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0" r:id="rId2"/>
    <p:sldId id="264" r:id="rId3"/>
    <p:sldId id="284" r:id="rId4"/>
    <p:sldId id="332" r:id="rId5"/>
    <p:sldId id="267" r:id="rId6"/>
    <p:sldId id="268" r:id="rId7"/>
    <p:sldId id="270" r:id="rId8"/>
    <p:sldId id="311" r:id="rId9"/>
    <p:sldId id="314" r:id="rId10"/>
    <p:sldId id="313" r:id="rId11"/>
    <p:sldId id="344" r:id="rId12"/>
    <p:sldId id="345" r:id="rId13"/>
    <p:sldId id="327" r:id="rId14"/>
    <p:sldId id="328" r:id="rId15"/>
    <p:sldId id="329" r:id="rId16"/>
    <p:sldId id="333" r:id="rId17"/>
    <p:sldId id="338" r:id="rId18"/>
    <p:sldId id="340" r:id="rId19"/>
    <p:sldId id="330" r:id="rId20"/>
    <p:sldId id="334" r:id="rId21"/>
    <p:sldId id="335" r:id="rId22"/>
    <p:sldId id="336" r:id="rId23"/>
    <p:sldId id="337" r:id="rId24"/>
    <p:sldId id="342" r:id="rId25"/>
    <p:sldId id="343" r:id="rId26"/>
  </p:sldIdLst>
  <p:sldSz cx="9144000" cy="6858000" type="screen4x3"/>
  <p:notesSz cx="6858000" cy="9144000"/>
  <p:embeddedFontLst>
    <p:embeddedFont>
      <p:font typeface="Tahoma" pitchFamily="34" charset="0"/>
      <p:regular r:id="rId29"/>
      <p:bold r:id="rId30"/>
    </p:embeddedFon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Comic Sans MS" pitchFamily="66" charset="0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01F"/>
    <a:srgbClr val="5B8FB4"/>
    <a:srgbClr val="669FC6"/>
    <a:srgbClr val="C62247"/>
    <a:srgbClr val="20C89C"/>
    <a:srgbClr val="404040"/>
    <a:srgbClr val="8B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53" autoAdjust="0"/>
    <p:restoredTop sz="94671" autoAdjust="0"/>
  </p:normalViewPr>
  <p:slideViewPr>
    <p:cSldViewPr>
      <p:cViewPr>
        <p:scale>
          <a:sx n="100" d="100"/>
          <a:sy n="100" d="100"/>
        </p:scale>
        <p:origin x="-72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localdom.net\TI%20Folders\Organization\DFY_Danfysik%20AS\Projects\Diverse\INTERNE%20PROJEKTER\240046%20HTF%20GREEN%20MAGNETS\AMS%20magnet\AMS%20termisk%20test\HBJE%20Analysis\Analysis_test13_FRB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wo\AppData\Roaming\Microsoft\Excel\Oversigt%20All%20(version%201).xlsb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wo\AppData\Roaming\Microsoft\Excel\Oversigt%20All%20(version%201).xlsb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cwo\AppData\Roaming\Microsoft\Excel\Oversigt%20All%20(version%201).xlsb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/>
              <a:t>Danfysik turnover(k EUR)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Sheet1!$N$7</c:f>
              <c:strCache>
                <c:ptCount val="1"/>
                <c:pt idx="0">
                  <c:v>Turnover</c:v>
                </c:pt>
              </c:strCache>
            </c:strRef>
          </c:tx>
          <c:invertIfNegative val="0"/>
          <c:cat>
            <c:numRef>
              <c:f>Sheet1!$L$8:$L$12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Sheet1!$N$8:$N$12</c:f>
              <c:numCache>
                <c:formatCode>General</c:formatCode>
                <c:ptCount val="5"/>
                <c:pt idx="0">
                  <c:v>5691.2751677852348</c:v>
                </c:pt>
                <c:pt idx="1">
                  <c:v>8161.0738255033548</c:v>
                </c:pt>
                <c:pt idx="2">
                  <c:v>10577.181208053691</c:v>
                </c:pt>
                <c:pt idx="3">
                  <c:v>17261.744966442951</c:v>
                </c:pt>
                <c:pt idx="4">
                  <c:v>22308.724832214764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350464"/>
        <c:axId val="24035328"/>
      </c:barChart>
      <c:catAx>
        <c:axId val="6635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035328"/>
        <c:crosses val="autoZero"/>
        <c:auto val="1"/>
        <c:lblAlgn val="ctr"/>
        <c:lblOffset val="100"/>
        <c:noMultiLvlLbl val="0"/>
      </c:catAx>
      <c:valAx>
        <c:axId val="24035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350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75064902697877"/>
          <c:y val="8.0933521460231125E-2"/>
          <c:w val="0.70560733348563831"/>
          <c:h val="0.78282190526386763"/>
        </c:manualLayout>
      </c:layout>
      <c:scatterChart>
        <c:scatterStyle val="lineMarker"/>
        <c:varyColors val="0"/>
        <c:ser>
          <c:idx val="0"/>
          <c:order val="0"/>
          <c:tx>
            <c:v>Compensated result</c:v>
          </c:tx>
          <c:spPr>
            <a:ln>
              <a:noFill/>
            </a:ln>
          </c:spPr>
          <c:xVal>
            <c:numRef>
              <c:f>Results!$G$2328:$G$5101</c:f>
              <c:numCache>
                <c:formatCode>0.000</c:formatCode>
                <c:ptCount val="2774"/>
                <c:pt idx="0">
                  <c:v>41.62</c:v>
                </c:pt>
                <c:pt idx="1">
                  <c:v>41.62</c:v>
                </c:pt>
                <c:pt idx="2">
                  <c:v>41.61</c:v>
                </c:pt>
                <c:pt idx="3">
                  <c:v>41.6</c:v>
                </c:pt>
                <c:pt idx="4">
                  <c:v>41.59</c:v>
                </c:pt>
                <c:pt idx="5">
                  <c:v>41.57</c:v>
                </c:pt>
                <c:pt idx="6">
                  <c:v>41.56</c:v>
                </c:pt>
                <c:pt idx="7">
                  <c:v>41.54</c:v>
                </c:pt>
                <c:pt idx="8">
                  <c:v>41.54</c:v>
                </c:pt>
                <c:pt idx="9">
                  <c:v>41.52</c:v>
                </c:pt>
                <c:pt idx="10">
                  <c:v>41.5</c:v>
                </c:pt>
                <c:pt idx="11">
                  <c:v>41.5</c:v>
                </c:pt>
                <c:pt idx="12">
                  <c:v>41.48</c:v>
                </c:pt>
                <c:pt idx="13">
                  <c:v>41.47</c:v>
                </c:pt>
                <c:pt idx="14">
                  <c:v>41.45</c:v>
                </c:pt>
                <c:pt idx="15">
                  <c:v>41.43</c:v>
                </c:pt>
                <c:pt idx="16">
                  <c:v>41.42</c:v>
                </c:pt>
                <c:pt idx="17">
                  <c:v>41.33</c:v>
                </c:pt>
                <c:pt idx="18">
                  <c:v>41.31</c:v>
                </c:pt>
                <c:pt idx="19">
                  <c:v>41.29</c:v>
                </c:pt>
                <c:pt idx="20">
                  <c:v>41.27</c:v>
                </c:pt>
                <c:pt idx="21">
                  <c:v>41.25</c:v>
                </c:pt>
                <c:pt idx="22">
                  <c:v>41.24</c:v>
                </c:pt>
                <c:pt idx="23">
                  <c:v>41.16</c:v>
                </c:pt>
                <c:pt idx="24">
                  <c:v>41.14</c:v>
                </c:pt>
                <c:pt idx="25">
                  <c:v>41.13</c:v>
                </c:pt>
                <c:pt idx="26">
                  <c:v>41.1</c:v>
                </c:pt>
                <c:pt idx="27">
                  <c:v>41.02</c:v>
                </c:pt>
                <c:pt idx="28">
                  <c:v>41.06</c:v>
                </c:pt>
                <c:pt idx="29">
                  <c:v>40.97</c:v>
                </c:pt>
                <c:pt idx="30">
                  <c:v>40.94</c:v>
                </c:pt>
                <c:pt idx="31">
                  <c:v>40.93</c:v>
                </c:pt>
                <c:pt idx="32">
                  <c:v>40.9</c:v>
                </c:pt>
                <c:pt idx="33">
                  <c:v>40.880000000000003</c:v>
                </c:pt>
                <c:pt idx="34">
                  <c:v>40.79</c:v>
                </c:pt>
                <c:pt idx="35">
                  <c:v>40.770000000000003</c:v>
                </c:pt>
                <c:pt idx="36">
                  <c:v>40.74</c:v>
                </c:pt>
                <c:pt idx="37">
                  <c:v>40.71</c:v>
                </c:pt>
                <c:pt idx="38">
                  <c:v>40.619999999999997</c:v>
                </c:pt>
                <c:pt idx="39">
                  <c:v>40.590000000000003</c:v>
                </c:pt>
                <c:pt idx="40">
                  <c:v>40.56</c:v>
                </c:pt>
                <c:pt idx="41">
                  <c:v>40.53</c:v>
                </c:pt>
                <c:pt idx="42">
                  <c:v>40.5</c:v>
                </c:pt>
                <c:pt idx="43">
                  <c:v>40.409999999999997</c:v>
                </c:pt>
                <c:pt idx="44">
                  <c:v>40.380000000000003</c:v>
                </c:pt>
                <c:pt idx="45">
                  <c:v>40.36</c:v>
                </c:pt>
                <c:pt idx="46">
                  <c:v>40.31</c:v>
                </c:pt>
                <c:pt idx="47">
                  <c:v>40.28</c:v>
                </c:pt>
                <c:pt idx="48">
                  <c:v>40.24</c:v>
                </c:pt>
                <c:pt idx="49">
                  <c:v>40.19</c:v>
                </c:pt>
                <c:pt idx="50">
                  <c:v>40.14</c:v>
                </c:pt>
                <c:pt idx="51">
                  <c:v>40.11</c:v>
                </c:pt>
                <c:pt idx="52">
                  <c:v>40.08</c:v>
                </c:pt>
                <c:pt idx="53">
                  <c:v>40.03</c:v>
                </c:pt>
                <c:pt idx="54">
                  <c:v>39.99</c:v>
                </c:pt>
                <c:pt idx="55">
                  <c:v>39.96</c:v>
                </c:pt>
                <c:pt idx="56">
                  <c:v>39.93</c:v>
                </c:pt>
                <c:pt idx="57">
                  <c:v>39.89</c:v>
                </c:pt>
                <c:pt idx="58">
                  <c:v>39.86</c:v>
                </c:pt>
                <c:pt idx="59">
                  <c:v>39.83</c:v>
                </c:pt>
                <c:pt idx="60">
                  <c:v>39.799999999999997</c:v>
                </c:pt>
                <c:pt idx="61">
                  <c:v>39.71</c:v>
                </c:pt>
                <c:pt idx="62">
                  <c:v>39.67</c:v>
                </c:pt>
                <c:pt idx="63">
                  <c:v>39.65</c:v>
                </c:pt>
                <c:pt idx="64">
                  <c:v>39.619999999999997</c:v>
                </c:pt>
                <c:pt idx="65">
                  <c:v>39.58</c:v>
                </c:pt>
                <c:pt idx="66">
                  <c:v>39.549999999999997</c:v>
                </c:pt>
                <c:pt idx="67">
                  <c:v>39.520000000000003</c:v>
                </c:pt>
                <c:pt idx="68">
                  <c:v>39.5</c:v>
                </c:pt>
                <c:pt idx="69">
                  <c:v>39.4</c:v>
                </c:pt>
                <c:pt idx="70">
                  <c:v>39.369999999999997</c:v>
                </c:pt>
                <c:pt idx="71">
                  <c:v>39.33</c:v>
                </c:pt>
                <c:pt idx="72">
                  <c:v>39.299999999999997</c:v>
                </c:pt>
                <c:pt idx="73">
                  <c:v>39.26</c:v>
                </c:pt>
                <c:pt idx="74">
                  <c:v>39.22</c:v>
                </c:pt>
                <c:pt idx="75">
                  <c:v>39.130000000000003</c:v>
                </c:pt>
                <c:pt idx="76">
                  <c:v>39.15</c:v>
                </c:pt>
                <c:pt idx="77">
                  <c:v>39.11</c:v>
                </c:pt>
                <c:pt idx="78">
                  <c:v>39.07</c:v>
                </c:pt>
                <c:pt idx="79">
                  <c:v>39.020000000000003</c:v>
                </c:pt>
                <c:pt idx="80">
                  <c:v>38.99</c:v>
                </c:pt>
                <c:pt idx="81">
                  <c:v>38.94</c:v>
                </c:pt>
                <c:pt idx="82">
                  <c:v>38.9</c:v>
                </c:pt>
                <c:pt idx="83">
                  <c:v>38.880000000000003</c:v>
                </c:pt>
                <c:pt idx="84">
                  <c:v>38.840000000000003</c:v>
                </c:pt>
                <c:pt idx="85">
                  <c:v>38.81</c:v>
                </c:pt>
                <c:pt idx="86">
                  <c:v>38.770000000000003</c:v>
                </c:pt>
                <c:pt idx="87">
                  <c:v>38.729999999999997</c:v>
                </c:pt>
                <c:pt idx="88">
                  <c:v>38.700000000000003</c:v>
                </c:pt>
                <c:pt idx="89">
                  <c:v>38.659999999999997</c:v>
                </c:pt>
                <c:pt idx="90">
                  <c:v>38.58</c:v>
                </c:pt>
                <c:pt idx="91">
                  <c:v>38.54</c:v>
                </c:pt>
                <c:pt idx="92">
                  <c:v>38.51</c:v>
                </c:pt>
                <c:pt idx="93">
                  <c:v>38.47</c:v>
                </c:pt>
                <c:pt idx="94">
                  <c:v>38.44</c:v>
                </c:pt>
                <c:pt idx="95">
                  <c:v>38.409999999999997</c:v>
                </c:pt>
                <c:pt idx="96">
                  <c:v>38.380000000000003</c:v>
                </c:pt>
                <c:pt idx="97">
                  <c:v>38.340000000000003</c:v>
                </c:pt>
                <c:pt idx="98">
                  <c:v>38.31</c:v>
                </c:pt>
                <c:pt idx="99">
                  <c:v>38.29</c:v>
                </c:pt>
                <c:pt idx="100">
                  <c:v>38.200000000000003</c:v>
                </c:pt>
                <c:pt idx="101">
                  <c:v>38.17</c:v>
                </c:pt>
                <c:pt idx="102">
                  <c:v>38.14</c:v>
                </c:pt>
                <c:pt idx="103">
                  <c:v>38.11</c:v>
                </c:pt>
                <c:pt idx="104">
                  <c:v>38.06</c:v>
                </c:pt>
                <c:pt idx="105">
                  <c:v>38.03</c:v>
                </c:pt>
                <c:pt idx="106">
                  <c:v>37.99</c:v>
                </c:pt>
                <c:pt idx="107">
                  <c:v>37.950000000000003</c:v>
                </c:pt>
                <c:pt idx="108">
                  <c:v>37.909999999999997</c:v>
                </c:pt>
                <c:pt idx="109">
                  <c:v>37.869999999999997</c:v>
                </c:pt>
                <c:pt idx="110">
                  <c:v>37.83</c:v>
                </c:pt>
                <c:pt idx="111">
                  <c:v>37.78</c:v>
                </c:pt>
                <c:pt idx="112">
                  <c:v>37.75</c:v>
                </c:pt>
                <c:pt idx="113">
                  <c:v>37.71</c:v>
                </c:pt>
                <c:pt idx="114">
                  <c:v>37.729999999999997</c:v>
                </c:pt>
                <c:pt idx="115">
                  <c:v>37.69</c:v>
                </c:pt>
                <c:pt idx="116">
                  <c:v>37.659999999999997</c:v>
                </c:pt>
                <c:pt idx="117">
                  <c:v>37.61</c:v>
                </c:pt>
                <c:pt idx="118">
                  <c:v>37.58</c:v>
                </c:pt>
                <c:pt idx="119">
                  <c:v>37.54</c:v>
                </c:pt>
                <c:pt idx="120">
                  <c:v>37.51</c:v>
                </c:pt>
                <c:pt idx="121">
                  <c:v>37.479999999999997</c:v>
                </c:pt>
                <c:pt idx="122">
                  <c:v>37.44</c:v>
                </c:pt>
                <c:pt idx="123">
                  <c:v>37.409999999999997</c:v>
                </c:pt>
                <c:pt idx="124">
                  <c:v>37.380000000000003</c:v>
                </c:pt>
                <c:pt idx="125">
                  <c:v>37.35</c:v>
                </c:pt>
                <c:pt idx="126">
                  <c:v>37.26</c:v>
                </c:pt>
                <c:pt idx="127">
                  <c:v>37.229999999999997</c:v>
                </c:pt>
                <c:pt idx="128">
                  <c:v>37.200000000000003</c:v>
                </c:pt>
                <c:pt idx="129">
                  <c:v>37.17</c:v>
                </c:pt>
                <c:pt idx="130">
                  <c:v>37.14</c:v>
                </c:pt>
                <c:pt idx="131">
                  <c:v>37.1</c:v>
                </c:pt>
                <c:pt idx="132">
                  <c:v>37.08</c:v>
                </c:pt>
                <c:pt idx="133">
                  <c:v>37.049999999999997</c:v>
                </c:pt>
                <c:pt idx="134">
                  <c:v>37.01</c:v>
                </c:pt>
                <c:pt idx="135">
                  <c:v>36.99</c:v>
                </c:pt>
                <c:pt idx="136">
                  <c:v>36.94</c:v>
                </c:pt>
                <c:pt idx="137">
                  <c:v>36.92</c:v>
                </c:pt>
                <c:pt idx="138">
                  <c:v>36.89</c:v>
                </c:pt>
                <c:pt idx="139">
                  <c:v>36.799999999999997</c:v>
                </c:pt>
                <c:pt idx="140">
                  <c:v>36.770000000000003</c:v>
                </c:pt>
                <c:pt idx="141">
                  <c:v>36.75</c:v>
                </c:pt>
                <c:pt idx="142">
                  <c:v>36.71</c:v>
                </c:pt>
                <c:pt idx="143">
                  <c:v>36.67</c:v>
                </c:pt>
                <c:pt idx="144">
                  <c:v>36.64</c:v>
                </c:pt>
                <c:pt idx="145">
                  <c:v>36.61</c:v>
                </c:pt>
                <c:pt idx="146">
                  <c:v>36.56</c:v>
                </c:pt>
                <c:pt idx="147">
                  <c:v>36.53</c:v>
                </c:pt>
                <c:pt idx="148">
                  <c:v>36.549999999999997</c:v>
                </c:pt>
                <c:pt idx="149">
                  <c:v>36.51</c:v>
                </c:pt>
                <c:pt idx="150">
                  <c:v>36.47</c:v>
                </c:pt>
                <c:pt idx="151">
                  <c:v>36.43</c:v>
                </c:pt>
                <c:pt idx="152">
                  <c:v>36.4</c:v>
                </c:pt>
                <c:pt idx="153">
                  <c:v>36.36</c:v>
                </c:pt>
                <c:pt idx="154">
                  <c:v>36.32</c:v>
                </c:pt>
                <c:pt idx="155">
                  <c:v>36.29</c:v>
                </c:pt>
                <c:pt idx="156">
                  <c:v>36.25</c:v>
                </c:pt>
                <c:pt idx="157">
                  <c:v>36.22</c:v>
                </c:pt>
                <c:pt idx="158">
                  <c:v>36.19</c:v>
                </c:pt>
                <c:pt idx="159">
                  <c:v>36.22</c:v>
                </c:pt>
                <c:pt idx="160">
                  <c:v>36.119999999999997</c:v>
                </c:pt>
                <c:pt idx="161">
                  <c:v>36.090000000000003</c:v>
                </c:pt>
                <c:pt idx="162">
                  <c:v>36.049999999999997</c:v>
                </c:pt>
                <c:pt idx="163">
                  <c:v>36.020000000000003</c:v>
                </c:pt>
                <c:pt idx="164">
                  <c:v>35.99</c:v>
                </c:pt>
                <c:pt idx="165">
                  <c:v>35.950000000000003</c:v>
                </c:pt>
                <c:pt idx="166">
                  <c:v>35.93</c:v>
                </c:pt>
                <c:pt idx="167">
                  <c:v>35.9</c:v>
                </c:pt>
                <c:pt idx="168">
                  <c:v>35.86</c:v>
                </c:pt>
                <c:pt idx="169">
                  <c:v>35.83</c:v>
                </c:pt>
                <c:pt idx="170">
                  <c:v>35.79</c:v>
                </c:pt>
                <c:pt idx="171">
                  <c:v>35.76</c:v>
                </c:pt>
                <c:pt idx="172">
                  <c:v>35.79</c:v>
                </c:pt>
                <c:pt idx="173">
                  <c:v>35.75</c:v>
                </c:pt>
                <c:pt idx="174">
                  <c:v>35.71</c:v>
                </c:pt>
                <c:pt idx="175">
                  <c:v>35.67</c:v>
                </c:pt>
                <c:pt idx="176">
                  <c:v>35.630000000000003</c:v>
                </c:pt>
                <c:pt idx="177">
                  <c:v>35.61</c:v>
                </c:pt>
                <c:pt idx="178">
                  <c:v>35.57</c:v>
                </c:pt>
                <c:pt idx="179">
                  <c:v>35.53</c:v>
                </c:pt>
                <c:pt idx="180">
                  <c:v>35.49</c:v>
                </c:pt>
                <c:pt idx="181">
                  <c:v>35.46</c:v>
                </c:pt>
                <c:pt idx="182">
                  <c:v>35.42</c:v>
                </c:pt>
                <c:pt idx="183">
                  <c:v>35.39</c:v>
                </c:pt>
                <c:pt idx="184">
                  <c:v>35.36</c:v>
                </c:pt>
                <c:pt idx="185">
                  <c:v>35.32</c:v>
                </c:pt>
                <c:pt idx="186">
                  <c:v>35.29</c:v>
                </c:pt>
                <c:pt idx="187">
                  <c:v>35.26</c:v>
                </c:pt>
                <c:pt idx="188">
                  <c:v>35.229999999999997</c:v>
                </c:pt>
                <c:pt idx="189">
                  <c:v>35.26</c:v>
                </c:pt>
                <c:pt idx="190">
                  <c:v>35.17</c:v>
                </c:pt>
                <c:pt idx="191">
                  <c:v>35.14</c:v>
                </c:pt>
                <c:pt idx="192">
                  <c:v>35.11</c:v>
                </c:pt>
                <c:pt idx="193">
                  <c:v>35.08</c:v>
                </c:pt>
                <c:pt idx="194">
                  <c:v>35.06</c:v>
                </c:pt>
                <c:pt idx="195">
                  <c:v>35.03</c:v>
                </c:pt>
                <c:pt idx="196">
                  <c:v>35</c:v>
                </c:pt>
                <c:pt idx="197">
                  <c:v>34.97</c:v>
                </c:pt>
                <c:pt idx="198">
                  <c:v>34.950000000000003</c:v>
                </c:pt>
                <c:pt idx="199">
                  <c:v>34.909999999999997</c:v>
                </c:pt>
                <c:pt idx="200">
                  <c:v>34.880000000000003</c:v>
                </c:pt>
                <c:pt idx="201">
                  <c:v>34.86</c:v>
                </c:pt>
                <c:pt idx="202">
                  <c:v>34.83</c:v>
                </c:pt>
                <c:pt idx="203">
                  <c:v>34.799999999999997</c:v>
                </c:pt>
                <c:pt idx="204">
                  <c:v>34.770000000000003</c:v>
                </c:pt>
                <c:pt idx="205">
                  <c:v>34.74</c:v>
                </c:pt>
                <c:pt idx="206">
                  <c:v>34.72</c:v>
                </c:pt>
                <c:pt idx="207">
                  <c:v>34.68</c:v>
                </c:pt>
                <c:pt idx="208">
                  <c:v>34.64</c:v>
                </c:pt>
                <c:pt idx="209">
                  <c:v>34.61</c:v>
                </c:pt>
                <c:pt idx="210">
                  <c:v>34.590000000000003</c:v>
                </c:pt>
                <c:pt idx="211">
                  <c:v>34.619999999999997</c:v>
                </c:pt>
                <c:pt idx="212">
                  <c:v>34.590000000000003</c:v>
                </c:pt>
                <c:pt idx="213">
                  <c:v>34.5</c:v>
                </c:pt>
                <c:pt idx="214">
                  <c:v>34.47</c:v>
                </c:pt>
                <c:pt idx="215">
                  <c:v>34.450000000000003</c:v>
                </c:pt>
                <c:pt idx="216">
                  <c:v>34.43</c:v>
                </c:pt>
                <c:pt idx="217">
                  <c:v>34.409999999999997</c:v>
                </c:pt>
                <c:pt idx="218">
                  <c:v>34.380000000000003</c:v>
                </c:pt>
                <c:pt idx="219">
                  <c:v>34.36</c:v>
                </c:pt>
                <c:pt idx="220">
                  <c:v>34.33</c:v>
                </c:pt>
                <c:pt idx="221">
                  <c:v>34.31</c:v>
                </c:pt>
                <c:pt idx="222">
                  <c:v>34.28</c:v>
                </c:pt>
                <c:pt idx="223">
                  <c:v>34.26</c:v>
                </c:pt>
                <c:pt idx="224">
                  <c:v>34.229999999999997</c:v>
                </c:pt>
                <c:pt idx="225">
                  <c:v>34.200000000000003</c:v>
                </c:pt>
                <c:pt idx="226">
                  <c:v>34.18</c:v>
                </c:pt>
                <c:pt idx="227">
                  <c:v>34.14</c:v>
                </c:pt>
                <c:pt idx="228">
                  <c:v>34.119999999999997</c:v>
                </c:pt>
                <c:pt idx="229">
                  <c:v>34.090000000000003</c:v>
                </c:pt>
                <c:pt idx="230">
                  <c:v>34.07</c:v>
                </c:pt>
                <c:pt idx="231">
                  <c:v>34.04</c:v>
                </c:pt>
                <c:pt idx="232">
                  <c:v>34</c:v>
                </c:pt>
                <c:pt idx="233">
                  <c:v>33.979999999999997</c:v>
                </c:pt>
                <c:pt idx="234">
                  <c:v>33.950000000000003</c:v>
                </c:pt>
                <c:pt idx="235">
                  <c:v>33.92</c:v>
                </c:pt>
                <c:pt idx="236">
                  <c:v>33.89</c:v>
                </c:pt>
                <c:pt idx="237">
                  <c:v>33.85</c:v>
                </c:pt>
                <c:pt idx="238">
                  <c:v>33.83</c:v>
                </c:pt>
                <c:pt idx="239">
                  <c:v>33.799999999999997</c:v>
                </c:pt>
                <c:pt idx="240">
                  <c:v>33.770000000000003</c:v>
                </c:pt>
                <c:pt idx="241">
                  <c:v>33.74</c:v>
                </c:pt>
                <c:pt idx="242">
                  <c:v>33.71</c:v>
                </c:pt>
                <c:pt idx="243">
                  <c:v>33.68</c:v>
                </c:pt>
                <c:pt idx="244">
                  <c:v>33.65</c:v>
                </c:pt>
                <c:pt idx="245">
                  <c:v>33.619999999999997</c:v>
                </c:pt>
                <c:pt idx="246">
                  <c:v>33.65</c:v>
                </c:pt>
                <c:pt idx="247">
                  <c:v>33.630000000000003</c:v>
                </c:pt>
                <c:pt idx="248">
                  <c:v>33.6</c:v>
                </c:pt>
                <c:pt idx="249">
                  <c:v>33.57</c:v>
                </c:pt>
                <c:pt idx="250">
                  <c:v>33.54</c:v>
                </c:pt>
                <c:pt idx="251">
                  <c:v>33.520000000000003</c:v>
                </c:pt>
                <c:pt idx="252">
                  <c:v>33.49</c:v>
                </c:pt>
                <c:pt idx="253">
                  <c:v>33.450000000000003</c:v>
                </c:pt>
                <c:pt idx="254">
                  <c:v>33.42</c:v>
                </c:pt>
                <c:pt idx="255">
                  <c:v>33.39</c:v>
                </c:pt>
                <c:pt idx="256">
                  <c:v>33.36</c:v>
                </c:pt>
                <c:pt idx="257">
                  <c:v>33.33</c:v>
                </c:pt>
                <c:pt idx="258">
                  <c:v>33.299999999999997</c:v>
                </c:pt>
                <c:pt idx="259">
                  <c:v>33.270000000000003</c:v>
                </c:pt>
                <c:pt idx="260">
                  <c:v>33.26</c:v>
                </c:pt>
                <c:pt idx="261">
                  <c:v>33.229999999999997</c:v>
                </c:pt>
                <c:pt idx="262">
                  <c:v>33.200000000000003</c:v>
                </c:pt>
                <c:pt idx="263">
                  <c:v>33.18</c:v>
                </c:pt>
                <c:pt idx="264">
                  <c:v>33.159999999999997</c:v>
                </c:pt>
                <c:pt idx="265">
                  <c:v>33.14</c:v>
                </c:pt>
                <c:pt idx="266">
                  <c:v>33.119999999999997</c:v>
                </c:pt>
                <c:pt idx="267">
                  <c:v>33.1</c:v>
                </c:pt>
                <c:pt idx="268">
                  <c:v>33.08</c:v>
                </c:pt>
                <c:pt idx="269">
                  <c:v>33.07</c:v>
                </c:pt>
                <c:pt idx="270">
                  <c:v>33.04</c:v>
                </c:pt>
                <c:pt idx="271">
                  <c:v>33.01</c:v>
                </c:pt>
                <c:pt idx="272">
                  <c:v>32.92</c:v>
                </c:pt>
                <c:pt idx="273">
                  <c:v>32.9</c:v>
                </c:pt>
                <c:pt idx="274">
                  <c:v>32.869999999999997</c:v>
                </c:pt>
                <c:pt idx="275">
                  <c:v>32.840000000000003</c:v>
                </c:pt>
                <c:pt idx="276">
                  <c:v>32.83</c:v>
                </c:pt>
                <c:pt idx="277">
                  <c:v>32.799999999999997</c:v>
                </c:pt>
                <c:pt idx="278">
                  <c:v>32.78</c:v>
                </c:pt>
                <c:pt idx="279">
                  <c:v>32.75</c:v>
                </c:pt>
                <c:pt idx="280">
                  <c:v>32.72</c:v>
                </c:pt>
                <c:pt idx="281">
                  <c:v>32.700000000000003</c:v>
                </c:pt>
                <c:pt idx="282">
                  <c:v>32.61</c:v>
                </c:pt>
                <c:pt idx="283">
                  <c:v>32.58</c:v>
                </c:pt>
                <c:pt idx="284">
                  <c:v>32.54</c:v>
                </c:pt>
                <c:pt idx="285">
                  <c:v>32.51</c:v>
                </c:pt>
                <c:pt idx="286">
                  <c:v>32.479999999999997</c:v>
                </c:pt>
                <c:pt idx="287">
                  <c:v>32.450000000000003</c:v>
                </c:pt>
                <c:pt idx="288">
                  <c:v>32.43</c:v>
                </c:pt>
                <c:pt idx="289">
                  <c:v>32.33</c:v>
                </c:pt>
                <c:pt idx="290">
                  <c:v>32.29</c:v>
                </c:pt>
                <c:pt idx="291">
                  <c:v>32.270000000000003</c:v>
                </c:pt>
                <c:pt idx="292">
                  <c:v>32.24</c:v>
                </c:pt>
                <c:pt idx="293">
                  <c:v>32.200000000000003</c:v>
                </c:pt>
                <c:pt idx="294">
                  <c:v>32.159999999999997</c:v>
                </c:pt>
                <c:pt idx="295">
                  <c:v>32.130000000000003</c:v>
                </c:pt>
                <c:pt idx="296">
                  <c:v>32.03</c:v>
                </c:pt>
                <c:pt idx="297">
                  <c:v>31.99</c:v>
                </c:pt>
                <c:pt idx="298">
                  <c:v>31.96</c:v>
                </c:pt>
                <c:pt idx="299">
                  <c:v>31.91</c:v>
                </c:pt>
                <c:pt idx="300">
                  <c:v>31.88</c:v>
                </c:pt>
                <c:pt idx="301">
                  <c:v>31.83</c:v>
                </c:pt>
                <c:pt idx="302">
                  <c:v>31.8</c:v>
                </c:pt>
                <c:pt idx="303">
                  <c:v>31.76</c:v>
                </c:pt>
                <c:pt idx="304">
                  <c:v>31.73</c:v>
                </c:pt>
                <c:pt idx="305">
                  <c:v>31.69</c:v>
                </c:pt>
                <c:pt idx="306">
                  <c:v>31.66</c:v>
                </c:pt>
                <c:pt idx="307">
                  <c:v>31.61</c:v>
                </c:pt>
                <c:pt idx="308">
                  <c:v>31.57</c:v>
                </c:pt>
                <c:pt idx="309">
                  <c:v>31.53</c:v>
                </c:pt>
                <c:pt idx="310">
                  <c:v>31.5</c:v>
                </c:pt>
                <c:pt idx="311">
                  <c:v>31.47</c:v>
                </c:pt>
                <c:pt idx="312">
                  <c:v>31.43</c:v>
                </c:pt>
                <c:pt idx="313">
                  <c:v>31.33</c:v>
                </c:pt>
                <c:pt idx="314">
                  <c:v>31.29</c:v>
                </c:pt>
                <c:pt idx="315">
                  <c:v>31.26</c:v>
                </c:pt>
                <c:pt idx="316">
                  <c:v>31.23</c:v>
                </c:pt>
                <c:pt idx="317">
                  <c:v>31.19</c:v>
                </c:pt>
                <c:pt idx="318">
                  <c:v>31.16</c:v>
                </c:pt>
                <c:pt idx="319">
                  <c:v>31.12</c:v>
                </c:pt>
                <c:pt idx="320">
                  <c:v>31.09</c:v>
                </c:pt>
                <c:pt idx="321">
                  <c:v>30.99</c:v>
                </c:pt>
                <c:pt idx="322">
                  <c:v>30.95</c:v>
                </c:pt>
                <c:pt idx="323">
                  <c:v>30.91</c:v>
                </c:pt>
                <c:pt idx="324">
                  <c:v>30.87</c:v>
                </c:pt>
                <c:pt idx="325">
                  <c:v>30.83</c:v>
                </c:pt>
                <c:pt idx="326">
                  <c:v>30.79</c:v>
                </c:pt>
                <c:pt idx="327">
                  <c:v>30.75</c:v>
                </c:pt>
                <c:pt idx="328">
                  <c:v>30.71</c:v>
                </c:pt>
                <c:pt idx="329">
                  <c:v>30.66</c:v>
                </c:pt>
                <c:pt idx="330">
                  <c:v>30.64</c:v>
                </c:pt>
                <c:pt idx="331">
                  <c:v>30.65</c:v>
                </c:pt>
                <c:pt idx="332">
                  <c:v>30.55</c:v>
                </c:pt>
                <c:pt idx="333">
                  <c:v>30.52</c:v>
                </c:pt>
                <c:pt idx="334">
                  <c:v>30.48</c:v>
                </c:pt>
                <c:pt idx="335">
                  <c:v>30.44</c:v>
                </c:pt>
                <c:pt idx="336">
                  <c:v>30.4</c:v>
                </c:pt>
                <c:pt idx="337">
                  <c:v>30.36</c:v>
                </c:pt>
                <c:pt idx="338">
                  <c:v>30.34</c:v>
                </c:pt>
                <c:pt idx="339">
                  <c:v>30.3</c:v>
                </c:pt>
                <c:pt idx="340">
                  <c:v>30.26</c:v>
                </c:pt>
                <c:pt idx="341">
                  <c:v>30.23</c:v>
                </c:pt>
                <c:pt idx="342">
                  <c:v>30.19</c:v>
                </c:pt>
                <c:pt idx="343">
                  <c:v>30.16</c:v>
                </c:pt>
                <c:pt idx="344">
                  <c:v>30.13</c:v>
                </c:pt>
                <c:pt idx="345">
                  <c:v>30.09</c:v>
                </c:pt>
                <c:pt idx="346">
                  <c:v>30.06</c:v>
                </c:pt>
                <c:pt idx="347">
                  <c:v>30.03</c:v>
                </c:pt>
                <c:pt idx="348">
                  <c:v>29.99</c:v>
                </c:pt>
                <c:pt idx="349">
                  <c:v>29.96</c:v>
                </c:pt>
                <c:pt idx="350">
                  <c:v>29.92</c:v>
                </c:pt>
                <c:pt idx="351">
                  <c:v>29.89</c:v>
                </c:pt>
                <c:pt idx="352">
                  <c:v>29.79</c:v>
                </c:pt>
                <c:pt idx="353">
                  <c:v>29.75</c:v>
                </c:pt>
                <c:pt idx="354">
                  <c:v>29.78</c:v>
                </c:pt>
                <c:pt idx="355">
                  <c:v>29.74</c:v>
                </c:pt>
                <c:pt idx="356">
                  <c:v>29.65</c:v>
                </c:pt>
                <c:pt idx="357">
                  <c:v>29.61</c:v>
                </c:pt>
                <c:pt idx="358">
                  <c:v>29.63</c:v>
                </c:pt>
                <c:pt idx="359">
                  <c:v>29.53</c:v>
                </c:pt>
                <c:pt idx="360">
                  <c:v>29.5</c:v>
                </c:pt>
                <c:pt idx="361">
                  <c:v>29.52</c:v>
                </c:pt>
                <c:pt idx="362">
                  <c:v>29.49</c:v>
                </c:pt>
                <c:pt idx="363">
                  <c:v>29.44</c:v>
                </c:pt>
                <c:pt idx="364">
                  <c:v>29.4</c:v>
                </c:pt>
                <c:pt idx="365">
                  <c:v>29.37</c:v>
                </c:pt>
                <c:pt idx="366">
                  <c:v>29.33</c:v>
                </c:pt>
                <c:pt idx="367">
                  <c:v>29.31</c:v>
                </c:pt>
                <c:pt idx="368">
                  <c:v>29.26</c:v>
                </c:pt>
                <c:pt idx="369">
                  <c:v>29.22</c:v>
                </c:pt>
                <c:pt idx="370">
                  <c:v>29.19</c:v>
                </c:pt>
                <c:pt idx="371">
                  <c:v>29.16</c:v>
                </c:pt>
                <c:pt idx="372">
                  <c:v>29.13</c:v>
                </c:pt>
                <c:pt idx="373">
                  <c:v>29.09</c:v>
                </c:pt>
                <c:pt idx="374">
                  <c:v>29.06</c:v>
                </c:pt>
                <c:pt idx="375">
                  <c:v>29.02</c:v>
                </c:pt>
                <c:pt idx="376">
                  <c:v>29</c:v>
                </c:pt>
                <c:pt idx="377">
                  <c:v>28.9</c:v>
                </c:pt>
                <c:pt idx="378">
                  <c:v>28.86</c:v>
                </c:pt>
                <c:pt idx="379">
                  <c:v>28.89</c:v>
                </c:pt>
                <c:pt idx="380">
                  <c:v>28.79</c:v>
                </c:pt>
                <c:pt idx="381">
                  <c:v>28.81</c:v>
                </c:pt>
                <c:pt idx="382">
                  <c:v>28.78</c:v>
                </c:pt>
                <c:pt idx="383">
                  <c:v>28.74</c:v>
                </c:pt>
                <c:pt idx="384">
                  <c:v>28.7</c:v>
                </c:pt>
                <c:pt idx="385">
                  <c:v>28.66</c:v>
                </c:pt>
                <c:pt idx="386">
                  <c:v>28.63</c:v>
                </c:pt>
                <c:pt idx="387">
                  <c:v>28.6</c:v>
                </c:pt>
                <c:pt idx="388">
                  <c:v>28.56</c:v>
                </c:pt>
                <c:pt idx="389">
                  <c:v>28.54</c:v>
                </c:pt>
                <c:pt idx="390">
                  <c:v>28.5</c:v>
                </c:pt>
                <c:pt idx="391">
                  <c:v>28.46</c:v>
                </c:pt>
                <c:pt idx="392">
                  <c:v>28.43</c:v>
                </c:pt>
                <c:pt idx="393">
                  <c:v>28.39</c:v>
                </c:pt>
                <c:pt idx="394">
                  <c:v>28.36</c:v>
                </c:pt>
                <c:pt idx="395">
                  <c:v>28.32</c:v>
                </c:pt>
                <c:pt idx="396">
                  <c:v>28.28</c:v>
                </c:pt>
                <c:pt idx="397">
                  <c:v>28.25</c:v>
                </c:pt>
                <c:pt idx="398">
                  <c:v>28.23</c:v>
                </c:pt>
                <c:pt idx="399">
                  <c:v>28.19</c:v>
                </c:pt>
                <c:pt idx="400">
                  <c:v>28.15</c:v>
                </c:pt>
                <c:pt idx="401">
                  <c:v>28.13</c:v>
                </c:pt>
                <c:pt idx="402">
                  <c:v>28.1</c:v>
                </c:pt>
                <c:pt idx="403">
                  <c:v>28</c:v>
                </c:pt>
                <c:pt idx="404">
                  <c:v>27.97</c:v>
                </c:pt>
                <c:pt idx="405">
                  <c:v>27.95</c:v>
                </c:pt>
                <c:pt idx="406">
                  <c:v>27.93</c:v>
                </c:pt>
                <c:pt idx="407">
                  <c:v>27.9</c:v>
                </c:pt>
                <c:pt idx="408">
                  <c:v>27.88</c:v>
                </c:pt>
                <c:pt idx="409">
                  <c:v>27.86</c:v>
                </c:pt>
                <c:pt idx="410">
                  <c:v>27.77</c:v>
                </c:pt>
                <c:pt idx="411">
                  <c:v>27.74</c:v>
                </c:pt>
                <c:pt idx="412">
                  <c:v>27.71</c:v>
                </c:pt>
                <c:pt idx="413">
                  <c:v>27.69</c:v>
                </c:pt>
                <c:pt idx="414">
                  <c:v>27.67</c:v>
                </c:pt>
                <c:pt idx="415">
                  <c:v>27.64</c:v>
                </c:pt>
                <c:pt idx="416">
                  <c:v>27.56</c:v>
                </c:pt>
                <c:pt idx="417">
                  <c:v>27.55</c:v>
                </c:pt>
                <c:pt idx="418">
                  <c:v>27.53</c:v>
                </c:pt>
                <c:pt idx="419">
                  <c:v>27.52</c:v>
                </c:pt>
                <c:pt idx="420">
                  <c:v>27.44</c:v>
                </c:pt>
                <c:pt idx="421">
                  <c:v>27.41</c:v>
                </c:pt>
                <c:pt idx="422">
                  <c:v>27.4</c:v>
                </c:pt>
                <c:pt idx="423">
                  <c:v>27.38</c:v>
                </c:pt>
                <c:pt idx="424">
                  <c:v>27.37</c:v>
                </c:pt>
                <c:pt idx="425">
                  <c:v>27.28</c:v>
                </c:pt>
                <c:pt idx="426">
                  <c:v>27.27</c:v>
                </c:pt>
                <c:pt idx="427">
                  <c:v>27.25</c:v>
                </c:pt>
                <c:pt idx="428">
                  <c:v>27.23</c:v>
                </c:pt>
                <c:pt idx="429">
                  <c:v>27.21</c:v>
                </c:pt>
                <c:pt idx="430">
                  <c:v>27.18</c:v>
                </c:pt>
                <c:pt idx="431">
                  <c:v>27.15</c:v>
                </c:pt>
                <c:pt idx="432">
                  <c:v>27.13</c:v>
                </c:pt>
                <c:pt idx="433">
                  <c:v>27.1</c:v>
                </c:pt>
                <c:pt idx="434">
                  <c:v>27.06</c:v>
                </c:pt>
                <c:pt idx="435">
                  <c:v>27.03</c:v>
                </c:pt>
                <c:pt idx="436">
                  <c:v>27</c:v>
                </c:pt>
                <c:pt idx="437">
                  <c:v>26.97</c:v>
                </c:pt>
                <c:pt idx="438">
                  <c:v>26.94</c:v>
                </c:pt>
                <c:pt idx="439">
                  <c:v>26.91</c:v>
                </c:pt>
                <c:pt idx="440">
                  <c:v>26.88</c:v>
                </c:pt>
                <c:pt idx="441">
                  <c:v>26.85</c:v>
                </c:pt>
                <c:pt idx="442">
                  <c:v>26.83</c:v>
                </c:pt>
                <c:pt idx="443">
                  <c:v>26.81</c:v>
                </c:pt>
                <c:pt idx="444">
                  <c:v>26.72</c:v>
                </c:pt>
                <c:pt idx="445">
                  <c:v>26.7</c:v>
                </c:pt>
                <c:pt idx="446">
                  <c:v>26.68</c:v>
                </c:pt>
                <c:pt idx="447">
                  <c:v>26.67</c:v>
                </c:pt>
                <c:pt idx="448">
                  <c:v>26.59</c:v>
                </c:pt>
                <c:pt idx="449">
                  <c:v>26.58</c:v>
                </c:pt>
                <c:pt idx="450">
                  <c:v>26.58</c:v>
                </c:pt>
                <c:pt idx="451">
                  <c:v>26.52</c:v>
                </c:pt>
                <c:pt idx="452">
                  <c:v>26.46</c:v>
                </c:pt>
                <c:pt idx="453">
                  <c:v>26.45</c:v>
                </c:pt>
                <c:pt idx="454">
                  <c:v>26.39</c:v>
                </c:pt>
                <c:pt idx="455">
                  <c:v>26.38</c:v>
                </c:pt>
                <c:pt idx="456">
                  <c:v>26.32</c:v>
                </c:pt>
                <c:pt idx="457">
                  <c:v>26.32</c:v>
                </c:pt>
                <c:pt idx="458">
                  <c:v>26.26</c:v>
                </c:pt>
                <c:pt idx="459">
                  <c:v>26.26</c:v>
                </c:pt>
                <c:pt idx="460">
                  <c:v>26.2</c:v>
                </c:pt>
                <c:pt idx="461">
                  <c:v>26.2</c:v>
                </c:pt>
                <c:pt idx="462">
                  <c:v>26.13</c:v>
                </c:pt>
                <c:pt idx="463">
                  <c:v>26.12</c:v>
                </c:pt>
                <c:pt idx="464">
                  <c:v>26.11</c:v>
                </c:pt>
                <c:pt idx="465">
                  <c:v>26.09</c:v>
                </c:pt>
                <c:pt idx="466">
                  <c:v>26.03</c:v>
                </c:pt>
                <c:pt idx="467">
                  <c:v>26</c:v>
                </c:pt>
                <c:pt idx="468">
                  <c:v>25.99</c:v>
                </c:pt>
                <c:pt idx="469">
                  <c:v>25.98</c:v>
                </c:pt>
                <c:pt idx="470">
                  <c:v>25.95</c:v>
                </c:pt>
                <c:pt idx="471">
                  <c:v>25.92</c:v>
                </c:pt>
                <c:pt idx="472">
                  <c:v>25.96</c:v>
                </c:pt>
                <c:pt idx="473">
                  <c:v>25.92</c:v>
                </c:pt>
                <c:pt idx="474">
                  <c:v>25.89</c:v>
                </c:pt>
                <c:pt idx="475">
                  <c:v>25.85</c:v>
                </c:pt>
                <c:pt idx="476">
                  <c:v>25.88</c:v>
                </c:pt>
                <c:pt idx="477">
                  <c:v>25.85</c:v>
                </c:pt>
                <c:pt idx="478">
                  <c:v>25.81</c:v>
                </c:pt>
                <c:pt idx="479">
                  <c:v>25.77</c:v>
                </c:pt>
                <c:pt idx="480">
                  <c:v>25.8</c:v>
                </c:pt>
                <c:pt idx="481">
                  <c:v>25.75</c:v>
                </c:pt>
                <c:pt idx="482">
                  <c:v>25.72</c:v>
                </c:pt>
                <c:pt idx="483">
                  <c:v>25.69</c:v>
                </c:pt>
                <c:pt idx="484">
                  <c:v>25.66</c:v>
                </c:pt>
                <c:pt idx="485">
                  <c:v>25.62</c:v>
                </c:pt>
                <c:pt idx="486">
                  <c:v>25.6</c:v>
                </c:pt>
                <c:pt idx="487">
                  <c:v>25.56</c:v>
                </c:pt>
                <c:pt idx="488">
                  <c:v>25.6</c:v>
                </c:pt>
                <c:pt idx="489">
                  <c:v>25.57</c:v>
                </c:pt>
                <c:pt idx="490">
                  <c:v>25.54</c:v>
                </c:pt>
                <c:pt idx="491">
                  <c:v>25.5</c:v>
                </c:pt>
                <c:pt idx="492">
                  <c:v>25.48</c:v>
                </c:pt>
                <c:pt idx="493">
                  <c:v>25.44</c:v>
                </c:pt>
                <c:pt idx="494">
                  <c:v>25.41</c:v>
                </c:pt>
                <c:pt idx="495">
                  <c:v>25.39</c:v>
                </c:pt>
                <c:pt idx="496">
                  <c:v>25.36</c:v>
                </c:pt>
                <c:pt idx="497">
                  <c:v>25.32</c:v>
                </c:pt>
                <c:pt idx="498">
                  <c:v>25.3</c:v>
                </c:pt>
                <c:pt idx="499">
                  <c:v>25.33</c:v>
                </c:pt>
                <c:pt idx="500">
                  <c:v>25.3</c:v>
                </c:pt>
                <c:pt idx="501">
                  <c:v>25.28</c:v>
                </c:pt>
                <c:pt idx="502">
                  <c:v>25.25</c:v>
                </c:pt>
                <c:pt idx="503">
                  <c:v>25.21</c:v>
                </c:pt>
                <c:pt idx="504">
                  <c:v>25.17</c:v>
                </c:pt>
                <c:pt idx="505">
                  <c:v>25.15</c:v>
                </c:pt>
                <c:pt idx="506">
                  <c:v>25.12</c:v>
                </c:pt>
                <c:pt idx="507">
                  <c:v>25.09</c:v>
                </c:pt>
                <c:pt idx="508">
                  <c:v>25.06</c:v>
                </c:pt>
                <c:pt idx="509">
                  <c:v>25.03</c:v>
                </c:pt>
                <c:pt idx="510">
                  <c:v>25.06</c:v>
                </c:pt>
                <c:pt idx="511">
                  <c:v>25.02</c:v>
                </c:pt>
                <c:pt idx="512">
                  <c:v>24.99</c:v>
                </c:pt>
                <c:pt idx="513">
                  <c:v>24.95</c:v>
                </c:pt>
                <c:pt idx="514">
                  <c:v>24.91</c:v>
                </c:pt>
                <c:pt idx="515">
                  <c:v>24.89</c:v>
                </c:pt>
                <c:pt idx="516">
                  <c:v>24.86</c:v>
                </c:pt>
                <c:pt idx="517">
                  <c:v>24.83</c:v>
                </c:pt>
                <c:pt idx="518">
                  <c:v>24.81</c:v>
                </c:pt>
                <c:pt idx="519">
                  <c:v>24.79</c:v>
                </c:pt>
                <c:pt idx="520">
                  <c:v>24.76</c:v>
                </c:pt>
                <c:pt idx="521">
                  <c:v>24.73</c:v>
                </c:pt>
                <c:pt idx="522">
                  <c:v>24.71</c:v>
                </c:pt>
                <c:pt idx="523">
                  <c:v>24.75</c:v>
                </c:pt>
                <c:pt idx="524">
                  <c:v>24.66</c:v>
                </c:pt>
                <c:pt idx="525">
                  <c:v>24.63</c:v>
                </c:pt>
                <c:pt idx="526">
                  <c:v>24.6</c:v>
                </c:pt>
                <c:pt idx="527">
                  <c:v>24.58</c:v>
                </c:pt>
                <c:pt idx="528">
                  <c:v>24.56</c:v>
                </c:pt>
                <c:pt idx="529">
                  <c:v>24.53</c:v>
                </c:pt>
                <c:pt idx="530">
                  <c:v>24.52</c:v>
                </c:pt>
                <c:pt idx="531">
                  <c:v>24.49</c:v>
                </c:pt>
                <c:pt idx="532">
                  <c:v>24.47</c:v>
                </c:pt>
                <c:pt idx="533">
                  <c:v>24.44</c:v>
                </c:pt>
                <c:pt idx="534">
                  <c:v>24.42</c:v>
                </c:pt>
                <c:pt idx="535">
                  <c:v>24.4</c:v>
                </c:pt>
                <c:pt idx="536">
                  <c:v>24.38</c:v>
                </c:pt>
                <c:pt idx="537">
                  <c:v>24.36</c:v>
                </c:pt>
                <c:pt idx="538">
                  <c:v>24.34</c:v>
                </c:pt>
                <c:pt idx="539">
                  <c:v>24.32</c:v>
                </c:pt>
                <c:pt idx="540">
                  <c:v>24.3</c:v>
                </c:pt>
                <c:pt idx="541">
                  <c:v>24.28</c:v>
                </c:pt>
                <c:pt idx="542">
                  <c:v>24.25</c:v>
                </c:pt>
                <c:pt idx="543">
                  <c:v>24.23</c:v>
                </c:pt>
                <c:pt idx="544">
                  <c:v>24.22</c:v>
                </c:pt>
                <c:pt idx="545">
                  <c:v>24.19</c:v>
                </c:pt>
                <c:pt idx="546">
                  <c:v>24.17</c:v>
                </c:pt>
                <c:pt idx="547">
                  <c:v>24.15</c:v>
                </c:pt>
                <c:pt idx="548">
                  <c:v>24.19</c:v>
                </c:pt>
                <c:pt idx="549">
                  <c:v>24.11</c:v>
                </c:pt>
                <c:pt idx="550">
                  <c:v>24.08</c:v>
                </c:pt>
                <c:pt idx="551">
                  <c:v>24.07</c:v>
                </c:pt>
                <c:pt idx="552">
                  <c:v>24.04</c:v>
                </c:pt>
                <c:pt idx="553">
                  <c:v>24.03</c:v>
                </c:pt>
                <c:pt idx="554">
                  <c:v>24</c:v>
                </c:pt>
                <c:pt idx="555">
                  <c:v>23.98</c:v>
                </c:pt>
                <c:pt idx="556">
                  <c:v>24.02</c:v>
                </c:pt>
                <c:pt idx="557">
                  <c:v>23.94</c:v>
                </c:pt>
                <c:pt idx="558">
                  <c:v>23.91</c:v>
                </c:pt>
                <c:pt idx="559">
                  <c:v>23.89</c:v>
                </c:pt>
                <c:pt idx="560">
                  <c:v>23.86</c:v>
                </c:pt>
                <c:pt idx="561">
                  <c:v>23.85</c:v>
                </c:pt>
                <c:pt idx="562">
                  <c:v>23.83</c:v>
                </c:pt>
                <c:pt idx="563">
                  <c:v>23.8</c:v>
                </c:pt>
                <c:pt idx="564">
                  <c:v>23.78</c:v>
                </c:pt>
                <c:pt idx="565">
                  <c:v>23.75</c:v>
                </c:pt>
                <c:pt idx="566">
                  <c:v>23.72</c:v>
                </c:pt>
                <c:pt idx="567">
                  <c:v>23.76</c:v>
                </c:pt>
                <c:pt idx="568">
                  <c:v>23.67</c:v>
                </c:pt>
                <c:pt idx="569">
                  <c:v>23.71</c:v>
                </c:pt>
                <c:pt idx="570">
                  <c:v>23.62</c:v>
                </c:pt>
                <c:pt idx="571">
                  <c:v>23.67</c:v>
                </c:pt>
                <c:pt idx="572">
                  <c:v>23.64</c:v>
                </c:pt>
                <c:pt idx="573">
                  <c:v>23.62</c:v>
                </c:pt>
                <c:pt idx="574">
                  <c:v>23.6</c:v>
                </c:pt>
                <c:pt idx="575">
                  <c:v>23.57</c:v>
                </c:pt>
                <c:pt idx="576">
                  <c:v>23.55</c:v>
                </c:pt>
                <c:pt idx="577">
                  <c:v>23.54</c:v>
                </c:pt>
                <c:pt idx="578">
                  <c:v>23.52</c:v>
                </c:pt>
                <c:pt idx="579">
                  <c:v>23.49</c:v>
                </c:pt>
                <c:pt idx="580">
                  <c:v>23.43</c:v>
                </c:pt>
                <c:pt idx="581">
                  <c:v>23.47</c:v>
                </c:pt>
                <c:pt idx="582">
                  <c:v>23.45</c:v>
                </c:pt>
                <c:pt idx="583">
                  <c:v>23.37</c:v>
                </c:pt>
                <c:pt idx="584">
                  <c:v>23.36</c:v>
                </c:pt>
                <c:pt idx="585">
                  <c:v>23.34</c:v>
                </c:pt>
                <c:pt idx="586">
                  <c:v>23.33</c:v>
                </c:pt>
                <c:pt idx="587">
                  <c:v>23.32</c:v>
                </c:pt>
                <c:pt idx="588">
                  <c:v>23.31</c:v>
                </c:pt>
                <c:pt idx="589">
                  <c:v>23.3</c:v>
                </c:pt>
                <c:pt idx="590">
                  <c:v>23.22</c:v>
                </c:pt>
                <c:pt idx="591">
                  <c:v>23.22</c:v>
                </c:pt>
                <c:pt idx="592">
                  <c:v>23.19</c:v>
                </c:pt>
                <c:pt idx="593">
                  <c:v>23.17</c:v>
                </c:pt>
                <c:pt idx="594">
                  <c:v>23.17</c:v>
                </c:pt>
                <c:pt idx="595">
                  <c:v>23.21</c:v>
                </c:pt>
                <c:pt idx="596">
                  <c:v>23.14</c:v>
                </c:pt>
                <c:pt idx="597">
                  <c:v>23.12</c:v>
                </c:pt>
                <c:pt idx="598">
                  <c:v>23.1</c:v>
                </c:pt>
                <c:pt idx="599">
                  <c:v>23.08</c:v>
                </c:pt>
                <c:pt idx="600">
                  <c:v>23.06</c:v>
                </c:pt>
                <c:pt idx="601">
                  <c:v>23.05</c:v>
                </c:pt>
                <c:pt idx="602">
                  <c:v>23.03</c:v>
                </c:pt>
                <c:pt idx="603">
                  <c:v>23.02</c:v>
                </c:pt>
                <c:pt idx="604">
                  <c:v>22.99</c:v>
                </c:pt>
                <c:pt idx="605">
                  <c:v>22.97</c:v>
                </c:pt>
                <c:pt idx="606">
                  <c:v>22.95</c:v>
                </c:pt>
                <c:pt idx="607">
                  <c:v>22.93</c:v>
                </c:pt>
                <c:pt idx="608">
                  <c:v>22.91</c:v>
                </c:pt>
                <c:pt idx="609">
                  <c:v>22.88</c:v>
                </c:pt>
                <c:pt idx="610">
                  <c:v>22.86</c:v>
                </c:pt>
                <c:pt idx="611">
                  <c:v>22.83</c:v>
                </c:pt>
                <c:pt idx="612">
                  <c:v>22.82</c:v>
                </c:pt>
                <c:pt idx="613">
                  <c:v>22.81</c:v>
                </c:pt>
                <c:pt idx="614">
                  <c:v>22.79</c:v>
                </c:pt>
                <c:pt idx="615">
                  <c:v>22.79</c:v>
                </c:pt>
                <c:pt idx="616">
                  <c:v>22.77</c:v>
                </c:pt>
                <c:pt idx="617">
                  <c:v>22.69</c:v>
                </c:pt>
                <c:pt idx="618">
                  <c:v>22.69</c:v>
                </c:pt>
                <c:pt idx="619">
                  <c:v>22.67</c:v>
                </c:pt>
                <c:pt idx="620">
                  <c:v>22.66</c:v>
                </c:pt>
                <c:pt idx="621">
                  <c:v>22.65</c:v>
                </c:pt>
                <c:pt idx="622">
                  <c:v>22.64</c:v>
                </c:pt>
                <c:pt idx="623">
                  <c:v>22.63</c:v>
                </c:pt>
                <c:pt idx="624">
                  <c:v>22.61</c:v>
                </c:pt>
                <c:pt idx="625">
                  <c:v>22.6</c:v>
                </c:pt>
                <c:pt idx="626">
                  <c:v>22.58</c:v>
                </c:pt>
                <c:pt idx="627">
                  <c:v>22.56</c:v>
                </c:pt>
                <c:pt idx="628">
                  <c:v>22.54</c:v>
                </c:pt>
                <c:pt idx="629">
                  <c:v>22.53</c:v>
                </c:pt>
                <c:pt idx="630">
                  <c:v>22.51</c:v>
                </c:pt>
                <c:pt idx="631">
                  <c:v>22.49</c:v>
                </c:pt>
                <c:pt idx="632">
                  <c:v>22.47</c:v>
                </c:pt>
                <c:pt idx="633">
                  <c:v>22.46</c:v>
                </c:pt>
                <c:pt idx="634">
                  <c:v>22.89</c:v>
                </c:pt>
                <c:pt idx="635">
                  <c:v>22.48</c:v>
                </c:pt>
                <c:pt idx="636">
                  <c:v>22.41</c:v>
                </c:pt>
                <c:pt idx="637">
                  <c:v>22.39</c:v>
                </c:pt>
                <c:pt idx="638">
                  <c:v>22.38</c:v>
                </c:pt>
                <c:pt idx="639">
                  <c:v>22.37</c:v>
                </c:pt>
                <c:pt idx="640">
                  <c:v>22.35</c:v>
                </c:pt>
                <c:pt idx="641">
                  <c:v>22.34</c:v>
                </c:pt>
                <c:pt idx="642">
                  <c:v>22.33</c:v>
                </c:pt>
                <c:pt idx="643">
                  <c:v>22.31</c:v>
                </c:pt>
                <c:pt idx="644">
                  <c:v>22.3</c:v>
                </c:pt>
                <c:pt idx="645">
                  <c:v>22.29</c:v>
                </c:pt>
                <c:pt idx="646">
                  <c:v>22.22</c:v>
                </c:pt>
                <c:pt idx="647">
                  <c:v>22.2</c:v>
                </c:pt>
                <c:pt idx="648">
                  <c:v>22.19</c:v>
                </c:pt>
                <c:pt idx="649">
                  <c:v>22.18</c:v>
                </c:pt>
                <c:pt idx="650">
                  <c:v>22.17</c:v>
                </c:pt>
                <c:pt idx="651">
                  <c:v>22.15</c:v>
                </c:pt>
                <c:pt idx="652">
                  <c:v>22.14</c:v>
                </c:pt>
                <c:pt idx="653">
                  <c:v>22.12</c:v>
                </c:pt>
                <c:pt idx="654">
                  <c:v>22.09</c:v>
                </c:pt>
                <c:pt idx="655">
                  <c:v>22.08</c:v>
                </c:pt>
                <c:pt idx="656">
                  <c:v>22.06</c:v>
                </c:pt>
                <c:pt idx="657">
                  <c:v>22.04</c:v>
                </c:pt>
                <c:pt idx="658">
                  <c:v>22.03</c:v>
                </c:pt>
                <c:pt idx="659">
                  <c:v>22.01</c:v>
                </c:pt>
                <c:pt idx="660">
                  <c:v>21.99</c:v>
                </c:pt>
                <c:pt idx="661">
                  <c:v>21.97</c:v>
                </c:pt>
                <c:pt idx="662">
                  <c:v>22.01</c:v>
                </c:pt>
                <c:pt idx="663">
                  <c:v>21.99</c:v>
                </c:pt>
                <c:pt idx="664">
                  <c:v>21.97</c:v>
                </c:pt>
                <c:pt idx="665">
                  <c:v>21.94</c:v>
                </c:pt>
                <c:pt idx="666">
                  <c:v>21.93</c:v>
                </c:pt>
                <c:pt idx="667">
                  <c:v>21.91</c:v>
                </c:pt>
                <c:pt idx="668">
                  <c:v>21.89</c:v>
                </c:pt>
                <c:pt idx="669">
                  <c:v>21.87</c:v>
                </c:pt>
                <c:pt idx="670">
                  <c:v>21.85</c:v>
                </c:pt>
                <c:pt idx="671">
                  <c:v>21.86</c:v>
                </c:pt>
                <c:pt idx="672">
                  <c:v>21.8</c:v>
                </c:pt>
                <c:pt idx="673">
                  <c:v>21.81</c:v>
                </c:pt>
                <c:pt idx="674">
                  <c:v>21.75</c:v>
                </c:pt>
                <c:pt idx="675">
                  <c:v>21.74</c:v>
                </c:pt>
                <c:pt idx="676">
                  <c:v>21.74</c:v>
                </c:pt>
                <c:pt idx="677">
                  <c:v>21.72</c:v>
                </c:pt>
                <c:pt idx="678">
                  <c:v>21.71</c:v>
                </c:pt>
                <c:pt idx="679">
                  <c:v>21.7</c:v>
                </c:pt>
                <c:pt idx="680">
                  <c:v>21.67</c:v>
                </c:pt>
                <c:pt idx="681">
                  <c:v>21.66</c:v>
                </c:pt>
                <c:pt idx="682">
                  <c:v>21.63</c:v>
                </c:pt>
                <c:pt idx="683">
                  <c:v>21.61</c:v>
                </c:pt>
                <c:pt idx="684">
                  <c:v>21.59</c:v>
                </c:pt>
                <c:pt idx="685">
                  <c:v>21.64</c:v>
                </c:pt>
                <c:pt idx="686">
                  <c:v>21.61</c:v>
                </c:pt>
                <c:pt idx="687">
                  <c:v>21.59</c:v>
                </c:pt>
                <c:pt idx="688">
                  <c:v>21.57</c:v>
                </c:pt>
                <c:pt idx="689">
                  <c:v>21.56</c:v>
                </c:pt>
                <c:pt idx="690">
                  <c:v>21.53</c:v>
                </c:pt>
                <c:pt idx="691">
                  <c:v>21.51</c:v>
                </c:pt>
                <c:pt idx="692">
                  <c:v>21.49</c:v>
                </c:pt>
                <c:pt idx="693">
                  <c:v>21.53</c:v>
                </c:pt>
                <c:pt idx="694">
                  <c:v>21.51</c:v>
                </c:pt>
                <c:pt idx="695">
                  <c:v>21.48</c:v>
                </c:pt>
                <c:pt idx="696">
                  <c:v>21.47</c:v>
                </c:pt>
                <c:pt idx="697">
                  <c:v>21.45</c:v>
                </c:pt>
                <c:pt idx="698">
                  <c:v>21.42</c:v>
                </c:pt>
                <c:pt idx="699">
                  <c:v>21.4</c:v>
                </c:pt>
                <c:pt idx="700">
                  <c:v>21.44</c:v>
                </c:pt>
                <c:pt idx="701">
                  <c:v>21.43</c:v>
                </c:pt>
                <c:pt idx="702">
                  <c:v>21.4</c:v>
                </c:pt>
                <c:pt idx="703">
                  <c:v>21.39</c:v>
                </c:pt>
                <c:pt idx="704">
                  <c:v>21.37</c:v>
                </c:pt>
                <c:pt idx="705">
                  <c:v>21.35</c:v>
                </c:pt>
                <c:pt idx="706">
                  <c:v>21.33</c:v>
                </c:pt>
                <c:pt idx="707">
                  <c:v>21.3</c:v>
                </c:pt>
                <c:pt idx="708">
                  <c:v>21.28</c:v>
                </c:pt>
                <c:pt idx="709">
                  <c:v>21.33</c:v>
                </c:pt>
                <c:pt idx="710">
                  <c:v>21.31</c:v>
                </c:pt>
                <c:pt idx="711">
                  <c:v>21.28</c:v>
                </c:pt>
                <c:pt idx="712">
                  <c:v>21.27</c:v>
                </c:pt>
                <c:pt idx="713">
                  <c:v>21.25</c:v>
                </c:pt>
                <c:pt idx="714">
                  <c:v>21.24</c:v>
                </c:pt>
                <c:pt idx="715">
                  <c:v>21.23</c:v>
                </c:pt>
                <c:pt idx="716">
                  <c:v>21.21</c:v>
                </c:pt>
                <c:pt idx="717">
                  <c:v>21.19</c:v>
                </c:pt>
                <c:pt idx="718">
                  <c:v>21.18</c:v>
                </c:pt>
                <c:pt idx="719">
                  <c:v>21.16</c:v>
                </c:pt>
                <c:pt idx="720">
                  <c:v>21.15</c:v>
                </c:pt>
                <c:pt idx="721">
                  <c:v>21.13</c:v>
                </c:pt>
                <c:pt idx="722">
                  <c:v>21.11</c:v>
                </c:pt>
                <c:pt idx="723">
                  <c:v>21.09</c:v>
                </c:pt>
                <c:pt idx="724">
                  <c:v>21.07</c:v>
                </c:pt>
                <c:pt idx="725">
                  <c:v>21.06</c:v>
                </c:pt>
                <c:pt idx="726">
                  <c:v>21.03</c:v>
                </c:pt>
                <c:pt idx="727">
                  <c:v>21.08</c:v>
                </c:pt>
                <c:pt idx="728">
                  <c:v>21</c:v>
                </c:pt>
                <c:pt idx="729">
                  <c:v>20.98</c:v>
                </c:pt>
                <c:pt idx="730">
                  <c:v>21.02</c:v>
                </c:pt>
                <c:pt idx="731">
                  <c:v>20.95</c:v>
                </c:pt>
                <c:pt idx="732">
                  <c:v>20.99</c:v>
                </c:pt>
                <c:pt idx="733">
                  <c:v>20.91</c:v>
                </c:pt>
                <c:pt idx="734">
                  <c:v>20.89</c:v>
                </c:pt>
                <c:pt idx="735">
                  <c:v>20.86</c:v>
                </c:pt>
                <c:pt idx="736">
                  <c:v>20.85</c:v>
                </c:pt>
                <c:pt idx="737">
                  <c:v>20.82</c:v>
                </c:pt>
                <c:pt idx="738">
                  <c:v>20.8</c:v>
                </c:pt>
                <c:pt idx="739">
                  <c:v>20.77</c:v>
                </c:pt>
                <c:pt idx="740">
                  <c:v>20.75</c:v>
                </c:pt>
                <c:pt idx="741">
                  <c:v>20.73</c:v>
                </c:pt>
                <c:pt idx="742">
                  <c:v>20.71</c:v>
                </c:pt>
                <c:pt idx="743">
                  <c:v>20.68</c:v>
                </c:pt>
                <c:pt idx="744">
                  <c:v>20.67</c:v>
                </c:pt>
                <c:pt idx="745">
                  <c:v>20.65</c:v>
                </c:pt>
                <c:pt idx="746">
                  <c:v>20.63</c:v>
                </c:pt>
                <c:pt idx="747">
                  <c:v>20.6</c:v>
                </c:pt>
                <c:pt idx="748">
                  <c:v>20.58</c:v>
                </c:pt>
                <c:pt idx="749">
                  <c:v>20.56</c:v>
                </c:pt>
                <c:pt idx="750">
                  <c:v>20.54</c:v>
                </c:pt>
                <c:pt idx="751">
                  <c:v>20.51</c:v>
                </c:pt>
                <c:pt idx="752">
                  <c:v>20.48</c:v>
                </c:pt>
                <c:pt idx="753">
                  <c:v>20.46</c:v>
                </c:pt>
                <c:pt idx="754">
                  <c:v>20.440000000000001</c:v>
                </c:pt>
                <c:pt idx="755">
                  <c:v>20.43</c:v>
                </c:pt>
                <c:pt idx="756">
                  <c:v>20.399999999999999</c:v>
                </c:pt>
                <c:pt idx="757">
                  <c:v>20.38</c:v>
                </c:pt>
                <c:pt idx="758">
                  <c:v>20.36</c:v>
                </c:pt>
                <c:pt idx="759">
                  <c:v>20.34</c:v>
                </c:pt>
                <c:pt idx="760">
                  <c:v>20.32</c:v>
                </c:pt>
                <c:pt idx="761">
                  <c:v>20.29</c:v>
                </c:pt>
                <c:pt idx="762">
                  <c:v>20.260000000000002</c:v>
                </c:pt>
                <c:pt idx="763">
                  <c:v>20.25</c:v>
                </c:pt>
                <c:pt idx="764">
                  <c:v>20.22</c:v>
                </c:pt>
                <c:pt idx="765">
                  <c:v>20.2</c:v>
                </c:pt>
                <c:pt idx="766">
                  <c:v>20.170000000000002</c:v>
                </c:pt>
                <c:pt idx="767">
                  <c:v>20.149999999999999</c:v>
                </c:pt>
                <c:pt idx="768">
                  <c:v>20.12</c:v>
                </c:pt>
                <c:pt idx="769">
                  <c:v>20.09</c:v>
                </c:pt>
                <c:pt idx="770">
                  <c:v>20.07</c:v>
                </c:pt>
                <c:pt idx="771">
                  <c:v>20.05</c:v>
                </c:pt>
                <c:pt idx="772">
                  <c:v>20.03</c:v>
                </c:pt>
                <c:pt idx="773">
                  <c:v>20</c:v>
                </c:pt>
                <c:pt idx="774">
                  <c:v>19.98</c:v>
                </c:pt>
                <c:pt idx="775">
                  <c:v>19.96</c:v>
                </c:pt>
                <c:pt idx="776">
                  <c:v>19.940000000000001</c:v>
                </c:pt>
                <c:pt idx="777">
                  <c:v>19.920000000000002</c:v>
                </c:pt>
                <c:pt idx="778">
                  <c:v>19.91</c:v>
                </c:pt>
                <c:pt idx="779">
                  <c:v>19.88</c:v>
                </c:pt>
                <c:pt idx="780">
                  <c:v>19.86</c:v>
                </c:pt>
                <c:pt idx="781">
                  <c:v>19.84</c:v>
                </c:pt>
                <c:pt idx="782">
                  <c:v>19.829999999999998</c:v>
                </c:pt>
                <c:pt idx="783">
                  <c:v>19.809999999999999</c:v>
                </c:pt>
                <c:pt idx="784">
                  <c:v>19.79</c:v>
                </c:pt>
                <c:pt idx="785">
                  <c:v>19.71</c:v>
                </c:pt>
                <c:pt idx="786">
                  <c:v>19.739999999999998</c:v>
                </c:pt>
                <c:pt idx="787">
                  <c:v>19.670000000000002</c:v>
                </c:pt>
                <c:pt idx="788">
                  <c:v>19.64</c:v>
                </c:pt>
                <c:pt idx="789">
                  <c:v>19.62</c:v>
                </c:pt>
                <c:pt idx="790">
                  <c:v>19.61</c:v>
                </c:pt>
                <c:pt idx="791">
                  <c:v>19.59</c:v>
                </c:pt>
                <c:pt idx="792">
                  <c:v>19.57</c:v>
                </c:pt>
                <c:pt idx="793">
                  <c:v>19.55</c:v>
                </c:pt>
                <c:pt idx="794">
                  <c:v>19.53</c:v>
                </c:pt>
                <c:pt idx="795">
                  <c:v>19.510000000000002</c:v>
                </c:pt>
                <c:pt idx="796">
                  <c:v>19.48</c:v>
                </c:pt>
                <c:pt idx="797">
                  <c:v>19.46</c:v>
                </c:pt>
                <c:pt idx="798">
                  <c:v>19.45</c:v>
                </c:pt>
                <c:pt idx="799">
                  <c:v>19.420000000000002</c:v>
                </c:pt>
                <c:pt idx="800">
                  <c:v>19.47</c:v>
                </c:pt>
                <c:pt idx="801">
                  <c:v>19.38</c:v>
                </c:pt>
                <c:pt idx="802">
                  <c:v>19.36</c:v>
                </c:pt>
                <c:pt idx="803">
                  <c:v>19.41</c:v>
                </c:pt>
                <c:pt idx="804">
                  <c:v>19.329999999999998</c:v>
                </c:pt>
                <c:pt idx="805">
                  <c:v>19.32</c:v>
                </c:pt>
                <c:pt idx="806">
                  <c:v>19.3</c:v>
                </c:pt>
                <c:pt idx="807">
                  <c:v>19.28</c:v>
                </c:pt>
                <c:pt idx="808">
                  <c:v>19.27</c:v>
                </c:pt>
                <c:pt idx="809">
                  <c:v>19.25</c:v>
                </c:pt>
                <c:pt idx="810">
                  <c:v>19.23</c:v>
                </c:pt>
                <c:pt idx="811">
                  <c:v>19.22</c:v>
                </c:pt>
                <c:pt idx="812">
                  <c:v>19.2</c:v>
                </c:pt>
                <c:pt idx="813">
                  <c:v>19.18</c:v>
                </c:pt>
                <c:pt idx="814">
                  <c:v>19.16</c:v>
                </c:pt>
                <c:pt idx="815">
                  <c:v>19.149999999999999</c:v>
                </c:pt>
                <c:pt idx="816">
                  <c:v>19.14</c:v>
                </c:pt>
                <c:pt idx="817">
                  <c:v>19.11</c:v>
                </c:pt>
                <c:pt idx="818">
                  <c:v>19.09</c:v>
                </c:pt>
                <c:pt idx="819">
                  <c:v>19.07</c:v>
                </c:pt>
                <c:pt idx="820">
                  <c:v>19.05</c:v>
                </c:pt>
                <c:pt idx="821">
                  <c:v>19.04</c:v>
                </c:pt>
                <c:pt idx="822">
                  <c:v>19.010000000000002</c:v>
                </c:pt>
                <c:pt idx="823">
                  <c:v>19</c:v>
                </c:pt>
                <c:pt idx="824">
                  <c:v>18.920000000000002</c:v>
                </c:pt>
                <c:pt idx="825">
                  <c:v>18.96</c:v>
                </c:pt>
                <c:pt idx="826">
                  <c:v>18.940000000000001</c:v>
                </c:pt>
                <c:pt idx="827">
                  <c:v>18.920000000000002</c:v>
                </c:pt>
                <c:pt idx="828">
                  <c:v>18.84</c:v>
                </c:pt>
                <c:pt idx="829">
                  <c:v>18.82</c:v>
                </c:pt>
                <c:pt idx="830">
                  <c:v>18.809999999999999</c:v>
                </c:pt>
                <c:pt idx="831">
                  <c:v>18.850000000000001</c:v>
                </c:pt>
                <c:pt idx="832">
                  <c:v>18.829999999999998</c:v>
                </c:pt>
                <c:pt idx="833">
                  <c:v>18.82</c:v>
                </c:pt>
                <c:pt idx="834">
                  <c:v>18.8</c:v>
                </c:pt>
                <c:pt idx="835">
                  <c:v>18.79</c:v>
                </c:pt>
                <c:pt idx="836">
                  <c:v>18.7</c:v>
                </c:pt>
                <c:pt idx="837">
                  <c:v>18.690000000000001</c:v>
                </c:pt>
                <c:pt idx="838">
                  <c:v>18.670000000000002</c:v>
                </c:pt>
                <c:pt idx="839">
                  <c:v>18.66</c:v>
                </c:pt>
                <c:pt idx="840">
                  <c:v>18.64</c:v>
                </c:pt>
                <c:pt idx="841">
                  <c:v>18.62</c:v>
                </c:pt>
                <c:pt idx="842">
                  <c:v>18.61</c:v>
                </c:pt>
                <c:pt idx="843">
                  <c:v>18.59</c:v>
                </c:pt>
                <c:pt idx="844">
                  <c:v>18.579999999999998</c:v>
                </c:pt>
                <c:pt idx="845">
                  <c:v>18.559999999999999</c:v>
                </c:pt>
                <c:pt idx="846">
                  <c:v>18.53</c:v>
                </c:pt>
                <c:pt idx="847">
                  <c:v>18.52</c:v>
                </c:pt>
                <c:pt idx="848">
                  <c:v>18.5</c:v>
                </c:pt>
                <c:pt idx="849">
                  <c:v>18.48</c:v>
                </c:pt>
                <c:pt idx="850">
                  <c:v>18.46</c:v>
                </c:pt>
                <c:pt idx="851">
                  <c:v>18.43</c:v>
                </c:pt>
                <c:pt idx="852">
                  <c:v>18.420000000000002</c:v>
                </c:pt>
                <c:pt idx="853">
                  <c:v>18.399999999999999</c:v>
                </c:pt>
                <c:pt idx="854">
                  <c:v>18.39</c:v>
                </c:pt>
                <c:pt idx="855">
                  <c:v>18.37</c:v>
                </c:pt>
                <c:pt idx="856">
                  <c:v>18.350000000000001</c:v>
                </c:pt>
                <c:pt idx="857">
                  <c:v>18.329999999999998</c:v>
                </c:pt>
                <c:pt idx="858">
                  <c:v>18.309999999999999</c:v>
                </c:pt>
                <c:pt idx="859">
                  <c:v>18.29</c:v>
                </c:pt>
                <c:pt idx="860">
                  <c:v>18.28</c:v>
                </c:pt>
                <c:pt idx="861">
                  <c:v>18.260000000000002</c:v>
                </c:pt>
                <c:pt idx="862">
                  <c:v>18.309999999999999</c:v>
                </c:pt>
                <c:pt idx="863">
                  <c:v>18.29</c:v>
                </c:pt>
                <c:pt idx="864">
                  <c:v>18.260000000000002</c:v>
                </c:pt>
                <c:pt idx="865">
                  <c:v>18.190000000000001</c:v>
                </c:pt>
                <c:pt idx="866">
                  <c:v>18.170000000000002</c:v>
                </c:pt>
                <c:pt idx="867">
                  <c:v>18.22</c:v>
                </c:pt>
                <c:pt idx="868">
                  <c:v>18.14</c:v>
                </c:pt>
                <c:pt idx="869">
                  <c:v>18.12</c:v>
                </c:pt>
                <c:pt idx="870">
                  <c:v>18.11</c:v>
                </c:pt>
                <c:pt idx="871">
                  <c:v>18.09</c:v>
                </c:pt>
                <c:pt idx="872">
                  <c:v>18.14</c:v>
                </c:pt>
                <c:pt idx="873">
                  <c:v>18.07</c:v>
                </c:pt>
                <c:pt idx="874">
                  <c:v>18.05</c:v>
                </c:pt>
                <c:pt idx="875">
                  <c:v>18.04</c:v>
                </c:pt>
                <c:pt idx="876">
                  <c:v>18.02</c:v>
                </c:pt>
                <c:pt idx="877">
                  <c:v>18.010000000000002</c:v>
                </c:pt>
                <c:pt idx="878">
                  <c:v>17.989999999999998</c:v>
                </c:pt>
                <c:pt idx="879">
                  <c:v>17.98</c:v>
                </c:pt>
                <c:pt idx="880">
                  <c:v>17.96</c:v>
                </c:pt>
                <c:pt idx="881">
                  <c:v>17.940000000000001</c:v>
                </c:pt>
                <c:pt idx="882">
                  <c:v>17.93</c:v>
                </c:pt>
                <c:pt idx="883">
                  <c:v>17.920000000000002</c:v>
                </c:pt>
                <c:pt idx="884">
                  <c:v>17.899999999999999</c:v>
                </c:pt>
                <c:pt idx="885">
                  <c:v>17.899999999999999</c:v>
                </c:pt>
                <c:pt idx="886">
                  <c:v>17.88</c:v>
                </c:pt>
                <c:pt idx="887">
                  <c:v>17.86</c:v>
                </c:pt>
                <c:pt idx="888">
                  <c:v>17.850000000000001</c:v>
                </c:pt>
                <c:pt idx="889">
                  <c:v>17.84</c:v>
                </c:pt>
                <c:pt idx="890">
                  <c:v>17.829999999999998</c:v>
                </c:pt>
                <c:pt idx="891">
                  <c:v>17.809999999999999</c:v>
                </c:pt>
                <c:pt idx="892">
                  <c:v>17.8</c:v>
                </c:pt>
                <c:pt idx="893">
                  <c:v>17.8</c:v>
                </c:pt>
                <c:pt idx="894">
                  <c:v>17.78</c:v>
                </c:pt>
                <c:pt idx="895">
                  <c:v>17.77</c:v>
                </c:pt>
                <c:pt idx="896">
                  <c:v>17.760000000000002</c:v>
                </c:pt>
                <c:pt idx="897">
                  <c:v>17.690000000000001</c:v>
                </c:pt>
                <c:pt idx="898">
                  <c:v>17.670000000000002</c:v>
                </c:pt>
                <c:pt idx="899">
                  <c:v>17.68</c:v>
                </c:pt>
                <c:pt idx="900">
                  <c:v>17.66</c:v>
                </c:pt>
                <c:pt idx="901">
                  <c:v>17.649999999999999</c:v>
                </c:pt>
                <c:pt idx="902">
                  <c:v>17.63</c:v>
                </c:pt>
                <c:pt idx="903">
                  <c:v>17.62</c:v>
                </c:pt>
                <c:pt idx="904">
                  <c:v>17.61</c:v>
                </c:pt>
                <c:pt idx="905">
                  <c:v>17.600000000000001</c:v>
                </c:pt>
                <c:pt idx="906">
                  <c:v>17.59</c:v>
                </c:pt>
                <c:pt idx="907">
                  <c:v>17.510000000000002</c:v>
                </c:pt>
                <c:pt idx="908">
                  <c:v>17.510000000000002</c:v>
                </c:pt>
                <c:pt idx="909">
                  <c:v>17.5</c:v>
                </c:pt>
                <c:pt idx="910">
                  <c:v>17.48</c:v>
                </c:pt>
                <c:pt idx="911">
                  <c:v>17.48</c:v>
                </c:pt>
                <c:pt idx="912">
                  <c:v>17.46</c:v>
                </c:pt>
                <c:pt idx="913">
                  <c:v>17.440000000000001</c:v>
                </c:pt>
                <c:pt idx="914">
                  <c:v>17.43</c:v>
                </c:pt>
                <c:pt idx="915">
                  <c:v>17.41</c:v>
                </c:pt>
                <c:pt idx="916">
                  <c:v>17.399999999999999</c:v>
                </c:pt>
                <c:pt idx="917">
                  <c:v>17.39</c:v>
                </c:pt>
                <c:pt idx="918">
                  <c:v>17.37</c:v>
                </c:pt>
                <c:pt idx="919">
                  <c:v>17.350000000000001</c:v>
                </c:pt>
                <c:pt idx="920">
                  <c:v>17.350000000000001</c:v>
                </c:pt>
                <c:pt idx="921">
                  <c:v>17.329999999999998</c:v>
                </c:pt>
                <c:pt idx="922">
                  <c:v>17.32</c:v>
                </c:pt>
                <c:pt idx="923">
                  <c:v>17.309999999999999</c:v>
                </c:pt>
                <c:pt idx="924">
                  <c:v>17.3</c:v>
                </c:pt>
                <c:pt idx="925">
                  <c:v>17.29</c:v>
                </c:pt>
                <c:pt idx="926">
                  <c:v>17.28</c:v>
                </c:pt>
                <c:pt idx="927">
                  <c:v>17.27</c:v>
                </c:pt>
                <c:pt idx="928">
                  <c:v>17.27</c:v>
                </c:pt>
                <c:pt idx="929">
                  <c:v>17.25</c:v>
                </c:pt>
                <c:pt idx="930">
                  <c:v>17.239999999999998</c:v>
                </c:pt>
                <c:pt idx="931">
                  <c:v>17.170000000000002</c:v>
                </c:pt>
                <c:pt idx="932">
                  <c:v>17.16</c:v>
                </c:pt>
                <c:pt idx="933">
                  <c:v>17.21</c:v>
                </c:pt>
                <c:pt idx="934">
                  <c:v>17.2</c:v>
                </c:pt>
                <c:pt idx="935">
                  <c:v>17.13</c:v>
                </c:pt>
                <c:pt idx="936">
                  <c:v>17.11</c:v>
                </c:pt>
                <c:pt idx="937">
                  <c:v>17.100000000000001</c:v>
                </c:pt>
                <c:pt idx="938">
                  <c:v>17.09</c:v>
                </c:pt>
                <c:pt idx="939">
                  <c:v>17.079999999999998</c:v>
                </c:pt>
                <c:pt idx="940">
                  <c:v>17.07</c:v>
                </c:pt>
                <c:pt idx="941">
                  <c:v>17.059999999999999</c:v>
                </c:pt>
                <c:pt idx="942">
                  <c:v>17.04</c:v>
                </c:pt>
                <c:pt idx="943">
                  <c:v>17.03</c:v>
                </c:pt>
                <c:pt idx="944">
                  <c:v>17.010000000000002</c:v>
                </c:pt>
                <c:pt idx="945">
                  <c:v>17</c:v>
                </c:pt>
                <c:pt idx="946">
                  <c:v>16.98</c:v>
                </c:pt>
                <c:pt idx="947">
                  <c:v>16.97</c:v>
                </c:pt>
                <c:pt idx="948">
                  <c:v>16.96</c:v>
                </c:pt>
                <c:pt idx="949">
                  <c:v>16.940000000000001</c:v>
                </c:pt>
                <c:pt idx="950">
                  <c:v>16.93</c:v>
                </c:pt>
                <c:pt idx="951">
                  <c:v>16.91</c:v>
                </c:pt>
                <c:pt idx="952">
                  <c:v>16.899999999999999</c:v>
                </c:pt>
                <c:pt idx="953">
                  <c:v>16.88</c:v>
                </c:pt>
                <c:pt idx="954">
                  <c:v>16.88</c:v>
                </c:pt>
                <c:pt idx="955">
                  <c:v>16.87</c:v>
                </c:pt>
                <c:pt idx="956">
                  <c:v>16.86</c:v>
                </c:pt>
                <c:pt idx="957">
                  <c:v>16.850000000000001</c:v>
                </c:pt>
                <c:pt idx="958">
                  <c:v>16.84</c:v>
                </c:pt>
                <c:pt idx="959">
                  <c:v>16.829999999999998</c:v>
                </c:pt>
                <c:pt idx="960">
                  <c:v>16.809999999999999</c:v>
                </c:pt>
                <c:pt idx="961">
                  <c:v>16.809999999999999</c:v>
                </c:pt>
                <c:pt idx="962">
                  <c:v>16.8</c:v>
                </c:pt>
                <c:pt idx="963">
                  <c:v>16.79</c:v>
                </c:pt>
                <c:pt idx="964">
                  <c:v>16.78</c:v>
                </c:pt>
                <c:pt idx="965">
                  <c:v>16.77</c:v>
                </c:pt>
                <c:pt idx="966">
                  <c:v>16.75</c:v>
                </c:pt>
                <c:pt idx="967">
                  <c:v>16.739999999999998</c:v>
                </c:pt>
                <c:pt idx="968">
                  <c:v>16.739999999999998</c:v>
                </c:pt>
                <c:pt idx="969">
                  <c:v>16.72</c:v>
                </c:pt>
                <c:pt idx="970">
                  <c:v>16.71</c:v>
                </c:pt>
                <c:pt idx="971">
                  <c:v>16.63</c:v>
                </c:pt>
                <c:pt idx="972">
                  <c:v>16.690000000000001</c:v>
                </c:pt>
                <c:pt idx="973">
                  <c:v>16.62</c:v>
                </c:pt>
                <c:pt idx="974">
                  <c:v>16.600000000000001</c:v>
                </c:pt>
                <c:pt idx="975">
                  <c:v>16.59</c:v>
                </c:pt>
                <c:pt idx="976">
                  <c:v>16.57</c:v>
                </c:pt>
                <c:pt idx="977">
                  <c:v>16.559999999999999</c:v>
                </c:pt>
                <c:pt idx="978">
                  <c:v>16.61</c:v>
                </c:pt>
                <c:pt idx="979">
                  <c:v>16.54</c:v>
                </c:pt>
                <c:pt idx="980">
                  <c:v>16.52</c:v>
                </c:pt>
                <c:pt idx="981">
                  <c:v>16.510000000000002</c:v>
                </c:pt>
                <c:pt idx="982">
                  <c:v>16.57</c:v>
                </c:pt>
                <c:pt idx="983">
                  <c:v>16.55</c:v>
                </c:pt>
                <c:pt idx="984">
                  <c:v>16.47</c:v>
                </c:pt>
                <c:pt idx="985">
                  <c:v>16.53</c:v>
                </c:pt>
                <c:pt idx="986">
                  <c:v>16.52</c:v>
                </c:pt>
                <c:pt idx="987">
                  <c:v>16.510000000000002</c:v>
                </c:pt>
                <c:pt idx="988">
                  <c:v>16.43</c:v>
                </c:pt>
                <c:pt idx="989">
                  <c:v>16.420000000000002</c:v>
                </c:pt>
                <c:pt idx="990">
                  <c:v>16.41</c:v>
                </c:pt>
                <c:pt idx="991">
                  <c:v>16.399999999999999</c:v>
                </c:pt>
                <c:pt idx="992">
                  <c:v>16.39</c:v>
                </c:pt>
                <c:pt idx="993">
                  <c:v>16.39</c:v>
                </c:pt>
                <c:pt idx="994">
                  <c:v>16.39</c:v>
                </c:pt>
                <c:pt idx="995">
                  <c:v>16.38</c:v>
                </c:pt>
                <c:pt idx="996">
                  <c:v>16.37</c:v>
                </c:pt>
                <c:pt idx="997">
                  <c:v>16.350000000000001</c:v>
                </c:pt>
                <c:pt idx="998">
                  <c:v>16.34</c:v>
                </c:pt>
                <c:pt idx="999">
                  <c:v>16.329999999999998</c:v>
                </c:pt>
                <c:pt idx="1000">
                  <c:v>16.32</c:v>
                </c:pt>
                <c:pt idx="1001">
                  <c:v>16.29</c:v>
                </c:pt>
                <c:pt idx="1002">
                  <c:v>16.28</c:v>
                </c:pt>
                <c:pt idx="1003">
                  <c:v>16.27</c:v>
                </c:pt>
                <c:pt idx="1004">
                  <c:v>16.25</c:v>
                </c:pt>
                <c:pt idx="1005">
                  <c:v>16.23</c:v>
                </c:pt>
                <c:pt idx="1006">
                  <c:v>16.22</c:v>
                </c:pt>
                <c:pt idx="1007">
                  <c:v>16.260000000000002</c:v>
                </c:pt>
                <c:pt idx="1008">
                  <c:v>16.239999999999998</c:v>
                </c:pt>
                <c:pt idx="1009">
                  <c:v>16.23</c:v>
                </c:pt>
                <c:pt idx="1010">
                  <c:v>16.2</c:v>
                </c:pt>
                <c:pt idx="1011">
                  <c:v>16.2</c:v>
                </c:pt>
                <c:pt idx="1012">
                  <c:v>16.190000000000001</c:v>
                </c:pt>
                <c:pt idx="1013">
                  <c:v>16.170000000000002</c:v>
                </c:pt>
                <c:pt idx="1014">
                  <c:v>16.149999999999999</c:v>
                </c:pt>
                <c:pt idx="1015">
                  <c:v>16.149999999999999</c:v>
                </c:pt>
                <c:pt idx="1016">
                  <c:v>16.13</c:v>
                </c:pt>
                <c:pt idx="1017">
                  <c:v>16.13</c:v>
                </c:pt>
                <c:pt idx="1018">
                  <c:v>16.11</c:v>
                </c:pt>
                <c:pt idx="1019">
                  <c:v>16.12</c:v>
                </c:pt>
                <c:pt idx="1020">
                  <c:v>16.100000000000001</c:v>
                </c:pt>
                <c:pt idx="1021">
                  <c:v>16.09</c:v>
                </c:pt>
                <c:pt idx="1022">
                  <c:v>16.079999999999998</c:v>
                </c:pt>
                <c:pt idx="1023">
                  <c:v>16.059999999999999</c:v>
                </c:pt>
                <c:pt idx="1024">
                  <c:v>16.05</c:v>
                </c:pt>
                <c:pt idx="1025">
                  <c:v>15.98</c:v>
                </c:pt>
                <c:pt idx="1026">
                  <c:v>16.03</c:v>
                </c:pt>
                <c:pt idx="1027">
                  <c:v>16.010000000000002</c:v>
                </c:pt>
                <c:pt idx="1028">
                  <c:v>16.010000000000002</c:v>
                </c:pt>
                <c:pt idx="1029">
                  <c:v>15.98</c:v>
                </c:pt>
                <c:pt idx="1030">
                  <c:v>15.97</c:v>
                </c:pt>
                <c:pt idx="1031">
                  <c:v>15.96</c:v>
                </c:pt>
                <c:pt idx="1032">
                  <c:v>15.94</c:v>
                </c:pt>
                <c:pt idx="1033">
                  <c:v>15.93</c:v>
                </c:pt>
                <c:pt idx="1034">
                  <c:v>15.9</c:v>
                </c:pt>
                <c:pt idx="1035">
                  <c:v>15.9</c:v>
                </c:pt>
                <c:pt idx="1036">
                  <c:v>15.89</c:v>
                </c:pt>
                <c:pt idx="1037">
                  <c:v>15.88</c:v>
                </c:pt>
                <c:pt idx="1038">
                  <c:v>15.87</c:v>
                </c:pt>
                <c:pt idx="1039">
                  <c:v>15.85</c:v>
                </c:pt>
                <c:pt idx="1040">
                  <c:v>15.84</c:v>
                </c:pt>
                <c:pt idx="1041">
                  <c:v>15.83</c:v>
                </c:pt>
                <c:pt idx="1042">
                  <c:v>15.82</c:v>
                </c:pt>
                <c:pt idx="1043">
                  <c:v>15.81</c:v>
                </c:pt>
                <c:pt idx="1044">
                  <c:v>15.81</c:v>
                </c:pt>
                <c:pt idx="1045">
                  <c:v>15.8</c:v>
                </c:pt>
                <c:pt idx="1046">
                  <c:v>15.79</c:v>
                </c:pt>
                <c:pt idx="1047">
                  <c:v>15.77</c:v>
                </c:pt>
                <c:pt idx="1048">
                  <c:v>15.77</c:v>
                </c:pt>
                <c:pt idx="1049">
                  <c:v>15.76</c:v>
                </c:pt>
                <c:pt idx="1050">
                  <c:v>15.75</c:v>
                </c:pt>
                <c:pt idx="1051">
                  <c:v>15.74</c:v>
                </c:pt>
                <c:pt idx="1052">
                  <c:v>15.73</c:v>
                </c:pt>
                <c:pt idx="1053">
                  <c:v>15.73</c:v>
                </c:pt>
                <c:pt idx="1054">
                  <c:v>15.72</c:v>
                </c:pt>
                <c:pt idx="1055">
                  <c:v>15.71</c:v>
                </c:pt>
                <c:pt idx="1056">
                  <c:v>15.64</c:v>
                </c:pt>
                <c:pt idx="1057">
                  <c:v>15.63</c:v>
                </c:pt>
                <c:pt idx="1058">
                  <c:v>15.63</c:v>
                </c:pt>
                <c:pt idx="1059">
                  <c:v>15.62</c:v>
                </c:pt>
                <c:pt idx="1060">
                  <c:v>15.61</c:v>
                </c:pt>
                <c:pt idx="1061">
                  <c:v>15.6</c:v>
                </c:pt>
                <c:pt idx="1062">
                  <c:v>15.59</c:v>
                </c:pt>
                <c:pt idx="1063">
                  <c:v>15.58</c:v>
                </c:pt>
                <c:pt idx="1064">
                  <c:v>15.57</c:v>
                </c:pt>
                <c:pt idx="1065">
                  <c:v>15.55</c:v>
                </c:pt>
                <c:pt idx="1066">
                  <c:v>15.55</c:v>
                </c:pt>
                <c:pt idx="1067">
                  <c:v>15.54</c:v>
                </c:pt>
                <c:pt idx="1068">
                  <c:v>15.52</c:v>
                </c:pt>
                <c:pt idx="1069">
                  <c:v>15.51</c:v>
                </c:pt>
                <c:pt idx="1070">
                  <c:v>15.51</c:v>
                </c:pt>
                <c:pt idx="1071">
                  <c:v>15.49</c:v>
                </c:pt>
                <c:pt idx="1072">
                  <c:v>15.55</c:v>
                </c:pt>
                <c:pt idx="1073">
                  <c:v>15.47</c:v>
                </c:pt>
                <c:pt idx="1074">
                  <c:v>15.46</c:v>
                </c:pt>
                <c:pt idx="1075">
                  <c:v>15.46</c:v>
                </c:pt>
                <c:pt idx="1076">
                  <c:v>15.44</c:v>
                </c:pt>
                <c:pt idx="1077">
                  <c:v>15.43</c:v>
                </c:pt>
                <c:pt idx="1078">
                  <c:v>15.42</c:v>
                </c:pt>
                <c:pt idx="1079">
                  <c:v>15.4</c:v>
                </c:pt>
                <c:pt idx="1080">
                  <c:v>15.45</c:v>
                </c:pt>
                <c:pt idx="1081">
                  <c:v>15.44</c:v>
                </c:pt>
                <c:pt idx="1082">
                  <c:v>15.43</c:v>
                </c:pt>
                <c:pt idx="1083">
                  <c:v>15.35</c:v>
                </c:pt>
                <c:pt idx="1084">
                  <c:v>15.35</c:v>
                </c:pt>
                <c:pt idx="1085">
                  <c:v>15.39</c:v>
                </c:pt>
                <c:pt idx="1086">
                  <c:v>15.32</c:v>
                </c:pt>
                <c:pt idx="1087">
                  <c:v>15.36</c:v>
                </c:pt>
                <c:pt idx="1088">
                  <c:v>15.29</c:v>
                </c:pt>
                <c:pt idx="1089">
                  <c:v>15.34</c:v>
                </c:pt>
                <c:pt idx="1090">
                  <c:v>15.34</c:v>
                </c:pt>
                <c:pt idx="1091">
                  <c:v>15.31</c:v>
                </c:pt>
                <c:pt idx="1092">
                  <c:v>15.31</c:v>
                </c:pt>
                <c:pt idx="1093">
                  <c:v>15.3</c:v>
                </c:pt>
                <c:pt idx="1094">
                  <c:v>15.29</c:v>
                </c:pt>
                <c:pt idx="1095">
                  <c:v>15.28</c:v>
                </c:pt>
                <c:pt idx="1096">
                  <c:v>15.27</c:v>
                </c:pt>
                <c:pt idx="1097">
                  <c:v>15.27</c:v>
                </c:pt>
                <c:pt idx="1098">
                  <c:v>15.26</c:v>
                </c:pt>
                <c:pt idx="1099">
                  <c:v>15.26</c:v>
                </c:pt>
                <c:pt idx="1100">
                  <c:v>15.24</c:v>
                </c:pt>
                <c:pt idx="1101">
                  <c:v>15.24</c:v>
                </c:pt>
                <c:pt idx="1102">
                  <c:v>15.17</c:v>
                </c:pt>
                <c:pt idx="1103">
                  <c:v>15.15</c:v>
                </c:pt>
                <c:pt idx="1104">
                  <c:v>15.21</c:v>
                </c:pt>
                <c:pt idx="1105">
                  <c:v>15.2</c:v>
                </c:pt>
                <c:pt idx="1106">
                  <c:v>15.19</c:v>
                </c:pt>
                <c:pt idx="1107">
                  <c:v>15.18</c:v>
                </c:pt>
                <c:pt idx="1108">
                  <c:v>15.18</c:v>
                </c:pt>
                <c:pt idx="1109">
                  <c:v>15.11</c:v>
                </c:pt>
                <c:pt idx="1110">
                  <c:v>15.09</c:v>
                </c:pt>
                <c:pt idx="1111">
                  <c:v>15.08</c:v>
                </c:pt>
                <c:pt idx="1112">
                  <c:v>15.13</c:v>
                </c:pt>
                <c:pt idx="1113">
                  <c:v>15.06</c:v>
                </c:pt>
                <c:pt idx="1114">
                  <c:v>15.06</c:v>
                </c:pt>
                <c:pt idx="1115">
                  <c:v>15.05</c:v>
                </c:pt>
                <c:pt idx="1116">
                  <c:v>15.04</c:v>
                </c:pt>
                <c:pt idx="1117">
                  <c:v>15.02</c:v>
                </c:pt>
                <c:pt idx="1118">
                  <c:v>15.02</c:v>
                </c:pt>
                <c:pt idx="1119">
                  <c:v>15</c:v>
                </c:pt>
                <c:pt idx="1120">
                  <c:v>14.99</c:v>
                </c:pt>
                <c:pt idx="1121">
                  <c:v>15.05</c:v>
                </c:pt>
                <c:pt idx="1122">
                  <c:v>15.04</c:v>
                </c:pt>
                <c:pt idx="1123">
                  <c:v>15.03</c:v>
                </c:pt>
                <c:pt idx="1124">
                  <c:v>15.02</c:v>
                </c:pt>
                <c:pt idx="1125">
                  <c:v>15.02</c:v>
                </c:pt>
                <c:pt idx="1126">
                  <c:v>14.95</c:v>
                </c:pt>
                <c:pt idx="1127">
                  <c:v>15</c:v>
                </c:pt>
                <c:pt idx="1128">
                  <c:v>14.93</c:v>
                </c:pt>
                <c:pt idx="1129">
                  <c:v>14.99</c:v>
                </c:pt>
                <c:pt idx="1130">
                  <c:v>14.92</c:v>
                </c:pt>
                <c:pt idx="1131">
                  <c:v>14.91</c:v>
                </c:pt>
                <c:pt idx="1132">
                  <c:v>14.9</c:v>
                </c:pt>
                <c:pt idx="1133">
                  <c:v>14.9</c:v>
                </c:pt>
                <c:pt idx="1134">
                  <c:v>14.9</c:v>
                </c:pt>
                <c:pt idx="1135">
                  <c:v>14.89</c:v>
                </c:pt>
                <c:pt idx="1136">
                  <c:v>14.88</c:v>
                </c:pt>
                <c:pt idx="1137">
                  <c:v>14.88</c:v>
                </c:pt>
                <c:pt idx="1138">
                  <c:v>14.86</c:v>
                </c:pt>
                <c:pt idx="1139">
                  <c:v>14.85</c:v>
                </c:pt>
                <c:pt idx="1140">
                  <c:v>14.84</c:v>
                </c:pt>
                <c:pt idx="1141">
                  <c:v>14.84</c:v>
                </c:pt>
                <c:pt idx="1142">
                  <c:v>14.83</c:v>
                </c:pt>
                <c:pt idx="1143">
                  <c:v>14.82</c:v>
                </c:pt>
                <c:pt idx="1144">
                  <c:v>14.81</c:v>
                </c:pt>
                <c:pt idx="1145">
                  <c:v>14.8</c:v>
                </c:pt>
                <c:pt idx="1146">
                  <c:v>14.78</c:v>
                </c:pt>
                <c:pt idx="1147">
                  <c:v>14.77</c:v>
                </c:pt>
                <c:pt idx="1148">
                  <c:v>14.77</c:v>
                </c:pt>
                <c:pt idx="1149">
                  <c:v>14.76</c:v>
                </c:pt>
                <c:pt idx="1150">
                  <c:v>14.76</c:v>
                </c:pt>
                <c:pt idx="1151">
                  <c:v>14.75</c:v>
                </c:pt>
                <c:pt idx="1152">
                  <c:v>14.74</c:v>
                </c:pt>
                <c:pt idx="1153">
                  <c:v>14.74</c:v>
                </c:pt>
                <c:pt idx="1154">
                  <c:v>14.73</c:v>
                </c:pt>
                <c:pt idx="1155">
                  <c:v>14.72</c:v>
                </c:pt>
                <c:pt idx="1156">
                  <c:v>14.72</c:v>
                </c:pt>
                <c:pt idx="1157">
                  <c:v>14.71</c:v>
                </c:pt>
                <c:pt idx="1158">
                  <c:v>14.7</c:v>
                </c:pt>
                <c:pt idx="1159">
                  <c:v>14.69</c:v>
                </c:pt>
                <c:pt idx="1160">
                  <c:v>14.69</c:v>
                </c:pt>
                <c:pt idx="1161">
                  <c:v>14.69</c:v>
                </c:pt>
                <c:pt idx="1162">
                  <c:v>14.69</c:v>
                </c:pt>
                <c:pt idx="1163">
                  <c:v>14.68</c:v>
                </c:pt>
                <c:pt idx="1164">
                  <c:v>14.67</c:v>
                </c:pt>
                <c:pt idx="1165">
                  <c:v>14.66</c:v>
                </c:pt>
                <c:pt idx="1166">
                  <c:v>14.66</c:v>
                </c:pt>
                <c:pt idx="1167">
                  <c:v>14.65</c:v>
                </c:pt>
                <c:pt idx="1168">
                  <c:v>14.65</c:v>
                </c:pt>
                <c:pt idx="1169">
                  <c:v>14.63</c:v>
                </c:pt>
                <c:pt idx="1170">
                  <c:v>14.63</c:v>
                </c:pt>
                <c:pt idx="1171">
                  <c:v>14.62</c:v>
                </c:pt>
                <c:pt idx="1172">
                  <c:v>14.61</c:v>
                </c:pt>
                <c:pt idx="1173">
                  <c:v>14.6</c:v>
                </c:pt>
                <c:pt idx="1174">
                  <c:v>14.59</c:v>
                </c:pt>
                <c:pt idx="1175">
                  <c:v>14.58</c:v>
                </c:pt>
                <c:pt idx="1176">
                  <c:v>14.58</c:v>
                </c:pt>
                <c:pt idx="1177">
                  <c:v>14.56</c:v>
                </c:pt>
                <c:pt idx="1178">
                  <c:v>14.55</c:v>
                </c:pt>
                <c:pt idx="1179">
                  <c:v>14.54</c:v>
                </c:pt>
                <c:pt idx="1180">
                  <c:v>14.53</c:v>
                </c:pt>
                <c:pt idx="1181">
                  <c:v>14.52</c:v>
                </c:pt>
                <c:pt idx="1182">
                  <c:v>14.52</c:v>
                </c:pt>
                <c:pt idx="1183">
                  <c:v>14.51</c:v>
                </c:pt>
                <c:pt idx="1184">
                  <c:v>14.5</c:v>
                </c:pt>
                <c:pt idx="1185">
                  <c:v>14.49</c:v>
                </c:pt>
                <c:pt idx="1186">
                  <c:v>14.49</c:v>
                </c:pt>
                <c:pt idx="1187">
                  <c:v>14.48</c:v>
                </c:pt>
                <c:pt idx="1188">
                  <c:v>14.48</c:v>
                </c:pt>
                <c:pt idx="1189">
                  <c:v>14.48</c:v>
                </c:pt>
                <c:pt idx="1190">
                  <c:v>14.47</c:v>
                </c:pt>
                <c:pt idx="1191">
                  <c:v>14.47</c:v>
                </c:pt>
                <c:pt idx="1192">
                  <c:v>14.46</c:v>
                </c:pt>
                <c:pt idx="1193">
                  <c:v>14.46</c:v>
                </c:pt>
                <c:pt idx="1194">
                  <c:v>14.45</c:v>
                </c:pt>
                <c:pt idx="1195">
                  <c:v>14.45</c:v>
                </c:pt>
                <c:pt idx="1196">
                  <c:v>14.44</c:v>
                </c:pt>
                <c:pt idx="1197">
                  <c:v>14.44</c:v>
                </c:pt>
                <c:pt idx="1198">
                  <c:v>14.43</c:v>
                </c:pt>
                <c:pt idx="1199">
                  <c:v>14.36</c:v>
                </c:pt>
                <c:pt idx="1200">
                  <c:v>14.42</c:v>
                </c:pt>
                <c:pt idx="1201">
                  <c:v>14.34</c:v>
                </c:pt>
                <c:pt idx="1202">
                  <c:v>14.33</c:v>
                </c:pt>
                <c:pt idx="1203">
                  <c:v>14.39</c:v>
                </c:pt>
                <c:pt idx="1204">
                  <c:v>14.31</c:v>
                </c:pt>
                <c:pt idx="1205">
                  <c:v>14.37</c:v>
                </c:pt>
                <c:pt idx="1206">
                  <c:v>14.3</c:v>
                </c:pt>
                <c:pt idx="1207">
                  <c:v>14.35</c:v>
                </c:pt>
                <c:pt idx="1208">
                  <c:v>14.35</c:v>
                </c:pt>
                <c:pt idx="1209">
                  <c:v>14.33</c:v>
                </c:pt>
                <c:pt idx="1210">
                  <c:v>14.33</c:v>
                </c:pt>
                <c:pt idx="1211">
                  <c:v>14.31</c:v>
                </c:pt>
                <c:pt idx="1212">
                  <c:v>14.31</c:v>
                </c:pt>
                <c:pt idx="1213">
                  <c:v>14.3</c:v>
                </c:pt>
                <c:pt idx="1214">
                  <c:v>14.29</c:v>
                </c:pt>
                <c:pt idx="1215">
                  <c:v>14.29</c:v>
                </c:pt>
                <c:pt idx="1216">
                  <c:v>14.28</c:v>
                </c:pt>
                <c:pt idx="1217">
                  <c:v>14.28</c:v>
                </c:pt>
                <c:pt idx="1218">
                  <c:v>14.28</c:v>
                </c:pt>
                <c:pt idx="1219">
                  <c:v>14.27</c:v>
                </c:pt>
                <c:pt idx="1220">
                  <c:v>14.27</c:v>
                </c:pt>
                <c:pt idx="1221">
                  <c:v>14.27</c:v>
                </c:pt>
                <c:pt idx="1222">
                  <c:v>14.21</c:v>
                </c:pt>
                <c:pt idx="1223">
                  <c:v>14.2</c:v>
                </c:pt>
                <c:pt idx="1224">
                  <c:v>14.2</c:v>
                </c:pt>
                <c:pt idx="1225">
                  <c:v>14.19</c:v>
                </c:pt>
                <c:pt idx="1226">
                  <c:v>14.19</c:v>
                </c:pt>
                <c:pt idx="1227">
                  <c:v>14.18</c:v>
                </c:pt>
                <c:pt idx="1228">
                  <c:v>14.17</c:v>
                </c:pt>
                <c:pt idx="1229">
                  <c:v>14.17</c:v>
                </c:pt>
                <c:pt idx="1230">
                  <c:v>14.16</c:v>
                </c:pt>
                <c:pt idx="1231">
                  <c:v>14.16</c:v>
                </c:pt>
                <c:pt idx="1232">
                  <c:v>14.16</c:v>
                </c:pt>
                <c:pt idx="1233">
                  <c:v>14.15</c:v>
                </c:pt>
                <c:pt idx="1234">
                  <c:v>14.14</c:v>
                </c:pt>
                <c:pt idx="1235">
                  <c:v>14.13</c:v>
                </c:pt>
                <c:pt idx="1236">
                  <c:v>14.12</c:v>
                </c:pt>
                <c:pt idx="1237">
                  <c:v>14.11</c:v>
                </c:pt>
                <c:pt idx="1238">
                  <c:v>14.11</c:v>
                </c:pt>
                <c:pt idx="1239">
                  <c:v>14.1</c:v>
                </c:pt>
                <c:pt idx="1240">
                  <c:v>14.1</c:v>
                </c:pt>
                <c:pt idx="1241">
                  <c:v>14.09</c:v>
                </c:pt>
                <c:pt idx="1242">
                  <c:v>14.08</c:v>
                </c:pt>
                <c:pt idx="1243">
                  <c:v>14.07</c:v>
                </c:pt>
                <c:pt idx="1244">
                  <c:v>14.07</c:v>
                </c:pt>
                <c:pt idx="1245">
                  <c:v>14.06</c:v>
                </c:pt>
                <c:pt idx="1246">
                  <c:v>14.06</c:v>
                </c:pt>
                <c:pt idx="1247">
                  <c:v>14.04</c:v>
                </c:pt>
                <c:pt idx="1248">
                  <c:v>14.04</c:v>
                </c:pt>
                <c:pt idx="1249">
                  <c:v>14.02</c:v>
                </c:pt>
                <c:pt idx="1250">
                  <c:v>14.02</c:v>
                </c:pt>
                <c:pt idx="1251">
                  <c:v>14.02</c:v>
                </c:pt>
                <c:pt idx="1252">
                  <c:v>14.01</c:v>
                </c:pt>
                <c:pt idx="1253">
                  <c:v>14.01</c:v>
                </c:pt>
                <c:pt idx="1254">
                  <c:v>14.01</c:v>
                </c:pt>
                <c:pt idx="1255">
                  <c:v>14.01</c:v>
                </c:pt>
                <c:pt idx="1256">
                  <c:v>14.01</c:v>
                </c:pt>
                <c:pt idx="1257">
                  <c:v>14.01</c:v>
                </c:pt>
                <c:pt idx="1258">
                  <c:v>14</c:v>
                </c:pt>
                <c:pt idx="1259">
                  <c:v>14</c:v>
                </c:pt>
                <c:pt idx="1260">
                  <c:v>14</c:v>
                </c:pt>
                <c:pt idx="1261">
                  <c:v>14</c:v>
                </c:pt>
                <c:pt idx="1262">
                  <c:v>14</c:v>
                </c:pt>
                <c:pt idx="1263">
                  <c:v>14</c:v>
                </c:pt>
                <c:pt idx="1264">
                  <c:v>13.99</c:v>
                </c:pt>
                <c:pt idx="1265">
                  <c:v>13.98</c:v>
                </c:pt>
                <c:pt idx="1266">
                  <c:v>13.98</c:v>
                </c:pt>
                <c:pt idx="1267">
                  <c:v>13.98</c:v>
                </c:pt>
                <c:pt idx="1268">
                  <c:v>13.96</c:v>
                </c:pt>
                <c:pt idx="1269">
                  <c:v>13.96</c:v>
                </c:pt>
                <c:pt idx="1270">
                  <c:v>13.95</c:v>
                </c:pt>
                <c:pt idx="1271">
                  <c:v>13.95</c:v>
                </c:pt>
                <c:pt idx="1272">
                  <c:v>13.94</c:v>
                </c:pt>
                <c:pt idx="1273">
                  <c:v>13.98</c:v>
                </c:pt>
                <c:pt idx="1274">
                  <c:v>13.93</c:v>
                </c:pt>
                <c:pt idx="1275">
                  <c:v>13.86</c:v>
                </c:pt>
                <c:pt idx="1276">
                  <c:v>13.86</c:v>
                </c:pt>
                <c:pt idx="1277">
                  <c:v>13.86</c:v>
                </c:pt>
                <c:pt idx="1278">
                  <c:v>13.92</c:v>
                </c:pt>
                <c:pt idx="1279">
                  <c:v>13.85</c:v>
                </c:pt>
                <c:pt idx="1280">
                  <c:v>13.84</c:v>
                </c:pt>
                <c:pt idx="1281">
                  <c:v>13.84</c:v>
                </c:pt>
                <c:pt idx="1282">
                  <c:v>13.89</c:v>
                </c:pt>
                <c:pt idx="1283">
                  <c:v>13.83</c:v>
                </c:pt>
                <c:pt idx="1284">
                  <c:v>13.83</c:v>
                </c:pt>
                <c:pt idx="1285">
                  <c:v>13.83</c:v>
                </c:pt>
                <c:pt idx="1286">
                  <c:v>13.82</c:v>
                </c:pt>
                <c:pt idx="1287">
                  <c:v>13.81</c:v>
                </c:pt>
                <c:pt idx="1288">
                  <c:v>13.81</c:v>
                </c:pt>
                <c:pt idx="1289">
                  <c:v>13.81</c:v>
                </c:pt>
                <c:pt idx="1290">
                  <c:v>13.8</c:v>
                </c:pt>
                <c:pt idx="1291">
                  <c:v>13.8</c:v>
                </c:pt>
                <c:pt idx="1292">
                  <c:v>13.79</c:v>
                </c:pt>
                <c:pt idx="1293">
                  <c:v>13.79</c:v>
                </c:pt>
                <c:pt idx="1294">
                  <c:v>13.79</c:v>
                </c:pt>
                <c:pt idx="1295">
                  <c:v>13.78</c:v>
                </c:pt>
                <c:pt idx="1296">
                  <c:v>13.77</c:v>
                </c:pt>
                <c:pt idx="1297">
                  <c:v>13.77</c:v>
                </c:pt>
                <c:pt idx="1298">
                  <c:v>13.76</c:v>
                </c:pt>
                <c:pt idx="1299">
                  <c:v>13.76</c:v>
                </c:pt>
                <c:pt idx="1300">
                  <c:v>13.74</c:v>
                </c:pt>
                <c:pt idx="1301">
                  <c:v>13.74</c:v>
                </c:pt>
                <c:pt idx="1302">
                  <c:v>13.73</c:v>
                </c:pt>
                <c:pt idx="1303">
                  <c:v>13.73</c:v>
                </c:pt>
                <c:pt idx="1304">
                  <c:v>13.73</c:v>
                </c:pt>
                <c:pt idx="1305">
                  <c:v>13.73</c:v>
                </c:pt>
                <c:pt idx="1306">
                  <c:v>13.72</c:v>
                </c:pt>
                <c:pt idx="1307">
                  <c:v>13.72</c:v>
                </c:pt>
                <c:pt idx="1308">
                  <c:v>13.71</c:v>
                </c:pt>
                <c:pt idx="1309">
                  <c:v>13.71</c:v>
                </c:pt>
                <c:pt idx="1310">
                  <c:v>13.7</c:v>
                </c:pt>
                <c:pt idx="1311">
                  <c:v>13.7</c:v>
                </c:pt>
                <c:pt idx="1312">
                  <c:v>13.7</c:v>
                </c:pt>
                <c:pt idx="1313">
                  <c:v>13.7</c:v>
                </c:pt>
                <c:pt idx="1314">
                  <c:v>13.7</c:v>
                </c:pt>
                <c:pt idx="1315">
                  <c:v>13.69</c:v>
                </c:pt>
                <c:pt idx="1316">
                  <c:v>13.69</c:v>
                </c:pt>
                <c:pt idx="1317">
                  <c:v>13.69</c:v>
                </c:pt>
                <c:pt idx="1318">
                  <c:v>13.69</c:v>
                </c:pt>
                <c:pt idx="1319">
                  <c:v>13.69</c:v>
                </c:pt>
                <c:pt idx="1320">
                  <c:v>13.69</c:v>
                </c:pt>
                <c:pt idx="1321">
                  <c:v>13.61</c:v>
                </c:pt>
                <c:pt idx="1322">
                  <c:v>13.61</c:v>
                </c:pt>
                <c:pt idx="1323">
                  <c:v>13.6</c:v>
                </c:pt>
                <c:pt idx="1324">
                  <c:v>13.61</c:v>
                </c:pt>
                <c:pt idx="1325">
                  <c:v>13.61</c:v>
                </c:pt>
                <c:pt idx="1326">
                  <c:v>13.6</c:v>
                </c:pt>
                <c:pt idx="1327">
                  <c:v>13.61</c:v>
                </c:pt>
                <c:pt idx="1328">
                  <c:v>13.6</c:v>
                </c:pt>
                <c:pt idx="1329">
                  <c:v>13.6</c:v>
                </c:pt>
                <c:pt idx="1330">
                  <c:v>13.59</c:v>
                </c:pt>
                <c:pt idx="1331">
                  <c:v>13.59</c:v>
                </c:pt>
                <c:pt idx="1332">
                  <c:v>13.58</c:v>
                </c:pt>
                <c:pt idx="1333">
                  <c:v>13.57</c:v>
                </c:pt>
                <c:pt idx="1334">
                  <c:v>13.57</c:v>
                </c:pt>
                <c:pt idx="1335">
                  <c:v>13.56</c:v>
                </c:pt>
                <c:pt idx="1336">
                  <c:v>13.56</c:v>
                </c:pt>
                <c:pt idx="1337">
                  <c:v>13.55</c:v>
                </c:pt>
                <c:pt idx="1338">
                  <c:v>13.54</c:v>
                </c:pt>
                <c:pt idx="1339">
                  <c:v>13.54</c:v>
                </c:pt>
                <c:pt idx="1340">
                  <c:v>13.53</c:v>
                </c:pt>
                <c:pt idx="1341">
                  <c:v>13.52</c:v>
                </c:pt>
                <c:pt idx="1342">
                  <c:v>13.58</c:v>
                </c:pt>
                <c:pt idx="1343">
                  <c:v>13.51</c:v>
                </c:pt>
                <c:pt idx="1344">
                  <c:v>13.5</c:v>
                </c:pt>
                <c:pt idx="1345">
                  <c:v>13.5</c:v>
                </c:pt>
                <c:pt idx="1346">
                  <c:v>13.49</c:v>
                </c:pt>
                <c:pt idx="1347">
                  <c:v>13.5</c:v>
                </c:pt>
                <c:pt idx="1348">
                  <c:v>13.56</c:v>
                </c:pt>
                <c:pt idx="1349">
                  <c:v>13.49</c:v>
                </c:pt>
                <c:pt idx="1350">
                  <c:v>13.49</c:v>
                </c:pt>
                <c:pt idx="1351">
                  <c:v>13.49</c:v>
                </c:pt>
                <c:pt idx="1352">
                  <c:v>13.48</c:v>
                </c:pt>
                <c:pt idx="1353">
                  <c:v>13.48</c:v>
                </c:pt>
                <c:pt idx="1354">
                  <c:v>13.49</c:v>
                </c:pt>
                <c:pt idx="1355">
                  <c:v>13.48</c:v>
                </c:pt>
                <c:pt idx="1356">
                  <c:v>13.48</c:v>
                </c:pt>
                <c:pt idx="1357">
                  <c:v>13.47</c:v>
                </c:pt>
                <c:pt idx="1358">
                  <c:v>13.47</c:v>
                </c:pt>
                <c:pt idx="1359">
                  <c:v>13.45</c:v>
                </c:pt>
                <c:pt idx="1360">
                  <c:v>13.44</c:v>
                </c:pt>
                <c:pt idx="1361">
                  <c:v>13.45</c:v>
                </c:pt>
                <c:pt idx="1362">
                  <c:v>13.44</c:v>
                </c:pt>
                <c:pt idx="1363">
                  <c:v>13.43</c:v>
                </c:pt>
                <c:pt idx="1364">
                  <c:v>13.43</c:v>
                </c:pt>
                <c:pt idx="1365">
                  <c:v>13.42</c:v>
                </c:pt>
                <c:pt idx="1366">
                  <c:v>13.41</c:v>
                </c:pt>
                <c:pt idx="1367">
                  <c:v>13.41</c:v>
                </c:pt>
                <c:pt idx="1368">
                  <c:v>13.41</c:v>
                </c:pt>
                <c:pt idx="1369">
                  <c:v>13.41</c:v>
                </c:pt>
                <c:pt idx="1370">
                  <c:v>13.41</c:v>
                </c:pt>
                <c:pt idx="1371">
                  <c:v>13.41</c:v>
                </c:pt>
                <c:pt idx="1372">
                  <c:v>13.41</c:v>
                </c:pt>
                <c:pt idx="1373">
                  <c:v>13.39</c:v>
                </c:pt>
                <c:pt idx="1374">
                  <c:v>13.4</c:v>
                </c:pt>
                <c:pt idx="1375">
                  <c:v>13.39</c:v>
                </c:pt>
                <c:pt idx="1376">
                  <c:v>13.4</c:v>
                </c:pt>
                <c:pt idx="1377">
                  <c:v>13.4</c:v>
                </c:pt>
                <c:pt idx="1378">
                  <c:v>13.39</c:v>
                </c:pt>
                <c:pt idx="1379">
                  <c:v>13.38</c:v>
                </c:pt>
                <c:pt idx="1380">
                  <c:v>13.38</c:v>
                </c:pt>
                <c:pt idx="1381">
                  <c:v>13.38</c:v>
                </c:pt>
                <c:pt idx="1382">
                  <c:v>13.37</c:v>
                </c:pt>
                <c:pt idx="1383">
                  <c:v>13.37</c:v>
                </c:pt>
                <c:pt idx="1384">
                  <c:v>13.37</c:v>
                </c:pt>
                <c:pt idx="1385">
                  <c:v>13.37</c:v>
                </c:pt>
                <c:pt idx="1386">
                  <c:v>13.37</c:v>
                </c:pt>
                <c:pt idx="1387">
                  <c:v>13.3</c:v>
                </c:pt>
                <c:pt idx="1388">
                  <c:v>13.29</c:v>
                </c:pt>
                <c:pt idx="1389">
                  <c:v>13.29</c:v>
                </c:pt>
                <c:pt idx="1390">
                  <c:v>13.29</c:v>
                </c:pt>
                <c:pt idx="1391">
                  <c:v>13.28</c:v>
                </c:pt>
                <c:pt idx="1392">
                  <c:v>13.28</c:v>
                </c:pt>
                <c:pt idx="1393">
                  <c:v>13.27</c:v>
                </c:pt>
                <c:pt idx="1394">
                  <c:v>13.27</c:v>
                </c:pt>
                <c:pt idx="1395">
                  <c:v>13.33</c:v>
                </c:pt>
                <c:pt idx="1396">
                  <c:v>13.33</c:v>
                </c:pt>
                <c:pt idx="1397">
                  <c:v>13.36</c:v>
                </c:pt>
                <c:pt idx="1398">
                  <c:v>13.32</c:v>
                </c:pt>
                <c:pt idx="1399">
                  <c:v>13.32</c:v>
                </c:pt>
                <c:pt idx="1400">
                  <c:v>13.25</c:v>
                </c:pt>
                <c:pt idx="1401">
                  <c:v>13.25</c:v>
                </c:pt>
                <c:pt idx="1402">
                  <c:v>13.24</c:v>
                </c:pt>
                <c:pt idx="1403">
                  <c:v>13.25</c:v>
                </c:pt>
                <c:pt idx="1404">
                  <c:v>13.25</c:v>
                </c:pt>
                <c:pt idx="1405">
                  <c:v>13.24</c:v>
                </c:pt>
                <c:pt idx="1406">
                  <c:v>13.24</c:v>
                </c:pt>
                <c:pt idx="1407">
                  <c:v>13.24</c:v>
                </c:pt>
                <c:pt idx="1408">
                  <c:v>13.24</c:v>
                </c:pt>
                <c:pt idx="1409">
                  <c:v>13.23</c:v>
                </c:pt>
                <c:pt idx="1410">
                  <c:v>13.23</c:v>
                </c:pt>
                <c:pt idx="1411">
                  <c:v>13.22</c:v>
                </c:pt>
                <c:pt idx="1412">
                  <c:v>13.23</c:v>
                </c:pt>
                <c:pt idx="1413">
                  <c:v>13.22</c:v>
                </c:pt>
                <c:pt idx="1414">
                  <c:v>13.21</c:v>
                </c:pt>
                <c:pt idx="1415">
                  <c:v>13.21</c:v>
                </c:pt>
                <c:pt idx="1416">
                  <c:v>13.21</c:v>
                </c:pt>
                <c:pt idx="1417">
                  <c:v>13.21</c:v>
                </c:pt>
                <c:pt idx="1418">
                  <c:v>13.2</c:v>
                </c:pt>
                <c:pt idx="1419">
                  <c:v>13.2</c:v>
                </c:pt>
                <c:pt idx="1420">
                  <c:v>13.19</c:v>
                </c:pt>
                <c:pt idx="1421">
                  <c:v>13.19</c:v>
                </c:pt>
                <c:pt idx="1422">
                  <c:v>13.19</c:v>
                </c:pt>
                <c:pt idx="1423">
                  <c:v>13.18</c:v>
                </c:pt>
                <c:pt idx="1424">
                  <c:v>13.17</c:v>
                </c:pt>
                <c:pt idx="1425">
                  <c:v>13.17</c:v>
                </c:pt>
                <c:pt idx="1426">
                  <c:v>13.16</c:v>
                </c:pt>
                <c:pt idx="1427">
                  <c:v>13.16</c:v>
                </c:pt>
                <c:pt idx="1428">
                  <c:v>13.15</c:v>
                </c:pt>
                <c:pt idx="1429">
                  <c:v>13.15</c:v>
                </c:pt>
                <c:pt idx="1430">
                  <c:v>13.15</c:v>
                </c:pt>
                <c:pt idx="1431">
                  <c:v>13.15</c:v>
                </c:pt>
                <c:pt idx="1432">
                  <c:v>13.15</c:v>
                </c:pt>
                <c:pt idx="1433">
                  <c:v>13.14</c:v>
                </c:pt>
                <c:pt idx="1434">
                  <c:v>13.14</c:v>
                </c:pt>
                <c:pt idx="1435">
                  <c:v>13.13</c:v>
                </c:pt>
                <c:pt idx="1436">
                  <c:v>13.13</c:v>
                </c:pt>
                <c:pt idx="1437">
                  <c:v>13.13</c:v>
                </c:pt>
                <c:pt idx="1438">
                  <c:v>13.12</c:v>
                </c:pt>
                <c:pt idx="1439">
                  <c:v>13.12</c:v>
                </c:pt>
                <c:pt idx="1440">
                  <c:v>13.11</c:v>
                </c:pt>
                <c:pt idx="1441">
                  <c:v>13.11</c:v>
                </c:pt>
                <c:pt idx="1442">
                  <c:v>13.11</c:v>
                </c:pt>
                <c:pt idx="1443">
                  <c:v>13.11</c:v>
                </c:pt>
                <c:pt idx="1444">
                  <c:v>13.1</c:v>
                </c:pt>
                <c:pt idx="1445">
                  <c:v>13.09</c:v>
                </c:pt>
                <c:pt idx="1446">
                  <c:v>13.09</c:v>
                </c:pt>
                <c:pt idx="1447">
                  <c:v>13.09</c:v>
                </c:pt>
                <c:pt idx="1448">
                  <c:v>13.08</c:v>
                </c:pt>
                <c:pt idx="1449">
                  <c:v>13.08</c:v>
                </c:pt>
                <c:pt idx="1450">
                  <c:v>13.08</c:v>
                </c:pt>
                <c:pt idx="1451">
                  <c:v>13.07</c:v>
                </c:pt>
                <c:pt idx="1452">
                  <c:v>13.06</c:v>
                </c:pt>
                <c:pt idx="1453">
                  <c:v>13.05</c:v>
                </c:pt>
                <c:pt idx="1454">
                  <c:v>13.05</c:v>
                </c:pt>
                <c:pt idx="1455">
                  <c:v>13.05</c:v>
                </c:pt>
                <c:pt idx="1456">
                  <c:v>13.04</c:v>
                </c:pt>
                <c:pt idx="1457">
                  <c:v>13.04</c:v>
                </c:pt>
                <c:pt idx="1458">
                  <c:v>13.03</c:v>
                </c:pt>
                <c:pt idx="1459">
                  <c:v>13.03</c:v>
                </c:pt>
                <c:pt idx="1460">
                  <c:v>13.02</c:v>
                </c:pt>
                <c:pt idx="1461">
                  <c:v>13.03</c:v>
                </c:pt>
                <c:pt idx="1462">
                  <c:v>13.03</c:v>
                </c:pt>
                <c:pt idx="1463">
                  <c:v>13.02</c:v>
                </c:pt>
                <c:pt idx="1464">
                  <c:v>13.02</c:v>
                </c:pt>
                <c:pt idx="1465">
                  <c:v>13.01</c:v>
                </c:pt>
                <c:pt idx="1466">
                  <c:v>13.01</c:v>
                </c:pt>
                <c:pt idx="1467">
                  <c:v>13.01</c:v>
                </c:pt>
                <c:pt idx="1468">
                  <c:v>13.01</c:v>
                </c:pt>
                <c:pt idx="1469">
                  <c:v>13.01</c:v>
                </c:pt>
                <c:pt idx="1470">
                  <c:v>13</c:v>
                </c:pt>
                <c:pt idx="1471">
                  <c:v>13</c:v>
                </c:pt>
                <c:pt idx="1472">
                  <c:v>13</c:v>
                </c:pt>
                <c:pt idx="1473">
                  <c:v>13</c:v>
                </c:pt>
                <c:pt idx="1474">
                  <c:v>12.99</c:v>
                </c:pt>
                <c:pt idx="1475">
                  <c:v>12.99</c:v>
                </c:pt>
                <c:pt idx="1476">
                  <c:v>12.99</c:v>
                </c:pt>
                <c:pt idx="1477">
                  <c:v>12.98</c:v>
                </c:pt>
                <c:pt idx="1478">
                  <c:v>12.99</c:v>
                </c:pt>
                <c:pt idx="1479">
                  <c:v>12.99</c:v>
                </c:pt>
                <c:pt idx="1480">
                  <c:v>12.98</c:v>
                </c:pt>
                <c:pt idx="1481">
                  <c:v>12.98</c:v>
                </c:pt>
                <c:pt idx="1482">
                  <c:v>12.98</c:v>
                </c:pt>
                <c:pt idx="1483">
                  <c:v>12.98</c:v>
                </c:pt>
                <c:pt idx="1484">
                  <c:v>12.98</c:v>
                </c:pt>
                <c:pt idx="1485">
                  <c:v>12.97</c:v>
                </c:pt>
                <c:pt idx="1486">
                  <c:v>12.97</c:v>
                </c:pt>
                <c:pt idx="1487">
                  <c:v>12.96</c:v>
                </c:pt>
                <c:pt idx="1488">
                  <c:v>12.97</c:v>
                </c:pt>
                <c:pt idx="1489">
                  <c:v>12.96</c:v>
                </c:pt>
                <c:pt idx="1490">
                  <c:v>12.96</c:v>
                </c:pt>
                <c:pt idx="1491">
                  <c:v>12.94</c:v>
                </c:pt>
                <c:pt idx="1492">
                  <c:v>12.94</c:v>
                </c:pt>
                <c:pt idx="1493">
                  <c:v>12.94</c:v>
                </c:pt>
                <c:pt idx="1494">
                  <c:v>12.93</c:v>
                </c:pt>
                <c:pt idx="1495">
                  <c:v>12.94</c:v>
                </c:pt>
                <c:pt idx="1496">
                  <c:v>12.92</c:v>
                </c:pt>
                <c:pt idx="1497">
                  <c:v>12.92</c:v>
                </c:pt>
                <c:pt idx="1498">
                  <c:v>12.91</c:v>
                </c:pt>
                <c:pt idx="1499">
                  <c:v>12.91</c:v>
                </c:pt>
                <c:pt idx="1500">
                  <c:v>12.91</c:v>
                </c:pt>
                <c:pt idx="1501">
                  <c:v>12.9</c:v>
                </c:pt>
                <c:pt idx="1502">
                  <c:v>12.91</c:v>
                </c:pt>
                <c:pt idx="1503">
                  <c:v>12.9</c:v>
                </c:pt>
                <c:pt idx="1504">
                  <c:v>12.89</c:v>
                </c:pt>
                <c:pt idx="1505">
                  <c:v>12.89</c:v>
                </c:pt>
                <c:pt idx="1506">
                  <c:v>12.89</c:v>
                </c:pt>
                <c:pt idx="1507">
                  <c:v>12.88</c:v>
                </c:pt>
                <c:pt idx="1508">
                  <c:v>12.89</c:v>
                </c:pt>
                <c:pt idx="1509">
                  <c:v>12.88</c:v>
                </c:pt>
                <c:pt idx="1510">
                  <c:v>12.88</c:v>
                </c:pt>
                <c:pt idx="1511">
                  <c:v>12.88</c:v>
                </c:pt>
                <c:pt idx="1512">
                  <c:v>12.87</c:v>
                </c:pt>
                <c:pt idx="1513">
                  <c:v>12.88</c:v>
                </c:pt>
                <c:pt idx="1514">
                  <c:v>12.88</c:v>
                </c:pt>
                <c:pt idx="1515">
                  <c:v>12.87</c:v>
                </c:pt>
                <c:pt idx="1516">
                  <c:v>12.87</c:v>
                </c:pt>
                <c:pt idx="1517">
                  <c:v>12.86</c:v>
                </c:pt>
                <c:pt idx="1518">
                  <c:v>12.86</c:v>
                </c:pt>
                <c:pt idx="1519">
                  <c:v>12.85</c:v>
                </c:pt>
                <c:pt idx="1520">
                  <c:v>12.86</c:v>
                </c:pt>
                <c:pt idx="1521">
                  <c:v>12.85</c:v>
                </c:pt>
                <c:pt idx="1522">
                  <c:v>12.85</c:v>
                </c:pt>
                <c:pt idx="1523">
                  <c:v>12.84</c:v>
                </c:pt>
                <c:pt idx="1524">
                  <c:v>12.84</c:v>
                </c:pt>
                <c:pt idx="1525">
                  <c:v>12.84</c:v>
                </c:pt>
                <c:pt idx="1526">
                  <c:v>12.85</c:v>
                </c:pt>
                <c:pt idx="1527">
                  <c:v>12.86</c:v>
                </c:pt>
                <c:pt idx="1528">
                  <c:v>12.84</c:v>
                </c:pt>
                <c:pt idx="1529">
                  <c:v>12.83</c:v>
                </c:pt>
                <c:pt idx="1530">
                  <c:v>12.84</c:v>
                </c:pt>
                <c:pt idx="1531">
                  <c:v>12.83</c:v>
                </c:pt>
                <c:pt idx="1532">
                  <c:v>12.84</c:v>
                </c:pt>
                <c:pt idx="1533">
                  <c:v>12.84</c:v>
                </c:pt>
                <c:pt idx="1534">
                  <c:v>12.84</c:v>
                </c:pt>
                <c:pt idx="1535">
                  <c:v>12.84</c:v>
                </c:pt>
                <c:pt idx="1536">
                  <c:v>12.84</c:v>
                </c:pt>
                <c:pt idx="1537">
                  <c:v>12.82</c:v>
                </c:pt>
                <c:pt idx="1538">
                  <c:v>12.83</c:v>
                </c:pt>
                <c:pt idx="1539">
                  <c:v>12.82</c:v>
                </c:pt>
                <c:pt idx="1540">
                  <c:v>12.82</c:v>
                </c:pt>
                <c:pt idx="1541">
                  <c:v>12.82</c:v>
                </c:pt>
                <c:pt idx="1542">
                  <c:v>12.76</c:v>
                </c:pt>
                <c:pt idx="1543">
                  <c:v>12.81</c:v>
                </c:pt>
                <c:pt idx="1544">
                  <c:v>12.75</c:v>
                </c:pt>
                <c:pt idx="1545">
                  <c:v>12.76</c:v>
                </c:pt>
                <c:pt idx="1546">
                  <c:v>12.75</c:v>
                </c:pt>
                <c:pt idx="1547">
                  <c:v>12.75</c:v>
                </c:pt>
                <c:pt idx="1548">
                  <c:v>12.75</c:v>
                </c:pt>
                <c:pt idx="1549">
                  <c:v>12.75</c:v>
                </c:pt>
                <c:pt idx="1550">
                  <c:v>12.74</c:v>
                </c:pt>
                <c:pt idx="1551">
                  <c:v>12.73</c:v>
                </c:pt>
                <c:pt idx="1552">
                  <c:v>12.72</c:v>
                </c:pt>
                <c:pt idx="1553">
                  <c:v>12.73</c:v>
                </c:pt>
                <c:pt idx="1554">
                  <c:v>12.73</c:v>
                </c:pt>
                <c:pt idx="1555">
                  <c:v>12.72</c:v>
                </c:pt>
                <c:pt idx="1556">
                  <c:v>12.72</c:v>
                </c:pt>
                <c:pt idx="1557">
                  <c:v>12.72</c:v>
                </c:pt>
                <c:pt idx="1558">
                  <c:v>12.78</c:v>
                </c:pt>
                <c:pt idx="1559">
                  <c:v>12.71</c:v>
                </c:pt>
                <c:pt idx="1560">
                  <c:v>12.7</c:v>
                </c:pt>
                <c:pt idx="1561">
                  <c:v>12.7</c:v>
                </c:pt>
                <c:pt idx="1562">
                  <c:v>12.77</c:v>
                </c:pt>
                <c:pt idx="1563">
                  <c:v>12.71</c:v>
                </c:pt>
                <c:pt idx="1564">
                  <c:v>12.71</c:v>
                </c:pt>
                <c:pt idx="1565">
                  <c:v>12.71</c:v>
                </c:pt>
                <c:pt idx="1566">
                  <c:v>12.71</c:v>
                </c:pt>
                <c:pt idx="1567">
                  <c:v>12.71</c:v>
                </c:pt>
                <c:pt idx="1568">
                  <c:v>12.7</c:v>
                </c:pt>
                <c:pt idx="1569">
                  <c:v>12.7</c:v>
                </c:pt>
                <c:pt idx="1570">
                  <c:v>12.7</c:v>
                </c:pt>
                <c:pt idx="1571">
                  <c:v>12.7</c:v>
                </c:pt>
                <c:pt idx="1572">
                  <c:v>12.69</c:v>
                </c:pt>
                <c:pt idx="1573">
                  <c:v>12.7</c:v>
                </c:pt>
                <c:pt idx="1574">
                  <c:v>12.7</c:v>
                </c:pt>
                <c:pt idx="1575">
                  <c:v>12.69</c:v>
                </c:pt>
                <c:pt idx="1576">
                  <c:v>12.69</c:v>
                </c:pt>
                <c:pt idx="1577">
                  <c:v>12.69</c:v>
                </c:pt>
                <c:pt idx="1578">
                  <c:v>12.69</c:v>
                </c:pt>
                <c:pt idx="1579">
                  <c:v>12.69</c:v>
                </c:pt>
                <c:pt idx="1580">
                  <c:v>12.68</c:v>
                </c:pt>
                <c:pt idx="1581">
                  <c:v>12.68</c:v>
                </c:pt>
                <c:pt idx="1582">
                  <c:v>12.68</c:v>
                </c:pt>
                <c:pt idx="1583">
                  <c:v>12.66</c:v>
                </c:pt>
                <c:pt idx="1584">
                  <c:v>12.66</c:v>
                </c:pt>
                <c:pt idx="1585">
                  <c:v>12.66</c:v>
                </c:pt>
                <c:pt idx="1586">
                  <c:v>12.66</c:v>
                </c:pt>
                <c:pt idx="1587">
                  <c:v>12.66</c:v>
                </c:pt>
                <c:pt idx="1588">
                  <c:v>12.66</c:v>
                </c:pt>
                <c:pt idx="1589">
                  <c:v>12.65</c:v>
                </c:pt>
                <c:pt idx="1590">
                  <c:v>12.65</c:v>
                </c:pt>
                <c:pt idx="1591">
                  <c:v>12.65</c:v>
                </c:pt>
                <c:pt idx="1592">
                  <c:v>12.65</c:v>
                </c:pt>
                <c:pt idx="1593">
                  <c:v>12.65</c:v>
                </c:pt>
                <c:pt idx="1594">
                  <c:v>12.64</c:v>
                </c:pt>
                <c:pt idx="1595">
                  <c:v>12.64</c:v>
                </c:pt>
                <c:pt idx="1596">
                  <c:v>12.64</c:v>
                </c:pt>
                <c:pt idx="1597">
                  <c:v>12.64</c:v>
                </c:pt>
                <c:pt idx="1598">
                  <c:v>12.64</c:v>
                </c:pt>
                <c:pt idx="1599">
                  <c:v>12.63</c:v>
                </c:pt>
                <c:pt idx="1600">
                  <c:v>12.63</c:v>
                </c:pt>
                <c:pt idx="1601">
                  <c:v>12.63</c:v>
                </c:pt>
                <c:pt idx="1602">
                  <c:v>12.62</c:v>
                </c:pt>
                <c:pt idx="1603">
                  <c:v>12.61</c:v>
                </c:pt>
                <c:pt idx="1604">
                  <c:v>12.61</c:v>
                </c:pt>
                <c:pt idx="1605">
                  <c:v>12.67</c:v>
                </c:pt>
                <c:pt idx="1606">
                  <c:v>12.61</c:v>
                </c:pt>
                <c:pt idx="1607">
                  <c:v>12.61</c:v>
                </c:pt>
                <c:pt idx="1608">
                  <c:v>12.66</c:v>
                </c:pt>
                <c:pt idx="1609">
                  <c:v>12.59</c:v>
                </c:pt>
                <c:pt idx="1610">
                  <c:v>12.58</c:v>
                </c:pt>
                <c:pt idx="1611">
                  <c:v>12.57</c:v>
                </c:pt>
                <c:pt idx="1612">
                  <c:v>12.63</c:v>
                </c:pt>
                <c:pt idx="1613">
                  <c:v>12.63</c:v>
                </c:pt>
                <c:pt idx="1614">
                  <c:v>12.56</c:v>
                </c:pt>
                <c:pt idx="1615">
                  <c:v>12.63</c:v>
                </c:pt>
                <c:pt idx="1616">
                  <c:v>12.63</c:v>
                </c:pt>
                <c:pt idx="1617">
                  <c:v>12.56</c:v>
                </c:pt>
                <c:pt idx="1618">
                  <c:v>12.63</c:v>
                </c:pt>
                <c:pt idx="1619">
                  <c:v>12.63</c:v>
                </c:pt>
                <c:pt idx="1620">
                  <c:v>12.56</c:v>
                </c:pt>
                <c:pt idx="1621">
                  <c:v>12.57</c:v>
                </c:pt>
                <c:pt idx="1622">
                  <c:v>12.57</c:v>
                </c:pt>
                <c:pt idx="1623">
                  <c:v>12.57</c:v>
                </c:pt>
                <c:pt idx="1624">
                  <c:v>12.57</c:v>
                </c:pt>
                <c:pt idx="1625">
                  <c:v>12.56</c:v>
                </c:pt>
                <c:pt idx="1626">
                  <c:v>12.56</c:v>
                </c:pt>
                <c:pt idx="1627">
                  <c:v>12.56</c:v>
                </c:pt>
                <c:pt idx="1628">
                  <c:v>12.56</c:v>
                </c:pt>
                <c:pt idx="1629">
                  <c:v>12.56</c:v>
                </c:pt>
                <c:pt idx="1630">
                  <c:v>12.55</c:v>
                </c:pt>
                <c:pt idx="1631">
                  <c:v>12.55</c:v>
                </c:pt>
                <c:pt idx="1632">
                  <c:v>12.55</c:v>
                </c:pt>
                <c:pt idx="1633">
                  <c:v>12.55</c:v>
                </c:pt>
                <c:pt idx="1634">
                  <c:v>12.55</c:v>
                </c:pt>
                <c:pt idx="1635">
                  <c:v>12.55</c:v>
                </c:pt>
                <c:pt idx="1636">
                  <c:v>12.54</c:v>
                </c:pt>
                <c:pt idx="1637">
                  <c:v>12.54</c:v>
                </c:pt>
                <c:pt idx="1638">
                  <c:v>12.54</c:v>
                </c:pt>
                <c:pt idx="1639">
                  <c:v>12.54</c:v>
                </c:pt>
                <c:pt idx="1640">
                  <c:v>12.54</c:v>
                </c:pt>
                <c:pt idx="1641">
                  <c:v>12.54</c:v>
                </c:pt>
                <c:pt idx="1642">
                  <c:v>12.53</c:v>
                </c:pt>
                <c:pt idx="1643">
                  <c:v>12.53</c:v>
                </c:pt>
                <c:pt idx="1644">
                  <c:v>12.53</c:v>
                </c:pt>
                <c:pt idx="1645">
                  <c:v>12.53</c:v>
                </c:pt>
                <c:pt idx="1646">
                  <c:v>12.53</c:v>
                </c:pt>
                <c:pt idx="1647">
                  <c:v>12.52</c:v>
                </c:pt>
                <c:pt idx="1648">
                  <c:v>12.52</c:v>
                </c:pt>
                <c:pt idx="1649">
                  <c:v>12.51</c:v>
                </c:pt>
                <c:pt idx="1650">
                  <c:v>12.52</c:v>
                </c:pt>
                <c:pt idx="1651">
                  <c:v>12.52</c:v>
                </c:pt>
                <c:pt idx="1652">
                  <c:v>12.52</c:v>
                </c:pt>
                <c:pt idx="1653">
                  <c:v>12.52</c:v>
                </c:pt>
                <c:pt idx="1654">
                  <c:v>12.51</c:v>
                </c:pt>
                <c:pt idx="1655">
                  <c:v>12.52</c:v>
                </c:pt>
                <c:pt idx="1656">
                  <c:v>12.52</c:v>
                </c:pt>
                <c:pt idx="1657">
                  <c:v>12.51</c:v>
                </c:pt>
                <c:pt idx="1658">
                  <c:v>12.51</c:v>
                </c:pt>
                <c:pt idx="1659">
                  <c:v>12.51</c:v>
                </c:pt>
                <c:pt idx="1660">
                  <c:v>12.51</c:v>
                </c:pt>
                <c:pt idx="1661">
                  <c:v>12.5</c:v>
                </c:pt>
                <c:pt idx="1662">
                  <c:v>12.5</c:v>
                </c:pt>
                <c:pt idx="1663">
                  <c:v>12.5</c:v>
                </c:pt>
                <c:pt idx="1664">
                  <c:v>12.49</c:v>
                </c:pt>
                <c:pt idx="1665">
                  <c:v>12.49</c:v>
                </c:pt>
                <c:pt idx="1666">
                  <c:v>12.48</c:v>
                </c:pt>
                <c:pt idx="1667">
                  <c:v>12.48</c:v>
                </c:pt>
                <c:pt idx="1668">
                  <c:v>12.47</c:v>
                </c:pt>
                <c:pt idx="1669">
                  <c:v>12.47</c:v>
                </c:pt>
                <c:pt idx="1670">
                  <c:v>12.47</c:v>
                </c:pt>
                <c:pt idx="1671">
                  <c:v>12.48</c:v>
                </c:pt>
                <c:pt idx="1672">
                  <c:v>12.47</c:v>
                </c:pt>
                <c:pt idx="1673">
                  <c:v>12.46</c:v>
                </c:pt>
                <c:pt idx="1674">
                  <c:v>12.47</c:v>
                </c:pt>
                <c:pt idx="1675">
                  <c:v>12.45</c:v>
                </c:pt>
                <c:pt idx="1676">
                  <c:v>12.46</c:v>
                </c:pt>
                <c:pt idx="1677">
                  <c:v>12.45</c:v>
                </c:pt>
                <c:pt idx="1678">
                  <c:v>12.44</c:v>
                </c:pt>
                <c:pt idx="1679">
                  <c:v>12.45</c:v>
                </c:pt>
                <c:pt idx="1680">
                  <c:v>12.45</c:v>
                </c:pt>
                <c:pt idx="1681">
                  <c:v>12.45</c:v>
                </c:pt>
                <c:pt idx="1682">
                  <c:v>12.45</c:v>
                </c:pt>
                <c:pt idx="1683">
                  <c:v>12.45</c:v>
                </c:pt>
                <c:pt idx="1684">
                  <c:v>12.44</c:v>
                </c:pt>
                <c:pt idx="1685">
                  <c:v>12.44</c:v>
                </c:pt>
                <c:pt idx="1686">
                  <c:v>12.44</c:v>
                </c:pt>
                <c:pt idx="1687">
                  <c:v>12.43</c:v>
                </c:pt>
                <c:pt idx="1688">
                  <c:v>12.43</c:v>
                </c:pt>
                <c:pt idx="1689">
                  <c:v>12.42</c:v>
                </c:pt>
                <c:pt idx="1690">
                  <c:v>12.41</c:v>
                </c:pt>
                <c:pt idx="1691">
                  <c:v>12.41</c:v>
                </c:pt>
                <c:pt idx="1692">
                  <c:v>12.47</c:v>
                </c:pt>
                <c:pt idx="1693">
                  <c:v>12.4</c:v>
                </c:pt>
                <c:pt idx="1694">
                  <c:v>12.47</c:v>
                </c:pt>
                <c:pt idx="1695">
                  <c:v>12.4</c:v>
                </c:pt>
                <c:pt idx="1696">
                  <c:v>12.46</c:v>
                </c:pt>
                <c:pt idx="1697">
                  <c:v>12.46</c:v>
                </c:pt>
                <c:pt idx="1698">
                  <c:v>12.39</c:v>
                </c:pt>
                <c:pt idx="1699">
                  <c:v>12.39</c:v>
                </c:pt>
                <c:pt idx="1700">
                  <c:v>12.39</c:v>
                </c:pt>
                <c:pt idx="1701">
                  <c:v>12.45</c:v>
                </c:pt>
                <c:pt idx="1702">
                  <c:v>12.38</c:v>
                </c:pt>
                <c:pt idx="1703">
                  <c:v>12.44</c:v>
                </c:pt>
                <c:pt idx="1704">
                  <c:v>12.45</c:v>
                </c:pt>
                <c:pt idx="1705">
                  <c:v>12.38</c:v>
                </c:pt>
                <c:pt idx="1706">
                  <c:v>12.44</c:v>
                </c:pt>
                <c:pt idx="1707">
                  <c:v>12.38</c:v>
                </c:pt>
                <c:pt idx="1708">
                  <c:v>12.38</c:v>
                </c:pt>
                <c:pt idx="1709">
                  <c:v>12.38</c:v>
                </c:pt>
                <c:pt idx="1710">
                  <c:v>12.38</c:v>
                </c:pt>
                <c:pt idx="1711">
                  <c:v>12.37</c:v>
                </c:pt>
                <c:pt idx="1712">
                  <c:v>12.39</c:v>
                </c:pt>
                <c:pt idx="1713">
                  <c:v>12.39</c:v>
                </c:pt>
                <c:pt idx="1714">
                  <c:v>12.39</c:v>
                </c:pt>
                <c:pt idx="1715">
                  <c:v>12.38</c:v>
                </c:pt>
                <c:pt idx="1716">
                  <c:v>12.38</c:v>
                </c:pt>
                <c:pt idx="1717">
                  <c:v>12.38</c:v>
                </c:pt>
                <c:pt idx="1718">
                  <c:v>12.38</c:v>
                </c:pt>
                <c:pt idx="1719">
                  <c:v>12.38</c:v>
                </c:pt>
                <c:pt idx="1720">
                  <c:v>12.37</c:v>
                </c:pt>
                <c:pt idx="1721">
                  <c:v>12.37</c:v>
                </c:pt>
                <c:pt idx="1722">
                  <c:v>12.38</c:v>
                </c:pt>
                <c:pt idx="1723">
                  <c:v>12.37</c:v>
                </c:pt>
                <c:pt idx="1724">
                  <c:v>12.37</c:v>
                </c:pt>
                <c:pt idx="1725">
                  <c:v>12.37</c:v>
                </c:pt>
                <c:pt idx="1726">
                  <c:v>12.37</c:v>
                </c:pt>
                <c:pt idx="1727">
                  <c:v>12.36</c:v>
                </c:pt>
                <c:pt idx="1728">
                  <c:v>12.36</c:v>
                </c:pt>
                <c:pt idx="1729">
                  <c:v>12.37</c:v>
                </c:pt>
                <c:pt idx="1730">
                  <c:v>12.36</c:v>
                </c:pt>
                <c:pt idx="1731">
                  <c:v>12.36</c:v>
                </c:pt>
                <c:pt idx="1732">
                  <c:v>12.36</c:v>
                </c:pt>
                <c:pt idx="1733">
                  <c:v>12.37</c:v>
                </c:pt>
                <c:pt idx="1734">
                  <c:v>12.36</c:v>
                </c:pt>
                <c:pt idx="1735">
                  <c:v>12.36</c:v>
                </c:pt>
                <c:pt idx="1736">
                  <c:v>12.36</c:v>
                </c:pt>
                <c:pt idx="1737">
                  <c:v>12.36</c:v>
                </c:pt>
                <c:pt idx="1738">
                  <c:v>12.35</c:v>
                </c:pt>
                <c:pt idx="1739">
                  <c:v>12.35</c:v>
                </c:pt>
                <c:pt idx="1740">
                  <c:v>12.35</c:v>
                </c:pt>
                <c:pt idx="1741">
                  <c:v>12.35</c:v>
                </c:pt>
                <c:pt idx="1742">
                  <c:v>12.35</c:v>
                </c:pt>
                <c:pt idx="1743">
                  <c:v>12.35</c:v>
                </c:pt>
                <c:pt idx="1744">
                  <c:v>12.36</c:v>
                </c:pt>
                <c:pt idx="1745">
                  <c:v>12.35</c:v>
                </c:pt>
                <c:pt idx="1746">
                  <c:v>12.36</c:v>
                </c:pt>
                <c:pt idx="1747">
                  <c:v>12.36</c:v>
                </c:pt>
                <c:pt idx="1748">
                  <c:v>12.36</c:v>
                </c:pt>
                <c:pt idx="1749">
                  <c:v>12.36</c:v>
                </c:pt>
                <c:pt idx="1750">
                  <c:v>12.36</c:v>
                </c:pt>
                <c:pt idx="1751">
                  <c:v>12.3</c:v>
                </c:pt>
                <c:pt idx="1752">
                  <c:v>12.36</c:v>
                </c:pt>
                <c:pt idx="1753">
                  <c:v>12.29</c:v>
                </c:pt>
                <c:pt idx="1754">
                  <c:v>12.3</c:v>
                </c:pt>
                <c:pt idx="1755">
                  <c:v>12.36</c:v>
                </c:pt>
                <c:pt idx="1756">
                  <c:v>12.3</c:v>
                </c:pt>
                <c:pt idx="1757">
                  <c:v>12.3</c:v>
                </c:pt>
                <c:pt idx="1758">
                  <c:v>12.3</c:v>
                </c:pt>
                <c:pt idx="1759">
                  <c:v>12.3</c:v>
                </c:pt>
                <c:pt idx="1760">
                  <c:v>12.29</c:v>
                </c:pt>
                <c:pt idx="1761">
                  <c:v>12.3</c:v>
                </c:pt>
                <c:pt idx="1762">
                  <c:v>12.29</c:v>
                </c:pt>
                <c:pt idx="1763">
                  <c:v>12.29</c:v>
                </c:pt>
                <c:pt idx="1764">
                  <c:v>12.29</c:v>
                </c:pt>
                <c:pt idx="1765">
                  <c:v>12.28</c:v>
                </c:pt>
                <c:pt idx="1766">
                  <c:v>12.27</c:v>
                </c:pt>
                <c:pt idx="1767">
                  <c:v>12.27</c:v>
                </c:pt>
                <c:pt idx="1768">
                  <c:v>12.27</c:v>
                </c:pt>
                <c:pt idx="1769">
                  <c:v>12.28</c:v>
                </c:pt>
                <c:pt idx="1770">
                  <c:v>12.34</c:v>
                </c:pt>
                <c:pt idx="1771">
                  <c:v>12.28</c:v>
                </c:pt>
                <c:pt idx="1772">
                  <c:v>12.28</c:v>
                </c:pt>
                <c:pt idx="1773">
                  <c:v>12.29</c:v>
                </c:pt>
                <c:pt idx="1774">
                  <c:v>12.28</c:v>
                </c:pt>
                <c:pt idx="1775">
                  <c:v>12.28</c:v>
                </c:pt>
                <c:pt idx="1776">
                  <c:v>12.28</c:v>
                </c:pt>
                <c:pt idx="1777">
                  <c:v>12.28</c:v>
                </c:pt>
                <c:pt idx="1778">
                  <c:v>12.28</c:v>
                </c:pt>
                <c:pt idx="1779">
                  <c:v>12.29</c:v>
                </c:pt>
                <c:pt idx="1780">
                  <c:v>12.29</c:v>
                </c:pt>
                <c:pt idx="1781">
                  <c:v>12.29</c:v>
                </c:pt>
                <c:pt idx="1782">
                  <c:v>12.28</c:v>
                </c:pt>
                <c:pt idx="1783">
                  <c:v>12.28</c:v>
                </c:pt>
                <c:pt idx="1784">
                  <c:v>12.28</c:v>
                </c:pt>
                <c:pt idx="1785">
                  <c:v>12.28</c:v>
                </c:pt>
                <c:pt idx="1786">
                  <c:v>12.28</c:v>
                </c:pt>
                <c:pt idx="1787">
                  <c:v>12.28</c:v>
                </c:pt>
                <c:pt idx="1788">
                  <c:v>12.27</c:v>
                </c:pt>
                <c:pt idx="1789">
                  <c:v>12.27</c:v>
                </c:pt>
                <c:pt idx="1790">
                  <c:v>12.27</c:v>
                </c:pt>
                <c:pt idx="1791">
                  <c:v>12.27</c:v>
                </c:pt>
                <c:pt idx="1792">
                  <c:v>12.26</c:v>
                </c:pt>
                <c:pt idx="1793">
                  <c:v>12.26</c:v>
                </c:pt>
                <c:pt idx="1794">
                  <c:v>12.26</c:v>
                </c:pt>
                <c:pt idx="1795">
                  <c:v>12.26</c:v>
                </c:pt>
                <c:pt idx="1796">
                  <c:v>12.25</c:v>
                </c:pt>
                <c:pt idx="1797">
                  <c:v>12.25</c:v>
                </c:pt>
                <c:pt idx="1798">
                  <c:v>12.24</c:v>
                </c:pt>
                <c:pt idx="1799">
                  <c:v>12.24</c:v>
                </c:pt>
                <c:pt idx="1800">
                  <c:v>12.24</c:v>
                </c:pt>
                <c:pt idx="1801">
                  <c:v>12.24</c:v>
                </c:pt>
                <c:pt idx="1802">
                  <c:v>12.24</c:v>
                </c:pt>
                <c:pt idx="1803">
                  <c:v>12.24</c:v>
                </c:pt>
                <c:pt idx="1804">
                  <c:v>12.25</c:v>
                </c:pt>
                <c:pt idx="1805">
                  <c:v>12.25</c:v>
                </c:pt>
                <c:pt idx="1806">
                  <c:v>12.25</c:v>
                </c:pt>
                <c:pt idx="1807">
                  <c:v>12.25</c:v>
                </c:pt>
                <c:pt idx="1808">
                  <c:v>12.25</c:v>
                </c:pt>
                <c:pt idx="1809">
                  <c:v>12.25</c:v>
                </c:pt>
                <c:pt idx="1810">
                  <c:v>12.25</c:v>
                </c:pt>
                <c:pt idx="1811">
                  <c:v>12.24</c:v>
                </c:pt>
                <c:pt idx="1812">
                  <c:v>12.24</c:v>
                </c:pt>
                <c:pt idx="1813">
                  <c:v>12.25</c:v>
                </c:pt>
                <c:pt idx="1814">
                  <c:v>12.25</c:v>
                </c:pt>
                <c:pt idx="1815">
                  <c:v>12.25</c:v>
                </c:pt>
                <c:pt idx="1816">
                  <c:v>12.34</c:v>
                </c:pt>
                <c:pt idx="1817">
                  <c:v>12.25</c:v>
                </c:pt>
                <c:pt idx="1818">
                  <c:v>12.25</c:v>
                </c:pt>
                <c:pt idx="1819">
                  <c:v>12.25</c:v>
                </c:pt>
                <c:pt idx="1820">
                  <c:v>12.25</c:v>
                </c:pt>
                <c:pt idx="1821">
                  <c:v>12.25</c:v>
                </c:pt>
                <c:pt idx="1822">
                  <c:v>12.25</c:v>
                </c:pt>
                <c:pt idx="1823">
                  <c:v>12.24</c:v>
                </c:pt>
                <c:pt idx="1824">
                  <c:v>12.25</c:v>
                </c:pt>
                <c:pt idx="1825">
                  <c:v>12.17</c:v>
                </c:pt>
                <c:pt idx="1826">
                  <c:v>12.24</c:v>
                </c:pt>
                <c:pt idx="1827">
                  <c:v>12.23</c:v>
                </c:pt>
                <c:pt idx="1828">
                  <c:v>12.23</c:v>
                </c:pt>
                <c:pt idx="1829">
                  <c:v>12.23</c:v>
                </c:pt>
                <c:pt idx="1830">
                  <c:v>12.23</c:v>
                </c:pt>
                <c:pt idx="1831">
                  <c:v>12.22</c:v>
                </c:pt>
                <c:pt idx="1832">
                  <c:v>12.21</c:v>
                </c:pt>
                <c:pt idx="1833">
                  <c:v>12.21</c:v>
                </c:pt>
                <c:pt idx="1834">
                  <c:v>12.21</c:v>
                </c:pt>
                <c:pt idx="1835">
                  <c:v>12.21</c:v>
                </c:pt>
                <c:pt idx="1836">
                  <c:v>12.21</c:v>
                </c:pt>
                <c:pt idx="1837">
                  <c:v>12.21</c:v>
                </c:pt>
                <c:pt idx="1838">
                  <c:v>12.21</c:v>
                </c:pt>
                <c:pt idx="1839">
                  <c:v>12.21</c:v>
                </c:pt>
                <c:pt idx="1840">
                  <c:v>12.21</c:v>
                </c:pt>
                <c:pt idx="1841">
                  <c:v>12.21</c:v>
                </c:pt>
                <c:pt idx="1842">
                  <c:v>12.21</c:v>
                </c:pt>
                <c:pt idx="1843">
                  <c:v>12.21</c:v>
                </c:pt>
                <c:pt idx="1844">
                  <c:v>12.21</c:v>
                </c:pt>
                <c:pt idx="1845">
                  <c:v>12.21</c:v>
                </c:pt>
                <c:pt idx="1846">
                  <c:v>12.2</c:v>
                </c:pt>
                <c:pt idx="1847">
                  <c:v>12.2</c:v>
                </c:pt>
                <c:pt idx="1848">
                  <c:v>12.2</c:v>
                </c:pt>
                <c:pt idx="1849">
                  <c:v>12.2</c:v>
                </c:pt>
                <c:pt idx="1850">
                  <c:v>12.2</c:v>
                </c:pt>
                <c:pt idx="1851">
                  <c:v>12.19</c:v>
                </c:pt>
                <c:pt idx="1852">
                  <c:v>12.19</c:v>
                </c:pt>
                <c:pt idx="1853">
                  <c:v>12.19</c:v>
                </c:pt>
                <c:pt idx="1854">
                  <c:v>12.18</c:v>
                </c:pt>
                <c:pt idx="1855">
                  <c:v>12.18</c:v>
                </c:pt>
                <c:pt idx="1856">
                  <c:v>12.18</c:v>
                </c:pt>
                <c:pt idx="1857">
                  <c:v>12.17</c:v>
                </c:pt>
                <c:pt idx="1858">
                  <c:v>12.17</c:v>
                </c:pt>
                <c:pt idx="1859">
                  <c:v>12.17</c:v>
                </c:pt>
                <c:pt idx="1860">
                  <c:v>12.17</c:v>
                </c:pt>
                <c:pt idx="1861">
                  <c:v>12.17</c:v>
                </c:pt>
                <c:pt idx="1862">
                  <c:v>12.17</c:v>
                </c:pt>
                <c:pt idx="1863">
                  <c:v>12.17</c:v>
                </c:pt>
                <c:pt idx="1864">
                  <c:v>12.18</c:v>
                </c:pt>
                <c:pt idx="1865">
                  <c:v>12.18</c:v>
                </c:pt>
                <c:pt idx="1866">
                  <c:v>12.18</c:v>
                </c:pt>
                <c:pt idx="1867">
                  <c:v>12.18</c:v>
                </c:pt>
                <c:pt idx="1868">
                  <c:v>12.18</c:v>
                </c:pt>
                <c:pt idx="1869">
                  <c:v>12.19</c:v>
                </c:pt>
                <c:pt idx="1870">
                  <c:v>12.19</c:v>
                </c:pt>
                <c:pt idx="1871">
                  <c:v>12.19</c:v>
                </c:pt>
                <c:pt idx="1872">
                  <c:v>12.19</c:v>
                </c:pt>
                <c:pt idx="1873">
                  <c:v>12.19</c:v>
                </c:pt>
                <c:pt idx="1874">
                  <c:v>12.19</c:v>
                </c:pt>
                <c:pt idx="1875">
                  <c:v>12.18</c:v>
                </c:pt>
                <c:pt idx="1876">
                  <c:v>12.18</c:v>
                </c:pt>
                <c:pt idx="1877">
                  <c:v>12.17</c:v>
                </c:pt>
                <c:pt idx="1878">
                  <c:v>12.17</c:v>
                </c:pt>
                <c:pt idx="1879">
                  <c:v>12.17</c:v>
                </c:pt>
                <c:pt idx="1880">
                  <c:v>12.17</c:v>
                </c:pt>
                <c:pt idx="1881">
                  <c:v>12.17</c:v>
                </c:pt>
                <c:pt idx="1882">
                  <c:v>12.18</c:v>
                </c:pt>
                <c:pt idx="1883">
                  <c:v>12.17</c:v>
                </c:pt>
                <c:pt idx="1884">
                  <c:v>12.17</c:v>
                </c:pt>
                <c:pt idx="1885">
                  <c:v>12.18</c:v>
                </c:pt>
                <c:pt idx="1886">
                  <c:v>12.11</c:v>
                </c:pt>
                <c:pt idx="1887">
                  <c:v>12.18</c:v>
                </c:pt>
                <c:pt idx="1888">
                  <c:v>12.17</c:v>
                </c:pt>
                <c:pt idx="1889">
                  <c:v>12.17</c:v>
                </c:pt>
                <c:pt idx="1890">
                  <c:v>12.15</c:v>
                </c:pt>
                <c:pt idx="1891">
                  <c:v>12.16</c:v>
                </c:pt>
                <c:pt idx="1892">
                  <c:v>12.15</c:v>
                </c:pt>
                <c:pt idx="1893">
                  <c:v>12.15</c:v>
                </c:pt>
                <c:pt idx="1894">
                  <c:v>12.16</c:v>
                </c:pt>
                <c:pt idx="1895">
                  <c:v>12.16</c:v>
                </c:pt>
                <c:pt idx="1896">
                  <c:v>12.15</c:v>
                </c:pt>
                <c:pt idx="1897">
                  <c:v>12.1</c:v>
                </c:pt>
                <c:pt idx="1898">
                  <c:v>12.1</c:v>
                </c:pt>
                <c:pt idx="1899">
                  <c:v>12.17</c:v>
                </c:pt>
                <c:pt idx="1900">
                  <c:v>12.1</c:v>
                </c:pt>
                <c:pt idx="1901">
                  <c:v>12.16</c:v>
                </c:pt>
                <c:pt idx="1902">
                  <c:v>12.17</c:v>
                </c:pt>
                <c:pt idx="1903">
                  <c:v>12.16</c:v>
                </c:pt>
                <c:pt idx="1904">
                  <c:v>12.16</c:v>
                </c:pt>
                <c:pt idx="1905">
                  <c:v>12.09</c:v>
                </c:pt>
                <c:pt idx="1906">
                  <c:v>12.1</c:v>
                </c:pt>
                <c:pt idx="1907">
                  <c:v>12.16</c:v>
                </c:pt>
                <c:pt idx="1908">
                  <c:v>12.15</c:v>
                </c:pt>
                <c:pt idx="1909">
                  <c:v>12.15</c:v>
                </c:pt>
                <c:pt idx="1910">
                  <c:v>12.15</c:v>
                </c:pt>
                <c:pt idx="1911">
                  <c:v>12.14</c:v>
                </c:pt>
                <c:pt idx="1912">
                  <c:v>12.14</c:v>
                </c:pt>
                <c:pt idx="1913">
                  <c:v>12.14</c:v>
                </c:pt>
                <c:pt idx="1914">
                  <c:v>12.14</c:v>
                </c:pt>
                <c:pt idx="1915">
                  <c:v>12.14</c:v>
                </c:pt>
                <c:pt idx="1916">
                  <c:v>12.13</c:v>
                </c:pt>
                <c:pt idx="1917">
                  <c:v>12.13</c:v>
                </c:pt>
                <c:pt idx="1918">
                  <c:v>12.13</c:v>
                </c:pt>
                <c:pt idx="1919">
                  <c:v>12.13</c:v>
                </c:pt>
                <c:pt idx="1920">
                  <c:v>12.07</c:v>
                </c:pt>
                <c:pt idx="1921">
                  <c:v>12.07</c:v>
                </c:pt>
                <c:pt idx="1922">
                  <c:v>12.14</c:v>
                </c:pt>
                <c:pt idx="1923">
                  <c:v>12.07</c:v>
                </c:pt>
                <c:pt idx="1924">
                  <c:v>12.08</c:v>
                </c:pt>
                <c:pt idx="1925">
                  <c:v>12.07</c:v>
                </c:pt>
                <c:pt idx="1926">
                  <c:v>12.08</c:v>
                </c:pt>
                <c:pt idx="1927">
                  <c:v>12.14</c:v>
                </c:pt>
                <c:pt idx="1928">
                  <c:v>12.08</c:v>
                </c:pt>
                <c:pt idx="1929">
                  <c:v>12.14</c:v>
                </c:pt>
                <c:pt idx="1930">
                  <c:v>12.08</c:v>
                </c:pt>
                <c:pt idx="1931">
                  <c:v>12.09</c:v>
                </c:pt>
                <c:pt idx="1932">
                  <c:v>12.08</c:v>
                </c:pt>
                <c:pt idx="1933">
                  <c:v>12.09</c:v>
                </c:pt>
                <c:pt idx="1934">
                  <c:v>12.09</c:v>
                </c:pt>
                <c:pt idx="1935">
                  <c:v>12.08</c:v>
                </c:pt>
                <c:pt idx="1936">
                  <c:v>12.08</c:v>
                </c:pt>
                <c:pt idx="1937">
                  <c:v>12.08</c:v>
                </c:pt>
                <c:pt idx="1938">
                  <c:v>12.08</c:v>
                </c:pt>
                <c:pt idx="1939">
                  <c:v>12.08</c:v>
                </c:pt>
                <c:pt idx="1940">
                  <c:v>12.14</c:v>
                </c:pt>
                <c:pt idx="1941">
                  <c:v>12.08</c:v>
                </c:pt>
                <c:pt idx="1942">
                  <c:v>12.14</c:v>
                </c:pt>
                <c:pt idx="1943">
                  <c:v>12.13</c:v>
                </c:pt>
                <c:pt idx="1944">
                  <c:v>12.13</c:v>
                </c:pt>
                <c:pt idx="1945">
                  <c:v>12.13</c:v>
                </c:pt>
                <c:pt idx="1946">
                  <c:v>12.13</c:v>
                </c:pt>
                <c:pt idx="1947">
                  <c:v>12.06</c:v>
                </c:pt>
                <c:pt idx="1948">
                  <c:v>12.06</c:v>
                </c:pt>
                <c:pt idx="1949">
                  <c:v>12.12</c:v>
                </c:pt>
                <c:pt idx="1950">
                  <c:v>12.12</c:v>
                </c:pt>
                <c:pt idx="1951">
                  <c:v>12.05</c:v>
                </c:pt>
                <c:pt idx="1952">
                  <c:v>12.11</c:v>
                </c:pt>
                <c:pt idx="1953">
                  <c:v>12.11</c:v>
                </c:pt>
                <c:pt idx="1954">
                  <c:v>12.11</c:v>
                </c:pt>
                <c:pt idx="1955">
                  <c:v>12.11</c:v>
                </c:pt>
                <c:pt idx="1956">
                  <c:v>12.1</c:v>
                </c:pt>
                <c:pt idx="1957">
                  <c:v>12.1</c:v>
                </c:pt>
                <c:pt idx="1958">
                  <c:v>12.1</c:v>
                </c:pt>
                <c:pt idx="1959">
                  <c:v>12.1</c:v>
                </c:pt>
                <c:pt idx="1960">
                  <c:v>12.1</c:v>
                </c:pt>
                <c:pt idx="1961">
                  <c:v>12.1</c:v>
                </c:pt>
                <c:pt idx="1962">
                  <c:v>12.11</c:v>
                </c:pt>
                <c:pt idx="1963">
                  <c:v>12.03</c:v>
                </c:pt>
                <c:pt idx="1964">
                  <c:v>12.1</c:v>
                </c:pt>
                <c:pt idx="1965">
                  <c:v>12.1</c:v>
                </c:pt>
                <c:pt idx="1966">
                  <c:v>12.04</c:v>
                </c:pt>
                <c:pt idx="1967">
                  <c:v>12.11</c:v>
                </c:pt>
                <c:pt idx="1968">
                  <c:v>12.04</c:v>
                </c:pt>
                <c:pt idx="1969">
                  <c:v>12.11</c:v>
                </c:pt>
                <c:pt idx="1970">
                  <c:v>12.11</c:v>
                </c:pt>
                <c:pt idx="1971">
                  <c:v>12.1</c:v>
                </c:pt>
                <c:pt idx="1972">
                  <c:v>12.1</c:v>
                </c:pt>
                <c:pt idx="1973">
                  <c:v>12.1</c:v>
                </c:pt>
                <c:pt idx="1974">
                  <c:v>12.1</c:v>
                </c:pt>
                <c:pt idx="1975">
                  <c:v>12.04</c:v>
                </c:pt>
                <c:pt idx="1976">
                  <c:v>12.1</c:v>
                </c:pt>
                <c:pt idx="1977">
                  <c:v>12.03</c:v>
                </c:pt>
                <c:pt idx="1978">
                  <c:v>12.1</c:v>
                </c:pt>
                <c:pt idx="1979">
                  <c:v>12.1</c:v>
                </c:pt>
                <c:pt idx="1980">
                  <c:v>12.09</c:v>
                </c:pt>
                <c:pt idx="1981">
                  <c:v>12.09</c:v>
                </c:pt>
                <c:pt idx="1982">
                  <c:v>12.09</c:v>
                </c:pt>
                <c:pt idx="1983">
                  <c:v>12.09</c:v>
                </c:pt>
                <c:pt idx="1984">
                  <c:v>12.08</c:v>
                </c:pt>
                <c:pt idx="1985">
                  <c:v>12.02</c:v>
                </c:pt>
                <c:pt idx="1986">
                  <c:v>12.02</c:v>
                </c:pt>
                <c:pt idx="1987">
                  <c:v>12.02</c:v>
                </c:pt>
                <c:pt idx="1988">
                  <c:v>12.08</c:v>
                </c:pt>
                <c:pt idx="1989">
                  <c:v>12.01</c:v>
                </c:pt>
                <c:pt idx="1990">
                  <c:v>12.02</c:v>
                </c:pt>
                <c:pt idx="1991">
                  <c:v>12.02</c:v>
                </c:pt>
                <c:pt idx="1992">
                  <c:v>12.02</c:v>
                </c:pt>
                <c:pt idx="1993">
                  <c:v>12.02</c:v>
                </c:pt>
                <c:pt idx="1994">
                  <c:v>12.01</c:v>
                </c:pt>
                <c:pt idx="1995">
                  <c:v>12.01</c:v>
                </c:pt>
                <c:pt idx="1996">
                  <c:v>12.07</c:v>
                </c:pt>
                <c:pt idx="1997">
                  <c:v>12.01</c:v>
                </c:pt>
                <c:pt idx="1998">
                  <c:v>12.01</c:v>
                </c:pt>
                <c:pt idx="1999">
                  <c:v>12</c:v>
                </c:pt>
                <c:pt idx="2000">
                  <c:v>12.01</c:v>
                </c:pt>
                <c:pt idx="2001">
                  <c:v>12</c:v>
                </c:pt>
                <c:pt idx="2002">
                  <c:v>12.06</c:v>
                </c:pt>
                <c:pt idx="2003">
                  <c:v>12.06</c:v>
                </c:pt>
                <c:pt idx="2004">
                  <c:v>12.06</c:v>
                </c:pt>
                <c:pt idx="2005">
                  <c:v>12.07</c:v>
                </c:pt>
                <c:pt idx="2006">
                  <c:v>12.05</c:v>
                </c:pt>
                <c:pt idx="2007">
                  <c:v>11.99</c:v>
                </c:pt>
                <c:pt idx="2008">
                  <c:v>12.06</c:v>
                </c:pt>
                <c:pt idx="2009">
                  <c:v>12.06</c:v>
                </c:pt>
                <c:pt idx="2010">
                  <c:v>12.06</c:v>
                </c:pt>
                <c:pt idx="2011">
                  <c:v>12.06</c:v>
                </c:pt>
                <c:pt idx="2012">
                  <c:v>12.06</c:v>
                </c:pt>
                <c:pt idx="2013">
                  <c:v>11.99</c:v>
                </c:pt>
                <c:pt idx="2014">
                  <c:v>12</c:v>
                </c:pt>
                <c:pt idx="2015">
                  <c:v>11.99</c:v>
                </c:pt>
                <c:pt idx="2016">
                  <c:v>12.06</c:v>
                </c:pt>
                <c:pt idx="2017">
                  <c:v>11.99</c:v>
                </c:pt>
                <c:pt idx="2018">
                  <c:v>12.05</c:v>
                </c:pt>
                <c:pt idx="2019">
                  <c:v>12.05</c:v>
                </c:pt>
                <c:pt idx="2020">
                  <c:v>12.05</c:v>
                </c:pt>
                <c:pt idx="2021">
                  <c:v>12.05</c:v>
                </c:pt>
                <c:pt idx="2022">
                  <c:v>12.05</c:v>
                </c:pt>
                <c:pt idx="2023">
                  <c:v>12.05</c:v>
                </c:pt>
                <c:pt idx="2024">
                  <c:v>12.05</c:v>
                </c:pt>
                <c:pt idx="2025">
                  <c:v>12.04</c:v>
                </c:pt>
                <c:pt idx="2026">
                  <c:v>12.04</c:v>
                </c:pt>
                <c:pt idx="2027">
                  <c:v>11.98</c:v>
                </c:pt>
                <c:pt idx="2028">
                  <c:v>11.98</c:v>
                </c:pt>
                <c:pt idx="2029">
                  <c:v>11.98</c:v>
                </c:pt>
                <c:pt idx="2030">
                  <c:v>12.04</c:v>
                </c:pt>
                <c:pt idx="2031">
                  <c:v>11.98</c:v>
                </c:pt>
                <c:pt idx="2032">
                  <c:v>11.98</c:v>
                </c:pt>
                <c:pt idx="2033">
                  <c:v>12.04</c:v>
                </c:pt>
                <c:pt idx="2034">
                  <c:v>12.04</c:v>
                </c:pt>
                <c:pt idx="2035">
                  <c:v>12.04</c:v>
                </c:pt>
                <c:pt idx="2036">
                  <c:v>12.03</c:v>
                </c:pt>
                <c:pt idx="2037">
                  <c:v>12.03</c:v>
                </c:pt>
                <c:pt idx="2038">
                  <c:v>12.03</c:v>
                </c:pt>
                <c:pt idx="2039">
                  <c:v>12.03</c:v>
                </c:pt>
                <c:pt idx="2040">
                  <c:v>12.03</c:v>
                </c:pt>
                <c:pt idx="2041">
                  <c:v>11.97</c:v>
                </c:pt>
                <c:pt idx="2042">
                  <c:v>12.04</c:v>
                </c:pt>
                <c:pt idx="2043">
                  <c:v>12.04</c:v>
                </c:pt>
                <c:pt idx="2044">
                  <c:v>11.97</c:v>
                </c:pt>
                <c:pt idx="2045">
                  <c:v>11.97</c:v>
                </c:pt>
                <c:pt idx="2046">
                  <c:v>11.98</c:v>
                </c:pt>
                <c:pt idx="2047">
                  <c:v>12.04</c:v>
                </c:pt>
                <c:pt idx="2048">
                  <c:v>11.97</c:v>
                </c:pt>
                <c:pt idx="2049">
                  <c:v>11.97</c:v>
                </c:pt>
                <c:pt idx="2050">
                  <c:v>11.97</c:v>
                </c:pt>
                <c:pt idx="2051">
                  <c:v>11.97</c:v>
                </c:pt>
                <c:pt idx="2052">
                  <c:v>11.97</c:v>
                </c:pt>
                <c:pt idx="2053">
                  <c:v>12.03</c:v>
                </c:pt>
                <c:pt idx="2054">
                  <c:v>11.97</c:v>
                </c:pt>
                <c:pt idx="2055">
                  <c:v>11.98</c:v>
                </c:pt>
                <c:pt idx="2056">
                  <c:v>11.98</c:v>
                </c:pt>
                <c:pt idx="2057">
                  <c:v>11.98</c:v>
                </c:pt>
                <c:pt idx="2058">
                  <c:v>11.98</c:v>
                </c:pt>
                <c:pt idx="2059">
                  <c:v>11.98</c:v>
                </c:pt>
                <c:pt idx="2060">
                  <c:v>11.98</c:v>
                </c:pt>
                <c:pt idx="2061">
                  <c:v>11.99</c:v>
                </c:pt>
                <c:pt idx="2062">
                  <c:v>11.98</c:v>
                </c:pt>
                <c:pt idx="2063">
                  <c:v>11.98</c:v>
                </c:pt>
                <c:pt idx="2064">
                  <c:v>11.98</c:v>
                </c:pt>
                <c:pt idx="2065">
                  <c:v>11.97</c:v>
                </c:pt>
                <c:pt idx="2066">
                  <c:v>11.97</c:v>
                </c:pt>
                <c:pt idx="2067">
                  <c:v>11.97</c:v>
                </c:pt>
                <c:pt idx="2068">
                  <c:v>11.97</c:v>
                </c:pt>
                <c:pt idx="2069">
                  <c:v>11.97</c:v>
                </c:pt>
                <c:pt idx="2070">
                  <c:v>11.97</c:v>
                </c:pt>
                <c:pt idx="2071">
                  <c:v>11.97</c:v>
                </c:pt>
                <c:pt idx="2072">
                  <c:v>11.97</c:v>
                </c:pt>
                <c:pt idx="2073">
                  <c:v>11.97</c:v>
                </c:pt>
                <c:pt idx="2074">
                  <c:v>11.97</c:v>
                </c:pt>
                <c:pt idx="2075">
                  <c:v>11.95</c:v>
                </c:pt>
                <c:pt idx="2076">
                  <c:v>11.95</c:v>
                </c:pt>
                <c:pt idx="2077">
                  <c:v>12.02</c:v>
                </c:pt>
                <c:pt idx="2078">
                  <c:v>11.94</c:v>
                </c:pt>
                <c:pt idx="2079">
                  <c:v>11.95</c:v>
                </c:pt>
                <c:pt idx="2080">
                  <c:v>11.94</c:v>
                </c:pt>
                <c:pt idx="2081">
                  <c:v>11.95</c:v>
                </c:pt>
                <c:pt idx="2082">
                  <c:v>11.95</c:v>
                </c:pt>
                <c:pt idx="2083">
                  <c:v>11.95</c:v>
                </c:pt>
                <c:pt idx="2084">
                  <c:v>11.95</c:v>
                </c:pt>
                <c:pt idx="2085">
                  <c:v>11.97</c:v>
                </c:pt>
                <c:pt idx="2086">
                  <c:v>12.03</c:v>
                </c:pt>
                <c:pt idx="2087">
                  <c:v>11.96</c:v>
                </c:pt>
                <c:pt idx="2088">
                  <c:v>11.95</c:v>
                </c:pt>
                <c:pt idx="2089">
                  <c:v>11.96</c:v>
                </c:pt>
                <c:pt idx="2090">
                  <c:v>11.95</c:v>
                </c:pt>
                <c:pt idx="2091">
                  <c:v>11.96</c:v>
                </c:pt>
                <c:pt idx="2092">
                  <c:v>11.96</c:v>
                </c:pt>
                <c:pt idx="2093">
                  <c:v>11.96</c:v>
                </c:pt>
                <c:pt idx="2094">
                  <c:v>11.96</c:v>
                </c:pt>
                <c:pt idx="2095">
                  <c:v>11.96</c:v>
                </c:pt>
                <c:pt idx="2096">
                  <c:v>12.02</c:v>
                </c:pt>
                <c:pt idx="2097">
                  <c:v>11.95</c:v>
                </c:pt>
                <c:pt idx="2098">
                  <c:v>11.95</c:v>
                </c:pt>
                <c:pt idx="2099">
                  <c:v>11.95</c:v>
                </c:pt>
                <c:pt idx="2100">
                  <c:v>11.95</c:v>
                </c:pt>
                <c:pt idx="2101">
                  <c:v>11.94</c:v>
                </c:pt>
                <c:pt idx="2102">
                  <c:v>11.95</c:v>
                </c:pt>
                <c:pt idx="2103">
                  <c:v>11.95</c:v>
                </c:pt>
                <c:pt idx="2104">
                  <c:v>11.95</c:v>
                </c:pt>
                <c:pt idx="2105">
                  <c:v>11.95</c:v>
                </c:pt>
                <c:pt idx="2106">
                  <c:v>11.95</c:v>
                </c:pt>
                <c:pt idx="2107">
                  <c:v>11.96</c:v>
                </c:pt>
                <c:pt idx="2108">
                  <c:v>11.95</c:v>
                </c:pt>
                <c:pt idx="2109">
                  <c:v>11.95</c:v>
                </c:pt>
                <c:pt idx="2110">
                  <c:v>11.94</c:v>
                </c:pt>
                <c:pt idx="2111">
                  <c:v>11.93</c:v>
                </c:pt>
                <c:pt idx="2112">
                  <c:v>11.94</c:v>
                </c:pt>
                <c:pt idx="2113">
                  <c:v>11.93</c:v>
                </c:pt>
                <c:pt idx="2114">
                  <c:v>11.92</c:v>
                </c:pt>
                <c:pt idx="2115">
                  <c:v>11.92</c:v>
                </c:pt>
                <c:pt idx="2116">
                  <c:v>11.99</c:v>
                </c:pt>
                <c:pt idx="2117">
                  <c:v>11.92</c:v>
                </c:pt>
                <c:pt idx="2118">
                  <c:v>11.98</c:v>
                </c:pt>
                <c:pt idx="2119">
                  <c:v>11.98</c:v>
                </c:pt>
                <c:pt idx="2120">
                  <c:v>11.99</c:v>
                </c:pt>
                <c:pt idx="2121">
                  <c:v>11.92</c:v>
                </c:pt>
                <c:pt idx="2122">
                  <c:v>11.99</c:v>
                </c:pt>
                <c:pt idx="2123">
                  <c:v>11.92</c:v>
                </c:pt>
                <c:pt idx="2124">
                  <c:v>11.93</c:v>
                </c:pt>
                <c:pt idx="2125">
                  <c:v>11.99</c:v>
                </c:pt>
                <c:pt idx="2126">
                  <c:v>11.93</c:v>
                </c:pt>
                <c:pt idx="2127">
                  <c:v>11.93</c:v>
                </c:pt>
                <c:pt idx="2128">
                  <c:v>11.93</c:v>
                </c:pt>
                <c:pt idx="2129">
                  <c:v>11.93</c:v>
                </c:pt>
                <c:pt idx="2130">
                  <c:v>11.93</c:v>
                </c:pt>
                <c:pt idx="2131">
                  <c:v>11.93</c:v>
                </c:pt>
                <c:pt idx="2132">
                  <c:v>11.94</c:v>
                </c:pt>
                <c:pt idx="2133">
                  <c:v>11.94</c:v>
                </c:pt>
                <c:pt idx="2134">
                  <c:v>11.94</c:v>
                </c:pt>
                <c:pt idx="2135">
                  <c:v>11.95</c:v>
                </c:pt>
                <c:pt idx="2136">
                  <c:v>11.94</c:v>
                </c:pt>
                <c:pt idx="2137">
                  <c:v>11.94</c:v>
                </c:pt>
                <c:pt idx="2138">
                  <c:v>11.95</c:v>
                </c:pt>
                <c:pt idx="2139">
                  <c:v>11.94</c:v>
                </c:pt>
                <c:pt idx="2140">
                  <c:v>11.94</c:v>
                </c:pt>
                <c:pt idx="2141">
                  <c:v>11.94</c:v>
                </c:pt>
                <c:pt idx="2142">
                  <c:v>11.94</c:v>
                </c:pt>
                <c:pt idx="2143">
                  <c:v>11.94</c:v>
                </c:pt>
                <c:pt idx="2144">
                  <c:v>11.94</c:v>
                </c:pt>
                <c:pt idx="2145">
                  <c:v>11.95</c:v>
                </c:pt>
                <c:pt idx="2146">
                  <c:v>11.94</c:v>
                </c:pt>
                <c:pt idx="2147">
                  <c:v>11.95</c:v>
                </c:pt>
                <c:pt idx="2148">
                  <c:v>11.95</c:v>
                </c:pt>
                <c:pt idx="2149">
                  <c:v>11.95</c:v>
                </c:pt>
                <c:pt idx="2150">
                  <c:v>11.95</c:v>
                </c:pt>
                <c:pt idx="2151">
                  <c:v>11.95</c:v>
                </c:pt>
                <c:pt idx="2152">
                  <c:v>11.95</c:v>
                </c:pt>
                <c:pt idx="2153">
                  <c:v>11.94</c:v>
                </c:pt>
                <c:pt idx="2154">
                  <c:v>11.95</c:v>
                </c:pt>
                <c:pt idx="2155">
                  <c:v>11.95</c:v>
                </c:pt>
                <c:pt idx="2156">
                  <c:v>11.95</c:v>
                </c:pt>
                <c:pt idx="2157">
                  <c:v>11.95</c:v>
                </c:pt>
                <c:pt idx="2158">
                  <c:v>11.94</c:v>
                </c:pt>
                <c:pt idx="2159">
                  <c:v>11.94</c:v>
                </c:pt>
                <c:pt idx="2160">
                  <c:v>11.94</c:v>
                </c:pt>
                <c:pt idx="2161">
                  <c:v>11.94</c:v>
                </c:pt>
                <c:pt idx="2162">
                  <c:v>11.94</c:v>
                </c:pt>
                <c:pt idx="2163">
                  <c:v>11.94</c:v>
                </c:pt>
                <c:pt idx="2164">
                  <c:v>11.94</c:v>
                </c:pt>
                <c:pt idx="2165">
                  <c:v>11.94</c:v>
                </c:pt>
                <c:pt idx="2166">
                  <c:v>11.94</c:v>
                </c:pt>
                <c:pt idx="2167">
                  <c:v>11.94</c:v>
                </c:pt>
                <c:pt idx="2168">
                  <c:v>11.94</c:v>
                </c:pt>
                <c:pt idx="2169">
                  <c:v>11.94</c:v>
                </c:pt>
                <c:pt idx="2170">
                  <c:v>11.94</c:v>
                </c:pt>
                <c:pt idx="2171">
                  <c:v>11.94</c:v>
                </c:pt>
                <c:pt idx="2172">
                  <c:v>11.93</c:v>
                </c:pt>
                <c:pt idx="2173">
                  <c:v>11.93</c:v>
                </c:pt>
                <c:pt idx="2174">
                  <c:v>11.93</c:v>
                </c:pt>
                <c:pt idx="2175">
                  <c:v>11.93</c:v>
                </c:pt>
                <c:pt idx="2176">
                  <c:v>11.93</c:v>
                </c:pt>
                <c:pt idx="2177">
                  <c:v>11.93</c:v>
                </c:pt>
                <c:pt idx="2178">
                  <c:v>11.93</c:v>
                </c:pt>
                <c:pt idx="2179">
                  <c:v>11.94</c:v>
                </c:pt>
                <c:pt idx="2180">
                  <c:v>11.93</c:v>
                </c:pt>
                <c:pt idx="2181">
                  <c:v>11.93</c:v>
                </c:pt>
                <c:pt idx="2182">
                  <c:v>11.93</c:v>
                </c:pt>
                <c:pt idx="2183">
                  <c:v>11.93</c:v>
                </c:pt>
                <c:pt idx="2184">
                  <c:v>11.93</c:v>
                </c:pt>
                <c:pt idx="2185">
                  <c:v>11.93</c:v>
                </c:pt>
                <c:pt idx="2186">
                  <c:v>11.92</c:v>
                </c:pt>
                <c:pt idx="2187">
                  <c:v>11.92</c:v>
                </c:pt>
                <c:pt idx="2188">
                  <c:v>11.92</c:v>
                </c:pt>
                <c:pt idx="2189">
                  <c:v>11.93</c:v>
                </c:pt>
                <c:pt idx="2190">
                  <c:v>11.93</c:v>
                </c:pt>
                <c:pt idx="2191">
                  <c:v>11.93</c:v>
                </c:pt>
                <c:pt idx="2192">
                  <c:v>11.93</c:v>
                </c:pt>
                <c:pt idx="2193">
                  <c:v>11.93</c:v>
                </c:pt>
                <c:pt idx="2194">
                  <c:v>11.92</c:v>
                </c:pt>
                <c:pt idx="2195">
                  <c:v>11.92</c:v>
                </c:pt>
                <c:pt idx="2196">
                  <c:v>11.92</c:v>
                </c:pt>
                <c:pt idx="2197">
                  <c:v>11.92</c:v>
                </c:pt>
                <c:pt idx="2198">
                  <c:v>11.91</c:v>
                </c:pt>
                <c:pt idx="2199">
                  <c:v>11.91</c:v>
                </c:pt>
                <c:pt idx="2200">
                  <c:v>11.91</c:v>
                </c:pt>
                <c:pt idx="2201">
                  <c:v>11.91</c:v>
                </c:pt>
                <c:pt idx="2202">
                  <c:v>11.9</c:v>
                </c:pt>
                <c:pt idx="2203">
                  <c:v>11.9</c:v>
                </c:pt>
                <c:pt idx="2204">
                  <c:v>11.9</c:v>
                </c:pt>
                <c:pt idx="2205">
                  <c:v>11.91</c:v>
                </c:pt>
                <c:pt idx="2206">
                  <c:v>11.91</c:v>
                </c:pt>
                <c:pt idx="2207">
                  <c:v>11.91</c:v>
                </c:pt>
                <c:pt idx="2208">
                  <c:v>11.91</c:v>
                </c:pt>
                <c:pt idx="2209">
                  <c:v>11.85</c:v>
                </c:pt>
                <c:pt idx="2210">
                  <c:v>11.92</c:v>
                </c:pt>
                <c:pt idx="2211">
                  <c:v>11.85</c:v>
                </c:pt>
                <c:pt idx="2212">
                  <c:v>11.91</c:v>
                </c:pt>
                <c:pt idx="2213">
                  <c:v>11.92</c:v>
                </c:pt>
                <c:pt idx="2214">
                  <c:v>11.91</c:v>
                </c:pt>
                <c:pt idx="2215">
                  <c:v>11.92</c:v>
                </c:pt>
                <c:pt idx="2216">
                  <c:v>11.91</c:v>
                </c:pt>
                <c:pt idx="2217">
                  <c:v>11.91</c:v>
                </c:pt>
                <c:pt idx="2218">
                  <c:v>11.9</c:v>
                </c:pt>
                <c:pt idx="2219">
                  <c:v>11.91</c:v>
                </c:pt>
                <c:pt idx="2220">
                  <c:v>11.9</c:v>
                </c:pt>
                <c:pt idx="2221">
                  <c:v>11.9</c:v>
                </c:pt>
                <c:pt idx="2222">
                  <c:v>11.89</c:v>
                </c:pt>
                <c:pt idx="2223">
                  <c:v>11.9</c:v>
                </c:pt>
                <c:pt idx="2224">
                  <c:v>11.89</c:v>
                </c:pt>
                <c:pt idx="2225">
                  <c:v>11.89</c:v>
                </c:pt>
                <c:pt idx="2226">
                  <c:v>11.89</c:v>
                </c:pt>
                <c:pt idx="2227">
                  <c:v>11.9</c:v>
                </c:pt>
                <c:pt idx="2228">
                  <c:v>11.89</c:v>
                </c:pt>
                <c:pt idx="2229">
                  <c:v>11.9</c:v>
                </c:pt>
                <c:pt idx="2230">
                  <c:v>11.9</c:v>
                </c:pt>
                <c:pt idx="2231">
                  <c:v>11.89</c:v>
                </c:pt>
                <c:pt idx="2232">
                  <c:v>11.89</c:v>
                </c:pt>
                <c:pt idx="2233">
                  <c:v>11.89</c:v>
                </c:pt>
                <c:pt idx="2234">
                  <c:v>11.89</c:v>
                </c:pt>
                <c:pt idx="2235">
                  <c:v>11.89</c:v>
                </c:pt>
                <c:pt idx="2236">
                  <c:v>11.89</c:v>
                </c:pt>
                <c:pt idx="2237">
                  <c:v>11.89</c:v>
                </c:pt>
                <c:pt idx="2238">
                  <c:v>11.89</c:v>
                </c:pt>
                <c:pt idx="2239">
                  <c:v>11.89</c:v>
                </c:pt>
                <c:pt idx="2240">
                  <c:v>11.89</c:v>
                </c:pt>
                <c:pt idx="2241">
                  <c:v>11.89</c:v>
                </c:pt>
                <c:pt idx="2242">
                  <c:v>11.89</c:v>
                </c:pt>
                <c:pt idx="2243">
                  <c:v>11.89</c:v>
                </c:pt>
                <c:pt idx="2244">
                  <c:v>11.89</c:v>
                </c:pt>
                <c:pt idx="2245">
                  <c:v>11.89</c:v>
                </c:pt>
                <c:pt idx="2246">
                  <c:v>11.89</c:v>
                </c:pt>
                <c:pt idx="2247">
                  <c:v>11.89</c:v>
                </c:pt>
                <c:pt idx="2248">
                  <c:v>11.88</c:v>
                </c:pt>
                <c:pt idx="2249">
                  <c:v>11.88</c:v>
                </c:pt>
                <c:pt idx="2250">
                  <c:v>11.88</c:v>
                </c:pt>
                <c:pt idx="2251">
                  <c:v>11.87</c:v>
                </c:pt>
                <c:pt idx="2252">
                  <c:v>11.87</c:v>
                </c:pt>
                <c:pt idx="2253">
                  <c:v>11.87</c:v>
                </c:pt>
                <c:pt idx="2254">
                  <c:v>11.87</c:v>
                </c:pt>
                <c:pt idx="2255">
                  <c:v>11.87</c:v>
                </c:pt>
                <c:pt idx="2256">
                  <c:v>11.87</c:v>
                </c:pt>
                <c:pt idx="2257">
                  <c:v>11.87</c:v>
                </c:pt>
                <c:pt idx="2258">
                  <c:v>11.88</c:v>
                </c:pt>
                <c:pt idx="2259">
                  <c:v>11.88</c:v>
                </c:pt>
                <c:pt idx="2260">
                  <c:v>11.88</c:v>
                </c:pt>
                <c:pt idx="2261">
                  <c:v>11.88</c:v>
                </c:pt>
                <c:pt idx="2262">
                  <c:v>11.89</c:v>
                </c:pt>
                <c:pt idx="2263">
                  <c:v>11.88</c:v>
                </c:pt>
                <c:pt idx="2264">
                  <c:v>11.89</c:v>
                </c:pt>
                <c:pt idx="2265">
                  <c:v>11.89</c:v>
                </c:pt>
                <c:pt idx="2266">
                  <c:v>11.88</c:v>
                </c:pt>
                <c:pt idx="2267">
                  <c:v>11.88</c:v>
                </c:pt>
                <c:pt idx="2268">
                  <c:v>11.89</c:v>
                </c:pt>
                <c:pt idx="2269">
                  <c:v>11.89</c:v>
                </c:pt>
                <c:pt idx="2270">
                  <c:v>11.9</c:v>
                </c:pt>
                <c:pt idx="2271">
                  <c:v>11.9</c:v>
                </c:pt>
                <c:pt idx="2272">
                  <c:v>11.89</c:v>
                </c:pt>
                <c:pt idx="2273">
                  <c:v>11.9</c:v>
                </c:pt>
                <c:pt idx="2274">
                  <c:v>11.89</c:v>
                </c:pt>
                <c:pt idx="2275">
                  <c:v>11.89</c:v>
                </c:pt>
                <c:pt idx="2276">
                  <c:v>11.9</c:v>
                </c:pt>
                <c:pt idx="2277">
                  <c:v>11.84</c:v>
                </c:pt>
                <c:pt idx="2278">
                  <c:v>11.9</c:v>
                </c:pt>
                <c:pt idx="2279">
                  <c:v>11.9</c:v>
                </c:pt>
                <c:pt idx="2280">
                  <c:v>11.9</c:v>
                </c:pt>
                <c:pt idx="2281">
                  <c:v>11.89</c:v>
                </c:pt>
                <c:pt idx="2282">
                  <c:v>11.89</c:v>
                </c:pt>
                <c:pt idx="2283">
                  <c:v>11.89</c:v>
                </c:pt>
                <c:pt idx="2284">
                  <c:v>11.89</c:v>
                </c:pt>
                <c:pt idx="2285">
                  <c:v>11.89</c:v>
                </c:pt>
                <c:pt idx="2286">
                  <c:v>11.89</c:v>
                </c:pt>
                <c:pt idx="2287">
                  <c:v>11.88</c:v>
                </c:pt>
                <c:pt idx="2288">
                  <c:v>11.88</c:v>
                </c:pt>
                <c:pt idx="2289">
                  <c:v>11.89</c:v>
                </c:pt>
                <c:pt idx="2290">
                  <c:v>11.88</c:v>
                </c:pt>
                <c:pt idx="2291">
                  <c:v>11.88</c:v>
                </c:pt>
                <c:pt idx="2292">
                  <c:v>11.88</c:v>
                </c:pt>
                <c:pt idx="2293">
                  <c:v>11.88</c:v>
                </c:pt>
                <c:pt idx="2294">
                  <c:v>11.87</c:v>
                </c:pt>
                <c:pt idx="2295">
                  <c:v>11.87</c:v>
                </c:pt>
                <c:pt idx="2296">
                  <c:v>11.87</c:v>
                </c:pt>
                <c:pt idx="2297">
                  <c:v>11.87</c:v>
                </c:pt>
                <c:pt idx="2298">
                  <c:v>11.87</c:v>
                </c:pt>
                <c:pt idx="2299">
                  <c:v>11.87</c:v>
                </c:pt>
                <c:pt idx="2300">
                  <c:v>11.87</c:v>
                </c:pt>
                <c:pt idx="2301">
                  <c:v>11.88</c:v>
                </c:pt>
                <c:pt idx="2302">
                  <c:v>11.88</c:v>
                </c:pt>
                <c:pt idx="2303">
                  <c:v>11.88</c:v>
                </c:pt>
                <c:pt idx="2304">
                  <c:v>11.88</c:v>
                </c:pt>
                <c:pt idx="2305">
                  <c:v>11.88</c:v>
                </c:pt>
                <c:pt idx="2306">
                  <c:v>11.88</c:v>
                </c:pt>
                <c:pt idx="2307">
                  <c:v>11.82</c:v>
                </c:pt>
                <c:pt idx="2308">
                  <c:v>11.89</c:v>
                </c:pt>
                <c:pt idx="2309">
                  <c:v>11.89</c:v>
                </c:pt>
                <c:pt idx="2310">
                  <c:v>11.89</c:v>
                </c:pt>
                <c:pt idx="2311">
                  <c:v>11.89</c:v>
                </c:pt>
                <c:pt idx="2312">
                  <c:v>11.88</c:v>
                </c:pt>
                <c:pt idx="2313">
                  <c:v>11.88</c:v>
                </c:pt>
                <c:pt idx="2314">
                  <c:v>11.88</c:v>
                </c:pt>
                <c:pt idx="2315">
                  <c:v>11.88</c:v>
                </c:pt>
                <c:pt idx="2316">
                  <c:v>11.88</c:v>
                </c:pt>
                <c:pt idx="2317">
                  <c:v>11.87</c:v>
                </c:pt>
                <c:pt idx="2318">
                  <c:v>11.88</c:v>
                </c:pt>
                <c:pt idx="2319">
                  <c:v>11.87</c:v>
                </c:pt>
                <c:pt idx="2320">
                  <c:v>11.88</c:v>
                </c:pt>
                <c:pt idx="2321">
                  <c:v>11.88</c:v>
                </c:pt>
                <c:pt idx="2322">
                  <c:v>11.81</c:v>
                </c:pt>
                <c:pt idx="2323">
                  <c:v>11.81</c:v>
                </c:pt>
                <c:pt idx="2324">
                  <c:v>11.87</c:v>
                </c:pt>
                <c:pt idx="2325">
                  <c:v>11.87</c:v>
                </c:pt>
                <c:pt idx="2326">
                  <c:v>11.87</c:v>
                </c:pt>
                <c:pt idx="2327">
                  <c:v>11.87</c:v>
                </c:pt>
                <c:pt idx="2328">
                  <c:v>11.87</c:v>
                </c:pt>
                <c:pt idx="2329">
                  <c:v>11.87</c:v>
                </c:pt>
                <c:pt idx="2330">
                  <c:v>11.87</c:v>
                </c:pt>
                <c:pt idx="2331">
                  <c:v>11.87</c:v>
                </c:pt>
                <c:pt idx="2332">
                  <c:v>11.87</c:v>
                </c:pt>
                <c:pt idx="2333">
                  <c:v>11.87</c:v>
                </c:pt>
                <c:pt idx="2334">
                  <c:v>11.87</c:v>
                </c:pt>
                <c:pt idx="2335">
                  <c:v>11.87</c:v>
                </c:pt>
                <c:pt idx="2336">
                  <c:v>11.86</c:v>
                </c:pt>
                <c:pt idx="2337">
                  <c:v>11.87</c:v>
                </c:pt>
                <c:pt idx="2338">
                  <c:v>11.86</c:v>
                </c:pt>
                <c:pt idx="2339">
                  <c:v>11.87</c:v>
                </c:pt>
                <c:pt idx="2340">
                  <c:v>11.88</c:v>
                </c:pt>
                <c:pt idx="2341">
                  <c:v>11.88</c:v>
                </c:pt>
                <c:pt idx="2342">
                  <c:v>11.87</c:v>
                </c:pt>
                <c:pt idx="2343">
                  <c:v>11.87</c:v>
                </c:pt>
                <c:pt idx="2344">
                  <c:v>11.86</c:v>
                </c:pt>
                <c:pt idx="2345">
                  <c:v>11.86</c:v>
                </c:pt>
                <c:pt idx="2346">
                  <c:v>11.86</c:v>
                </c:pt>
                <c:pt idx="2347">
                  <c:v>11.86</c:v>
                </c:pt>
                <c:pt idx="2348">
                  <c:v>11.86</c:v>
                </c:pt>
                <c:pt idx="2349">
                  <c:v>11.85</c:v>
                </c:pt>
                <c:pt idx="2350">
                  <c:v>11.86</c:v>
                </c:pt>
                <c:pt idx="2351">
                  <c:v>11.85</c:v>
                </c:pt>
                <c:pt idx="2352">
                  <c:v>11.84</c:v>
                </c:pt>
                <c:pt idx="2353">
                  <c:v>11.85</c:v>
                </c:pt>
                <c:pt idx="2354">
                  <c:v>11.84</c:v>
                </c:pt>
                <c:pt idx="2355">
                  <c:v>11.84</c:v>
                </c:pt>
                <c:pt idx="2356">
                  <c:v>11.84</c:v>
                </c:pt>
                <c:pt idx="2357">
                  <c:v>11.84</c:v>
                </c:pt>
                <c:pt idx="2358">
                  <c:v>11.84</c:v>
                </c:pt>
                <c:pt idx="2359">
                  <c:v>11.83</c:v>
                </c:pt>
                <c:pt idx="2360">
                  <c:v>11.84</c:v>
                </c:pt>
                <c:pt idx="2361">
                  <c:v>11.84</c:v>
                </c:pt>
                <c:pt idx="2362">
                  <c:v>11.85</c:v>
                </c:pt>
                <c:pt idx="2363">
                  <c:v>11.85</c:v>
                </c:pt>
                <c:pt idx="2364">
                  <c:v>11.85</c:v>
                </c:pt>
                <c:pt idx="2365">
                  <c:v>11.85</c:v>
                </c:pt>
                <c:pt idx="2366">
                  <c:v>11.85</c:v>
                </c:pt>
                <c:pt idx="2367">
                  <c:v>11.85</c:v>
                </c:pt>
                <c:pt idx="2368">
                  <c:v>11.85</c:v>
                </c:pt>
                <c:pt idx="2369">
                  <c:v>11.85</c:v>
                </c:pt>
                <c:pt idx="2370">
                  <c:v>11.85</c:v>
                </c:pt>
                <c:pt idx="2371">
                  <c:v>11.85</c:v>
                </c:pt>
                <c:pt idx="2372">
                  <c:v>11.85</c:v>
                </c:pt>
                <c:pt idx="2373">
                  <c:v>11.85</c:v>
                </c:pt>
                <c:pt idx="2374">
                  <c:v>11.85</c:v>
                </c:pt>
                <c:pt idx="2375">
                  <c:v>11.85</c:v>
                </c:pt>
                <c:pt idx="2376">
                  <c:v>11.85</c:v>
                </c:pt>
                <c:pt idx="2377">
                  <c:v>11.85</c:v>
                </c:pt>
                <c:pt idx="2378">
                  <c:v>11.85</c:v>
                </c:pt>
                <c:pt idx="2379">
                  <c:v>11.85</c:v>
                </c:pt>
                <c:pt idx="2380">
                  <c:v>11.84</c:v>
                </c:pt>
                <c:pt idx="2381">
                  <c:v>11.85</c:v>
                </c:pt>
                <c:pt idx="2382">
                  <c:v>11.84</c:v>
                </c:pt>
                <c:pt idx="2383">
                  <c:v>11.84</c:v>
                </c:pt>
                <c:pt idx="2384">
                  <c:v>11.84</c:v>
                </c:pt>
                <c:pt idx="2385">
                  <c:v>11.78</c:v>
                </c:pt>
                <c:pt idx="2386">
                  <c:v>11.84</c:v>
                </c:pt>
                <c:pt idx="2387">
                  <c:v>11.84</c:v>
                </c:pt>
                <c:pt idx="2388">
                  <c:v>11.84</c:v>
                </c:pt>
                <c:pt idx="2389">
                  <c:v>11.84</c:v>
                </c:pt>
                <c:pt idx="2390">
                  <c:v>11.85</c:v>
                </c:pt>
                <c:pt idx="2391">
                  <c:v>11.85</c:v>
                </c:pt>
                <c:pt idx="2392">
                  <c:v>11.85</c:v>
                </c:pt>
                <c:pt idx="2393">
                  <c:v>11.85</c:v>
                </c:pt>
                <c:pt idx="2394">
                  <c:v>11.85</c:v>
                </c:pt>
                <c:pt idx="2395">
                  <c:v>11.79</c:v>
                </c:pt>
                <c:pt idx="2396">
                  <c:v>11.85</c:v>
                </c:pt>
                <c:pt idx="2397">
                  <c:v>11.85</c:v>
                </c:pt>
                <c:pt idx="2398">
                  <c:v>11.85</c:v>
                </c:pt>
                <c:pt idx="2399">
                  <c:v>11.85</c:v>
                </c:pt>
                <c:pt idx="2400">
                  <c:v>11.84</c:v>
                </c:pt>
                <c:pt idx="2401">
                  <c:v>11.85</c:v>
                </c:pt>
                <c:pt idx="2402">
                  <c:v>11.85</c:v>
                </c:pt>
                <c:pt idx="2403">
                  <c:v>11.85</c:v>
                </c:pt>
                <c:pt idx="2404">
                  <c:v>11.85</c:v>
                </c:pt>
                <c:pt idx="2405">
                  <c:v>11.85</c:v>
                </c:pt>
                <c:pt idx="2406">
                  <c:v>11.79</c:v>
                </c:pt>
                <c:pt idx="2407">
                  <c:v>11.85</c:v>
                </c:pt>
                <c:pt idx="2408">
                  <c:v>11.86</c:v>
                </c:pt>
                <c:pt idx="2409">
                  <c:v>11.79</c:v>
                </c:pt>
                <c:pt idx="2410">
                  <c:v>11.85</c:v>
                </c:pt>
                <c:pt idx="2411">
                  <c:v>11.79</c:v>
                </c:pt>
                <c:pt idx="2412">
                  <c:v>11.85</c:v>
                </c:pt>
                <c:pt idx="2413">
                  <c:v>11.79</c:v>
                </c:pt>
                <c:pt idx="2414">
                  <c:v>11.78</c:v>
                </c:pt>
                <c:pt idx="2415">
                  <c:v>11.79</c:v>
                </c:pt>
                <c:pt idx="2416">
                  <c:v>11.85</c:v>
                </c:pt>
                <c:pt idx="2417">
                  <c:v>11.78</c:v>
                </c:pt>
                <c:pt idx="2418">
                  <c:v>11.79</c:v>
                </c:pt>
                <c:pt idx="2419">
                  <c:v>11.85</c:v>
                </c:pt>
                <c:pt idx="2420">
                  <c:v>11.85</c:v>
                </c:pt>
                <c:pt idx="2421">
                  <c:v>11.84</c:v>
                </c:pt>
                <c:pt idx="2422">
                  <c:v>11.84</c:v>
                </c:pt>
                <c:pt idx="2423">
                  <c:v>11.84</c:v>
                </c:pt>
                <c:pt idx="2424">
                  <c:v>11.83</c:v>
                </c:pt>
                <c:pt idx="2425">
                  <c:v>11.82</c:v>
                </c:pt>
                <c:pt idx="2426">
                  <c:v>11.83</c:v>
                </c:pt>
                <c:pt idx="2427">
                  <c:v>11.83</c:v>
                </c:pt>
                <c:pt idx="2428">
                  <c:v>11.83</c:v>
                </c:pt>
                <c:pt idx="2429">
                  <c:v>11.84</c:v>
                </c:pt>
                <c:pt idx="2430">
                  <c:v>11.83</c:v>
                </c:pt>
                <c:pt idx="2431">
                  <c:v>11.83</c:v>
                </c:pt>
                <c:pt idx="2432">
                  <c:v>11.83</c:v>
                </c:pt>
                <c:pt idx="2433">
                  <c:v>11.83</c:v>
                </c:pt>
                <c:pt idx="2434">
                  <c:v>11.83</c:v>
                </c:pt>
                <c:pt idx="2435">
                  <c:v>11.83</c:v>
                </c:pt>
                <c:pt idx="2436">
                  <c:v>11.83</c:v>
                </c:pt>
                <c:pt idx="2437">
                  <c:v>11.83</c:v>
                </c:pt>
                <c:pt idx="2438">
                  <c:v>11.83</c:v>
                </c:pt>
                <c:pt idx="2439">
                  <c:v>11.83</c:v>
                </c:pt>
                <c:pt idx="2440">
                  <c:v>11.83</c:v>
                </c:pt>
                <c:pt idx="2441">
                  <c:v>11.83</c:v>
                </c:pt>
                <c:pt idx="2442">
                  <c:v>11.83</c:v>
                </c:pt>
                <c:pt idx="2443">
                  <c:v>11.83</c:v>
                </c:pt>
                <c:pt idx="2444">
                  <c:v>11.83</c:v>
                </c:pt>
                <c:pt idx="2445">
                  <c:v>11.83</c:v>
                </c:pt>
                <c:pt idx="2446">
                  <c:v>11.83</c:v>
                </c:pt>
                <c:pt idx="2447">
                  <c:v>11.83</c:v>
                </c:pt>
                <c:pt idx="2448">
                  <c:v>11.83</c:v>
                </c:pt>
                <c:pt idx="2449">
                  <c:v>11.83</c:v>
                </c:pt>
                <c:pt idx="2450">
                  <c:v>11.83</c:v>
                </c:pt>
                <c:pt idx="2451">
                  <c:v>11.77</c:v>
                </c:pt>
                <c:pt idx="2452">
                  <c:v>11.84</c:v>
                </c:pt>
                <c:pt idx="2453">
                  <c:v>11.83</c:v>
                </c:pt>
                <c:pt idx="2454">
                  <c:v>11.83</c:v>
                </c:pt>
                <c:pt idx="2455">
                  <c:v>11.83</c:v>
                </c:pt>
                <c:pt idx="2456">
                  <c:v>11.83</c:v>
                </c:pt>
                <c:pt idx="2457">
                  <c:v>11.82</c:v>
                </c:pt>
                <c:pt idx="2458">
                  <c:v>11.82</c:v>
                </c:pt>
                <c:pt idx="2459">
                  <c:v>11.83</c:v>
                </c:pt>
                <c:pt idx="2460">
                  <c:v>11.83</c:v>
                </c:pt>
                <c:pt idx="2461">
                  <c:v>11.82</c:v>
                </c:pt>
                <c:pt idx="2462">
                  <c:v>11.83</c:v>
                </c:pt>
                <c:pt idx="2463">
                  <c:v>11.82</c:v>
                </c:pt>
                <c:pt idx="2464">
                  <c:v>11.82</c:v>
                </c:pt>
                <c:pt idx="2465">
                  <c:v>11.82</c:v>
                </c:pt>
                <c:pt idx="2466">
                  <c:v>11.82</c:v>
                </c:pt>
                <c:pt idx="2467">
                  <c:v>11.82</c:v>
                </c:pt>
                <c:pt idx="2468">
                  <c:v>11.82</c:v>
                </c:pt>
                <c:pt idx="2469">
                  <c:v>11.82</c:v>
                </c:pt>
                <c:pt idx="2470">
                  <c:v>11.83</c:v>
                </c:pt>
                <c:pt idx="2471">
                  <c:v>11.82</c:v>
                </c:pt>
                <c:pt idx="2472">
                  <c:v>11.82</c:v>
                </c:pt>
                <c:pt idx="2473">
                  <c:v>11.83</c:v>
                </c:pt>
                <c:pt idx="2474">
                  <c:v>11.83</c:v>
                </c:pt>
                <c:pt idx="2475">
                  <c:v>11.84</c:v>
                </c:pt>
                <c:pt idx="2476">
                  <c:v>11.83</c:v>
                </c:pt>
                <c:pt idx="2477">
                  <c:v>11.84</c:v>
                </c:pt>
                <c:pt idx="2478">
                  <c:v>11.84</c:v>
                </c:pt>
                <c:pt idx="2479">
                  <c:v>11.78</c:v>
                </c:pt>
                <c:pt idx="2480">
                  <c:v>11.78</c:v>
                </c:pt>
                <c:pt idx="2481">
                  <c:v>11.78</c:v>
                </c:pt>
                <c:pt idx="2482">
                  <c:v>11.78</c:v>
                </c:pt>
                <c:pt idx="2483">
                  <c:v>11.78</c:v>
                </c:pt>
                <c:pt idx="2484">
                  <c:v>11.79</c:v>
                </c:pt>
                <c:pt idx="2485">
                  <c:v>11.79</c:v>
                </c:pt>
                <c:pt idx="2486">
                  <c:v>11.78</c:v>
                </c:pt>
                <c:pt idx="2487">
                  <c:v>11.79</c:v>
                </c:pt>
                <c:pt idx="2488">
                  <c:v>11.79</c:v>
                </c:pt>
                <c:pt idx="2489">
                  <c:v>11.79</c:v>
                </c:pt>
                <c:pt idx="2490">
                  <c:v>11.79</c:v>
                </c:pt>
                <c:pt idx="2491">
                  <c:v>11.79</c:v>
                </c:pt>
                <c:pt idx="2492">
                  <c:v>11.8</c:v>
                </c:pt>
                <c:pt idx="2493">
                  <c:v>11.8</c:v>
                </c:pt>
                <c:pt idx="2494">
                  <c:v>11.79</c:v>
                </c:pt>
                <c:pt idx="2495">
                  <c:v>11.8</c:v>
                </c:pt>
                <c:pt idx="2496">
                  <c:v>11.79</c:v>
                </c:pt>
                <c:pt idx="2497">
                  <c:v>11.78</c:v>
                </c:pt>
                <c:pt idx="2498">
                  <c:v>11.79</c:v>
                </c:pt>
                <c:pt idx="2499">
                  <c:v>11.79</c:v>
                </c:pt>
                <c:pt idx="2500">
                  <c:v>11.84</c:v>
                </c:pt>
                <c:pt idx="2501">
                  <c:v>11.84</c:v>
                </c:pt>
                <c:pt idx="2502">
                  <c:v>11.78</c:v>
                </c:pt>
                <c:pt idx="2503">
                  <c:v>11.83</c:v>
                </c:pt>
                <c:pt idx="2504">
                  <c:v>11.77</c:v>
                </c:pt>
                <c:pt idx="2505">
                  <c:v>11.77</c:v>
                </c:pt>
                <c:pt idx="2506">
                  <c:v>11.83</c:v>
                </c:pt>
                <c:pt idx="2507">
                  <c:v>11.82</c:v>
                </c:pt>
                <c:pt idx="2508">
                  <c:v>11.82</c:v>
                </c:pt>
                <c:pt idx="2509">
                  <c:v>11.82</c:v>
                </c:pt>
                <c:pt idx="2510">
                  <c:v>11.76</c:v>
                </c:pt>
                <c:pt idx="2511">
                  <c:v>11.82</c:v>
                </c:pt>
                <c:pt idx="2512">
                  <c:v>11.83</c:v>
                </c:pt>
                <c:pt idx="2513">
                  <c:v>11.77</c:v>
                </c:pt>
                <c:pt idx="2514">
                  <c:v>11.77</c:v>
                </c:pt>
                <c:pt idx="2515">
                  <c:v>11.83</c:v>
                </c:pt>
                <c:pt idx="2516">
                  <c:v>11.83</c:v>
                </c:pt>
                <c:pt idx="2517">
                  <c:v>11.76</c:v>
                </c:pt>
                <c:pt idx="2518">
                  <c:v>11.76</c:v>
                </c:pt>
                <c:pt idx="2519">
                  <c:v>11.77</c:v>
                </c:pt>
                <c:pt idx="2520">
                  <c:v>11.83</c:v>
                </c:pt>
                <c:pt idx="2521">
                  <c:v>11.76</c:v>
                </c:pt>
                <c:pt idx="2522">
                  <c:v>11.76</c:v>
                </c:pt>
                <c:pt idx="2523">
                  <c:v>11.77</c:v>
                </c:pt>
                <c:pt idx="2524">
                  <c:v>11.83</c:v>
                </c:pt>
                <c:pt idx="2525">
                  <c:v>11.77</c:v>
                </c:pt>
                <c:pt idx="2526">
                  <c:v>11.77</c:v>
                </c:pt>
                <c:pt idx="2527">
                  <c:v>11.77</c:v>
                </c:pt>
                <c:pt idx="2528">
                  <c:v>11.83</c:v>
                </c:pt>
                <c:pt idx="2529">
                  <c:v>11.78</c:v>
                </c:pt>
                <c:pt idx="2530">
                  <c:v>11.76</c:v>
                </c:pt>
                <c:pt idx="2531">
                  <c:v>11.77</c:v>
                </c:pt>
                <c:pt idx="2532">
                  <c:v>11.77</c:v>
                </c:pt>
                <c:pt idx="2533">
                  <c:v>11.77</c:v>
                </c:pt>
                <c:pt idx="2534">
                  <c:v>11.77</c:v>
                </c:pt>
                <c:pt idx="2535">
                  <c:v>11.84</c:v>
                </c:pt>
                <c:pt idx="2536">
                  <c:v>11.84</c:v>
                </c:pt>
                <c:pt idx="2537">
                  <c:v>11.77</c:v>
                </c:pt>
                <c:pt idx="2538">
                  <c:v>11.77</c:v>
                </c:pt>
                <c:pt idx="2539">
                  <c:v>11.77</c:v>
                </c:pt>
                <c:pt idx="2540">
                  <c:v>11.78</c:v>
                </c:pt>
                <c:pt idx="2541">
                  <c:v>11.77</c:v>
                </c:pt>
                <c:pt idx="2542">
                  <c:v>11.78</c:v>
                </c:pt>
                <c:pt idx="2543">
                  <c:v>11.77</c:v>
                </c:pt>
                <c:pt idx="2544">
                  <c:v>11.77</c:v>
                </c:pt>
                <c:pt idx="2545">
                  <c:v>11.77</c:v>
                </c:pt>
                <c:pt idx="2546">
                  <c:v>11.77</c:v>
                </c:pt>
                <c:pt idx="2547">
                  <c:v>11.76</c:v>
                </c:pt>
                <c:pt idx="2548">
                  <c:v>11.76</c:v>
                </c:pt>
                <c:pt idx="2549">
                  <c:v>11.76</c:v>
                </c:pt>
                <c:pt idx="2550">
                  <c:v>11.83</c:v>
                </c:pt>
                <c:pt idx="2551">
                  <c:v>11.82</c:v>
                </c:pt>
                <c:pt idx="2552">
                  <c:v>11.77</c:v>
                </c:pt>
                <c:pt idx="2553">
                  <c:v>11.76</c:v>
                </c:pt>
                <c:pt idx="2554">
                  <c:v>11.76</c:v>
                </c:pt>
                <c:pt idx="2555">
                  <c:v>11.76</c:v>
                </c:pt>
                <c:pt idx="2556">
                  <c:v>11.82</c:v>
                </c:pt>
                <c:pt idx="2557">
                  <c:v>11.82</c:v>
                </c:pt>
                <c:pt idx="2558">
                  <c:v>11.76</c:v>
                </c:pt>
                <c:pt idx="2559">
                  <c:v>11.76</c:v>
                </c:pt>
                <c:pt idx="2560">
                  <c:v>11.77</c:v>
                </c:pt>
                <c:pt idx="2561">
                  <c:v>11.83</c:v>
                </c:pt>
                <c:pt idx="2562">
                  <c:v>11.83</c:v>
                </c:pt>
                <c:pt idx="2563">
                  <c:v>11.77</c:v>
                </c:pt>
                <c:pt idx="2564">
                  <c:v>11.76</c:v>
                </c:pt>
                <c:pt idx="2565">
                  <c:v>11.77</c:v>
                </c:pt>
                <c:pt idx="2566">
                  <c:v>11.76</c:v>
                </c:pt>
                <c:pt idx="2567">
                  <c:v>11.76</c:v>
                </c:pt>
                <c:pt idx="2568">
                  <c:v>11.76</c:v>
                </c:pt>
                <c:pt idx="2569">
                  <c:v>11.75</c:v>
                </c:pt>
                <c:pt idx="2570">
                  <c:v>11.75</c:v>
                </c:pt>
                <c:pt idx="2571">
                  <c:v>11.81</c:v>
                </c:pt>
                <c:pt idx="2572">
                  <c:v>11.75</c:v>
                </c:pt>
                <c:pt idx="2573">
                  <c:v>11.81</c:v>
                </c:pt>
                <c:pt idx="2574">
                  <c:v>11.8</c:v>
                </c:pt>
                <c:pt idx="2575">
                  <c:v>11.8</c:v>
                </c:pt>
                <c:pt idx="2576">
                  <c:v>11.8</c:v>
                </c:pt>
                <c:pt idx="2577">
                  <c:v>11.8</c:v>
                </c:pt>
                <c:pt idx="2578">
                  <c:v>11.8</c:v>
                </c:pt>
                <c:pt idx="2579">
                  <c:v>11.78</c:v>
                </c:pt>
                <c:pt idx="2580">
                  <c:v>11.79</c:v>
                </c:pt>
                <c:pt idx="2581">
                  <c:v>11.78</c:v>
                </c:pt>
                <c:pt idx="2582">
                  <c:v>11.77</c:v>
                </c:pt>
                <c:pt idx="2583">
                  <c:v>11.78</c:v>
                </c:pt>
                <c:pt idx="2584">
                  <c:v>11.77</c:v>
                </c:pt>
                <c:pt idx="2585">
                  <c:v>11.77</c:v>
                </c:pt>
                <c:pt idx="2586">
                  <c:v>11.76</c:v>
                </c:pt>
                <c:pt idx="2587">
                  <c:v>11.75</c:v>
                </c:pt>
                <c:pt idx="2588">
                  <c:v>11.82</c:v>
                </c:pt>
                <c:pt idx="2589">
                  <c:v>11.75</c:v>
                </c:pt>
                <c:pt idx="2590">
                  <c:v>11.81</c:v>
                </c:pt>
                <c:pt idx="2591">
                  <c:v>11.75</c:v>
                </c:pt>
                <c:pt idx="2592">
                  <c:v>11.75</c:v>
                </c:pt>
                <c:pt idx="2593">
                  <c:v>11.75</c:v>
                </c:pt>
                <c:pt idx="2594">
                  <c:v>11.81</c:v>
                </c:pt>
                <c:pt idx="2595">
                  <c:v>11.75</c:v>
                </c:pt>
                <c:pt idx="2596">
                  <c:v>11.75</c:v>
                </c:pt>
                <c:pt idx="2597">
                  <c:v>11.8</c:v>
                </c:pt>
                <c:pt idx="2598">
                  <c:v>11.81</c:v>
                </c:pt>
                <c:pt idx="2599">
                  <c:v>11.74</c:v>
                </c:pt>
                <c:pt idx="2600">
                  <c:v>11.8</c:v>
                </c:pt>
                <c:pt idx="2601">
                  <c:v>11.8</c:v>
                </c:pt>
                <c:pt idx="2602">
                  <c:v>11.8</c:v>
                </c:pt>
                <c:pt idx="2603">
                  <c:v>11.8</c:v>
                </c:pt>
                <c:pt idx="2604">
                  <c:v>11.8</c:v>
                </c:pt>
                <c:pt idx="2605">
                  <c:v>11.8</c:v>
                </c:pt>
                <c:pt idx="2606">
                  <c:v>11.79</c:v>
                </c:pt>
                <c:pt idx="2607">
                  <c:v>11.79</c:v>
                </c:pt>
                <c:pt idx="2608">
                  <c:v>11.79</c:v>
                </c:pt>
                <c:pt idx="2609">
                  <c:v>11.8</c:v>
                </c:pt>
                <c:pt idx="2610">
                  <c:v>11.79</c:v>
                </c:pt>
                <c:pt idx="2611">
                  <c:v>11.72</c:v>
                </c:pt>
                <c:pt idx="2612">
                  <c:v>11.79</c:v>
                </c:pt>
                <c:pt idx="2613">
                  <c:v>11.79</c:v>
                </c:pt>
                <c:pt idx="2614">
                  <c:v>11.79</c:v>
                </c:pt>
                <c:pt idx="2615">
                  <c:v>11.78</c:v>
                </c:pt>
                <c:pt idx="2616">
                  <c:v>11.78</c:v>
                </c:pt>
                <c:pt idx="2617">
                  <c:v>11.78</c:v>
                </c:pt>
                <c:pt idx="2618">
                  <c:v>11.79</c:v>
                </c:pt>
                <c:pt idx="2619">
                  <c:v>11.78</c:v>
                </c:pt>
                <c:pt idx="2620">
                  <c:v>11.77</c:v>
                </c:pt>
                <c:pt idx="2621">
                  <c:v>11.78</c:v>
                </c:pt>
                <c:pt idx="2622">
                  <c:v>11.77</c:v>
                </c:pt>
                <c:pt idx="2623">
                  <c:v>11.78</c:v>
                </c:pt>
                <c:pt idx="2624">
                  <c:v>11.77</c:v>
                </c:pt>
                <c:pt idx="2625">
                  <c:v>11.77</c:v>
                </c:pt>
                <c:pt idx="2626">
                  <c:v>11.78</c:v>
                </c:pt>
                <c:pt idx="2627">
                  <c:v>11.77</c:v>
                </c:pt>
                <c:pt idx="2628">
                  <c:v>11.76</c:v>
                </c:pt>
                <c:pt idx="2629">
                  <c:v>11.76</c:v>
                </c:pt>
                <c:pt idx="2630">
                  <c:v>11.76</c:v>
                </c:pt>
                <c:pt idx="2631">
                  <c:v>11.76</c:v>
                </c:pt>
                <c:pt idx="2632">
                  <c:v>11.76</c:v>
                </c:pt>
                <c:pt idx="2633">
                  <c:v>11.76</c:v>
                </c:pt>
                <c:pt idx="2634">
                  <c:v>11.76</c:v>
                </c:pt>
                <c:pt idx="2635">
                  <c:v>11.74</c:v>
                </c:pt>
                <c:pt idx="2636">
                  <c:v>11.75</c:v>
                </c:pt>
                <c:pt idx="2637">
                  <c:v>11.81</c:v>
                </c:pt>
                <c:pt idx="2638">
                  <c:v>11.74</c:v>
                </c:pt>
                <c:pt idx="2639">
                  <c:v>11.74</c:v>
                </c:pt>
                <c:pt idx="2640">
                  <c:v>11.8</c:v>
                </c:pt>
                <c:pt idx="2641">
                  <c:v>11.8</c:v>
                </c:pt>
                <c:pt idx="2642">
                  <c:v>11.8</c:v>
                </c:pt>
                <c:pt idx="2643">
                  <c:v>11.79</c:v>
                </c:pt>
                <c:pt idx="2644">
                  <c:v>11.79</c:v>
                </c:pt>
                <c:pt idx="2645">
                  <c:v>11.79</c:v>
                </c:pt>
                <c:pt idx="2646">
                  <c:v>11.78</c:v>
                </c:pt>
                <c:pt idx="2647">
                  <c:v>11.77</c:v>
                </c:pt>
                <c:pt idx="2648">
                  <c:v>11.77</c:v>
                </c:pt>
                <c:pt idx="2649">
                  <c:v>11.78</c:v>
                </c:pt>
                <c:pt idx="2650">
                  <c:v>11.77</c:v>
                </c:pt>
                <c:pt idx="2651">
                  <c:v>11.78</c:v>
                </c:pt>
                <c:pt idx="2652">
                  <c:v>11.78</c:v>
                </c:pt>
                <c:pt idx="2653">
                  <c:v>11.79</c:v>
                </c:pt>
                <c:pt idx="2654">
                  <c:v>11.78</c:v>
                </c:pt>
                <c:pt idx="2655">
                  <c:v>11.79</c:v>
                </c:pt>
                <c:pt idx="2656">
                  <c:v>11.79</c:v>
                </c:pt>
                <c:pt idx="2657">
                  <c:v>11.78</c:v>
                </c:pt>
                <c:pt idx="2658">
                  <c:v>11.79</c:v>
                </c:pt>
                <c:pt idx="2659">
                  <c:v>11.79</c:v>
                </c:pt>
                <c:pt idx="2660">
                  <c:v>11.79</c:v>
                </c:pt>
                <c:pt idx="2661">
                  <c:v>11.79</c:v>
                </c:pt>
                <c:pt idx="2662">
                  <c:v>11.78</c:v>
                </c:pt>
                <c:pt idx="2663">
                  <c:v>11.77</c:v>
                </c:pt>
                <c:pt idx="2664">
                  <c:v>11.78</c:v>
                </c:pt>
                <c:pt idx="2665">
                  <c:v>11.77</c:v>
                </c:pt>
                <c:pt idx="2666">
                  <c:v>11.77</c:v>
                </c:pt>
                <c:pt idx="2667">
                  <c:v>11.77</c:v>
                </c:pt>
                <c:pt idx="2668">
                  <c:v>11.76</c:v>
                </c:pt>
                <c:pt idx="2669">
                  <c:v>11.76</c:v>
                </c:pt>
                <c:pt idx="2670">
                  <c:v>11.76</c:v>
                </c:pt>
                <c:pt idx="2671">
                  <c:v>11.76</c:v>
                </c:pt>
                <c:pt idx="2672">
                  <c:v>11.75</c:v>
                </c:pt>
                <c:pt idx="2673">
                  <c:v>11.75</c:v>
                </c:pt>
                <c:pt idx="2674">
                  <c:v>11.75</c:v>
                </c:pt>
                <c:pt idx="2675">
                  <c:v>11.74</c:v>
                </c:pt>
                <c:pt idx="2676">
                  <c:v>11.75</c:v>
                </c:pt>
                <c:pt idx="2677">
                  <c:v>11.74</c:v>
                </c:pt>
                <c:pt idx="2678">
                  <c:v>11.74</c:v>
                </c:pt>
                <c:pt idx="2679">
                  <c:v>11.8</c:v>
                </c:pt>
                <c:pt idx="2680">
                  <c:v>11.74</c:v>
                </c:pt>
                <c:pt idx="2681">
                  <c:v>11.8</c:v>
                </c:pt>
                <c:pt idx="2682">
                  <c:v>11.75</c:v>
                </c:pt>
                <c:pt idx="2683">
                  <c:v>11.75</c:v>
                </c:pt>
                <c:pt idx="2684">
                  <c:v>11.75</c:v>
                </c:pt>
                <c:pt idx="2685">
                  <c:v>11.74</c:v>
                </c:pt>
                <c:pt idx="2686">
                  <c:v>11.81</c:v>
                </c:pt>
                <c:pt idx="2687">
                  <c:v>11.73</c:v>
                </c:pt>
                <c:pt idx="2688">
                  <c:v>11.75</c:v>
                </c:pt>
                <c:pt idx="2689">
                  <c:v>11.74</c:v>
                </c:pt>
                <c:pt idx="2690">
                  <c:v>11.8</c:v>
                </c:pt>
                <c:pt idx="2691">
                  <c:v>11.79</c:v>
                </c:pt>
                <c:pt idx="2692">
                  <c:v>11.79</c:v>
                </c:pt>
                <c:pt idx="2693">
                  <c:v>11.79</c:v>
                </c:pt>
                <c:pt idx="2694">
                  <c:v>11.79</c:v>
                </c:pt>
                <c:pt idx="2695">
                  <c:v>11.79</c:v>
                </c:pt>
                <c:pt idx="2696">
                  <c:v>11.73</c:v>
                </c:pt>
                <c:pt idx="2697">
                  <c:v>11.8</c:v>
                </c:pt>
                <c:pt idx="2698">
                  <c:v>11.8</c:v>
                </c:pt>
                <c:pt idx="2699">
                  <c:v>11.79</c:v>
                </c:pt>
                <c:pt idx="2700">
                  <c:v>11.8</c:v>
                </c:pt>
                <c:pt idx="2701">
                  <c:v>11.8</c:v>
                </c:pt>
                <c:pt idx="2702">
                  <c:v>11.8</c:v>
                </c:pt>
                <c:pt idx="2703">
                  <c:v>11.74</c:v>
                </c:pt>
                <c:pt idx="2704">
                  <c:v>11.8</c:v>
                </c:pt>
                <c:pt idx="2705">
                  <c:v>11.79</c:v>
                </c:pt>
                <c:pt idx="2706">
                  <c:v>11.72</c:v>
                </c:pt>
                <c:pt idx="2707">
                  <c:v>11.79</c:v>
                </c:pt>
                <c:pt idx="2708">
                  <c:v>11.78</c:v>
                </c:pt>
                <c:pt idx="2709">
                  <c:v>11.78</c:v>
                </c:pt>
                <c:pt idx="2710">
                  <c:v>11.78</c:v>
                </c:pt>
                <c:pt idx="2711">
                  <c:v>11.78</c:v>
                </c:pt>
                <c:pt idx="2712">
                  <c:v>11.78</c:v>
                </c:pt>
                <c:pt idx="2713">
                  <c:v>11.77</c:v>
                </c:pt>
                <c:pt idx="2714">
                  <c:v>11.78</c:v>
                </c:pt>
                <c:pt idx="2715">
                  <c:v>11.78</c:v>
                </c:pt>
                <c:pt idx="2716">
                  <c:v>11.78</c:v>
                </c:pt>
                <c:pt idx="2717">
                  <c:v>11.78</c:v>
                </c:pt>
                <c:pt idx="2718">
                  <c:v>11.79</c:v>
                </c:pt>
                <c:pt idx="2719">
                  <c:v>11.78</c:v>
                </c:pt>
                <c:pt idx="2720">
                  <c:v>11.78</c:v>
                </c:pt>
                <c:pt idx="2721">
                  <c:v>11.78</c:v>
                </c:pt>
                <c:pt idx="2722">
                  <c:v>11.78</c:v>
                </c:pt>
                <c:pt idx="2723">
                  <c:v>11.78</c:v>
                </c:pt>
                <c:pt idx="2724">
                  <c:v>11.78</c:v>
                </c:pt>
                <c:pt idx="2725">
                  <c:v>11.77</c:v>
                </c:pt>
                <c:pt idx="2726">
                  <c:v>11.77</c:v>
                </c:pt>
                <c:pt idx="2727">
                  <c:v>11.77</c:v>
                </c:pt>
                <c:pt idx="2728">
                  <c:v>11.77</c:v>
                </c:pt>
                <c:pt idx="2729">
                  <c:v>11.77</c:v>
                </c:pt>
                <c:pt idx="2730">
                  <c:v>11.77</c:v>
                </c:pt>
                <c:pt idx="2731">
                  <c:v>11.77</c:v>
                </c:pt>
                <c:pt idx="2732">
                  <c:v>11.76</c:v>
                </c:pt>
                <c:pt idx="2733">
                  <c:v>11.77</c:v>
                </c:pt>
                <c:pt idx="2734">
                  <c:v>11.77</c:v>
                </c:pt>
                <c:pt idx="2735">
                  <c:v>11.77</c:v>
                </c:pt>
                <c:pt idx="2736">
                  <c:v>11.77</c:v>
                </c:pt>
                <c:pt idx="2737">
                  <c:v>11.77</c:v>
                </c:pt>
                <c:pt idx="2738">
                  <c:v>11.77</c:v>
                </c:pt>
                <c:pt idx="2739">
                  <c:v>11.77</c:v>
                </c:pt>
                <c:pt idx="2740">
                  <c:v>11.77</c:v>
                </c:pt>
                <c:pt idx="2741">
                  <c:v>11.76</c:v>
                </c:pt>
                <c:pt idx="2742">
                  <c:v>11.89</c:v>
                </c:pt>
                <c:pt idx="2743">
                  <c:v>11.76</c:v>
                </c:pt>
                <c:pt idx="2744">
                  <c:v>11.75</c:v>
                </c:pt>
                <c:pt idx="2745">
                  <c:v>11.81</c:v>
                </c:pt>
                <c:pt idx="2746">
                  <c:v>11.8</c:v>
                </c:pt>
                <c:pt idx="2747">
                  <c:v>11.74</c:v>
                </c:pt>
                <c:pt idx="2748">
                  <c:v>11.75</c:v>
                </c:pt>
                <c:pt idx="2749">
                  <c:v>11.81</c:v>
                </c:pt>
                <c:pt idx="2750">
                  <c:v>11.75</c:v>
                </c:pt>
                <c:pt idx="2751">
                  <c:v>11.76</c:v>
                </c:pt>
                <c:pt idx="2752">
                  <c:v>11.75</c:v>
                </c:pt>
                <c:pt idx="2753">
                  <c:v>11.75</c:v>
                </c:pt>
                <c:pt idx="2754">
                  <c:v>11.75</c:v>
                </c:pt>
                <c:pt idx="2755">
                  <c:v>11.76</c:v>
                </c:pt>
                <c:pt idx="2756">
                  <c:v>12.03</c:v>
                </c:pt>
                <c:pt idx="2757">
                  <c:v>11.75</c:v>
                </c:pt>
                <c:pt idx="2758">
                  <c:v>11.75</c:v>
                </c:pt>
                <c:pt idx="2759">
                  <c:v>11.75</c:v>
                </c:pt>
                <c:pt idx="2760">
                  <c:v>11.76</c:v>
                </c:pt>
                <c:pt idx="2761">
                  <c:v>11.76</c:v>
                </c:pt>
                <c:pt idx="2762">
                  <c:v>11.75</c:v>
                </c:pt>
                <c:pt idx="2763">
                  <c:v>12.55</c:v>
                </c:pt>
                <c:pt idx="2764">
                  <c:v>11.76</c:v>
                </c:pt>
                <c:pt idx="2765">
                  <c:v>11.75</c:v>
                </c:pt>
                <c:pt idx="2766">
                  <c:v>11.75</c:v>
                </c:pt>
                <c:pt idx="2767">
                  <c:v>11.75</c:v>
                </c:pt>
                <c:pt idx="2768">
                  <c:v>11.75</c:v>
                </c:pt>
                <c:pt idx="2769">
                  <c:v>11.74</c:v>
                </c:pt>
                <c:pt idx="2770">
                  <c:v>11.74</c:v>
                </c:pt>
                <c:pt idx="2771">
                  <c:v>11.75</c:v>
                </c:pt>
                <c:pt idx="2772">
                  <c:v>11.74</c:v>
                </c:pt>
                <c:pt idx="2773">
                  <c:v>11.74</c:v>
                </c:pt>
              </c:numCache>
            </c:numRef>
          </c:xVal>
          <c:yVal>
            <c:numRef>
              <c:f>Results!$N$2328:$N$5101</c:f>
              <c:numCache>
                <c:formatCode>0.0</c:formatCode>
                <c:ptCount val="2774"/>
                <c:pt idx="0">
                  <c:v>-397.94623205348125</c:v>
                </c:pt>
                <c:pt idx="1">
                  <c:v>-395.83821787538574</c:v>
                </c:pt>
                <c:pt idx="2">
                  <c:v>-393.73020369742022</c:v>
                </c:pt>
                <c:pt idx="3">
                  <c:v>-391.62218951932471</c:v>
                </c:pt>
                <c:pt idx="4">
                  <c:v>-389.98262293649157</c:v>
                </c:pt>
                <c:pt idx="5">
                  <c:v>-388.10883255596218</c:v>
                </c:pt>
                <c:pt idx="6">
                  <c:v>-386.46926597299898</c:v>
                </c:pt>
                <c:pt idx="7">
                  <c:v>-384.59547559259966</c:v>
                </c:pt>
                <c:pt idx="8">
                  <c:v>-382.72168521207027</c:v>
                </c:pt>
                <c:pt idx="9">
                  <c:v>-381.08211862923713</c:v>
                </c:pt>
                <c:pt idx="10">
                  <c:v>-379.67677584384006</c:v>
                </c:pt>
                <c:pt idx="11">
                  <c:v>-378.03720926087692</c:v>
                </c:pt>
                <c:pt idx="12">
                  <c:v>-375.92919508291135</c:v>
                </c:pt>
                <c:pt idx="13">
                  <c:v>-374.52385229751434</c:v>
                </c:pt>
                <c:pt idx="14">
                  <c:v>-372.65006191698501</c:v>
                </c:pt>
                <c:pt idx="15">
                  <c:v>-371.01049533415187</c:v>
                </c:pt>
                <c:pt idx="16">
                  <c:v>-368.9024811560563</c:v>
                </c:pt>
                <c:pt idx="17">
                  <c:v>-367.02869077565691</c:v>
                </c:pt>
                <c:pt idx="18">
                  <c:v>-364.9206765975614</c:v>
                </c:pt>
                <c:pt idx="19">
                  <c:v>-362.81266241959594</c:v>
                </c:pt>
                <c:pt idx="20">
                  <c:v>-360.70464824150042</c:v>
                </c:pt>
                <c:pt idx="21">
                  <c:v>-358.59663406353485</c:v>
                </c:pt>
                <c:pt idx="22">
                  <c:v>-356.02017229030702</c:v>
                </c:pt>
                <c:pt idx="23">
                  <c:v>-353.67793431477531</c:v>
                </c:pt>
                <c:pt idx="24">
                  <c:v>-351.5699201366798</c:v>
                </c:pt>
                <c:pt idx="25">
                  <c:v>-348.75923456601578</c:v>
                </c:pt>
                <c:pt idx="26">
                  <c:v>-346.18277279278794</c:v>
                </c:pt>
                <c:pt idx="27">
                  <c:v>-343.60631101969005</c:v>
                </c:pt>
                <c:pt idx="28">
                  <c:v>-341.02984924646216</c:v>
                </c:pt>
                <c:pt idx="29">
                  <c:v>-338.21916367579814</c:v>
                </c:pt>
                <c:pt idx="30">
                  <c:v>-335.40847810513418</c:v>
                </c:pt>
                <c:pt idx="31">
                  <c:v>-332.5977925343401</c:v>
                </c:pt>
                <c:pt idx="32">
                  <c:v>-329.78710696367608</c:v>
                </c:pt>
                <c:pt idx="33">
                  <c:v>-326.976421393012</c:v>
                </c:pt>
                <c:pt idx="34">
                  <c:v>-323.93151202465185</c:v>
                </c:pt>
                <c:pt idx="35">
                  <c:v>-321.12082645398777</c:v>
                </c:pt>
                <c:pt idx="36">
                  <c:v>-318.07591708562757</c:v>
                </c:pt>
                <c:pt idx="37">
                  <c:v>-315.03100771739742</c:v>
                </c:pt>
                <c:pt idx="38">
                  <c:v>-311.98609834916721</c:v>
                </c:pt>
                <c:pt idx="39">
                  <c:v>-308.941188980937</c:v>
                </c:pt>
                <c:pt idx="40">
                  <c:v>-306.36472720770917</c:v>
                </c:pt>
                <c:pt idx="41">
                  <c:v>-302.85137024434664</c:v>
                </c:pt>
                <c:pt idx="42">
                  <c:v>-299.80646087611643</c:v>
                </c:pt>
                <c:pt idx="43">
                  <c:v>-296.52732771019004</c:v>
                </c:pt>
                <c:pt idx="44">
                  <c:v>-293.71664213952602</c:v>
                </c:pt>
                <c:pt idx="45">
                  <c:v>-290.43750897372968</c:v>
                </c:pt>
                <c:pt idx="46">
                  <c:v>-287.39259960536947</c:v>
                </c:pt>
                <c:pt idx="47">
                  <c:v>-284.34769023713926</c:v>
                </c:pt>
                <c:pt idx="48">
                  <c:v>-281.30278086890905</c:v>
                </c:pt>
                <c:pt idx="49">
                  <c:v>-278.2578715005489</c:v>
                </c:pt>
                <c:pt idx="50">
                  <c:v>-274.97873833475251</c:v>
                </c:pt>
                <c:pt idx="51">
                  <c:v>-271.9338289665223</c:v>
                </c:pt>
                <c:pt idx="52">
                  <c:v>-268.88891959816209</c:v>
                </c:pt>
                <c:pt idx="53">
                  <c:v>-265.84401022993188</c:v>
                </c:pt>
                <c:pt idx="54">
                  <c:v>-262.79910086170173</c:v>
                </c:pt>
                <c:pt idx="55">
                  <c:v>-259.75419149334152</c:v>
                </c:pt>
                <c:pt idx="56">
                  <c:v>-256.70928212511132</c:v>
                </c:pt>
                <c:pt idx="57">
                  <c:v>-253.66437275688111</c:v>
                </c:pt>
                <c:pt idx="58">
                  <c:v>-250.6194633885209</c:v>
                </c:pt>
                <c:pt idx="59">
                  <c:v>-247.80877781785691</c:v>
                </c:pt>
                <c:pt idx="60">
                  <c:v>-244.7638684496267</c:v>
                </c:pt>
                <c:pt idx="61">
                  <c:v>-241.95318287883265</c:v>
                </c:pt>
                <c:pt idx="62">
                  <c:v>-239.14249730816863</c:v>
                </c:pt>
                <c:pt idx="63">
                  <c:v>-235.86336414237226</c:v>
                </c:pt>
                <c:pt idx="64">
                  <c:v>-233.05267857157821</c:v>
                </c:pt>
                <c:pt idx="65">
                  <c:v>-230.47621679848038</c:v>
                </c:pt>
                <c:pt idx="66">
                  <c:v>-227.66553122768633</c:v>
                </c:pt>
                <c:pt idx="67">
                  <c:v>-224.85484565702234</c:v>
                </c:pt>
                <c:pt idx="68">
                  <c:v>-222.04416008635832</c:v>
                </c:pt>
                <c:pt idx="69">
                  <c:v>-219.4676983131304</c:v>
                </c:pt>
                <c:pt idx="70">
                  <c:v>-216.65701274246641</c:v>
                </c:pt>
                <c:pt idx="71">
                  <c:v>-213.84632717180239</c:v>
                </c:pt>
                <c:pt idx="72">
                  <c:v>-211.50408919614071</c:v>
                </c:pt>
                <c:pt idx="73">
                  <c:v>-208.4591798279105</c:v>
                </c:pt>
                <c:pt idx="74">
                  <c:v>-206.11694185224877</c:v>
                </c:pt>
                <c:pt idx="75">
                  <c:v>-203.30625628158478</c:v>
                </c:pt>
                <c:pt idx="76">
                  <c:v>-200.72979450835692</c:v>
                </c:pt>
                <c:pt idx="77">
                  <c:v>-198.15333273525906</c:v>
                </c:pt>
                <c:pt idx="78">
                  <c:v>-195.81109475972735</c:v>
                </c:pt>
                <c:pt idx="79">
                  <c:v>-193.46885678406568</c:v>
                </c:pt>
                <c:pt idx="80">
                  <c:v>-190.65817121340163</c:v>
                </c:pt>
                <c:pt idx="81">
                  <c:v>-188.31593323773993</c:v>
                </c:pt>
                <c:pt idx="82">
                  <c:v>-185.97369526220825</c:v>
                </c:pt>
                <c:pt idx="83">
                  <c:v>-183.39723348898039</c:v>
                </c:pt>
                <c:pt idx="84">
                  <c:v>-181.28921931101485</c:v>
                </c:pt>
                <c:pt idx="85">
                  <c:v>-178.71275753778698</c:v>
                </c:pt>
                <c:pt idx="86">
                  <c:v>-176.13629576468915</c:v>
                </c:pt>
                <c:pt idx="87">
                  <c:v>-173.79405778902745</c:v>
                </c:pt>
                <c:pt idx="88">
                  <c:v>-171.68604361106193</c:v>
                </c:pt>
                <c:pt idx="89">
                  <c:v>-169.10958183783407</c:v>
                </c:pt>
                <c:pt idx="90">
                  <c:v>-167.00156765986858</c:v>
                </c:pt>
                <c:pt idx="91">
                  <c:v>-164.65932968420685</c:v>
                </c:pt>
                <c:pt idx="92">
                  <c:v>-162.55131550624137</c:v>
                </c:pt>
                <c:pt idx="93">
                  <c:v>-160.20907753057963</c:v>
                </c:pt>
                <c:pt idx="94">
                  <c:v>-157.86683955504796</c:v>
                </c:pt>
                <c:pt idx="95">
                  <c:v>-155.9930491745186</c:v>
                </c:pt>
                <c:pt idx="96">
                  <c:v>-153.65081119898693</c:v>
                </c:pt>
                <c:pt idx="97">
                  <c:v>-151.54279702089138</c:v>
                </c:pt>
                <c:pt idx="98">
                  <c:v>-149.90323043805822</c:v>
                </c:pt>
                <c:pt idx="99">
                  <c:v>-147.56099246239651</c:v>
                </c:pt>
                <c:pt idx="100">
                  <c:v>-145.45297828443103</c:v>
                </c:pt>
                <c:pt idx="101">
                  <c:v>-143.34496410633548</c:v>
                </c:pt>
                <c:pt idx="102">
                  <c:v>-141.47117372593613</c:v>
                </c:pt>
                <c:pt idx="103">
                  <c:v>-139.36315954784061</c:v>
                </c:pt>
                <c:pt idx="104">
                  <c:v>-137.48936916731125</c:v>
                </c:pt>
                <c:pt idx="105">
                  <c:v>-135.38135498934574</c:v>
                </c:pt>
                <c:pt idx="106">
                  <c:v>-133.74178840638254</c:v>
                </c:pt>
                <c:pt idx="107">
                  <c:v>-131.63377422841702</c:v>
                </c:pt>
                <c:pt idx="108">
                  <c:v>-129.99420764545383</c:v>
                </c:pt>
                <c:pt idx="109">
                  <c:v>-127.88619346748833</c:v>
                </c:pt>
                <c:pt idx="110">
                  <c:v>-126.01240308695897</c:v>
                </c:pt>
                <c:pt idx="111">
                  <c:v>-124.37283650399577</c:v>
                </c:pt>
                <c:pt idx="112">
                  <c:v>-122.7332699211626</c:v>
                </c:pt>
                <c:pt idx="113">
                  <c:v>-120.85947954063323</c:v>
                </c:pt>
                <c:pt idx="114">
                  <c:v>-118.9856891602339</c:v>
                </c:pt>
                <c:pt idx="115">
                  <c:v>-117.34612257727071</c:v>
                </c:pt>
                <c:pt idx="116">
                  <c:v>-115.47233219674135</c:v>
                </c:pt>
                <c:pt idx="117">
                  <c:v>-113.83276561390817</c:v>
                </c:pt>
                <c:pt idx="118">
                  <c:v>-111.95897523337881</c:v>
                </c:pt>
                <c:pt idx="119">
                  <c:v>-110.31940865041562</c:v>
                </c:pt>
                <c:pt idx="120">
                  <c:v>-108.67984206758246</c:v>
                </c:pt>
                <c:pt idx="121">
                  <c:v>-107.04027548461927</c:v>
                </c:pt>
                <c:pt idx="122">
                  <c:v>-105.4007089017861</c:v>
                </c:pt>
                <c:pt idx="123">
                  <c:v>-103.52691852125675</c:v>
                </c:pt>
                <c:pt idx="124">
                  <c:v>-101.88735193829355</c:v>
                </c:pt>
                <c:pt idx="125">
                  <c:v>-100.24778535546038</c:v>
                </c:pt>
                <c:pt idx="126">
                  <c:v>-98.842442570063355</c:v>
                </c:pt>
                <c:pt idx="127">
                  <c:v>-97.43709978466633</c:v>
                </c:pt>
                <c:pt idx="128">
                  <c:v>-95.797533201833161</c:v>
                </c:pt>
                <c:pt idx="129">
                  <c:v>-93.923742821303804</c:v>
                </c:pt>
                <c:pt idx="130">
                  <c:v>-92.752623833472953</c:v>
                </c:pt>
                <c:pt idx="131">
                  <c:v>-91.113057250639784</c:v>
                </c:pt>
                <c:pt idx="132">
                  <c:v>-89.707714465242745</c:v>
                </c:pt>
                <c:pt idx="133">
                  <c:v>-88.302371679845749</c:v>
                </c:pt>
                <c:pt idx="134">
                  <c:v>-86.66280509701258</c:v>
                </c:pt>
                <c:pt idx="135">
                  <c:v>-85.257462311615541</c:v>
                </c:pt>
                <c:pt idx="136">
                  <c:v>-84.086343323784689</c:v>
                </c:pt>
                <c:pt idx="137">
                  <c:v>-82.681000538517679</c:v>
                </c:pt>
                <c:pt idx="138">
                  <c:v>-81.275657753120683</c:v>
                </c:pt>
                <c:pt idx="139">
                  <c:v>-79.636091170157485</c:v>
                </c:pt>
                <c:pt idx="140">
                  <c:v>-78.464972182326633</c:v>
                </c:pt>
                <c:pt idx="141">
                  <c:v>-77.293853194625797</c:v>
                </c:pt>
                <c:pt idx="142">
                  <c:v>-75.654286611662613</c:v>
                </c:pt>
                <c:pt idx="143">
                  <c:v>-74.483167623831761</c:v>
                </c:pt>
                <c:pt idx="144">
                  <c:v>-73.312048636130925</c:v>
                </c:pt>
                <c:pt idx="145">
                  <c:v>-71.906705850733914</c:v>
                </c:pt>
                <c:pt idx="146">
                  <c:v>-70.501363065336889</c:v>
                </c:pt>
                <c:pt idx="147">
                  <c:v>-69.330244077636053</c:v>
                </c:pt>
                <c:pt idx="148">
                  <c:v>-68.159125089805201</c:v>
                </c:pt>
                <c:pt idx="149">
                  <c:v>-66.75378230440819</c:v>
                </c:pt>
                <c:pt idx="150">
                  <c:v>-65.582663316577339</c:v>
                </c:pt>
                <c:pt idx="151">
                  <c:v>-64.177320531310329</c:v>
                </c:pt>
                <c:pt idx="152">
                  <c:v>-63.006201543479484</c:v>
                </c:pt>
                <c:pt idx="153">
                  <c:v>-61.835082555648633</c:v>
                </c:pt>
                <c:pt idx="154">
                  <c:v>-60.898187365383954</c:v>
                </c:pt>
                <c:pt idx="155">
                  <c:v>-59.492844580116952</c:v>
                </c:pt>
                <c:pt idx="156">
                  <c:v>-58.3217255922861</c:v>
                </c:pt>
                <c:pt idx="157">
                  <c:v>-57.150606604455248</c:v>
                </c:pt>
                <c:pt idx="158">
                  <c:v>-55.979487616624397</c:v>
                </c:pt>
                <c:pt idx="159">
                  <c:v>-54.808368628923567</c:v>
                </c:pt>
                <c:pt idx="160">
                  <c:v>-53.871473438658889</c:v>
                </c:pt>
                <c:pt idx="161">
                  <c:v>-52.466130653261871</c:v>
                </c:pt>
                <c:pt idx="162">
                  <c:v>-51.529235462997185</c:v>
                </c:pt>
                <c:pt idx="163">
                  <c:v>-50.358116475296356</c:v>
                </c:pt>
                <c:pt idx="164">
                  <c:v>-49.186997487465504</c:v>
                </c:pt>
                <c:pt idx="165">
                  <c:v>-48.250102297200826</c:v>
                </c:pt>
                <c:pt idx="166">
                  <c:v>-47.313207106936147</c:v>
                </c:pt>
                <c:pt idx="167">
                  <c:v>-46.376311916801484</c:v>
                </c:pt>
                <c:pt idx="168">
                  <c:v>-45.205192928970632</c:v>
                </c:pt>
                <c:pt idx="169">
                  <c:v>-44.268297738705954</c:v>
                </c:pt>
                <c:pt idx="170">
                  <c:v>-43.331402548441275</c:v>
                </c:pt>
                <c:pt idx="171">
                  <c:v>-42.39450735817659</c:v>
                </c:pt>
                <c:pt idx="172">
                  <c:v>-41.457612168041933</c:v>
                </c:pt>
                <c:pt idx="173">
                  <c:v>-40.286493180211082</c:v>
                </c:pt>
                <c:pt idx="174">
                  <c:v>-39.583821787512569</c:v>
                </c:pt>
                <c:pt idx="175">
                  <c:v>-38.412702799681718</c:v>
                </c:pt>
                <c:pt idx="176">
                  <c:v>-37.475807609547061</c:v>
                </c:pt>
                <c:pt idx="177">
                  <c:v>-36.538912419282376</c:v>
                </c:pt>
                <c:pt idx="178">
                  <c:v>-35.602017229017697</c:v>
                </c:pt>
                <c:pt idx="179">
                  <c:v>-34.665122038753019</c:v>
                </c:pt>
                <c:pt idx="180">
                  <c:v>-33.72822684848834</c:v>
                </c:pt>
                <c:pt idx="181">
                  <c:v>-32.791331658353677</c:v>
                </c:pt>
                <c:pt idx="182">
                  <c:v>-32.088660265655164</c:v>
                </c:pt>
                <c:pt idx="183">
                  <c:v>-31.151765075390486</c:v>
                </c:pt>
                <c:pt idx="184">
                  <c:v>-30.214869885125808</c:v>
                </c:pt>
                <c:pt idx="185">
                  <c:v>-29.277974694861125</c:v>
                </c:pt>
                <c:pt idx="186">
                  <c:v>-28.575303302292635</c:v>
                </c:pt>
                <c:pt idx="187">
                  <c:v>-27.872631909594126</c:v>
                </c:pt>
                <c:pt idx="188">
                  <c:v>-26.701512921763275</c:v>
                </c:pt>
                <c:pt idx="189">
                  <c:v>-25.998841529064762</c:v>
                </c:pt>
                <c:pt idx="190">
                  <c:v>-25.296170136366253</c:v>
                </c:pt>
                <c:pt idx="191">
                  <c:v>-24.359274946101571</c:v>
                </c:pt>
                <c:pt idx="192">
                  <c:v>-23.422379755966912</c:v>
                </c:pt>
                <c:pt idx="193">
                  <c:v>-22.719708363268403</c:v>
                </c:pt>
                <c:pt idx="194">
                  <c:v>-22.01703697056989</c:v>
                </c:pt>
                <c:pt idx="195">
                  <c:v>-21.080141780305212</c:v>
                </c:pt>
                <c:pt idx="196">
                  <c:v>-20.377470387606699</c:v>
                </c:pt>
                <c:pt idx="197">
                  <c:v>-19.44057519747204</c:v>
                </c:pt>
                <c:pt idx="198">
                  <c:v>-18.737903804773531</c:v>
                </c:pt>
                <c:pt idx="199">
                  <c:v>-18.035232412075018</c:v>
                </c:pt>
                <c:pt idx="200">
                  <c:v>-17.566784816942679</c:v>
                </c:pt>
                <c:pt idx="201">
                  <c:v>-16.629889626677997</c:v>
                </c:pt>
                <c:pt idx="202">
                  <c:v>-16.161442031545658</c:v>
                </c:pt>
                <c:pt idx="203">
                  <c:v>-15.458770638847147</c:v>
                </c:pt>
                <c:pt idx="204">
                  <c:v>-14.756099246278659</c:v>
                </c:pt>
                <c:pt idx="205">
                  <c:v>-14.053427853580148</c:v>
                </c:pt>
                <c:pt idx="206">
                  <c:v>-13.116532663315468</c:v>
                </c:pt>
                <c:pt idx="207">
                  <c:v>-12.413861270616957</c:v>
                </c:pt>
                <c:pt idx="208">
                  <c:v>-11.711189877918446</c:v>
                </c:pt>
                <c:pt idx="209">
                  <c:v>-11.242742282786105</c:v>
                </c:pt>
                <c:pt idx="210">
                  <c:v>-10.540070890217615</c:v>
                </c:pt>
                <c:pt idx="211">
                  <c:v>-9.8373994975191046</c:v>
                </c:pt>
                <c:pt idx="212">
                  <c:v>-9.3689519023867653</c:v>
                </c:pt>
                <c:pt idx="213">
                  <c:v>-8.6662805096882547</c:v>
                </c:pt>
                <c:pt idx="214">
                  <c:v>-7.9636091169897441</c:v>
                </c:pt>
                <c:pt idx="215">
                  <c:v>-7.2609377242912334</c:v>
                </c:pt>
                <c:pt idx="216">
                  <c:v>-6.5582663315927237</c:v>
                </c:pt>
                <c:pt idx="217">
                  <c:v>-6.0898187364603826</c:v>
                </c:pt>
                <c:pt idx="218">
                  <c:v>-5.3871473438918933</c:v>
                </c:pt>
                <c:pt idx="219">
                  <c:v>-4.9186997487595523</c:v>
                </c:pt>
                <c:pt idx="220">
                  <c:v>-3.981804558494872</c:v>
                </c:pt>
                <c:pt idx="221">
                  <c:v>-3.747580760928702</c:v>
                </c:pt>
                <c:pt idx="222">
                  <c:v>-3.0449093682301913</c:v>
                </c:pt>
                <c:pt idx="223">
                  <c:v>-2.3422379755316811</c:v>
                </c:pt>
                <c:pt idx="224">
                  <c:v>-1.6395665828331707</c:v>
                </c:pt>
                <c:pt idx="225">
                  <c:v>-1.1711189878308508</c:v>
                </c:pt>
                <c:pt idx="226">
                  <c:v>-0.4684475951323403</c:v>
                </c:pt>
                <c:pt idx="227">
                  <c:v>0</c:v>
                </c:pt>
                <c:pt idx="228">
                  <c:v>0.4684475951323403</c:v>
                </c:pt>
                <c:pt idx="229">
                  <c:v>1.1711189878308508</c:v>
                </c:pt>
                <c:pt idx="230">
                  <c:v>1.6395665829631909</c:v>
                </c:pt>
                <c:pt idx="231">
                  <c:v>2.108014178095531</c:v>
                </c:pt>
                <c:pt idx="232">
                  <c:v>2.5764617732278716</c:v>
                </c:pt>
                <c:pt idx="233">
                  <c:v>3.2791331657963618</c:v>
                </c:pt>
                <c:pt idx="234">
                  <c:v>3.5133569633625319</c:v>
                </c:pt>
                <c:pt idx="235">
                  <c:v>4.2160283560610425</c:v>
                </c:pt>
                <c:pt idx="236">
                  <c:v>4.4502521536272122</c:v>
                </c:pt>
                <c:pt idx="237">
                  <c:v>5.3871473438918933</c:v>
                </c:pt>
                <c:pt idx="238">
                  <c:v>5.6213711414580629</c:v>
                </c:pt>
                <c:pt idx="239">
                  <c:v>6.3240425341565736</c:v>
                </c:pt>
                <c:pt idx="240">
                  <c:v>6.7924901292889137</c:v>
                </c:pt>
                <c:pt idx="241">
                  <c:v>7.2609377244212538</c:v>
                </c:pt>
                <c:pt idx="242">
                  <c:v>7.7293853194235735</c:v>
                </c:pt>
                <c:pt idx="243">
                  <c:v>7.9636091169897441</c:v>
                </c:pt>
                <c:pt idx="244">
                  <c:v>8.6662805096882547</c:v>
                </c:pt>
                <c:pt idx="245">
                  <c:v>8.9005043072544243</c:v>
                </c:pt>
                <c:pt idx="246">
                  <c:v>9.603175699952935</c:v>
                </c:pt>
                <c:pt idx="247">
                  <c:v>9.8373994975191046</c:v>
                </c:pt>
                <c:pt idx="248">
                  <c:v>10.305847092651446</c:v>
                </c:pt>
                <c:pt idx="249">
                  <c:v>10.774294687783787</c:v>
                </c:pt>
                <c:pt idx="250">
                  <c:v>11.476966080482295</c:v>
                </c:pt>
                <c:pt idx="251">
                  <c:v>11.711189878048467</c:v>
                </c:pt>
                <c:pt idx="252">
                  <c:v>12.179637473050786</c:v>
                </c:pt>
                <c:pt idx="253">
                  <c:v>12.648085068183127</c:v>
                </c:pt>
                <c:pt idx="254">
                  <c:v>13.116532663315468</c:v>
                </c:pt>
                <c:pt idx="255">
                  <c:v>13.350756460881637</c:v>
                </c:pt>
                <c:pt idx="256">
                  <c:v>13.819204056013977</c:v>
                </c:pt>
                <c:pt idx="257">
                  <c:v>14.053427853580148</c:v>
                </c:pt>
                <c:pt idx="258">
                  <c:v>14.756099246278659</c:v>
                </c:pt>
                <c:pt idx="259">
                  <c:v>14.990323043844828</c:v>
                </c:pt>
                <c:pt idx="260">
                  <c:v>15.224546841410998</c:v>
                </c:pt>
                <c:pt idx="261">
                  <c:v>15.458770638977168</c:v>
                </c:pt>
                <c:pt idx="262">
                  <c:v>16.16144203167568</c:v>
                </c:pt>
                <c:pt idx="263">
                  <c:v>16.629889626677997</c:v>
                </c:pt>
                <c:pt idx="264">
                  <c:v>17.09833722181034</c:v>
                </c:pt>
                <c:pt idx="265">
                  <c:v>18.035232412075018</c:v>
                </c:pt>
                <c:pt idx="266">
                  <c:v>18.9721276023397</c:v>
                </c:pt>
                <c:pt idx="267">
                  <c:v>20.143246590170552</c:v>
                </c:pt>
                <c:pt idx="268">
                  <c:v>21.080141780305212</c:v>
                </c:pt>
                <c:pt idx="269">
                  <c:v>22.25126076813606</c:v>
                </c:pt>
                <c:pt idx="270">
                  <c:v>22.953932160834572</c:v>
                </c:pt>
                <c:pt idx="271">
                  <c:v>23.656603553533081</c:v>
                </c:pt>
                <c:pt idx="272">
                  <c:v>24.125051148665424</c:v>
                </c:pt>
                <c:pt idx="273">
                  <c:v>24.593498743797763</c:v>
                </c:pt>
                <c:pt idx="274">
                  <c:v>24.827722541363933</c:v>
                </c:pt>
                <c:pt idx="275">
                  <c:v>25.296170136496272</c:v>
                </c:pt>
                <c:pt idx="276">
                  <c:v>25.296170136496272</c:v>
                </c:pt>
                <c:pt idx="277">
                  <c:v>25.530393934062445</c:v>
                </c:pt>
                <c:pt idx="278">
                  <c:v>25.530393934062445</c:v>
                </c:pt>
                <c:pt idx="279">
                  <c:v>25.764617731498593</c:v>
                </c:pt>
                <c:pt idx="280">
                  <c:v>25.530393934062445</c:v>
                </c:pt>
                <c:pt idx="281">
                  <c:v>25.530393934062445</c:v>
                </c:pt>
                <c:pt idx="282">
                  <c:v>25.530393934062445</c:v>
                </c:pt>
                <c:pt idx="283">
                  <c:v>25.296170136496272</c:v>
                </c:pt>
                <c:pt idx="284">
                  <c:v>25.530393934062445</c:v>
                </c:pt>
                <c:pt idx="285">
                  <c:v>25.530393934062445</c:v>
                </c:pt>
                <c:pt idx="286">
                  <c:v>25.296170136496272</c:v>
                </c:pt>
                <c:pt idx="287">
                  <c:v>25.296170136496272</c:v>
                </c:pt>
                <c:pt idx="288">
                  <c:v>25.296170136496272</c:v>
                </c:pt>
                <c:pt idx="289">
                  <c:v>25.296170136496272</c:v>
                </c:pt>
                <c:pt idx="290">
                  <c:v>25.296170136496272</c:v>
                </c:pt>
                <c:pt idx="291">
                  <c:v>25.296170136496272</c:v>
                </c:pt>
                <c:pt idx="292">
                  <c:v>25.296170136496272</c:v>
                </c:pt>
                <c:pt idx="293">
                  <c:v>25.530393934062445</c:v>
                </c:pt>
                <c:pt idx="294">
                  <c:v>25.530393934062445</c:v>
                </c:pt>
                <c:pt idx="295">
                  <c:v>25.998841529064762</c:v>
                </c:pt>
                <c:pt idx="296">
                  <c:v>26.233065326630935</c:v>
                </c:pt>
                <c:pt idx="297">
                  <c:v>25.998841529064762</c:v>
                </c:pt>
                <c:pt idx="298">
                  <c:v>26.233065326630935</c:v>
                </c:pt>
                <c:pt idx="299">
                  <c:v>26.467289124197105</c:v>
                </c:pt>
                <c:pt idx="300">
                  <c:v>26.467289124197105</c:v>
                </c:pt>
                <c:pt idx="301">
                  <c:v>26.935736719329444</c:v>
                </c:pt>
                <c:pt idx="302">
                  <c:v>27.404184314461784</c:v>
                </c:pt>
                <c:pt idx="303">
                  <c:v>27.404184314461784</c:v>
                </c:pt>
                <c:pt idx="304">
                  <c:v>27.872631909594126</c:v>
                </c:pt>
                <c:pt idx="305">
                  <c:v>28.341079504726466</c:v>
                </c:pt>
                <c:pt idx="306">
                  <c:v>28.575303302292635</c:v>
                </c:pt>
                <c:pt idx="307">
                  <c:v>29.043750897424975</c:v>
                </c:pt>
                <c:pt idx="308">
                  <c:v>29.277974694991144</c:v>
                </c:pt>
                <c:pt idx="309">
                  <c:v>29.746422290123487</c:v>
                </c:pt>
                <c:pt idx="310">
                  <c:v>29.980646087689657</c:v>
                </c:pt>
                <c:pt idx="311">
                  <c:v>30.449093682691977</c:v>
                </c:pt>
                <c:pt idx="312">
                  <c:v>30.683317480258147</c:v>
                </c:pt>
                <c:pt idx="313">
                  <c:v>31.151765075390486</c:v>
                </c:pt>
                <c:pt idx="314">
                  <c:v>31.151765075390486</c:v>
                </c:pt>
                <c:pt idx="315">
                  <c:v>31.620212670522825</c:v>
                </c:pt>
                <c:pt idx="316">
                  <c:v>31.854436468088998</c:v>
                </c:pt>
                <c:pt idx="317">
                  <c:v>32.088660265655164</c:v>
                </c:pt>
                <c:pt idx="318">
                  <c:v>32.322884063221338</c:v>
                </c:pt>
                <c:pt idx="319">
                  <c:v>32.791331658353677</c:v>
                </c:pt>
                <c:pt idx="320">
                  <c:v>33.02555545591985</c:v>
                </c:pt>
                <c:pt idx="321">
                  <c:v>33.259779253486016</c:v>
                </c:pt>
                <c:pt idx="322">
                  <c:v>33.494003051052189</c:v>
                </c:pt>
                <c:pt idx="323">
                  <c:v>33.494003051052189</c:v>
                </c:pt>
                <c:pt idx="324">
                  <c:v>33.962450646184529</c:v>
                </c:pt>
                <c:pt idx="325">
                  <c:v>34.196674443750695</c:v>
                </c:pt>
                <c:pt idx="326">
                  <c:v>34.430898241316868</c:v>
                </c:pt>
                <c:pt idx="327">
                  <c:v>34.665122038753019</c:v>
                </c:pt>
                <c:pt idx="328">
                  <c:v>34.899345836319185</c:v>
                </c:pt>
                <c:pt idx="329">
                  <c:v>35.133569633885358</c:v>
                </c:pt>
                <c:pt idx="330">
                  <c:v>35.367793431451531</c:v>
                </c:pt>
                <c:pt idx="331">
                  <c:v>35.602017229017697</c:v>
                </c:pt>
                <c:pt idx="332">
                  <c:v>35.83624102658387</c:v>
                </c:pt>
                <c:pt idx="333">
                  <c:v>36.070464824150037</c:v>
                </c:pt>
                <c:pt idx="334">
                  <c:v>36.30468862171621</c:v>
                </c:pt>
                <c:pt idx="335">
                  <c:v>36.773136216848549</c:v>
                </c:pt>
                <c:pt idx="336">
                  <c:v>37.007360014414722</c:v>
                </c:pt>
                <c:pt idx="337">
                  <c:v>37.241583811980888</c:v>
                </c:pt>
                <c:pt idx="338">
                  <c:v>37.710031407113227</c:v>
                </c:pt>
                <c:pt idx="339">
                  <c:v>37.944255204679401</c:v>
                </c:pt>
                <c:pt idx="340">
                  <c:v>38.178479002245567</c:v>
                </c:pt>
                <c:pt idx="341">
                  <c:v>38.41270279981174</c:v>
                </c:pt>
                <c:pt idx="342">
                  <c:v>38.646926597377913</c:v>
                </c:pt>
                <c:pt idx="343">
                  <c:v>38.881150394944079</c:v>
                </c:pt>
                <c:pt idx="344">
                  <c:v>39.115374192510252</c:v>
                </c:pt>
                <c:pt idx="345">
                  <c:v>39.349597989946403</c:v>
                </c:pt>
                <c:pt idx="346">
                  <c:v>39.583821787512569</c:v>
                </c:pt>
                <c:pt idx="347">
                  <c:v>39.818045585078742</c:v>
                </c:pt>
                <c:pt idx="348">
                  <c:v>39.818045585078742</c:v>
                </c:pt>
                <c:pt idx="349">
                  <c:v>39.818045585078742</c:v>
                </c:pt>
                <c:pt idx="350">
                  <c:v>40.052269382644909</c:v>
                </c:pt>
                <c:pt idx="351">
                  <c:v>40.286493180211082</c:v>
                </c:pt>
                <c:pt idx="352">
                  <c:v>40.286493180211082</c:v>
                </c:pt>
                <c:pt idx="353">
                  <c:v>40.286493180211082</c:v>
                </c:pt>
                <c:pt idx="354">
                  <c:v>40.520716977777248</c:v>
                </c:pt>
                <c:pt idx="355">
                  <c:v>40.754940775343421</c:v>
                </c:pt>
                <c:pt idx="356">
                  <c:v>40.754940775343421</c:v>
                </c:pt>
                <c:pt idx="357">
                  <c:v>40.754940775343421</c:v>
                </c:pt>
                <c:pt idx="358">
                  <c:v>41.22338837047576</c:v>
                </c:pt>
                <c:pt idx="359">
                  <c:v>41.22338837047576</c:v>
                </c:pt>
                <c:pt idx="360">
                  <c:v>41.457612168041933</c:v>
                </c:pt>
                <c:pt idx="361">
                  <c:v>41.22338837047576</c:v>
                </c:pt>
                <c:pt idx="362">
                  <c:v>41.457612168041933</c:v>
                </c:pt>
                <c:pt idx="363">
                  <c:v>41.691835965608099</c:v>
                </c:pt>
                <c:pt idx="364">
                  <c:v>41.691835965608099</c:v>
                </c:pt>
                <c:pt idx="365">
                  <c:v>41.691835965608099</c:v>
                </c:pt>
                <c:pt idx="366">
                  <c:v>41.926059763174273</c:v>
                </c:pt>
                <c:pt idx="367">
                  <c:v>42.394507358306612</c:v>
                </c:pt>
                <c:pt idx="368">
                  <c:v>42.394507358306612</c:v>
                </c:pt>
                <c:pt idx="369">
                  <c:v>42.628731155872785</c:v>
                </c:pt>
                <c:pt idx="370">
                  <c:v>42.628731155872785</c:v>
                </c:pt>
                <c:pt idx="371">
                  <c:v>42.862954953438951</c:v>
                </c:pt>
                <c:pt idx="372">
                  <c:v>42.862954953438951</c:v>
                </c:pt>
                <c:pt idx="373">
                  <c:v>43.33140254857129</c:v>
                </c:pt>
                <c:pt idx="374">
                  <c:v>43.33140254857129</c:v>
                </c:pt>
                <c:pt idx="375">
                  <c:v>43.33140254857129</c:v>
                </c:pt>
                <c:pt idx="376">
                  <c:v>43.097178751005124</c:v>
                </c:pt>
                <c:pt idx="377">
                  <c:v>43.33140254857129</c:v>
                </c:pt>
                <c:pt idx="378">
                  <c:v>43.33140254857129</c:v>
                </c:pt>
                <c:pt idx="379">
                  <c:v>43.33140254857129</c:v>
                </c:pt>
                <c:pt idx="380">
                  <c:v>43.565626346137464</c:v>
                </c:pt>
                <c:pt idx="381">
                  <c:v>43.565626346137464</c:v>
                </c:pt>
                <c:pt idx="382">
                  <c:v>43.565626346137464</c:v>
                </c:pt>
                <c:pt idx="383">
                  <c:v>43.565626346137464</c:v>
                </c:pt>
                <c:pt idx="384">
                  <c:v>43.565626346137464</c:v>
                </c:pt>
                <c:pt idx="385">
                  <c:v>43.565626346137464</c:v>
                </c:pt>
                <c:pt idx="386">
                  <c:v>43.565626346137464</c:v>
                </c:pt>
                <c:pt idx="387">
                  <c:v>43.565626346137464</c:v>
                </c:pt>
                <c:pt idx="388">
                  <c:v>43.565626346137464</c:v>
                </c:pt>
                <c:pt idx="389">
                  <c:v>43.565626346137464</c:v>
                </c:pt>
                <c:pt idx="390">
                  <c:v>43.799850143573615</c:v>
                </c:pt>
                <c:pt idx="391">
                  <c:v>43.565626346137464</c:v>
                </c:pt>
                <c:pt idx="392">
                  <c:v>43.799850143573615</c:v>
                </c:pt>
                <c:pt idx="393">
                  <c:v>43.799850143573615</c:v>
                </c:pt>
                <c:pt idx="394">
                  <c:v>43.799850143573615</c:v>
                </c:pt>
                <c:pt idx="395">
                  <c:v>43.565626346137464</c:v>
                </c:pt>
                <c:pt idx="396">
                  <c:v>44.034073941139781</c:v>
                </c:pt>
                <c:pt idx="397">
                  <c:v>44.268297738705954</c:v>
                </c:pt>
                <c:pt idx="398">
                  <c:v>44.034073941139781</c:v>
                </c:pt>
                <c:pt idx="399">
                  <c:v>44.034073941139781</c:v>
                </c:pt>
                <c:pt idx="400">
                  <c:v>44.268297738705954</c:v>
                </c:pt>
                <c:pt idx="401">
                  <c:v>44.268297738705954</c:v>
                </c:pt>
                <c:pt idx="402">
                  <c:v>44.268297738705954</c:v>
                </c:pt>
                <c:pt idx="403">
                  <c:v>44.034073941139781</c:v>
                </c:pt>
                <c:pt idx="404">
                  <c:v>44.034073941139781</c:v>
                </c:pt>
                <c:pt idx="405">
                  <c:v>44.268297738705954</c:v>
                </c:pt>
                <c:pt idx="406">
                  <c:v>44.268297738705954</c:v>
                </c:pt>
                <c:pt idx="407">
                  <c:v>44.268297738705954</c:v>
                </c:pt>
                <c:pt idx="408">
                  <c:v>44.034073941139781</c:v>
                </c:pt>
                <c:pt idx="409">
                  <c:v>43.799850143573615</c:v>
                </c:pt>
                <c:pt idx="410">
                  <c:v>43.799850143573615</c:v>
                </c:pt>
                <c:pt idx="411">
                  <c:v>43.799850143573615</c:v>
                </c:pt>
                <c:pt idx="412">
                  <c:v>43.799850143573615</c:v>
                </c:pt>
                <c:pt idx="413">
                  <c:v>43.565626346137464</c:v>
                </c:pt>
                <c:pt idx="414">
                  <c:v>43.799850143573615</c:v>
                </c:pt>
                <c:pt idx="415">
                  <c:v>43.565626346137464</c:v>
                </c:pt>
                <c:pt idx="416">
                  <c:v>43.565626346137464</c:v>
                </c:pt>
                <c:pt idx="417">
                  <c:v>43.565626346137464</c:v>
                </c:pt>
                <c:pt idx="418">
                  <c:v>43.565626346137464</c:v>
                </c:pt>
                <c:pt idx="419">
                  <c:v>43.565626346137464</c:v>
                </c:pt>
                <c:pt idx="420">
                  <c:v>43.33140254857129</c:v>
                </c:pt>
                <c:pt idx="421">
                  <c:v>43.33140254857129</c:v>
                </c:pt>
                <c:pt idx="422">
                  <c:v>43.33140254857129</c:v>
                </c:pt>
                <c:pt idx="423">
                  <c:v>43.33140254857129</c:v>
                </c:pt>
                <c:pt idx="424">
                  <c:v>43.33140254857129</c:v>
                </c:pt>
                <c:pt idx="425">
                  <c:v>43.33140254857129</c:v>
                </c:pt>
                <c:pt idx="426">
                  <c:v>43.33140254857129</c:v>
                </c:pt>
                <c:pt idx="427">
                  <c:v>43.565626346137464</c:v>
                </c:pt>
                <c:pt idx="428">
                  <c:v>43.565626346137464</c:v>
                </c:pt>
                <c:pt idx="429">
                  <c:v>43.33140254857129</c:v>
                </c:pt>
                <c:pt idx="430">
                  <c:v>43.33140254857129</c:v>
                </c:pt>
                <c:pt idx="431">
                  <c:v>43.33140254857129</c:v>
                </c:pt>
                <c:pt idx="432">
                  <c:v>43.565626346137464</c:v>
                </c:pt>
                <c:pt idx="433">
                  <c:v>43.33140254857129</c:v>
                </c:pt>
                <c:pt idx="434">
                  <c:v>43.33140254857129</c:v>
                </c:pt>
                <c:pt idx="435">
                  <c:v>43.33140254857129</c:v>
                </c:pt>
                <c:pt idx="436">
                  <c:v>43.097178751005124</c:v>
                </c:pt>
                <c:pt idx="437">
                  <c:v>42.862954953438951</c:v>
                </c:pt>
                <c:pt idx="438">
                  <c:v>42.862954953438951</c:v>
                </c:pt>
                <c:pt idx="439">
                  <c:v>42.628731155872785</c:v>
                </c:pt>
                <c:pt idx="440">
                  <c:v>42.394507358306612</c:v>
                </c:pt>
                <c:pt idx="441">
                  <c:v>42.628731155872785</c:v>
                </c:pt>
                <c:pt idx="442">
                  <c:v>42.394507358306612</c:v>
                </c:pt>
                <c:pt idx="443">
                  <c:v>42.394507358306612</c:v>
                </c:pt>
                <c:pt idx="444">
                  <c:v>42.394507358306612</c:v>
                </c:pt>
                <c:pt idx="445">
                  <c:v>42.160283560740446</c:v>
                </c:pt>
                <c:pt idx="446">
                  <c:v>41.926059763174273</c:v>
                </c:pt>
                <c:pt idx="447">
                  <c:v>41.926059763174273</c:v>
                </c:pt>
                <c:pt idx="448">
                  <c:v>41.926059763174273</c:v>
                </c:pt>
                <c:pt idx="449">
                  <c:v>41.926059763174273</c:v>
                </c:pt>
                <c:pt idx="450">
                  <c:v>41.691835965608099</c:v>
                </c:pt>
                <c:pt idx="451">
                  <c:v>41.457612168041933</c:v>
                </c:pt>
                <c:pt idx="452">
                  <c:v>41.457612168041933</c:v>
                </c:pt>
                <c:pt idx="453">
                  <c:v>41.457612168041933</c:v>
                </c:pt>
                <c:pt idx="454">
                  <c:v>41.457612168041933</c:v>
                </c:pt>
                <c:pt idx="455">
                  <c:v>41.22338837047576</c:v>
                </c:pt>
                <c:pt idx="456">
                  <c:v>41.22338837047576</c:v>
                </c:pt>
                <c:pt idx="457">
                  <c:v>41.457612168041933</c:v>
                </c:pt>
                <c:pt idx="458">
                  <c:v>40.989164572909594</c:v>
                </c:pt>
                <c:pt idx="459">
                  <c:v>41.22338837047576</c:v>
                </c:pt>
                <c:pt idx="460">
                  <c:v>41.22338837047576</c:v>
                </c:pt>
                <c:pt idx="461">
                  <c:v>40.989164572909594</c:v>
                </c:pt>
                <c:pt idx="462">
                  <c:v>40.989164572909594</c:v>
                </c:pt>
                <c:pt idx="463">
                  <c:v>40.989164572909594</c:v>
                </c:pt>
                <c:pt idx="464">
                  <c:v>40.989164572909594</c:v>
                </c:pt>
                <c:pt idx="465">
                  <c:v>40.754940775343421</c:v>
                </c:pt>
                <c:pt idx="466">
                  <c:v>40.520716977777248</c:v>
                </c:pt>
                <c:pt idx="467">
                  <c:v>40.286493180211082</c:v>
                </c:pt>
                <c:pt idx="468">
                  <c:v>40.286493180211082</c:v>
                </c:pt>
                <c:pt idx="469">
                  <c:v>40.052269382644909</c:v>
                </c:pt>
                <c:pt idx="470">
                  <c:v>40.052269382644909</c:v>
                </c:pt>
                <c:pt idx="471">
                  <c:v>40.052269382644909</c:v>
                </c:pt>
                <c:pt idx="472">
                  <c:v>39.583821787512569</c:v>
                </c:pt>
                <c:pt idx="473">
                  <c:v>39.583821787512569</c:v>
                </c:pt>
                <c:pt idx="474">
                  <c:v>39.349597989946403</c:v>
                </c:pt>
                <c:pt idx="475">
                  <c:v>39.349597989946403</c:v>
                </c:pt>
                <c:pt idx="476">
                  <c:v>39.115374192510252</c:v>
                </c:pt>
                <c:pt idx="477">
                  <c:v>38.881150394944079</c:v>
                </c:pt>
                <c:pt idx="478">
                  <c:v>38.646926597377913</c:v>
                </c:pt>
                <c:pt idx="479">
                  <c:v>38.646926597377913</c:v>
                </c:pt>
                <c:pt idx="480">
                  <c:v>38.646926597377913</c:v>
                </c:pt>
                <c:pt idx="481">
                  <c:v>38.41270279981174</c:v>
                </c:pt>
                <c:pt idx="482">
                  <c:v>38.178479002245567</c:v>
                </c:pt>
                <c:pt idx="483">
                  <c:v>37.944255204679401</c:v>
                </c:pt>
                <c:pt idx="484">
                  <c:v>38.178479002245567</c:v>
                </c:pt>
                <c:pt idx="485">
                  <c:v>37.944255204679401</c:v>
                </c:pt>
                <c:pt idx="486">
                  <c:v>37.710031407113227</c:v>
                </c:pt>
                <c:pt idx="487">
                  <c:v>37.710031407113227</c:v>
                </c:pt>
                <c:pt idx="488">
                  <c:v>37.475807609547061</c:v>
                </c:pt>
                <c:pt idx="489">
                  <c:v>37.710031407113227</c:v>
                </c:pt>
                <c:pt idx="490">
                  <c:v>37.475807609547061</c:v>
                </c:pt>
                <c:pt idx="491">
                  <c:v>37.475807609547061</c:v>
                </c:pt>
                <c:pt idx="492">
                  <c:v>37.475807609547061</c:v>
                </c:pt>
                <c:pt idx="493">
                  <c:v>37.475807609547061</c:v>
                </c:pt>
                <c:pt idx="494">
                  <c:v>37.241583811980888</c:v>
                </c:pt>
                <c:pt idx="495">
                  <c:v>37.007360014414722</c:v>
                </c:pt>
                <c:pt idx="496">
                  <c:v>37.007360014414722</c:v>
                </c:pt>
                <c:pt idx="497">
                  <c:v>37.007360014414722</c:v>
                </c:pt>
                <c:pt idx="498">
                  <c:v>36.773136216848549</c:v>
                </c:pt>
                <c:pt idx="499">
                  <c:v>36.538912419282376</c:v>
                </c:pt>
                <c:pt idx="500">
                  <c:v>36.30468862171621</c:v>
                </c:pt>
                <c:pt idx="501">
                  <c:v>36.538912419282376</c:v>
                </c:pt>
                <c:pt idx="502">
                  <c:v>36.070464824150037</c:v>
                </c:pt>
                <c:pt idx="503">
                  <c:v>35.83624102658387</c:v>
                </c:pt>
                <c:pt idx="504">
                  <c:v>35.83624102658387</c:v>
                </c:pt>
                <c:pt idx="505">
                  <c:v>35.83624102658387</c:v>
                </c:pt>
                <c:pt idx="506">
                  <c:v>35.367793431451531</c:v>
                </c:pt>
                <c:pt idx="507">
                  <c:v>35.367793431451531</c:v>
                </c:pt>
                <c:pt idx="508">
                  <c:v>35.133569633885358</c:v>
                </c:pt>
                <c:pt idx="509">
                  <c:v>35.133569633885358</c:v>
                </c:pt>
                <c:pt idx="510">
                  <c:v>35.133569633885358</c:v>
                </c:pt>
                <c:pt idx="511">
                  <c:v>34.665122038753019</c:v>
                </c:pt>
                <c:pt idx="512">
                  <c:v>34.665122038753019</c:v>
                </c:pt>
                <c:pt idx="513">
                  <c:v>34.665122038753019</c:v>
                </c:pt>
                <c:pt idx="514">
                  <c:v>34.430898241316868</c:v>
                </c:pt>
                <c:pt idx="515">
                  <c:v>34.196674443750695</c:v>
                </c:pt>
                <c:pt idx="516">
                  <c:v>34.196674443750695</c:v>
                </c:pt>
                <c:pt idx="517">
                  <c:v>34.196674443750695</c:v>
                </c:pt>
                <c:pt idx="518">
                  <c:v>33.962450646184529</c:v>
                </c:pt>
                <c:pt idx="519">
                  <c:v>33.962450646184529</c:v>
                </c:pt>
                <c:pt idx="520">
                  <c:v>33.728226848618355</c:v>
                </c:pt>
                <c:pt idx="521">
                  <c:v>33.962450646184529</c:v>
                </c:pt>
                <c:pt idx="522">
                  <c:v>33.728226848618355</c:v>
                </c:pt>
                <c:pt idx="523">
                  <c:v>33.728226848618355</c:v>
                </c:pt>
                <c:pt idx="524">
                  <c:v>33.494003051052189</c:v>
                </c:pt>
                <c:pt idx="525">
                  <c:v>33.494003051052189</c:v>
                </c:pt>
                <c:pt idx="526">
                  <c:v>33.259779253486016</c:v>
                </c:pt>
                <c:pt idx="527">
                  <c:v>33.02555545591985</c:v>
                </c:pt>
                <c:pt idx="528">
                  <c:v>33.02555545591985</c:v>
                </c:pt>
                <c:pt idx="529">
                  <c:v>33.02555545591985</c:v>
                </c:pt>
                <c:pt idx="530">
                  <c:v>32.791331658353677</c:v>
                </c:pt>
                <c:pt idx="531">
                  <c:v>32.322884063221338</c:v>
                </c:pt>
                <c:pt idx="532">
                  <c:v>32.557107860787504</c:v>
                </c:pt>
                <c:pt idx="533">
                  <c:v>32.088660265655164</c:v>
                </c:pt>
                <c:pt idx="534">
                  <c:v>32.088660265655164</c:v>
                </c:pt>
                <c:pt idx="535">
                  <c:v>31.854436468088998</c:v>
                </c:pt>
                <c:pt idx="536">
                  <c:v>31.854436468088998</c:v>
                </c:pt>
                <c:pt idx="537">
                  <c:v>31.385988872956656</c:v>
                </c:pt>
                <c:pt idx="538">
                  <c:v>31.385988872956656</c:v>
                </c:pt>
                <c:pt idx="539">
                  <c:v>31.151765075390486</c:v>
                </c:pt>
                <c:pt idx="540">
                  <c:v>31.151765075390486</c:v>
                </c:pt>
                <c:pt idx="541">
                  <c:v>30.917541277824316</c:v>
                </c:pt>
                <c:pt idx="542">
                  <c:v>30.917541277824316</c:v>
                </c:pt>
                <c:pt idx="543">
                  <c:v>30.683317480258147</c:v>
                </c:pt>
                <c:pt idx="544">
                  <c:v>30.449093682691977</c:v>
                </c:pt>
                <c:pt idx="545">
                  <c:v>30.449093682691977</c:v>
                </c:pt>
                <c:pt idx="546">
                  <c:v>30.214869885125808</c:v>
                </c:pt>
                <c:pt idx="547">
                  <c:v>29.980646087689657</c:v>
                </c:pt>
                <c:pt idx="548">
                  <c:v>30.214869885125808</c:v>
                </c:pt>
                <c:pt idx="549">
                  <c:v>29.980646087689657</c:v>
                </c:pt>
                <c:pt idx="550">
                  <c:v>29.746422290123487</c:v>
                </c:pt>
                <c:pt idx="551">
                  <c:v>29.512198492557317</c:v>
                </c:pt>
                <c:pt idx="552">
                  <c:v>29.512198492557317</c:v>
                </c:pt>
                <c:pt idx="553">
                  <c:v>29.746422290123487</c:v>
                </c:pt>
                <c:pt idx="554">
                  <c:v>29.512198492557317</c:v>
                </c:pt>
                <c:pt idx="555">
                  <c:v>29.277974694991144</c:v>
                </c:pt>
                <c:pt idx="556">
                  <c:v>29.277974694991144</c:v>
                </c:pt>
                <c:pt idx="557">
                  <c:v>29.043750897424975</c:v>
                </c:pt>
                <c:pt idx="558">
                  <c:v>28.809527099858805</c:v>
                </c:pt>
                <c:pt idx="559">
                  <c:v>28.575303302292635</c:v>
                </c:pt>
                <c:pt idx="560">
                  <c:v>28.575303302292635</c:v>
                </c:pt>
                <c:pt idx="561">
                  <c:v>28.341079504726466</c:v>
                </c:pt>
                <c:pt idx="562">
                  <c:v>28.106855707160296</c:v>
                </c:pt>
                <c:pt idx="563">
                  <c:v>28.106855707160296</c:v>
                </c:pt>
                <c:pt idx="564">
                  <c:v>27.872631909594126</c:v>
                </c:pt>
                <c:pt idx="565">
                  <c:v>27.872631909594126</c:v>
                </c:pt>
                <c:pt idx="566">
                  <c:v>27.404184314461784</c:v>
                </c:pt>
                <c:pt idx="567">
                  <c:v>27.404184314461784</c:v>
                </c:pt>
                <c:pt idx="568">
                  <c:v>27.169960516895614</c:v>
                </c:pt>
                <c:pt idx="569">
                  <c:v>26.935736719329444</c:v>
                </c:pt>
                <c:pt idx="570">
                  <c:v>26.701512921763275</c:v>
                </c:pt>
                <c:pt idx="571">
                  <c:v>26.935736719329444</c:v>
                </c:pt>
                <c:pt idx="572">
                  <c:v>26.701512921763275</c:v>
                </c:pt>
                <c:pt idx="573">
                  <c:v>26.467289124197105</c:v>
                </c:pt>
                <c:pt idx="574">
                  <c:v>26.233065326630935</c:v>
                </c:pt>
                <c:pt idx="575">
                  <c:v>26.233065326630935</c:v>
                </c:pt>
                <c:pt idx="576">
                  <c:v>25.998841529064762</c:v>
                </c:pt>
                <c:pt idx="577">
                  <c:v>25.998841529064762</c:v>
                </c:pt>
                <c:pt idx="578">
                  <c:v>25.764617731498593</c:v>
                </c:pt>
                <c:pt idx="579">
                  <c:v>25.998841529064762</c:v>
                </c:pt>
                <c:pt idx="580">
                  <c:v>25.764617731498593</c:v>
                </c:pt>
                <c:pt idx="581">
                  <c:v>25.764617731498593</c:v>
                </c:pt>
                <c:pt idx="582">
                  <c:v>25.764617731498593</c:v>
                </c:pt>
                <c:pt idx="583">
                  <c:v>25.296170136496272</c:v>
                </c:pt>
                <c:pt idx="584">
                  <c:v>25.530393934062445</c:v>
                </c:pt>
                <c:pt idx="585">
                  <c:v>25.296170136496272</c:v>
                </c:pt>
                <c:pt idx="586">
                  <c:v>25.061946338930102</c:v>
                </c:pt>
                <c:pt idx="587">
                  <c:v>24.827722541363933</c:v>
                </c:pt>
                <c:pt idx="588">
                  <c:v>24.827722541363933</c:v>
                </c:pt>
                <c:pt idx="589">
                  <c:v>24.827722541363933</c:v>
                </c:pt>
                <c:pt idx="590">
                  <c:v>24.593498743797763</c:v>
                </c:pt>
                <c:pt idx="591">
                  <c:v>24.359274946231594</c:v>
                </c:pt>
                <c:pt idx="592">
                  <c:v>24.125051148665424</c:v>
                </c:pt>
                <c:pt idx="593">
                  <c:v>24.359274946231594</c:v>
                </c:pt>
                <c:pt idx="594">
                  <c:v>23.890827351099254</c:v>
                </c:pt>
                <c:pt idx="595">
                  <c:v>23.656603553533081</c:v>
                </c:pt>
                <c:pt idx="596">
                  <c:v>23.422379755966912</c:v>
                </c:pt>
                <c:pt idx="597">
                  <c:v>23.422379755966912</c:v>
                </c:pt>
                <c:pt idx="598">
                  <c:v>23.422379755966912</c:v>
                </c:pt>
                <c:pt idx="599">
                  <c:v>22.953932160834572</c:v>
                </c:pt>
                <c:pt idx="600">
                  <c:v>22.953932160834572</c:v>
                </c:pt>
                <c:pt idx="601">
                  <c:v>22.953932160834572</c:v>
                </c:pt>
                <c:pt idx="602">
                  <c:v>22.719708363268403</c:v>
                </c:pt>
                <c:pt idx="603">
                  <c:v>22.485484565702233</c:v>
                </c:pt>
                <c:pt idx="604">
                  <c:v>22.485484565702233</c:v>
                </c:pt>
                <c:pt idx="605">
                  <c:v>22.25126076813606</c:v>
                </c:pt>
                <c:pt idx="606">
                  <c:v>22.01703697056989</c:v>
                </c:pt>
                <c:pt idx="607">
                  <c:v>21.782813173003721</c:v>
                </c:pt>
                <c:pt idx="608">
                  <c:v>21.782813173003721</c:v>
                </c:pt>
                <c:pt idx="609">
                  <c:v>21.548589375437551</c:v>
                </c:pt>
                <c:pt idx="610">
                  <c:v>21.548589375437551</c:v>
                </c:pt>
                <c:pt idx="611">
                  <c:v>21.314365577871381</c:v>
                </c:pt>
                <c:pt idx="612">
                  <c:v>21.314365577871381</c:v>
                </c:pt>
                <c:pt idx="613">
                  <c:v>21.314365577871381</c:v>
                </c:pt>
                <c:pt idx="614">
                  <c:v>21.080141780305212</c:v>
                </c:pt>
                <c:pt idx="615">
                  <c:v>21.080141780305212</c:v>
                </c:pt>
                <c:pt idx="616">
                  <c:v>21.080141780305212</c:v>
                </c:pt>
                <c:pt idx="617">
                  <c:v>20.845917982869061</c:v>
                </c:pt>
                <c:pt idx="618">
                  <c:v>20.845917982869061</c:v>
                </c:pt>
                <c:pt idx="619">
                  <c:v>20.611694185302891</c:v>
                </c:pt>
                <c:pt idx="620">
                  <c:v>20.611694185302891</c:v>
                </c:pt>
                <c:pt idx="621">
                  <c:v>20.611694185302891</c:v>
                </c:pt>
                <c:pt idx="622">
                  <c:v>20.143246590170552</c:v>
                </c:pt>
                <c:pt idx="623">
                  <c:v>20.143246590170552</c:v>
                </c:pt>
                <c:pt idx="624">
                  <c:v>19.909022792604382</c:v>
                </c:pt>
                <c:pt idx="625">
                  <c:v>19.909022792604382</c:v>
                </c:pt>
                <c:pt idx="626">
                  <c:v>19.674798995038209</c:v>
                </c:pt>
                <c:pt idx="627">
                  <c:v>19.44057519747204</c:v>
                </c:pt>
                <c:pt idx="628">
                  <c:v>19.20635139990587</c:v>
                </c:pt>
                <c:pt idx="629">
                  <c:v>18.9721276023397</c:v>
                </c:pt>
                <c:pt idx="630">
                  <c:v>18.9721276023397</c:v>
                </c:pt>
                <c:pt idx="631">
                  <c:v>18.737903804773531</c:v>
                </c:pt>
                <c:pt idx="632">
                  <c:v>18.737903804773531</c:v>
                </c:pt>
                <c:pt idx="633">
                  <c:v>18.737903804773531</c:v>
                </c:pt>
                <c:pt idx="634">
                  <c:v>18.503680007207361</c:v>
                </c:pt>
                <c:pt idx="635">
                  <c:v>18.269456209641188</c:v>
                </c:pt>
                <c:pt idx="636">
                  <c:v>17.801008614508849</c:v>
                </c:pt>
                <c:pt idx="637">
                  <c:v>17.801008614508849</c:v>
                </c:pt>
                <c:pt idx="638">
                  <c:v>17.566784816942679</c:v>
                </c:pt>
                <c:pt idx="639">
                  <c:v>17.801008614508849</c:v>
                </c:pt>
                <c:pt idx="640">
                  <c:v>17.332561019376509</c:v>
                </c:pt>
                <c:pt idx="641">
                  <c:v>17.332561019376509</c:v>
                </c:pt>
                <c:pt idx="642">
                  <c:v>17.332561019376509</c:v>
                </c:pt>
                <c:pt idx="643">
                  <c:v>17.09833722181034</c:v>
                </c:pt>
                <c:pt idx="644">
                  <c:v>17.09833722181034</c:v>
                </c:pt>
                <c:pt idx="645">
                  <c:v>16.86411342424417</c:v>
                </c:pt>
                <c:pt idx="646">
                  <c:v>16.629889626677997</c:v>
                </c:pt>
                <c:pt idx="647">
                  <c:v>16.629889626677997</c:v>
                </c:pt>
                <c:pt idx="648">
                  <c:v>16.39566582924185</c:v>
                </c:pt>
                <c:pt idx="649">
                  <c:v>16.629889626677997</c:v>
                </c:pt>
                <c:pt idx="650">
                  <c:v>16.39566582924185</c:v>
                </c:pt>
                <c:pt idx="651">
                  <c:v>16.39566582924185</c:v>
                </c:pt>
                <c:pt idx="652">
                  <c:v>16.16144203167568</c:v>
                </c:pt>
                <c:pt idx="653">
                  <c:v>16.16144203167568</c:v>
                </c:pt>
                <c:pt idx="654">
                  <c:v>15.927218234109509</c:v>
                </c:pt>
                <c:pt idx="655">
                  <c:v>15.692994436543339</c:v>
                </c:pt>
                <c:pt idx="656">
                  <c:v>15.458770638977168</c:v>
                </c:pt>
                <c:pt idx="657">
                  <c:v>15.224546841410998</c:v>
                </c:pt>
                <c:pt idx="658">
                  <c:v>15.224546841410998</c:v>
                </c:pt>
                <c:pt idx="659">
                  <c:v>15.224546841410998</c:v>
                </c:pt>
                <c:pt idx="660">
                  <c:v>14.990323043844828</c:v>
                </c:pt>
                <c:pt idx="661">
                  <c:v>14.990323043844828</c:v>
                </c:pt>
                <c:pt idx="662">
                  <c:v>14.756099246278659</c:v>
                </c:pt>
                <c:pt idx="663">
                  <c:v>14.521875448712487</c:v>
                </c:pt>
                <c:pt idx="664">
                  <c:v>14.287651651146318</c:v>
                </c:pt>
                <c:pt idx="665">
                  <c:v>14.287651651146318</c:v>
                </c:pt>
                <c:pt idx="666">
                  <c:v>14.053427853580148</c:v>
                </c:pt>
                <c:pt idx="667">
                  <c:v>13.819204056013977</c:v>
                </c:pt>
                <c:pt idx="668">
                  <c:v>13.819204056013977</c:v>
                </c:pt>
                <c:pt idx="669">
                  <c:v>13.819204056013977</c:v>
                </c:pt>
                <c:pt idx="670">
                  <c:v>13.584980258447807</c:v>
                </c:pt>
                <c:pt idx="671">
                  <c:v>13.116532663315468</c:v>
                </c:pt>
                <c:pt idx="672">
                  <c:v>13.350756460881637</c:v>
                </c:pt>
                <c:pt idx="673">
                  <c:v>13.116532663315468</c:v>
                </c:pt>
                <c:pt idx="674">
                  <c:v>12.882308865749296</c:v>
                </c:pt>
                <c:pt idx="675">
                  <c:v>13.116532663315468</c:v>
                </c:pt>
                <c:pt idx="676">
                  <c:v>12.882308865749296</c:v>
                </c:pt>
                <c:pt idx="677">
                  <c:v>12.882308865749296</c:v>
                </c:pt>
                <c:pt idx="678">
                  <c:v>12.882308865749296</c:v>
                </c:pt>
                <c:pt idx="679">
                  <c:v>12.648085068183127</c:v>
                </c:pt>
                <c:pt idx="680">
                  <c:v>12.648085068183127</c:v>
                </c:pt>
                <c:pt idx="681">
                  <c:v>12.413861270616957</c:v>
                </c:pt>
                <c:pt idx="682">
                  <c:v>12.413861270616957</c:v>
                </c:pt>
                <c:pt idx="683">
                  <c:v>12.413861270616957</c:v>
                </c:pt>
                <c:pt idx="684">
                  <c:v>11.945413675614637</c:v>
                </c:pt>
                <c:pt idx="685">
                  <c:v>12.179637473050786</c:v>
                </c:pt>
                <c:pt idx="686">
                  <c:v>11.945413675614637</c:v>
                </c:pt>
                <c:pt idx="687">
                  <c:v>11.945413675614637</c:v>
                </c:pt>
                <c:pt idx="688">
                  <c:v>11.476966080482295</c:v>
                </c:pt>
                <c:pt idx="689">
                  <c:v>11.711189878048467</c:v>
                </c:pt>
                <c:pt idx="690">
                  <c:v>11.476966080482295</c:v>
                </c:pt>
                <c:pt idx="691">
                  <c:v>11.242742282916126</c:v>
                </c:pt>
                <c:pt idx="692">
                  <c:v>11.008518485349956</c:v>
                </c:pt>
                <c:pt idx="693">
                  <c:v>10.774294687783787</c:v>
                </c:pt>
                <c:pt idx="694">
                  <c:v>10.774294687783787</c:v>
                </c:pt>
                <c:pt idx="695">
                  <c:v>10.540070890217615</c:v>
                </c:pt>
                <c:pt idx="696">
                  <c:v>10.540070890217615</c:v>
                </c:pt>
                <c:pt idx="697">
                  <c:v>10.305847092651446</c:v>
                </c:pt>
                <c:pt idx="698">
                  <c:v>10.071623295085276</c:v>
                </c:pt>
                <c:pt idx="699">
                  <c:v>10.071623295085276</c:v>
                </c:pt>
                <c:pt idx="700">
                  <c:v>10.071623295085276</c:v>
                </c:pt>
                <c:pt idx="701">
                  <c:v>9.603175699952935</c:v>
                </c:pt>
                <c:pt idx="702">
                  <c:v>9.8373994975191046</c:v>
                </c:pt>
                <c:pt idx="703">
                  <c:v>9.603175699952935</c:v>
                </c:pt>
                <c:pt idx="704">
                  <c:v>9.3689519023867653</c:v>
                </c:pt>
                <c:pt idx="705">
                  <c:v>9.3689519023867653</c:v>
                </c:pt>
                <c:pt idx="706">
                  <c:v>9.3689519023867653</c:v>
                </c:pt>
                <c:pt idx="707">
                  <c:v>9.3689519023867653</c:v>
                </c:pt>
                <c:pt idx="708">
                  <c:v>9.3689519023867653</c:v>
                </c:pt>
                <c:pt idx="709">
                  <c:v>8.9005043072544243</c:v>
                </c:pt>
                <c:pt idx="710">
                  <c:v>9.1347281048205939</c:v>
                </c:pt>
                <c:pt idx="711">
                  <c:v>9.1347281048205939</c:v>
                </c:pt>
                <c:pt idx="712">
                  <c:v>8.9005043072544243</c:v>
                </c:pt>
                <c:pt idx="713">
                  <c:v>8.6662805096882547</c:v>
                </c:pt>
                <c:pt idx="714">
                  <c:v>8.6662805096882547</c:v>
                </c:pt>
                <c:pt idx="715">
                  <c:v>8.4320567121220851</c:v>
                </c:pt>
                <c:pt idx="716">
                  <c:v>8.4320567121220851</c:v>
                </c:pt>
                <c:pt idx="717">
                  <c:v>8.4320567121220851</c:v>
                </c:pt>
                <c:pt idx="718">
                  <c:v>7.9636091169897441</c:v>
                </c:pt>
                <c:pt idx="719">
                  <c:v>7.7293853194235735</c:v>
                </c:pt>
                <c:pt idx="720">
                  <c:v>7.7293853194235735</c:v>
                </c:pt>
                <c:pt idx="721">
                  <c:v>8.1978329145559137</c:v>
                </c:pt>
                <c:pt idx="722">
                  <c:v>8.9005043072544243</c:v>
                </c:pt>
                <c:pt idx="723">
                  <c:v>9.603175699952935</c:v>
                </c:pt>
                <c:pt idx="724">
                  <c:v>10.071623295085276</c:v>
                </c:pt>
                <c:pt idx="725">
                  <c:v>10.305847092651446</c:v>
                </c:pt>
                <c:pt idx="726">
                  <c:v>10.540070890217615</c:v>
                </c:pt>
                <c:pt idx="727">
                  <c:v>10.774294687783787</c:v>
                </c:pt>
                <c:pt idx="728">
                  <c:v>10.540070890217615</c:v>
                </c:pt>
                <c:pt idx="729">
                  <c:v>10.540070890217615</c:v>
                </c:pt>
                <c:pt idx="730">
                  <c:v>10.071623295085276</c:v>
                </c:pt>
                <c:pt idx="731">
                  <c:v>10.071623295085276</c:v>
                </c:pt>
                <c:pt idx="732">
                  <c:v>9.603175699952935</c:v>
                </c:pt>
                <c:pt idx="733">
                  <c:v>9.3689519023867653</c:v>
                </c:pt>
                <c:pt idx="734">
                  <c:v>9.1347281048205939</c:v>
                </c:pt>
                <c:pt idx="735">
                  <c:v>8.9005043072544243</c:v>
                </c:pt>
                <c:pt idx="736">
                  <c:v>8.4320567121220851</c:v>
                </c:pt>
                <c:pt idx="737">
                  <c:v>7.9636091169897441</c:v>
                </c:pt>
                <c:pt idx="738">
                  <c:v>7.7293853194235735</c:v>
                </c:pt>
                <c:pt idx="739">
                  <c:v>7.2609377244212538</c:v>
                </c:pt>
                <c:pt idx="740">
                  <c:v>7.0267139268550842</c:v>
                </c:pt>
                <c:pt idx="741">
                  <c:v>6.3240425341565736</c:v>
                </c:pt>
                <c:pt idx="742">
                  <c:v>6.0898187365904031</c:v>
                </c:pt>
                <c:pt idx="743">
                  <c:v>5.6213711414580629</c:v>
                </c:pt>
                <c:pt idx="744">
                  <c:v>5.1529235463257228</c:v>
                </c:pt>
                <c:pt idx="745">
                  <c:v>4.4502521536272122</c:v>
                </c:pt>
                <c:pt idx="746">
                  <c:v>4.4502521536272122</c:v>
                </c:pt>
                <c:pt idx="747">
                  <c:v>3.747580760928702</c:v>
                </c:pt>
                <c:pt idx="748">
                  <c:v>3.5133569633625319</c:v>
                </c:pt>
                <c:pt idx="749">
                  <c:v>3.2791331657963618</c:v>
                </c:pt>
                <c:pt idx="750">
                  <c:v>3.0449093682301913</c:v>
                </c:pt>
                <c:pt idx="751">
                  <c:v>2.8106855707940417</c:v>
                </c:pt>
                <c:pt idx="752">
                  <c:v>2.3422379756617016</c:v>
                </c:pt>
                <c:pt idx="753">
                  <c:v>2.108014178095531</c:v>
                </c:pt>
                <c:pt idx="754">
                  <c:v>2.108014178095531</c:v>
                </c:pt>
                <c:pt idx="755">
                  <c:v>1.8737903805293612</c:v>
                </c:pt>
                <c:pt idx="756">
                  <c:v>1.4053427853970208</c:v>
                </c:pt>
                <c:pt idx="757">
                  <c:v>1.1711189878308508</c:v>
                </c:pt>
                <c:pt idx="758">
                  <c:v>1.1711189878308508</c:v>
                </c:pt>
                <c:pt idx="759">
                  <c:v>0.9368951902646806</c:v>
                </c:pt>
                <c:pt idx="760">
                  <c:v>0.4684475951323403</c:v>
                </c:pt>
                <c:pt idx="761">
                  <c:v>0.4684475951323403</c:v>
                </c:pt>
                <c:pt idx="762">
                  <c:v>0.4684475951323403</c:v>
                </c:pt>
                <c:pt idx="763">
                  <c:v>0.23422379756617015</c:v>
                </c:pt>
                <c:pt idx="764">
                  <c:v>0.23422379756617015</c:v>
                </c:pt>
                <c:pt idx="765">
                  <c:v>0.4684475951323403</c:v>
                </c:pt>
                <c:pt idx="766">
                  <c:v>0.23422379756617015</c:v>
                </c:pt>
                <c:pt idx="767">
                  <c:v>0.4684475951323403</c:v>
                </c:pt>
                <c:pt idx="768">
                  <c:v>0.23422379756617015</c:v>
                </c:pt>
                <c:pt idx="769">
                  <c:v>0.4684475951323403</c:v>
                </c:pt>
                <c:pt idx="770">
                  <c:v>0.23422379756617015</c:v>
                </c:pt>
                <c:pt idx="771">
                  <c:v>0.23422379756617015</c:v>
                </c:pt>
                <c:pt idx="772">
                  <c:v>0</c:v>
                </c:pt>
                <c:pt idx="773">
                  <c:v>0</c:v>
                </c:pt>
                <c:pt idx="774">
                  <c:v>-0.4684475951323403</c:v>
                </c:pt>
                <c:pt idx="775">
                  <c:v>-0.4684475951323403</c:v>
                </c:pt>
                <c:pt idx="776">
                  <c:v>-0.9368951902646806</c:v>
                </c:pt>
                <c:pt idx="777">
                  <c:v>-1.1711189878308508</c:v>
                </c:pt>
                <c:pt idx="778">
                  <c:v>-1.1711189878308508</c:v>
                </c:pt>
                <c:pt idx="779">
                  <c:v>-1.4053427853970208</c:v>
                </c:pt>
                <c:pt idx="780">
                  <c:v>-1.6395665828331707</c:v>
                </c:pt>
                <c:pt idx="781">
                  <c:v>-1.8737903803993408</c:v>
                </c:pt>
                <c:pt idx="782">
                  <c:v>-1.8737903803993408</c:v>
                </c:pt>
                <c:pt idx="783">
                  <c:v>-2.108014177965511</c:v>
                </c:pt>
                <c:pt idx="784">
                  <c:v>-2.5764617730978512</c:v>
                </c:pt>
                <c:pt idx="785">
                  <c:v>-2.5764617730978512</c:v>
                </c:pt>
                <c:pt idx="786">
                  <c:v>-2.5764617730978512</c:v>
                </c:pt>
                <c:pt idx="787">
                  <c:v>-2.8106855706640212</c:v>
                </c:pt>
                <c:pt idx="788">
                  <c:v>-3.2791331657963618</c:v>
                </c:pt>
                <c:pt idx="789">
                  <c:v>-3.2791331657963618</c:v>
                </c:pt>
                <c:pt idx="790">
                  <c:v>-3.5133569633625319</c:v>
                </c:pt>
                <c:pt idx="791">
                  <c:v>-3.747580760928702</c:v>
                </c:pt>
                <c:pt idx="792">
                  <c:v>-3.5133569633625319</c:v>
                </c:pt>
                <c:pt idx="793">
                  <c:v>-3.747580760928702</c:v>
                </c:pt>
                <c:pt idx="794">
                  <c:v>-3.981804558494872</c:v>
                </c:pt>
                <c:pt idx="795">
                  <c:v>-3.747580760928702</c:v>
                </c:pt>
                <c:pt idx="796">
                  <c:v>-3.747580760928702</c:v>
                </c:pt>
                <c:pt idx="797">
                  <c:v>-3.747580760928702</c:v>
                </c:pt>
                <c:pt idx="798">
                  <c:v>-3.981804558494872</c:v>
                </c:pt>
                <c:pt idx="799">
                  <c:v>-3.5133569633625319</c:v>
                </c:pt>
                <c:pt idx="800">
                  <c:v>-3.747580760928702</c:v>
                </c:pt>
                <c:pt idx="801">
                  <c:v>-3.747580760928702</c:v>
                </c:pt>
                <c:pt idx="802">
                  <c:v>-4.2160283560610425</c:v>
                </c:pt>
                <c:pt idx="803">
                  <c:v>-4.2160283560610425</c:v>
                </c:pt>
                <c:pt idx="804">
                  <c:v>-4.4502521536272122</c:v>
                </c:pt>
                <c:pt idx="805">
                  <c:v>-4.6844759511933827</c:v>
                </c:pt>
                <c:pt idx="806">
                  <c:v>-4.9186997487595523</c:v>
                </c:pt>
                <c:pt idx="807">
                  <c:v>-5.1529235463257228</c:v>
                </c:pt>
                <c:pt idx="808">
                  <c:v>-5.3871473438918933</c:v>
                </c:pt>
                <c:pt idx="809">
                  <c:v>-5.6213711414580629</c:v>
                </c:pt>
                <c:pt idx="810">
                  <c:v>-5.6213711414580629</c:v>
                </c:pt>
                <c:pt idx="811">
                  <c:v>-5.8555949390242334</c:v>
                </c:pt>
                <c:pt idx="812">
                  <c:v>-6.0898187364603826</c:v>
                </c:pt>
                <c:pt idx="813">
                  <c:v>-6.3240425340265531</c:v>
                </c:pt>
                <c:pt idx="814">
                  <c:v>-6.5582663315927237</c:v>
                </c:pt>
                <c:pt idx="815">
                  <c:v>-6.7924901291588933</c:v>
                </c:pt>
                <c:pt idx="816">
                  <c:v>-6.5582663315927237</c:v>
                </c:pt>
                <c:pt idx="817">
                  <c:v>-7.0267139267250638</c:v>
                </c:pt>
                <c:pt idx="818">
                  <c:v>-7.2609377242912334</c:v>
                </c:pt>
                <c:pt idx="819">
                  <c:v>-7.4951615218574039</c:v>
                </c:pt>
                <c:pt idx="820">
                  <c:v>-7.4951615218574039</c:v>
                </c:pt>
                <c:pt idx="821">
                  <c:v>-7.4951615218574039</c:v>
                </c:pt>
                <c:pt idx="822">
                  <c:v>-7.7293853194235735</c:v>
                </c:pt>
                <c:pt idx="823">
                  <c:v>-7.4951615218574039</c:v>
                </c:pt>
                <c:pt idx="824">
                  <c:v>-7.4951615218574039</c:v>
                </c:pt>
                <c:pt idx="825">
                  <c:v>-7.7293853194235735</c:v>
                </c:pt>
                <c:pt idx="826">
                  <c:v>-7.7293853194235735</c:v>
                </c:pt>
                <c:pt idx="827">
                  <c:v>-7.4951615218574039</c:v>
                </c:pt>
                <c:pt idx="828">
                  <c:v>-7.7293853194235735</c:v>
                </c:pt>
                <c:pt idx="829">
                  <c:v>-7.7293853194235735</c:v>
                </c:pt>
                <c:pt idx="830">
                  <c:v>-7.7293853194235735</c:v>
                </c:pt>
                <c:pt idx="831">
                  <c:v>-7.7293853194235735</c:v>
                </c:pt>
                <c:pt idx="832">
                  <c:v>-7.9636091169897441</c:v>
                </c:pt>
                <c:pt idx="833">
                  <c:v>-8.1978329145559137</c:v>
                </c:pt>
                <c:pt idx="834">
                  <c:v>-8.4320567121220851</c:v>
                </c:pt>
                <c:pt idx="835">
                  <c:v>-8.6662805096882547</c:v>
                </c:pt>
                <c:pt idx="836">
                  <c:v>-8.9005043072544243</c:v>
                </c:pt>
                <c:pt idx="837">
                  <c:v>-8.9005043072544243</c:v>
                </c:pt>
                <c:pt idx="838">
                  <c:v>-9.3689519023867653</c:v>
                </c:pt>
                <c:pt idx="839">
                  <c:v>-9.3689519023867653</c:v>
                </c:pt>
                <c:pt idx="840">
                  <c:v>-9.8373994975191046</c:v>
                </c:pt>
                <c:pt idx="841">
                  <c:v>-9.603175699952935</c:v>
                </c:pt>
                <c:pt idx="842">
                  <c:v>-10.071623295085276</c:v>
                </c:pt>
                <c:pt idx="843">
                  <c:v>-10.305847092651446</c:v>
                </c:pt>
                <c:pt idx="844">
                  <c:v>-10.305847092651446</c:v>
                </c:pt>
                <c:pt idx="845">
                  <c:v>-10.540070890217615</c:v>
                </c:pt>
                <c:pt idx="846">
                  <c:v>-10.540070890217615</c:v>
                </c:pt>
                <c:pt idx="847">
                  <c:v>-10.774294687653766</c:v>
                </c:pt>
                <c:pt idx="848">
                  <c:v>-11.242742282786105</c:v>
                </c:pt>
                <c:pt idx="849">
                  <c:v>-11.242742282786105</c:v>
                </c:pt>
                <c:pt idx="850">
                  <c:v>-11.242742282786105</c:v>
                </c:pt>
                <c:pt idx="851">
                  <c:v>-11.476966080352275</c:v>
                </c:pt>
                <c:pt idx="852">
                  <c:v>-11.476966080352275</c:v>
                </c:pt>
                <c:pt idx="853">
                  <c:v>-11.476966080352275</c:v>
                </c:pt>
                <c:pt idx="854">
                  <c:v>-11.711189877918446</c:v>
                </c:pt>
                <c:pt idx="855">
                  <c:v>-11.711189877918446</c:v>
                </c:pt>
                <c:pt idx="856">
                  <c:v>-11.476966080352275</c:v>
                </c:pt>
                <c:pt idx="857">
                  <c:v>-11.476966080352275</c:v>
                </c:pt>
                <c:pt idx="858">
                  <c:v>-11.476966080352275</c:v>
                </c:pt>
                <c:pt idx="859">
                  <c:v>-11.242742282786105</c:v>
                </c:pt>
                <c:pt idx="860">
                  <c:v>-11.476966080352275</c:v>
                </c:pt>
                <c:pt idx="861">
                  <c:v>-11.476966080352275</c:v>
                </c:pt>
                <c:pt idx="862">
                  <c:v>-11.945413675484616</c:v>
                </c:pt>
                <c:pt idx="863">
                  <c:v>-11.711189877918446</c:v>
                </c:pt>
                <c:pt idx="864">
                  <c:v>-12.179637473050786</c:v>
                </c:pt>
                <c:pt idx="865">
                  <c:v>-12.179637473050786</c:v>
                </c:pt>
                <c:pt idx="866">
                  <c:v>-12.413861270616957</c:v>
                </c:pt>
                <c:pt idx="867">
                  <c:v>-12.882308865749296</c:v>
                </c:pt>
                <c:pt idx="868">
                  <c:v>-12.648085068183127</c:v>
                </c:pt>
                <c:pt idx="869">
                  <c:v>-13.116532663315468</c:v>
                </c:pt>
                <c:pt idx="870">
                  <c:v>-13.350756460881637</c:v>
                </c:pt>
                <c:pt idx="871">
                  <c:v>-13.584980258447807</c:v>
                </c:pt>
                <c:pt idx="872">
                  <c:v>-13.819204056013977</c:v>
                </c:pt>
                <c:pt idx="873">
                  <c:v>-13.819204056013977</c:v>
                </c:pt>
                <c:pt idx="874">
                  <c:v>-14.053427853580148</c:v>
                </c:pt>
                <c:pt idx="875">
                  <c:v>-14.053427853580148</c:v>
                </c:pt>
                <c:pt idx="876">
                  <c:v>-14.287651651146318</c:v>
                </c:pt>
                <c:pt idx="877">
                  <c:v>-14.521875448712487</c:v>
                </c:pt>
                <c:pt idx="878">
                  <c:v>-14.521875448712487</c:v>
                </c:pt>
                <c:pt idx="879">
                  <c:v>-14.521875448712487</c:v>
                </c:pt>
                <c:pt idx="880">
                  <c:v>-14.990323043844828</c:v>
                </c:pt>
                <c:pt idx="881">
                  <c:v>-14.990323043844828</c:v>
                </c:pt>
                <c:pt idx="882">
                  <c:v>-14.990323043844828</c:v>
                </c:pt>
                <c:pt idx="883">
                  <c:v>-15.224546841280977</c:v>
                </c:pt>
                <c:pt idx="884">
                  <c:v>-14.990323043844828</c:v>
                </c:pt>
                <c:pt idx="885">
                  <c:v>-15.224546841280977</c:v>
                </c:pt>
                <c:pt idx="886">
                  <c:v>-15.224546841280977</c:v>
                </c:pt>
                <c:pt idx="887">
                  <c:v>-15.224546841280977</c:v>
                </c:pt>
                <c:pt idx="888">
                  <c:v>-14.990323043844828</c:v>
                </c:pt>
                <c:pt idx="889">
                  <c:v>-14.990323043844828</c:v>
                </c:pt>
                <c:pt idx="890">
                  <c:v>-14.990323043844828</c:v>
                </c:pt>
                <c:pt idx="891">
                  <c:v>-15.224546841280977</c:v>
                </c:pt>
                <c:pt idx="892">
                  <c:v>-14.990323043844828</c:v>
                </c:pt>
                <c:pt idx="893">
                  <c:v>-15.224546841280977</c:v>
                </c:pt>
                <c:pt idx="894">
                  <c:v>-15.458770638847147</c:v>
                </c:pt>
                <c:pt idx="895">
                  <c:v>-15.692994436413318</c:v>
                </c:pt>
                <c:pt idx="896">
                  <c:v>-15.692994436413318</c:v>
                </c:pt>
                <c:pt idx="897">
                  <c:v>-15.692994436413318</c:v>
                </c:pt>
                <c:pt idx="898">
                  <c:v>-16.161442031545658</c:v>
                </c:pt>
                <c:pt idx="899">
                  <c:v>-16.395665829111827</c:v>
                </c:pt>
                <c:pt idx="900">
                  <c:v>-16.629889626677997</c:v>
                </c:pt>
                <c:pt idx="901">
                  <c:v>-16.86411342424417</c:v>
                </c:pt>
                <c:pt idx="902">
                  <c:v>-17.09833722181034</c:v>
                </c:pt>
                <c:pt idx="903">
                  <c:v>-17.09833722181034</c:v>
                </c:pt>
                <c:pt idx="904">
                  <c:v>-17.332561019376509</c:v>
                </c:pt>
                <c:pt idx="905">
                  <c:v>-17.332561019376509</c:v>
                </c:pt>
                <c:pt idx="906">
                  <c:v>-17.332561019376509</c:v>
                </c:pt>
                <c:pt idx="907">
                  <c:v>-17.801008614508849</c:v>
                </c:pt>
                <c:pt idx="908">
                  <c:v>-17.801008614508849</c:v>
                </c:pt>
                <c:pt idx="909">
                  <c:v>-18.035232412075018</c:v>
                </c:pt>
                <c:pt idx="910">
                  <c:v>-18.035232412075018</c:v>
                </c:pt>
                <c:pt idx="911">
                  <c:v>-18.269456209641188</c:v>
                </c:pt>
                <c:pt idx="912">
                  <c:v>-18.269456209641188</c:v>
                </c:pt>
                <c:pt idx="913">
                  <c:v>-18.503680007207361</c:v>
                </c:pt>
                <c:pt idx="914">
                  <c:v>-18.503680007207361</c:v>
                </c:pt>
                <c:pt idx="915">
                  <c:v>-18.503680007207361</c:v>
                </c:pt>
                <c:pt idx="916">
                  <c:v>-18.269456209641188</c:v>
                </c:pt>
                <c:pt idx="917">
                  <c:v>-18.269456209641188</c:v>
                </c:pt>
                <c:pt idx="918">
                  <c:v>-18.269456209641188</c:v>
                </c:pt>
                <c:pt idx="919">
                  <c:v>-18.035232412075018</c:v>
                </c:pt>
                <c:pt idx="920">
                  <c:v>-18.269456209641188</c:v>
                </c:pt>
                <c:pt idx="921">
                  <c:v>-18.269456209641188</c:v>
                </c:pt>
                <c:pt idx="922">
                  <c:v>-18.269456209641188</c:v>
                </c:pt>
                <c:pt idx="923">
                  <c:v>-18.269456209641188</c:v>
                </c:pt>
                <c:pt idx="924">
                  <c:v>-18.503680007207361</c:v>
                </c:pt>
                <c:pt idx="925">
                  <c:v>-18.737903804773531</c:v>
                </c:pt>
                <c:pt idx="926">
                  <c:v>-18.737903804773531</c:v>
                </c:pt>
                <c:pt idx="927">
                  <c:v>-19.20635139990587</c:v>
                </c:pt>
                <c:pt idx="928">
                  <c:v>-19.20635139990587</c:v>
                </c:pt>
                <c:pt idx="929">
                  <c:v>-19.44057519747204</c:v>
                </c:pt>
                <c:pt idx="930">
                  <c:v>-19.44057519747204</c:v>
                </c:pt>
                <c:pt idx="931">
                  <c:v>-19.90902279247436</c:v>
                </c:pt>
                <c:pt idx="932">
                  <c:v>-20.14324659004053</c:v>
                </c:pt>
                <c:pt idx="933">
                  <c:v>-20.14324659004053</c:v>
                </c:pt>
                <c:pt idx="934">
                  <c:v>-20.14324659004053</c:v>
                </c:pt>
                <c:pt idx="935">
                  <c:v>-20.377470387606699</c:v>
                </c:pt>
                <c:pt idx="936">
                  <c:v>-20.611694185172869</c:v>
                </c:pt>
                <c:pt idx="937">
                  <c:v>-20.611694185172869</c:v>
                </c:pt>
                <c:pt idx="938">
                  <c:v>-20.845917982739042</c:v>
                </c:pt>
                <c:pt idx="939">
                  <c:v>-20.845917982739042</c:v>
                </c:pt>
                <c:pt idx="940">
                  <c:v>-20.845917982739042</c:v>
                </c:pt>
                <c:pt idx="941">
                  <c:v>-21.080141780305212</c:v>
                </c:pt>
                <c:pt idx="942">
                  <c:v>-21.314365577871381</c:v>
                </c:pt>
                <c:pt idx="943">
                  <c:v>-21.314365577871381</c:v>
                </c:pt>
                <c:pt idx="944">
                  <c:v>-21.314365577871381</c:v>
                </c:pt>
                <c:pt idx="945">
                  <c:v>-21.548589375437551</c:v>
                </c:pt>
                <c:pt idx="946">
                  <c:v>-21.314365577871381</c:v>
                </c:pt>
                <c:pt idx="947">
                  <c:v>-21.548589375437551</c:v>
                </c:pt>
                <c:pt idx="948">
                  <c:v>-21.314365577871381</c:v>
                </c:pt>
                <c:pt idx="949">
                  <c:v>-21.314365577871381</c:v>
                </c:pt>
                <c:pt idx="950">
                  <c:v>-21.080141780305212</c:v>
                </c:pt>
                <c:pt idx="951">
                  <c:v>-21.080141780305212</c:v>
                </c:pt>
                <c:pt idx="952">
                  <c:v>-21.314365577871381</c:v>
                </c:pt>
                <c:pt idx="953">
                  <c:v>-21.080141780305212</c:v>
                </c:pt>
                <c:pt idx="954">
                  <c:v>-21.314365577871381</c:v>
                </c:pt>
                <c:pt idx="955">
                  <c:v>-21.548589375437551</c:v>
                </c:pt>
                <c:pt idx="956">
                  <c:v>-21.548589375437551</c:v>
                </c:pt>
                <c:pt idx="957">
                  <c:v>-22.01703697056989</c:v>
                </c:pt>
                <c:pt idx="958">
                  <c:v>-22.01703697056989</c:v>
                </c:pt>
                <c:pt idx="959">
                  <c:v>-22.485484565702233</c:v>
                </c:pt>
                <c:pt idx="960">
                  <c:v>-22.25126076813606</c:v>
                </c:pt>
                <c:pt idx="961">
                  <c:v>-22.719708363268403</c:v>
                </c:pt>
                <c:pt idx="962">
                  <c:v>-22.719708363268403</c:v>
                </c:pt>
                <c:pt idx="963">
                  <c:v>-22.953932160834572</c:v>
                </c:pt>
                <c:pt idx="964">
                  <c:v>-22.953932160834572</c:v>
                </c:pt>
                <c:pt idx="965">
                  <c:v>-23.188155958400742</c:v>
                </c:pt>
                <c:pt idx="966">
                  <c:v>-23.188155958400742</c:v>
                </c:pt>
                <c:pt idx="967">
                  <c:v>-23.422379755966912</c:v>
                </c:pt>
                <c:pt idx="968">
                  <c:v>-23.422379755966912</c:v>
                </c:pt>
                <c:pt idx="969">
                  <c:v>-23.656603553533081</c:v>
                </c:pt>
                <c:pt idx="970">
                  <c:v>-23.656603553533081</c:v>
                </c:pt>
                <c:pt idx="971">
                  <c:v>-23.890827351099254</c:v>
                </c:pt>
                <c:pt idx="972">
                  <c:v>-23.890827351099254</c:v>
                </c:pt>
                <c:pt idx="973">
                  <c:v>-23.890827351099254</c:v>
                </c:pt>
                <c:pt idx="974">
                  <c:v>-23.890827351099254</c:v>
                </c:pt>
                <c:pt idx="975">
                  <c:v>-24.125051148665424</c:v>
                </c:pt>
                <c:pt idx="976">
                  <c:v>-23.890827351099254</c:v>
                </c:pt>
                <c:pt idx="977">
                  <c:v>-24.125051148665424</c:v>
                </c:pt>
                <c:pt idx="978">
                  <c:v>-23.890827351099254</c:v>
                </c:pt>
                <c:pt idx="979">
                  <c:v>-23.656603553533081</c:v>
                </c:pt>
                <c:pt idx="980">
                  <c:v>-23.656603553533081</c:v>
                </c:pt>
                <c:pt idx="981">
                  <c:v>-23.890827351099254</c:v>
                </c:pt>
                <c:pt idx="982">
                  <c:v>-23.422379755966912</c:v>
                </c:pt>
                <c:pt idx="983">
                  <c:v>-23.656603553533081</c:v>
                </c:pt>
                <c:pt idx="984">
                  <c:v>-23.890827351099254</c:v>
                </c:pt>
                <c:pt idx="985">
                  <c:v>-23.890827351099254</c:v>
                </c:pt>
                <c:pt idx="986">
                  <c:v>-24.125051148665424</c:v>
                </c:pt>
                <c:pt idx="987">
                  <c:v>-24.359274946101571</c:v>
                </c:pt>
                <c:pt idx="988">
                  <c:v>-24.359274946101571</c:v>
                </c:pt>
                <c:pt idx="989">
                  <c:v>-24.593498743667741</c:v>
                </c:pt>
                <c:pt idx="990">
                  <c:v>-24.827722541233914</c:v>
                </c:pt>
                <c:pt idx="991">
                  <c:v>-25.061946338800084</c:v>
                </c:pt>
                <c:pt idx="992">
                  <c:v>-25.061946338800084</c:v>
                </c:pt>
                <c:pt idx="993">
                  <c:v>-25.061946338800084</c:v>
                </c:pt>
                <c:pt idx="994">
                  <c:v>-25.296170136366253</c:v>
                </c:pt>
                <c:pt idx="995">
                  <c:v>-25.530393933932423</c:v>
                </c:pt>
                <c:pt idx="996">
                  <c:v>-25.530393933932423</c:v>
                </c:pt>
                <c:pt idx="997">
                  <c:v>-25.764617731498593</c:v>
                </c:pt>
                <c:pt idx="998">
                  <c:v>-25.764617731498593</c:v>
                </c:pt>
                <c:pt idx="999">
                  <c:v>-25.764617731498593</c:v>
                </c:pt>
                <c:pt idx="1000">
                  <c:v>-25.998841529064762</c:v>
                </c:pt>
                <c:pt idx="1001">
                  <c:v>-26.233065326630935</c:v>
                </c:pt>
                <c:pt idx="1002">
                  <c:v>-25.998841529064762</c:v>
                </c:pt>
                <c:pt idx="1003">
                  <c:v>-26.233065326630935</c:v>
                </c:pt>
                <c:pt idx="1004">
                  <c:v>-25.998841529064762</c:v>
                </c:pt>
                <c:pt idx="1005">
                  <c:v>-25.998841529064762</c:v>
                </c:pt>
                <c:pt idx="1006">
                  <c:v>-25.998841529064762</c:v>
                </c:pt>
                <c:pt idx="1007">
                  <c:v>-25.764617731498593</c:v>
                </c:pt>
                <c:pt idx="1008">
                  <c:v>-25.764617731498593</c:v>
                </c:pt>
                <c:pt idx="1009">
                  <c:v>-25.764617731498593</c:v>
                </c:pt>
                <c:pt idx="1010">
                  <c:v>-25.764617731498593</c:v>
                </c:pt>
                <c:pt idx="1011">
                  <c:v>-25.764617731498593</c:v>
                </c:pt>
                <c:pt idx="1012">
                  <c:v>-25.764617731498593</c:v>
                </c:pt>
                <c:pt idx="1013">
                  <c:v>-25.764617731498593</c:v>
                </c:pt>
                <c:pt idx="1014">
                  <c:v>-25.764617731498593</c:v>
                </c:pt>
                <c:pt idx="1015">
                  <c:v>-26.233065326630935</c:v>
                </c:pt>
                <c:pt idx="1016">
                  <c:v>-26.467289124197105</c:v>
                </c:pt>
                <c:pt idx="1017">
                  <c:v>-26.467289124197105</c:v>
                </c:pt>
                <c:pt idx="1018">
                  <c:v>-26.701512921763275</c:v>
                </c:pt>
                <c:pt idx="1019">
                  <c:v>-26.701512921763275</c:v>
                </c:pt>
                <c:pt idx="1020">
                  <c:v>-26.935736719329444</c:v>
                </c:pt>
                <c:pt idx="1021">
                  <c:v>-27.169960516895614</c:v>
                </c:pt>
                <c:pt idx="1022">
                  <c:v>-27.404184314461784</c:v>
                </c:pt>
                <c:pt idx="1023">
                  <c:v>-27.404184314461784</c:v>
                </c:pt>
                <c:pt idx="1024">
                  <c:v>-27.638408112027953</c:v>
                </c:pt>
                <c:pt idx="1025">
                  <c:v>-27.872631909594126</c:v>
                </c:pt>
                <c:pt idx="1026">
                  <c:v>-27.872631909594126</c:v>
                </c:pt>
                <c:pt idx="1027">
                  <c:v>-27.872631909594126</c:v>
                </c:pt>
                <c:pt idx="1028">
                  <c:v>-27.872631909594126</c:v>
                </c:pt>
                <c:pt idx="1029">
                  <c:v>-28.106855707160296</c:v>
                </c:pt>
                <c:pt idx="1030">
                  <c:v>-28.106855707160296</c:v>
                </c:pt>
                <c:pt idx="1031">
                  <c:v>-28.341079504726466</c:v>
                </c:pt>
                <c:pt idx="1032">
                  <c:v>-28.341079504726466</c:v>
                </c:pt>
                <c:pt idx="1033">
                  <c:v>-28.341079504726466</c:v>
                </c:pt>
                <c:pt idx="1034">
                  <c:v>-28.575303302292635</c:v>
                </c:pt>
                <c:pt idx="1035">
                  <c:v>-28.575303302292635</c:v>
                </c:pt>
                <c:pt idx="1036">
                  <c:v>-28.341079504726466</c:v>
                </c:pt>
                <c:pt idx="1037">
                  <c:v>-28.106855707160296</c:v>
                </c:pt>
                <c:pt idx="1038">
                  <c:v>-27.872631909594126</c:v>
                </c:pt>
                <c:pt idx="1039">
                  <c:v>-28.106855707160296</c:v>
                </c:pt>
                <c:pt idx="1040">
                  <c:v>-27.872631909594126</c:v>
                </c:pt>
                <c:pt idx="1041">
                  <c:v>-27.872631909594126</c:v>
                </c:pt>
                <c:pt idx="1042">
                  <c:v>-27.872631909594126</c:v>
                </c:pt>
                <c:pt idx="1043">
                  <c:v>-28.106855707160296</c:v>
                </c:pt>
                <c:pt idx="1044">
                  <c:v>-28.106855707160296</c:v>
                </c:pt>
                <c:pt idx="1045">
                  <c:v>-28.341079504726466</c:v>
                </c:pt>
                <c:pt idx="1046">
                  <c:v>-28.575303302292635</c:v>
                </c:pt>
                <c:pt idx="1047">
                  <c:v>-28.341079504726466</c:v>
                </c:pt>
                <c:pt idx="1048">
                  <c:v>-28.575303302292635</c:v>
                </c:pt>
                <c:pt idx="1049">
                  <c:v>-28.809527099728786</c:v>
                </c:pt>
                <c:pt idx="1050">
                  <c:v>-28.809527099728786</c:v>
                </c:pt>
                <c:pt idx="1051">
                  <c:v>-29.043750897294956</c:v>
                </c:pt>
                <c:pt idx="1052">
                  <c:v>-29.277974694861125</c:v>
                </c:pt>
                <c:pt idx="1053">
                  <c:v>-29.512198492427295</c:v>
                </c:pt>
                <c:pt idx="1054">
                  <c:v>-29.512198492427295</c:v>
                </c:pt>
                <c:pt idx="1055">
                  <c:v>-29.746422289993465</c:v>
                </c:pt>
                <c:pt idx="1056">
                  <c:v>-29.746422289993465</c:v>
                </c:pt>
                <c:pt idx="1057">
                  <c:v>-29.746422289993465</c:v>
                </c:pt>
                <c:pt idx="1058">
                  <c:v>-29.980646087559634</c:v>
                </c:pt>
                <c:pt idx="1059">
                  <c:v>-29.746422289993465</c:v>
                </c:pt>
                <c:pt idx="1060">
                  <c:v>-29.980646087559634</c:v>
                </c:pt>
                <c:pt idx="1061">
                  <c:v>-29.980646087559634</c:v>
                </c:pt>
                <c:pt idx="1062">
                  <c:v>-30.214869885125808</c:v>
                </c:pt>
                <c:pt idx="1063">
                  <c:v>-30.449093682691977</c:v>
                </c:pt>
                <c:pt idx="1064">
                  <c:v>-30.449093682691977</c:v>
                </c:pt>
                <c:pt idx="1065">
                  <c:v>-30.449093682691977</c:v>
                </c:pt>
                <c:pt idx="1066">
                  <c:v>-30.214869885125808</c:v>
                </c:pt>
                <c:pt idx="1067">
                  <c:v>-30.214869885125808</c:v>
                </c:pt>
                <c:pt idx="1068">
                  <c:v>-29.980646087559634</c:v>
                </c:pt>
                <c:pt idx="1069">
                  <c:v>-29.980646087559634</c:v>
                </c:pt>
                <c:pt idx="1070">
                  <c:v>-29.746422289993465</c:v>
                </c:pt>
                <c:pt idx="1071">
                  <c:v>-29.746422289993465</c:v>
                </c:pt>
                <c:pt idx="1072">
                  <c:v>-29.746422289993465</c:v>
                </c:pt>
                <c:pt idx="1073">
                  <c:v>-29.512198492427295</c:v>
                </c:pt>
                <c:pt idx="1074">
                  <c:v>-29.512198492427295</c:v>
                </c:pt>
                <c:pt idx="1075">
                  <c:v>-29.980646087559634</c:v>
                </c:pt>
                <c:pt idx="1076">
                  <c:v>-29.980646087559634</c:v>
                </c:pt>
                <c:pt idx="1077">
                  <c:v>-30.214869885125808</c:v>
                </c:pt>
                <c:pt idx="1078">
                  <c:v>-30.214869885125808</c:v>
                </c:pt>
                <c:pt idx="1079">
                  <c:v>-30.214869885125808</c:v>
                </c:pt>
                <c:pt idx="1080">
                  <c:v>-30.449093682691977</c:v>
                </c:pt>
                <c:pt idx="1081">
                  <c:v>-30.683317480258147</c:v>
                </c:pt>
                <c:pt idx="1082">
                  <c:v>-30.917541277824316</c:v>
                </c:pt>
                <c:pt idx="1083">
                  <c:v>-30.917541277824316</c:v>
                </c:pt>
                <c:pt idx="1084">
                  <c:v>-31.151765075390486</c:v>
                </c:pt>
                <c:pt idx="1085">
                  <c:v>-31.151765075390486</c:v>
                </c:pt>
                <c:pt idx="1086">
                  <c:v>-31.385988872956656</c:v>
                </c:pt>
                <c:pt idx="1087">
                  <c:v>-31.620212670522825</c:v>
                </c:pt>
                <c:pt idx="1088">
                  <c:v>-31.620212670522825</c:v>
                </c:pt>
                <c:pt idx="1089">
                  <c:v>-31.620212670522825</c:v>
                </c:pt>
                <c:pt idx="1090">
                  <c:v>-31.620212670522825</c:v>
                </c:pt>
                <c:pt idx="1091">
                  <c:v>-31.854436468088998</c:v>
                </c:pt>
                <c:pt idx="1092">
                  <c:v>-31.854436468088998</c:v>
                </c:pt>
                <c:pt idx="1093">
                  <c:v>-31.854436468088998</c:v>
                </c:pt>
                <c:pt idx="1094">
                  <c:v>-31.854436468088998</c:v>
                </c:pt>
                <c:pt idx="1095">
                  <c:v>-31.854436468088998</c:v>
                </c:pt>
                <c:pt idx="1096">
                  <c:v>-31.854436468088998</c:v>
                </c:pt>
                <c:pt idx="1097">
                  <c:v>-31.620212670522825</c:v>
                </c:pt>
                <c:pt idx="1098">
                  <c:v>-31.854436468088998</c:v>
                </c:pt>
                <c:pt idx="1099">
                  <c:v>-31.620212670522825</c:v>
                </c:pt>
                <c:pt idx="1100">
                  <c:v>-31.385988872956656</c:v>
                </c:pt>
                <c:pt idx="1101">
                  <c:v>-31.151765075390486</c:v>
                </c:pt>
                <c:pt idx="1102">
                  <c:v>-31.151765075390486</c:v>
                </c:pt>
                <c:pt idx="1103">
                  <c:v>-31.151765075390486</c:v>
                </c:pt>
                <c:pt idx="1104">
                  <c:v>-31.151765075390486</c:v>
                </c:pt>
                <c:pt idx="1105">
                  <c:v>-31.385988872956656</c:v>
                </c:pt>
                <c:pt idx="1106">
                  <c:v>-31.385988872956656</c:v>
                </c:pt>
                <c:pt idx="1107">
                  <c:v>-31.854436468088998</c:v>
                </c:pt>
                <c:pt idx="1108">
                  <c:v>-31.620212670522825</c:v>
                </c:pt>
                <c:pt idx="1109">
                  <c:v>-32.088660265655164</c:v>
                </c:pt>
                <c:pt idx="1110">
                  <c:v>-32.088660265655164</c:v>
                </c:pt>
                <c:pt idx="1111">
                  <c:v>-32.088660265655164</c:v>
                </c:pt>
                <c:pt idx="1112">
                  <c:v>-32.557107860787504</c:v>
                </c:pt>
                <c:pt idx="1113">
                  <c:v>-32.322884063221338</c:v>
                </c:pt>
                <c:pt idx="1114">
                  <c:v>-32.557107860787504</c:v>
                </c:pt>
                <c:pt idx="1115">
                  <c:v>-32.791331658353677</c:v>
                </c:pt>
                <c:pt idx="1116">
                  <c:v>-32.791331658353677</c:v>
                </c:pt>
                <c:pt idx="1117">
                  <c:v>-32.791331658353677</c:v>
                </c:pt>
                <c:pt idx="1118">
                  <c:v>-32.791331658353677</c:v>
                </c:pt>
                <c:pt idx="1119">
                  <c:v>-33.02555545591985</c:v>
                </c:pt>
                <c:pt idx="1120">
                  <c:v>-33.02555545591985</c:v>
                </c:pt>
                <c:pt idx="1121">
                  <c:v>-33.02555545591985</c:v>
                </c:pt>
                <c:pt idx="1122">
                  <c:v>-33.259779253355994</c:v>
                </c:pt>
                <c:pt idx="1123">
                  <c:v>-33.02555545591985</c:v>
                </c:pt>
                <c:pt idx="1124">
                  <c:v>-33.494003050922167</c:v>
                </c:pt>
                <c:pt idx="1125">
                  <c:v>-33.259779253355994</c:v>
                </c:pt>
                <c:pt idx="1126">
                  <c:v>-33.259779253355994</c:v>
                </c:pt>
                <c:pt idx="1127">
                  <c:v>-33.02555545591985</c:v>
                </c:pt>
                <c:pt idx="1128">
                  <c:v>-33.259779253355994</c:v>
                </c:pt>
                <c:pt idx="1129">
                  <c:v>-33.02555545591985</c:v>
                </c:pt>
                <c:pt idx="1130">
                  <c:v>-32.791331658353677</c:v>
                </c:pt>
                <c:pt idx="1131">
                  <c:v>-32.557107860787504</c:v>
                </c:pt>
                <c:pt idx="1132">
                  <c:v>-32.791331658353677</c:v>
                </c:pt>
                <c:pt idx="1133">
                  <c:v>-32.791331658353677</c:v>
                </c:pt>
                <c:pt idx="1134">
                  <c:v>-32.791331658353677</c:v>
                </c:pt>
                <c:pt idx="1135">
                  <c:v>-32.791331658353677</c:v>
                </c:pt>
                <c:pt idx="1136">
                  <c:v>-32.557107860787504</c:v>
                </c:pt>
                <c:pt idx="1137">
                  <c:v>-33.02555545591985</c:v>
                </c:pt>
                <c:pt idx="1138">
                  <c:v>-33.02555545591985</c:v>
                </c:pt>
                <c:pt idx="1139">
                  <c:v>-32.791331658353677</c:v>
                </c:pt>
                <c:pt idx="1140">
                  <c:v>-33.259779253355994</c:v>
                </c:pt>
                <c:pt idx="1141">
                  <c:v>-33.494003050922167</c:v>
                </c:pt>
                <c:pt idx="1142">
                  <c:v>-33.494003050922167</c:v>
                </c:pt>
                <c:pt idx="1143">
                  <c:v>-33.72822684848834</c:v>
                </c:pt>
                <c:pt idx="1144">
                  <c:v>-33.962450646054506</c:v>
                </c:pt>
                <c:pt idx="1145">
                  <c:v>-33.962450646054506</c:v>
                </c:pt>
                <c:pt idx="1146">
                  <c:v>-34.19667444362068</c:v>
                </c:pt>
                <c:pt idx="1147">
                  <c:v>-34.19667444362068</c:v>
                </c:pt>
                <c:pt idx="1148">
                  <c:v>-34.430898241186846</c:v>
                </c:pt>
                <c:pt idx="1149">
                  <c:v>-34.19667444362068</c:v>
                </c:pt>
                <c:pt idx="1150">
                  <c:v>-34.430898241186846</c:v>
                </c:pt>
                <c:pt idx="1151">
                  <c:v>-34.430898241186846</c:v>
                </c:pt>
                <c:pt idx="1152">
                  <c:v>-34.430898241186846</c:v>
                </c:pt>
                <c:pt idx="1153">
                  <c:v>-34.430898241186846</c:v>
                </c:pt>
                <c:pt idx="1154">
                  <c:v>-34.665122038753019</c:v>
                </c:pt>
                <c:pt idx="1155">
                  <c:v>-34.665122038753019</c:v>
                </c:pt>
                <c:pt idx="1156">
                  <c:v>-34.665122038753019</c:v>
                </c:pt>
                <c:pt idx="1157">
                  <c:v>-34.430898241186846</c:v>
                </c:pt>
                <c:pt idx="1158">
                  <c:v>-34.430898241186846</c:v>
                </c:pt>
                <c:pt idx="1159">
                  <c:v>-34.430898241186846</c:v>
                </c:pt>
                <c:pt idx="1160">
                  <c:v>-34.430898241186846</c:v>
                </c:pt>
                <c:pt idx="1161">
                  <c:v>-34.19667444362068</c:v>
                </c:pt>
                <c:pt idx="1162">
                  <c:v>-33.962450646054506</c:v>
                </c:pt>
                <c:pt idx="1163">
                  <c:v>-33.962450646054506</c:v>
                </c:pt>
                <c:pt idx="1164">
                  <c:v>-33.72822684848834</c:v>
                </c:pt>
                <c:pt idx="1165">
                  <c:v>-34.19667444362068</c:v>
                </c:pt>
                <c:pt idx="1166">
                  <c:v>-34.19667444362068</c:v>
                </c:pt>
                <c:pt idx="1167">
                  <c:v>-34.19667444362068</c:v>
                </c:pt>
                <c:pt idx="1168">
                  <c:v>-34.430898241186846</c:v>
                </c:pt>
                <c:pt idx="1169">
                  <c:v>-34.430898241186846</c:v>
                </c:pt>
                <c:pt idx="1170">
                  <c:v>-34.665122038753019</c:v>
                </c:pt>
                <c:pt idx="1171">
                  <c:v>-34.665122038753019</c:v>
                </c:pt>
                <c:pt idx="1172">
                  <c:v>-34.899345836319185</c:v>
                </c:pt>
                <c:pt idx="1173">
                  <c:v>-35.133569633885358</c:v>
                </c:pt>
                <c:pt idx="1174">
                  <c:v>-35.133569633885358</c:v>
                </c:pt>
                <c:pt idx="1175">
                  <c:v>-35.367793431451531</c:v>
                </c:pt>
                <c:pt idx="1176">
                  <c:v>-35.133569633885358</c:v>
                </c:pt>
                <c:pt idx="1177">
                  <c:v>-35.367793431451531</c:v>
                </c:pt>
                <c:pt idx="1178">
                  <c:v>-35.367793431451531</c:v>
                </c:pt>
                <c:pt idx="1179">
                  <c:v>-35.367793431451531</c:v>
                </c:pt>
                <c:pt idx="1180">
                  <c:v>-35.602017229017697</c:v>
                </c:pt>
                <c:pt idx="1181">
                  <c:v>-35.602017229017697</c:v>
                </c:pt>
                <c:pt idx="1182">
                  <c:v>-35.602017229017697</c:v>
                </c:pt>
                <c:pt idx="1183">
                  <c:v>-35.83624102658387</c:v>
                </c:pt>
                <c:pt idx="1184">
                  <c:v>-35.602017229017697</c:v>
                </c:pt>
                <c:pt idx="1185">
                  <c:v>-35.83624102658387</c:v>
                </c:pt>
                <c:pt idx="1186">
                  <c:v>-35.83624102658387</c:v>
                </c:pt>
                <c:pt idx="1187">
                  <c:v>-35.83624102658387</c:v>
                </c:pt>
                <c:pt idx="1188">
                  <c:v>-35.602017229017697</c:v>
                </c:pt>
                <c:pt idx="1189">
                  <c:v>-35.367793431451531</c:v>
                </c:pt>
                <c:pt idx="1190">
                  <c:v>-35.367793431451531</c:v>
                </c:pt>
                <c:pt idx="1191">
                  <c:v>-35.133569633885358</c:v>
                </c:pt>
                <c:pt idx="1192">
                  <c:v>-35.133569633885358</c:v>
                </c:pt>
                <c:pt idx="1193">
                  <c:v>-35.133569633885358</c:v>
                </c:pt>
                <c:pt idx="1194">
                  <c:v>-35.133569633885358</c:v>
                </c:pt>
                <c:pt idx="1195">
                  <c:v>-35.133569633885358</c:v>
                </c:pt>
                <c:pt idx="1196">
                  <c:v>-35.133569633885358</c:v>
                </c:pt>
                <c:pt idx="1197">
                  <c:v>-35.367793431451531</c:v>
                </c:pt>
                <c:pt idx="1198">
                  <c:v>-35.602017229017697</c:v>
                </c:pt>
                <c:pt idx="1199">
                  <c:v>-35.602017229017697</c:v>
                </c:pt>
                <c:pt idx="1200">
                  <c:v>-35.602017229017697</c:v>
                </c:pt>
                <c:pt idx="1201">
                  <c:v>-35.83624102658387</c:v>
                </c:pt>
                <c:pt idx="1202">
                  <c:v>-36.070464824150037</c:v>
                </c:pt>
                <c:pt idx="1203">
                  <c:v>-36.070464824150037</c:v>
                </c:pt>
                <c:pt idx="1204">
                  <c:v>-36.070464824150037</c:v>
                </c:pt>
                <c:pt idx="1205">
                  <c:v>-36.30468862171621</c:v>
                </c:pt>
                <c:pt idx="1206">
                  <c:v>-36.538912419282376</c:v>
                </c:pt>
                <c:pt idx="1207">
                  <c:v>-36.538912419282376</c:v>
                </c:pt>
                <c:pt idx="1208">
                  <c:v>-36.538912419282376</c:v>
                </c:pt>
                <c:pt idx="1209">
                  <c:v>-36.538912419282376</c:v>
                </c:pt>
                <c:pt idx="1210">
                  <c:v>-36.773136216848549</c:v>
                </c:pt>
                <c:pt idx="1211">
                  <c:v>-36.773136216848549</c:v>
                </c:pt>
                <c:pt idx="1212">
                  <c:v>-37.007360014414722</c:v>
                </c:pt>
                <c:pt idx="1213">
                  <c:v>-36.773136216848549</c:v>
                </c:pt>
                <c:pt idx="1214">
                  <c:v>-36.773136216848549</c:v>
                </c:pt>
                <c:pt idx="1215">
                  <c:v>-37.007360014414722</c:v>
                </c:pt>
                <c:pt idx="1216">
                  <c:v>-37.007360014414722</c:v>
                </c:pt>
                <c:pt idx="1217">
                  <c:v>-36.773136216848549</c:v>
                </c:pt>
                <c:pt idx="1218">
                  <c:v>-36.773136216848549</c:v>
                </c:pt>
                <c:pt idx="1219">
                  <c:v>-36.538912419282376</c:v>
                </c:pt>
                <c:pt idx="1220">
                  <c:v>-36.773136216848549</c:v>
                </c:pt>
                <c:pt idx="1221">
                  <c:v>-36.30468862171621</c:v>
                </c:pt>
                <c:pt idx="1222">
                  <c:v>-36.070464824150037</c:v>
                </c:pt>
                <c:pt idx="1223">
                  <c:v>-36.070464824150037</c:v>
                </c:pt>
                <c:pt idx="1224">
                  <c:v>-36.070464824150037</c:v>
                </c:pt>
                <c:pt idx="1225">
                  <c:v>-35.83624102658387</c:v>
                </c:pt>
                <c:pt idx="1226">
                  <c:v>-36.30468862171621</c:v>
                </c:pt>
                <c:pt idx="1227">
                  <c:v>-36.30468862171621</c:v>
                </c:pt>
                <c:pt idx="1228">
                  <c:v>-36.30468862171621</c:v>
                </c:pt>
                <c:pt idx="1229">
                  <c:v>-36.538912419282376</c:v>
                </c:pt>
                <c:pt idx="1230">
                  <c:v>-36.538912419282376</c:v>
                </c:pt>
                <c:pt idx="1231">
                  <c:v>-36.773136216848549</c:v>
                </c:pt>
                <c:pt idx="1232">
                  <c:v>-37.007360014414722</c:v>
                </c:pt>
                <c:pt idx="1233">
                  <c:v>-37.241583811980888</c:v>
                </c:pt>
                <c:pt idx="1234">
                  <c:v>-37.241583811980888</c:v>
                </c:pt>
                <c:pt idx="1235">
                  <c:v>-37.241583811980888</c:v>
                </c:pt>
                <c:pt idx="1236">
                  <c:v>-37.475807609547061</c:v>
                </c:pt>
                <c:pt idx="1237">
                  <c:v>-37.710031406983212</c:v>
                </c:pt>
                <c:pt idx="1238">
                  <c:v>-37.710031406983212</c:v>
                </c:pt>
                <c:pt idx="1239">
                  <c:v>-37.475807609547061</c:v>
                </c:pt>
                <c:pt idx="1240">
                  <c:v>-37.944255204549378</c:v>
                </c:pt>
                <c:pt idx="1241">
                  <c:v>-37.710031406983212</c:v>
                </c:pt>
                <c:pt idx="1242">
                  <c:v>-37.710031406983212</c:v>
                </c:pt>
                <c:pt idx="1243">
                  <c:v>-37.710031406983212</c:v>
                </c:pt>
                <c:pt idx="1244">
                  <c:v>-37.710031406983212</c:v>
                </c:pt>
                <c:pt idx="1245">
                  <c:v>-37.944255204549378</c:v>
                </c:pt>
                <c:pt idx="1246">
                  <c:v>-37.710031406983212</c:v>
                </c:pt>
                <c:pt idx="1247">
                  <c:v>-37.944255204549378</c:v>
                </c:pt>
                <c:pt idx="1248">
                  <c:v>-37.944255204549378</c:v>
                </c:pt>
                <c:pt idx="1249">
                  <c:v>-37.710031406983212</c:v>
                </c:pt>
                <c:pt idx="1250">
                  <c:v>-37.710031406983212</c:v>
                </c:pt>
                <c:pt idx="1251">
                  <c:v>-37.475807609547061</c:v>
                </c:pt>
                <c:pt idx="1252">
                  <c:v>-37.007360014414722</c:v>
                </c:pt>
                <c:pt idx="1253">
                  <c:v>-37.241583811980888</c:v>
                </c:pt>
                <c:pt idx="1254">
                  <c:v>-37.241583811980888</c:v>
                </c:pt>
                <c:pt idx="1255">
                  <c:v>-37.241583811980888</c:v>
                </c:pt>
                <c:pt idx="1256">
                  <c:v>-37.241583811980888</c:v>
                </c:pt>
                <c:pt idx="1257">
                  <c:v>-37.241583811980888</c:v>
                </c:pt>
                <c:pt idx="1258">
                  <c:v>-37.241583811980888</c:v>
                </c:pt>
                <c:pt idx="1259">
                  <c:v>-37.475807609547061</c:v>
                </c:pt>
                <c:pt idx="1260">
                  <c:v>-37.710031406983212</c:v>
                </c:pt>
                <c:pt idx="1261">
                  <c:v>-37.710031406983212</c:v>
                </c:pt>
                <c:pt idx="1262">
                  <c:v>-37.944255204549378</c:v>
                </c:pt>
                <c:pt idx="1263">
                  <c:v>-37.944255204549378</c:v>
                </c:pt>
                <c:pt idx="1264">
                  <c:v>-38.178479002115552</c:v>
                </c:pt>
                <c:pt idx="1265">
                  <c:v>-38.178479002115552</c:v>
                </c:pt>
                <c:pt idx="1266">
                  <c:v>-38.412702799681718</c:v>
                </c:pt>
                <c:pt idx="1267">
                  <c:v>-38.412702799681718</c:v>
                </c:pt>
                <c:pt idx="1268">
                  <c:v>-38.412702799681718</c:v>
                </c:pt>
                <c:pt idx="1269">
                  <c:v>-38.412702799681718</c:v>
                </c:pt>
                <c:pt idx="1270">
                  <c:v>-38.881150394814057</c:v>
                </c:pt>
                <c:pt idx="1271">
                  <c:v>-38.646926597247891</c:v>
                </c:pt>
                <c:pt idx="1272">
                  <c:v>-38.646926597247891</c:v>
                </c:pt>
                <c:pt idx="1273">
                  <c:v>-38.881150394814057</c:v>
                </c:pt>
                <c:pt idx="1274">
                  <c:v>-38.881150394814057</c:v>
                </c:pt>
                <c:pt idx="1275">
                  <c:v>-38.881150394814057</c:v>
                </c:pt>
                <c:pt idx="1276">
                  <c:v>-38.881150394814057</c:v>
                </c:pt>
                <c:pt idx="1277">
                  <c:v>-38.881150394814057</c:v>
                </c:pt>
                <c:pt idx="1278">
                  <c:v>-38.881150394814057</c:v>
                </c:pt>
                <c:pt idx="1279">
                  <c:v>-38.881150394814057</c:v>
                </c:pt>
                <c:pt idx="1280">
                  <c:v>-38.646926597247891</c:v>
                </c:pt>
                <c:pt idx="1281">
                  <c:v>-38.646926597247891</c:v>
                </c:pt>
                <c:pt idx="1282">
                  <c:v>-38.646926597247891</c:v>
                </c:pt>
                <c:pt idx="1283">
                  <c:v>-38.178479002115552</c:v>
                </c:pt>
                <c:pt idx="1284">
                  <c:v>-38.178479002115552</c:v>
                </c:pt>
                <c:pt idx="1285">
                  <c:v>-37.944255204549378</c:v>
                </c:pt>
                <c:pt idx="1286">
                  <c:v>-37.944255204549378</c:v>
                </c:pt>
                <c:pt idx="1287">
                  <c:v>-38.178479002115552</c:v>
                </c:pt>
                <c:pt idx="1288">
                  <c:v>-38.178479002115552</c:v>
                </c:pt>
                <c:pt idx="1289">
                  <c:v>-38.178479002115552</c:v>
                </c:pt>
                <c:pt idx="1290">
                  <c:v>-38.412702799681718</c:v>
                </c:pt>
                <c:pt idx="1291">
                  <c:v>-38.646926597247891</c:v>
                </c:pt>
                <c:pt idx="1292">
                  <c:v>-38.646926597247891</c:v>
                </c:pt>
                <c:pt idx="1293">
                  <c:v>-39.11537419238023</c:v>
                </c:pt>
                <c:pt idx="1294">
                  <c:v>-39.11537419238023</c:v>
                </c:pt>
                <c:pt idx="1295">
                  <c:v>-39.11537419238023</c:v>
                </c:pt>
                <c:pt idx="1296">
                  <c:v>-39.11537419238023</c:v>
                </c:pt>
                <c:pt idx="1297">
                  <c:v>-39.349597989946403</c:v>
                </c:pt>
                <c:pt idx="1298">
                  <c:v>-39.349597989946403</c:v>
                </c:pt>
                <c:pt idx="1299">
                  <c:v>-39.349597989946403</c:v>
                </c:pt>
                <c:pt idx="1300">
                  <c:v>-39.349597989946403</c:v>
                </c:pt>
                <c:pt idx="1301">
                  <c:v>-39.583821787512569</c:v>
                </c:pt>
                <c:pt idx="1302">
                  <c:v>-39.349597989946403</c:v>
                </c:pt>
                <c:pt idx="1303">
                  <c:v>-39.818045585078742</c:v>
                </c:pt>
                <c:pt idx="1304">
                  <c:v>-39.583821787512569</c:v>
                </c:pt>
                <c:pt idx="1305">
                  <c:v>-39.818045585078742</c:v>
                </c:pt>
                <c:pt idx="1306">
                  <c:v>-39.818045585078742</c:v>
                </c:pt>
                <c:pt idx="1307">
                  <c:v>-40.052269382644909</c:v>
                </c:pt>
                <c:pt idx="1308">
                  <c:v>-39.818045585078742</c:v>
                </c:pt>
                <c:pt idx="1309">
                  <c:v>-39.818045585078742</c:v>
                </c:pt>
                <c:pt idx="1310">
                  <c:v>-39.818045585078742</c:v>
                </c:pt>
                <c:pt idx="1311">
                  <c:v>-39.349597989946403</c:v>
                </c:pt>
                <c:pt idx="1312">
                  <c:v>-39.349597989946403</c:v>
                </c:pt>
                <c:pt idx="1313">
                  <c:v>-39.11537419238023</c:v>
                </c:pt>
                <c:pt idx="1314">
                  <c:v>-39.349597989946403</c:v>
                </c:pt>
                <c:pt idx="1315">
                  <c:v>-39.11537419238023</c:v>
                </c:pt>
                <c:pt idx="1316">
                  <c:v>-39.11537419238023</c:v>
                </c:pt>
                <c:pt idx="1317">
                  <c:v>-38.881150394814057</c:v>
                </c:pt>
                <c:pt idx="1318">
                  <c:v>-39.11537419238023</c:v>
                </c:pt>
                <c:pt idx="1319">
                  <c:v>-39.11537419238023</c:v>
                </c:pt>
                <c:pt idx="1320">
                  <c:v>-39.11537419238023</c:v>
                </c:pt>
                <c:pt idx="1321">
                  <c:v>-39.349597989946403</c:v>
                </c:pt>
                <c:pt idx="1322">
                  <c:v>-39.583821787512569</c:v>
                </c:pt>
                <c:pt idx="1323">
                  <c:v>-39.583821787512569</c:v>
                </c:pt>
                <c:pt idx="1324">
                  <c:v>-39.818045585078742</c:v>
                </c:pt>
                <c:pt idx="1325">
                  <c:v>-39.818045585078742</c:v>
                </c:pt>
                <c:pt idx="1326">
                  <c:v>-39.818045585078742</c:v>
                </c:pt>
                <c:pt idx="1327">
                  <c:v>-40.286493180211082</c:v>
                </c:pt>
                <c:pt idx="1328">
                  <c:v>-40.286493180211082</c:v>
                </c:pt>
                <c:pt idx="1329">
                  <c:v>-40.286493180211082</c:v>
                </c:pt>
                <c:pt idx="1330">
                  <c:v>-40.052269382644909</c:v>
                </c:pt>
                <c:pt idx="1331">
                  <c:v>-40.286493180211082</c:v>
                </c:pt>
                <c:pt idx="1332">
                  <c:v>-40.286493180211082</c:v>
                </c:pt>
                <c:pt idx="1333">
                  <c:v>-40.520716977777248</c:v>
                </c:pt>
                <c:pt idx="1334">
                  <c:v>-40.520716977777248</c:v>
                </c:pt>
                <c:pt idx="1335">
                  <c:v>-40.520716977777248</c:v>
                </c:pt>
                <c:pt idx="1336">
                  <c:v>-40.754940775343421</c:v>
                </c:pt>
                <c:pt idx="1337">
                  <c:v>-40.754940775343421</c:v>
                </c:pt>
                <c:pt idx="1338">
                  <c:v>-40.520716977777248</c:v>
                </c:pt>
                <c:pt idx="1339">
                  <c:v>-40.520716977777248</c:v>
                </c:pt>
                <c:pt idx="1340">
                  <c:v>-40.754940775343421</c:v>
                </c:pt>
                <c:pt idx="1341">
                  <c:v>-40.754940775343421</c:v>
                </c:pt>
                <c:pt idx="1342">
                  <c:v>-40.520716977777248</c:v>
                </c:pt>
                <c:pt idx="1343">
                  <c:v>-40.052269382644909</c:v>
                </c:pt>
                <c:pt idx="1344">
                  <c:v>-40.286493180211082</c:v>
                </c:pt>
                <c:pt idx="1345">
                  <c:v>-39.818045585078742</c:v>
                </c:pt>
                <c:pt idx="1346">
                  <c:v>-39.818045585078742</c:v>
                </c:pt>
                <c:pt idx="1347">
                  <c:v>-39.818045585078742</c:v>
                </c:pt>
                <c:pt idx="1348">
                  <c:v>-39.583821787512569</c:v>
                </c:pt>
                <c:pt idx="1349">
                  <c:v>-39.583821787512569</c:v>
                </c:pt>
                <c:pt idx="1350">
                  <c:v>-40.052269382644909</c:v>
                </c:pt>
                <c:pt idx="1351">
                  <c:v>-40.052269382644909</c:v>
                </c:pt>
                <c:pt idx="1352">
                  <c:v>-40.286493180211082</c:v>
                </c:pt>
                <c:pt idx="1353">
                  <c:v>-40.286493180211082</c:v>
                </c:pt>
                <c:pt idx="1354">
                  <c:v>-40.286493180211082</c:v>
                </c:pt>
                <c:pt idx="1355">
                  <c:v>-40.520716977777248</c:v>
                </c:pt>
                <c:pt idx="1356">
                  <c:v>-40.754940775343421</c:v>
                </c:pt>
                <c:pt idx="1357">
                  <c:v>-40.754940775343421</c:v>
                </c:pt>
                <c:pt idx="1358">
                  <c:v>-40.754940775343421</c:v>
                </c:pt>
                <c:pt idx="1359">
                  <c:v>-40.989164572909594</c:v>
                </c:pt>
                <c:pt idx="1360">
                  <c:v>-40.989164572909594</c:v>
                </c:pt>
                <c:pt idx="1361">
                  <c:v>-41.22338837047576</c:v>
                </c:pt>
                <c:pt idx="1362">
                  <c:v>-41.22338837047576</c:v>
                </c:pt>
                <c:pt idx="1363">
                  <c:v>-41.22338837047576</c:v>
                </c:pt>
                <c:pt idx="1364">
                  <c:v>-41.22338837047576</c:v>
                </c:pt>
                <c:pt idx="1365">
                  <c:v>-41.457612168041933</c:v>
                </c:pt>
                <c:pt idx="1366">
                  <c:v>-41.22338837047576</c:v>
                </c:pt>
                <c:pt idx="1367">
                  <c:v>-41.457612168041933</c:v>
                </c:pt>
                <c:pt idx="1368">
                  <c:v>-41.457612168041933</c:v>
                </c:pt>
                <c:pt idx="1369">
                  <c:v>-41.457612168041933</c:v>
                </c:pt>
                <c:pt idx="1370">
                  <c:v>-41.457612168041933</c:v>
                </c:pt>
                <c:pt idx="1371">
                  <c:v>-41.457612168041933</c:v>
                </c:pt>
                <c:pt idx="1372">
                  <c:v>-41.457612168041933</c:v>
                </c:pt>
                <c:pt idx="1373">
                  <c:v>-41.457612168041933</c:v>
                </c:pt>
                <c:pt idx="1374">
                  <c:v>-41.22338837047576</c:v>
                </c:pt>
                <c:pt idx="1375">
                  <c:v>-40.989164572909594</c:v>
                </c:pt>
                <c:pt idx="1376">
                  <c:v>-40.754940775343421</c:v>
                </c:pt>
                <c:pt idx="1377">
                  <c:v>-40.989164572909594</c:v>
                </c:pt>
                <c:pt idx="1378">
                  <c:v>-40.754940775343421</c:v>
                </c:pt>
                <c:pt idx="1379">
                  <c:v>-40.754940775343421</c:v>
                </c:pt>
                <c:pt idx="1380">
                  <c:v>-40.754940775343421</c:v>
                </c:pt>
                <c:pt idx="1381">
                  <c:v>-40.989164572909594</c:v>
                </c:pt>
                <c:pt idx="1382">
                  <c:v>-40.754940775343421</c:v>
                </c:pt>
                <c:pt idx="1383">
                  <c:v>-40.989164572909594</c:v>
                </c:pt>
                <c:pt idx="1384">
                  <c:v>-41.22338837047576</c:v>
                </c:pt>
                <c:pt idx="1385">
                  <c:v>-41.22338837047576</c:v>
                </c:pt>
                <c:pt idx="1386">
                  <c:v>-41.457612168041933</c:v>
                </c:pt>
                <c:pt idx="1387">
                  <c:v>-41.457612168041933</c:v>
                </c:pt>
                <c:pt idx="1388">
                  <c:v>-41.457612168041933</c:v>
                </c:pt>
                <c:pt idx="1389">
                  <c:v>-41.691835965608099</c:v>
                </c:pt>
                <c:pt idx="1390">
                  <c:v>-41.691835965608099</c:v>
                </c:pt>
                <c:pt idx="1391">
                  <c:v>-41.926059763174273</c:v>
                </c:pt>
                <c:pt idx="1392">
                  <c:v>-41.926059763174273</c:v>
                </c:pt>
                <c:pt idx="1393">
                  <c:v>-41.926059763174273</c:v>
                </c:pt>
                <c:pt idx="1394">
                  <c:v>-42.160283560740446</c:v>
                </c:pt>
                <c:pt idx="1395">
                  <c:v>-42.160283560740446</c:v>
                </c:pt>
                <c:pt idx="1396">
                  <c:v>-42.160283560740446</c:v>
                </c:pt>
                <c:pt idx="1397">
                  <c:v>-42.39450735817659</c:v>
                </c:pt>
                <c:pt idx="1398">
                  <c:v>-41.926059763174273</c:v>
                </c:pt>
                <c:pt idx="1399">
                  <c:v>-42.39450735817659</c:v>
                </c:pt>
                <c:pt idx="1400">
                  <c:v>-42.39450735817659</c:v>
                </c:pt>
                <c:pt idx="1401">
                  <c:v>-42.39450735817659</c:v>
                </c:pt>
                <c:pt idx="1402">
                  <c:v>-42.39450735817659</c:v>
                </c:pt>
                <c:pt idx="1403">
                  <c:v>-42.160283560740446</c:v>
                </c:pt>
                <c:pt idx="1404">
                  <c:v>-42.160283560740446</c:v>
                </c:pt>
                <c:pt idx="1405">
                  <c:v>-41.691835965608099</c:v>
                </c:pt>
                <c:pt idx="1406">
                  <c:v>-41.691835965608099</c:v>
                </c:pt>
                <c:pt idx="1407">
                  <c:v>-41.457612168041933</c:v>
                </c:pt>
                <c:pt idx="1408">
                  <c:v>-41.457612168041933</c:v>
                </c:pt>
                <c:pt idx="1409">
                  <c:v>-41.457612168041933</c:v>
                </c:pt>
                <c:pt idx="1410">
                  <c:v>-41.22338837047576</c:v>
                </c:pt>
                <c:pt idx="1411">
                  <c:v>-41.457612168041933</c:v>
                </c:pt>
                <c:pt idx="1412">
                  <c:v>-41.457612168041933</c:v>
                </c:pt>
                <c:pt idx="1413">
                  <c:v>-41.457612168041933</c:v>
                </c:pt>
                <c:pt idx="1414">
                  <c:v>-41.691835965608099</c:v>
                </c:pt>
                <c:pt idx="1415">
                  <c:v>-41.926059763174273</c:v>
                </c:pt>
                <c:pt idx="1416">
                  <c:v>-41.926059763174273</c:v>
                </c:pt>
                <c:pt idx="1417">
                  <c:v>-41.926059763174273</c:v>
                </c:pt>
                <c:pt idx="1418">
                  <c:v>-42.160283560740446</c:v>
                </c:pt>
                <c:pt idx="1419">
                  <c:v>-42.160283560740446</c:v>
                </c:pt>
                <c:pt idx="1420">
                  <c:v>-42.39450735817659</c:v>
                </c:pt>
                <c:pt idx="1421">
                  <c:v>-42.39450735817659</c:v>
                </c:pt>
                <c:pt idx="1422">
                  <c:v>-42.628731155742763</c:v>
                </c:pt>
                <c:pt idx="1423">
                  <c:v>-42.39450735817659</c:v>
                </c:pt>
                <c:pt idx="1424">
                  <c:v>-42.628731155742763</c:v>
                </c:pt>
                <c:pt idx="1425">
                  <c:v>-42.862954953308929</c:v>
                </c:pt>
                <c:pt idx="1426">
                  <c:v>-42.628731155742763</c:v>
                </c:pt>
                <c:pt idx="1427">
                  <c:v>-43.097178750875102</c:v>
                </c:pt>
                <c:pt idx="1428">
                  <c:v>-42.862954953308929</c:v>
                </c:pt>
                <c:pt idx="1429">
                  <c:v>-42.862954953308929</c:v>
                </c:pt>
                <c:pt idx="1430">
                  <c:v>-42.862954953308929</c:v>
                </c:pt>
                <c:pt idx="1431">
                  <c:v>-43.097178750875102</c:v>
                </c:pt>
                <c:pt idx="1432">
                  <c:v>-43.097178750875102</c:v>
                </c:pt>
                <c:pt idx="1433">
                  <c:v>-42.862954953308929</c:v>
                </c:pt>
                <c:pt idx="1434">
                  <c:v>-42.862954953308929</c:v>
                </c:pt>
                <c:pt idx="1435">
                  <c:v>-42.862954953308929</c:v>
                </c:pt>
                <c:pt idx="1436">
                  <c:v>-42.628731155742763</c:v>
                </c:pt>
                <c:pt idx="1437">
                  <c:v>-42.160283560740446</c:v>
                </c:pt>
                <c:pt idx="1438">
                  <c:v>-42.160283560740446</c:v>
                </c:pt>
                <c:pt idx="1439">
                  <c:v>-42.160283560740446</c:v>
                </c:pt>
                <c:pt idx="1440">
                  <c:v>-41.926059763174273</c:v>
                </c:pt>
                <c:pt idx="1441">
                  <c:v>-41.926059763174273</c:v>
                </c:pt>
                <c:pt idx="1442">
                  <c:v>-42.160283560740446</c:v>
                </c:pt>
                <c:pt idx="1443">
                  <c:v>-41.926059763174273</c:v>
                </c:pt>
                <c:pt idx="1444">
                  <c:v>-42.160283560740446</c:v>
                </c:pt>
                <c:pt idx="1445">
                  <c:v>-42.628731155742763</c:v>
                </c:pt>
                <c:pt idx="1446">
                  <c:v>-42.628731155742763</c:v>
                </c:pt>
                <c:pt idx="1447">
                  <c:v>-42.39450735817659</c:v>
                </c:pt>
                <c:pt idx="1448">
                  <c:v>-42.862954953308929</c:v>
                </c:pt>
                <c:pt idx="1449">
                  <c:v>-42.862954953308929</c:v>
                </c:pt>
                <c:pt idx="1450">
                  <c:v>-43.097178750875102</c:v>
                </c:pt>
                <c:pt idx="1451">
                  <c:v>-43.097178750875102</c:v>
                </c:pt>
                <c:pt idx="1452">
                  <c:v>-43.097178750875102</c:v>
                </c:pt>
                <c:pt idx="1453">
                  <c:v>-43.331402548441275</c:v>
                </c:pt>
                <c:pt idx="1454">
                  <c:v>-43.331402548441275</c:v>
                </c:pt>
                <c:pt idx="1455">
                  <c:v>-43.331402548441275</c:v>
                </c:pt>
                <c:pt idx="1456">
                  <c:v>-43.331402548441275</c:v>
                </c:pt>
                <c:pt idx="1457">
                  <c:v>-43.565626346007441</c:v>
                </c:pt>
                <c:pt idx="1458">
                  <c:v>-43.565626346007441</c:v>
                </c:pt>
                <c:pt idx="1459">
                  <c:v>-43.331402548441275</c:v>
                </c:pt>
                <c:pt idx="1460">
                  <c:v>-43.799850143573615</c:v>
                </c:pt>
                <c:pt idx="1461">
                  <c:v>-43.565626346007441</c:v>
                </c:pt>
                <c:pt idx="1462">
                  <c:v>-43.565626346007441</c:v>
                </c:pt>
                <c:pt idx="1463">
                  <c:v>-43.799850143573615</c:v>
                </c:pt>
                <c:pt idx="1464">
                  <c:v>-43.565626346007441</c:v>
                </c:pt>
                <c:pt idx="1465">
                  <c:v>-43.565626346007441</c:v>
                </c:pt>
                <c:pt idx="1466">
                  <c:v>-43.331402548441275</c:v>
                </c:pt>
                <c:pt idx="1467">
                  <c:v>-43.097178750875102</c:v>
                </c:pt>
                <c:pt idx="1468">
                  <c:v>-43.097178750875102</c:v>
                </c:pt>
                <c:pt idx="1469">
                  <c:v>-43.097178750875102</c:v>
                </c:pt>
                <c:pt idx="1470">
                  <c:v>-42.628731155742763</c:v>
                </c:pt>
                <c:pt idx="1471">
                  <c:v>-42.862954953308929</c:v>
                </c:pt>
                <c:pt idx="1472">
                  <c:v>-42.862954953308929</c:v>
                </c:pt>
                <c:pt idx="1473">
                  <c:v>-42.628731155742763</c:v>
                </c:pt>
                <c:pt idx="1474">
                  <c:v>-42.628731155742763</c:v>
                </c:pt>
                <c:pt idx="1475">
                  <c:v>-42.862954953308929</c:v>
                </c:pt>
                <c:pt idx="1476">
                  <c:v>-43.097178750875102</c:v>
                </c:pt>
                <c:pt idx="1477">
                  <c:v>-43.097178750875102</c:v>
                </c:pt>
                <c:pt idx="1478">
                  <c:v>-43.097178750875102</c:v>
                </c:pt>
                <c:pt idx="1479">
                  <c:v>-43.331402548441275</c:v>
                </c:pt>
                <c:pt idx="1480">
                  <c:v>-43.565626346007441</c:v>
                </c:pt>
                <c:pt idx="1481">
                  <c:v>-43.331402548441275</c:v>
                </c:pt>
                <c:pt idx="1482">
                  <c:v>-43.799850143573615</c:v>
                </c:pt>
                <c:pt idx="1483">
                  <c:v>-43.799850143573615</c:v>
                </c:pt>
                <c:pt idx="1484">
                  <c:v>-43.799850143573615</c:v>
                </c:pt>
                <c:pt idx="1485">
                  <c:v>-43.799850143573615</c:v>
                </c:pt>
                <c:pt idx="1486">
                  <c:v>-43.799850143573615</c:v>
                </c:pt>
                <c:pt idx="1487">
                  <c:v>-44.034073941139781</c:v>
                </c:pt>
                <c:pt idx="1488">
                  <c:v>-44.268297738705954</c:v>
                </c:pt>
                <c:pt idx="1489">
                  <c:v>-44.034073941139781</c:v>
                </c:pt>
                <c:pt idx="1490">
                  <c:v>-44.034073941139781</c:v>
                </c:pt>
                <c:pt idx="1491">
                  <c:v>-44.268297738705954</c:v>
                </c:pt>
                <c:pt idx="1492">
                  <c:v>-44.034073941139781</c:v>
                </c:pt>
                <c:pt idx="1493">
                  <c:v>-44.268297738705954</c:v>
                </c:pt>
                <c:pt idx="1494">
                  <c:v>-44.268297738705954</c:v>
                </c:pt>
                <c:pt idx="1495">
                  <c:v>-44.268297738705954</c:v>
                </c:pt>
                <c:pt idx="1496">
                  <c:v>-44.034073941139781</c:v>
                </c:pt>
                <c:pt idx="1497">
                  <c:v>-44.034073941139781</c:v>
                </c:pt>
                <c:pt idx="1498">
                  <c:v>-44.034073941139781</c:v>
                </c:pt>
                <c:pt idx="1499">
                  <c:v>-43.799850143573615</c:v>
                </c:pt>
                <c:pt idx="1500">
                  <c:v>-43.565626346007441</c:v>
                </c:pt>
                <c:pt idx="1501">
                  <c:v>-43.565626346007441</c:v>
                </c:pt>
                <c:pt idx="1502">
                  <c:v>-43.565626346007441</c:v>
                </c:pt>
                <c:pt idx="1503">
                  <c:v>-43.331402548441275</c:v>
                </c:pt>
                <c:pt idx="1504">
                  <c:v>-43.097178750875102</c:v>
                </c:pt>
                <c:pt idx="1505">
                  <c:v>-43.331402548441275</c:v>
                </c:pt>
                <c:pt idx="1506">
                  <c:v>-43.331402548441275</c:v>
                </c:pt>
                <c:pt idx="1507">
                  <c:v>-43.331402548441275</c:v>
                </c:pt>
                <c:pt idx="1508">
                  <c:v>-43.565626346007441</c:v>
                </c:pt>
                <c:pt idx="1509">
                  <c:v>-43.799850143573615</c:v>
                </c:pt>
                <c:pt idx="1510">
                  <c:v>-44.034073941139781</c:v>
                </c:pt>
                <c:pt idx="1511">
                  <c:v>-43.799850143573615</c:v>
                </c:pt>
                <c:pt idx="1512">
                  <c:v>-44.034073941139781</c:v>
                </c:pt>
                <c:pt idx="1513">
                  <c:v>-44.268297738705954</c:v>
                </c:pt>
                <c:pt idx="1514">
                  <c:v>-44.268297738705954</c:v>
                </c:pt>
                <c:pt idx="1515">
                  <c:v>-44.268297738705954</c:v>
                </c:pt>
                <c:pt idx="1516">
                  <c:v>-44.268297738705954</c:v>
                </c:pt>
                <c:pt idx="1517">
                  <c:v>-44.50252153627212</c:v>
                </c:pt>
                <c:pt idx="1518">
                  <c:v>-44.50252153627212</c:v>
                </c:pt>
                <c:pt idx="1519">
                  <c:v>-44.736745333838293</c:v>
                </c:pt>
                <c:pt idx="1520">
                  <c:v>-44.736745333838293</c:v>
                </c:pt>
                <c:pt idx="1521">
                  <c:v>-44.736745333838293</c:v>
                </c:pt>
                <c:pt idx="1522">
                  <c:v>-44.736745333838293</c:v>
                </c:pt>
                <c:pt idx="1523">
                  <c:v>-44.736745333838293</c:v>
                </c:pt>
                <c:pt idx="1524">
                  <c:v>-44.970969131404466</c:v>
                </c:pt>
                <c:pt idx="1525">
                  <c:v>-44.970969131404466</c:v>
                </c:pt>
                <c:pt idx="1526">
                  <c:v>-44.736745333838293</c:v>
                </c:pt>
                <c:pt idx="1527">
                  <c:v>-44.736745333838293</c:v>
                </c:pt>
                <c:pt idx="1528">
                  <c:v>-44.736745333838293</c:v>
                </c:pt>
                <c:pt idx="1529">
                  <c:v>-44.50252153627212</c:v>
                </c:pt>
                <c:pt idx="1530">
                  <c:v>-44.50252153627212</c:v>
                </c:pt>
                <c:pt idx="1531">
                  <c:v>-44.268297738705954</c:v>
                </c:pt>
                <c:pt idx="1532">
                  <c:v>-44.034073941139781</c:v>
                </c:pt>
                <c:pt idx="1533">
                  <c:v>-44.034073941139781</c:v>
                </c:pt>
                <c:pt idx="1534">
                  <c:v>-44.034073941139781</c:v>
                </c:pt>
                <c:pt idx="1535">
                  <c:v>-43.799850143573615</c:v>
                </c:pt>
                <c:pt idx="1536">
                  <c:v>-43.799850143573615</c:v>
                </c:pt>
                <c:pt idx="1537">
                  <c:v>-44.034073941139781</c:v>
                </c:pt>
                <c:pt idx="1538">
                  <c:v>-44.034073941139781</c:v>
                </c:pt>
                <c:pt idx="1539">
                  <c:v>-44.034073941139781</c:v>
                </c:pt>
                <c:pt idx="1540">
                  <c:v>-44.268297738705954</c:v>
                </c:pt>
                <c:pt idx="1541">
                  <c:v>-44.50252153627212</c:v>
                </c:pt>
                <c:pt idx="1542">
                  <c:v>-44.268297738705954</c:v>
                </c:pt>
                <c:pt idx="1543">
                  <c:v>-44.50252153627212</c:v>
                </c:pt>
                <c:pt idx="1544">
                  <c:v>-44.970969131404466</c:v>
                </c:pt>
                <c:pt idx="1545">
                  <c:v>-44.736745333838293</c:v>
                </c:pt>
                <c:pt idx="1546">
                  <c:v>-44.970969131404466</c:v>
                </c:pt>
                <c:pt idx="1547">
                  <c:v>-44.970969131404466</c:v>
                </c:pt>
                <c:pt idx="1548">
                  <c:v>-44.970969131404466</c:v>
                </c:pt>
                <c:pt idx="1549">
                  <c:v>-45.205192928970632</c:v>
                </c:pt>
                <c:pt idx="1550">
                  <c:v>-45.205192928970632</c:v>
                </c:pt>
                <c:pt idx="1551">
                  <c:v>-45.205192928970632</c:v>
                </c:pt>
                <c:pt idx="1552">
                  <c:v>-45.439416726536805</c:v>
                </c:pt>
                <c:pt idx="1553">
                  <c:v>-44.970969131404466</c:v>
                </c:pt>
                <c:pt idx="1554">
                  <c:v>-45.439416726536805</c:v>
                </c:pt>
                <c:pt idx="1555">
                  <c:v>-45.439416726536805</c:v>
                </c:pt>
                <c:pt idx="1556">
                  <c:v>-45.205192928970632</c:v>
                </c:pt>
                <c:pt idx="1557">
                  <c:v>-45.205192928970632</c:v>
                </c:pt>
                <c:pt idx="1558">
                  <c:v>-45.205192928970632</c:v>
                </c:pt>
                <c:pt idx="1559">
                  <c:v>-45.205192928970632</c:v>
                </c:pt>
                <c:pt idx="1560">
                  <c:v>-44.970969131404466</c:v>
                </c:pt>
                <c:pt idx="1561">
                  <c:v>-44.736745333838293</c:v>
                </c:pt>
                <c:pt idx="1562">
                  <c:v>-44.50252153627212</c:v>
                </c:pt>
                <c:pt idx="1563">
                  <c:v>-44.736745333838293</c:v>
                </c:pt>
                <c:pt idx="1564">
                  <c:v>-44.50252153627212</c:v>
                </c:pt>
                <c:pt idx="1565">
                  <c:v>-44.50252153627212</c:v>
                </c:pt>
                <c:pt idx="1566">
                  <c:v>-44.50252153627212</c:v>
                </c:pt>
                <c:pt idx="1567">
                  <c:v>-44.736745333838293</c:v>
                </c:pt>
                <c:pt idx="1568">
                  <c:v>-44.50252153627212</c:v>
                </c:pt>
                <c:pt idx="1569">
                  <c:v>-44.736745333838293</c:v>
                </c:pt>
                <c:pt idx="1570">
                  <c:v>-44.736745333838293</c:v>
                </c:pt>
                <c:pt idx="1571">
                  <c:v>-44.736745333838293</c:v>
                </c:pt>
                <c:pt idx="1572">
                  <c:v>-44.970969131404466</c:v>
                </c:pt>
                <c:pt idx="1573">
                  <c:v>-44.970969131404466</c:v>
                </c:pt>
                <c:pt idx="1574">
                  <c:v>-45.205192928970632</c:v>
                </c:pt>
                <c:pt idx="1575">
                  <c:v>-45.205192928970632</c:v>
                </c:pt>
                <c:pt idx="1576">
                  <c:v>-45.439416726536805</c:v>
                </c:pt>
                <c:pt idx="1577">
                  <c:v>-45.439416726536805</c:v>
                </c:pt>
                <c:pt idx="1578">
                  <c:v>-45.439416726536805</c:v>
                </c:pt>
                <c:pt idx="1579">
                  <c:v>-45.439416726536805</c:v>
                </c:pt>
                <c:pt idx="1580">
                  <c:v>-45.673640524102971</c:v>
                </c:pt>
                <c:pt idx="1581">
                  <c:v>-45.439416726536805</c:v>
                </c:pt>
                <c:pt idx="1582">
                  <c:v>-45.673640524102971</c:v>
                </c:pt>
                <c:pt idx="1583">
                  <c:v>-45.673640524102971</c:v>
                </c:pt>
                <c:pt idx="1584">
                  <c:v>-45.907864321669145</c:v>
                </c:pt>
                <c:pt idx="1585">
                  <c:v>-45.907864321669145</c:v>
                </c:pt>
                <c:pt idx="1586">
                  <c:v>-45.907864321669145</c:v>
                </c:pt>
                <c:pt idx="1587">
                  <c:v>-45.907864321669145</c:v>
                </c:pt>
                <c:pt idx="1588">
                  <c:v>-45.907864321669145</c:v>
                </c:pt>
                <c:pt idx="1589">
                  <c:v>-45.907864321669145</c:v>
                </c:pt>
                <c:pt idx="1590">
                  <c:v>-45.673640524102971</c:v>
                </c:pt>
                <c:pt idx="1591">
                  <c:v>-45.673640524102971</c:v>
                </c:pt>
                <c:pt idx="1592">
                  <c:v>-45.439416726536805</c:v>
                </c:pt>
                <c:pt idx="1593">
                  <c:v>-45.205192928970632</c:v>
                </c:pt>
                <c:pt idx="1594">
                  <c:v>-45.205192928970632</c:v>
                </c:pt>
                <c:pt idx="1595">
                  <c:v>-44.970969131404466</c:v>
                </c:pt>
                <c:pt idx="1596">
                  <c:v>-44.736745333838293</c:v>
                </c:pt>
                <c:pt idx="1597">
                  <c:v>-44.736745333838293</c:v>
                </c:pt>
                <c:pt idx="1598">
                  <c:v>-44.970969131404466</c:v>
                </c:pt>
                <c:pt idx="1599">
                  <c:v>-44.970969131404466</c:v>
                </c:pt>
                <c:pt idx="1600">
                  <c:v>-45.205192928970632</c:v>
                </c:pt>
                <c:pt idx="1601">
                  <c:v>-45.205192928970632</c:v>
                </c:pt>
                <c:pt idx="1602">
                  <c:v>-45.205192928970632</c:v>
                </c:pt>
                <c:pt idx="1603">
                  <c:v>-45.439416726536805</c:v>
                </c:pt>
                <c:pt idx="1604">
                  <c:v>-45.673640524102971</c:v>
                </c:pt>
                <c:pt idx="1605">
                  <c:v>-45.673640524102971</c:v>
                </c:pt>
                <c:pt idx="1606">
                  <c:v>-45.907864321669145</c:v>
                </c:pt>
                <c:pt idx="1607">
                  <c:v>-45.673640524102971</c:v>
                </c:pt>
                <c:pt idx="1608">
                  <c:v>-45.907864321669145</c:v>
                </c:pt>
                <c:pt idx="1609">
                  <c:v>-45.907864321669145</c:v>
                </c:pt>
                <c:pt idx="1610">
                  <c:v>-46.142088119235318</c:v>
                </c:pt>
                <c:pt idx="1611">
                  <c:v>-46.142088119235318</c:v>
                </c:pt>
                <c:pt idx="1612">
                  <c:v>-46.142088119235318</c:v>
                </c:pt>
                <c:pt idx="1613">
                  <c:v>-46.142088119235318</c:v>
                </c:pt>
                <c:pt idx="1614">
                  <c:v>-46.142088119235318</c:v>
                </c:pt>
                <c:pt idx="1615">
                  <c:v>-46.376311916801484</c:v>
                </c:pt>
                <c:pt idx="1616">
                  <c:v>-46.376311916801484</c:v>
                </c:pt>
                <c:pt idx="1617">
                  <c:v>-46.142088119235318</c:v>
                </c:pt>
                <c:pt idx="1618">
                  <c:v>-46.376311916801484</c:v>
                </c:pt>
                <c:pt idx="1619">
                  <c:v>-46.376311916801484</c:v>
                </c:pt>
                <c:pt idx="1620">
                  <c:v>-45.907864321669145</c:v>
                </c:pt>
                <c:pt idx="1621">
                  <c:v>-46.142088119235318</c:v>
                </c:pt>
                <c:pt idx="1622">
                  <c:v>-45.907864321669145</c:v>
                </c:pt>
                <c:pt idx="1623">
                  <c:v>-45.673640524102971</c:v>
                </c:pt>
                <c:pt idx="1624">
                  <c:v>-45.673640524102971</c:v>
                </c:pt>
                <c:pt idx="1625">
                  <c:v>-45.673640524102971</c:v>
                </c:pt>
                <c:pt idx="1626">
                  <c:v>-45.205192928970632</c:v>
                </c:pt>
                <c:pt idx="1627">
                  <c:v>-45.205192928970632</c:v>
                </c:pt>
                <c:pt idx="1628">
                  <c:v>-45.205192928970632</c:v>
                </c:pt>
                <c:pt idx="1629">
                  <c:v>-45.439416726536805</c:v>
                </c:pt>
                <c:pt idx="1630">
                  <c:v>-45.673640524102971</c:v>
                </c:pt>
                <c:pt idx="1631">
                  <c:v>-45.673640524102971</c:v>
                </c:pt>
                <c:pt idx="1632">
                  <c:v>-45.673640524102971</c:v>
                </c:pt>
                <c:pt idx="1633">
                  <c:v>-45.907864321669145</c:v>
                </c:pt>
                <c:pt idx="1634">
                  <c:v>-45.907864321669145</c:v>
                </c:pt>
                <c:pt idx="1635">
                  <c:v>-45.907864321669145</c:v>
                </c:pt>
                <c:pt idx="1636">
                  <c:v>-46.142088119235318</c:v>
                </c:pt>
                <c:pt idx="1637">
                  <c:v>-46.142088119235318</c:v>
                </c:pt>
                <c:pt idx="1638">
                  <c:v>-46.142088119235318</c:v>
                </c:pt>
                <c:pt idx="1639">
                  <c:v>-46.376311916801484</c:v>
                </c:pt>
                <c:pt idx="1640">
                  <c:v>-46.610535714367657</c:v>
                </c:pt>
                <c:pt idx="1641">
                  <c:v>-46.610535714367657</c:v>
                </c:pt>
                <c:pt idx="1642">
                  <c:v>-46.610535714367657</c:v>
                </c:pt>
                <c:pt idx="1643">
                  <c:v>-46.610535714367657</c:v>
                </c:pt>
                <c:pt idx="1644">
                  <c:v>-46.844759511803801</c:v>
                </c:pt>
                <c:pt idx="1645">
                  <c:v>-46.610535714367657</c:v>
                </c:pt>
                <c:pt idx="1646">
                  <c:v>-46.844759511803801</c:v>
                </c:pt>
                <c:pt idx="1647">
                  <c:v>-46.844759511803801</c:v>
                </c:pt>
                <c:pt idx="1648">
                  <c:v>-46.844759511803801</c:v>
                </c:pt>
                <c:pt idx="1649">
                  <c:v>-46.610535714367657</c:v>
                </c:pt>
                <c:pt idx="1650">
                  <c:v>-46.610535714367657</c:v>
                </c:pt>
                <c:pt idx="1651">
                  <c:v>-46.610535714367657</c:v>
                </c:pt>
                <c:pt idx="1652">
                  <c:v>-46.610535714367657</c:v>
                </c:pt>
                <c:pt idx="1653">
                  <c:v>-46.376311916801484</c:v>
                </c:pt>
                <c:pt idx="1654">
                  <c:v>-46.142088119235318</c:v>
                </c:pt>
                <c:pt idx="1655">
                  <c:v>-46.142088119235318</c:v>
                </c:pt>
                <c:pt idx="1656">
                  <c:v>-45.907864321669145</c:v>
                </c:pt>
                <c:pt idx="1657">
                  <c:v>-45.673640524102971</c:v>
                </c:pt>
                <c:pt idx="1658">
                  <c:v>-45.907864321669145</c:v>
                </c:pt>
                <c:pt idx="1659">
                  <c:v>-45.673640524102971</c:v>
                </c:pt>
                <c:pt idx="1660">
                  <c:v>-45.907864321669145</c:v>
                </c:pt>
                <c:pt idx="1661">
                  <c:v>-46.142088119235318</c:v>
                </c:pt>
                <c:pt idx="1662">
                  <c:v>-46.142088119235318</c:v>
                </c:pt>
                <c:pt idx="1663">
                  <c:v>-46.142088119235318</c:v>
                </c:pt>
                <c:pt idx="1664">
                  <c:v>-46.376311916801484</c:v>
                </c:pt>
                <c:pt idx="1665">
                  <c:v>-46.376311916801484</c:v>
                </c:pt>
                <c:pt idx="1666">
                  <c:v>-46.376311916801484</c:v>
                </c:pt>
                <c:pt idx="1667">
                  <c:v>-46.610535714367657</c:v>
                </c:pt>
                <c:pt idx="1668">
                  <c:v>-46.610535714367657</c:v>
                </c:pt>
                <c:pt idx="1669">
                  <c:v>-46.844759511803801</c:v>
                </c:pt>
                <c:pt idx="1670">
                  <c:v>-46.844759511803801</c:v>
                </c:pt>
                <c:pt idx="1671">
                  <c:v>-46.844759511803801</c:v>
                </c:pt>
                <c:pt idx="1672">
                  <c:v>-47.078983309369974</c:v>
                </c:pt>
                <c:pt idx="1673">
                  <c:v>-46.844759511803801</c:v>
                </c:pt>
                <c:pt idx="1674">
                  <c:v>-46.844759511803801</c:v>
                </c:pt>
                <c:pt idx="1675">
                  <c:v>-47.313207106936147</c:v>
                </c:pt>
                <c:pt idx="1676">
                  <c:v>-46.844759511803801</c:v>
                </c:pt>
                <c:pt idx="1677">
                  <c:v>-47.078983309369974</c:v>
                </c:pt>
                <c:pt idx="1678">
                  <c:v>-47.078983309369974</c:v>
                </c:pt>
                <c:pt idx="1679">
                  <c:v>-47.313207106936147</c:v>
                </c:pt>
                <c:pt idx="1680">
                  <c:v>-47.078983309369974</c:v>
                </c:pt>
                <c:pt idx="1681">
                  <c:v>-47.078983309369974</c:v>
                </c:pt>
                <c:pt idx="1682">
                  <c:v>-47.078983309369974</c:v>
                </c:pt>
                <c:pt idx="1683">
                  <c:v>-47.078983309369974</c:v>
                </c:pt>
                <c:pt idx="1684">
                  <c:v>-46.610535714367657</c:v>
                </c:pt>
                <c:pt idx="1685">
                  <c:v>-46.376311916801484</c:v>
                </c:pt>
                <c:pt idx="1686">
                  <c:v>-46.376311916801484</c:v>
                </c:pt>
                <c:pt idx="1687">
                  <c:v>-46.142088119235318</c:v>
                </c:pt>
                <c:pt idx="1688">
                  <c:v>-46.142088119235318</c:v>
                </c:pt>
                <c:pt idx="1689">
                  <c:v>-46.142088119235318</c:v>
                </c:pt>
                <c:pt idx="1690">
                  <c:v>-46.142088119235318</c:v>
                </c:pt>
                <c:pt idx="1691">
                  <c:v>-46.376311916801484</c:v>
                </c:pt>
                <c:pt idx="1692">
                  <c:v>-46.376311916801484</c:v>
                </c:pt>
                <c:pt idx="1693">
                  <c:v>-46.376311916801484</c:v>
                </c:pt>
                <c:pt idx="1694">
                  <c:v>-46.610535714367657</c:v>
                </c:pt>
                <c:pt idx="1695">
                  <c:v>-46.610535714367657</c:v>
                </c:pt>
                <c:pt idx="1696">
                  <c:v>-46.610535714367657</c:v>
                </c:pt>
                <c:pt idx="1697">
                  <c:v>-46.844759511803801</c:v>
                </c:pt>
                <c:pt idx="1698">
                  <c:v>-47.078983309369974</c:v>
                </c:pt>
                <c:pt idx="1699">
                  <c:v>-46.844759511803801</c:v>
                </c:pt>
                <c:pt idx="1700">
                  <c:v>-47.078983309369974</c:v>
                </c:pt>
                <c:pt idx="1701">
                  <c:v>-47.313207106936147</c:v>
                </c:pt>
                <c:pt idx="1702">
                  <c:v>-47.078983309369974</c:v>
                </c:pt>
                <c:pt idx="1703">
                  <c:v>-47.313207106936147</c:v>
                </c:pt>
                <c:pt idx="1704">
                  <c:v>-47.313207106936147</c:v>
                </c:pt>
                <c:pt idx="1705">
                  <c:v>-47.547430904502313</c:v>
                </c:pt>
                <c:pt idx="1706">
                  <c:v>-47.547430904502313</c:v>
                </c:pt>
                <c:pt idx="1707">
                  <c:v>-47.547430904502313</c:v>
                </c:pt>
                <c:pt idx="1708">
                  <c:v>-47.547430904502313</c:v>
                </c:pt>
                <c:pt idx="1709">
                  <c:v>-47.547430904502313</c:v>
                </c:pt>
                <c:pt idx="1710">
                  <c:v>-47.781654702068487</c:v>
                </c:pt>
                <c:pt idx="1711">
                  <c:v>-47.313207106936147</c:v>
                </c:pt>
                <c:pt idx="1712">
                  <c:v>-47.781654702068487</c:v>
                </c:pt>
                <c:pt idx="1713">
                  <c:v>-47.313207106936147</c:v>
                </c:pt>
                <c:pt idx="1714">
                  <c:v>-47.313207106936147</c:v>
                </c:pt>
                <c:pt idx="1715">
                  <c:v>-47.078983309369974</c:v>
                </c:pt>
                <c:pt idx="1716">
                  <c:v>-46.844759511803801</c:v>
                </c:pt>
                <c:pt idx="1717">
                  <c:v>-46.844759511803801</c:v>
                </c:pt>
                <c:pt idx="1718">
                  <c:v>-46.610535714367657</c:v>
                </c:pt>
                <c:pt idx="1719">
                  <c:v>-46.376311916801484</c:v>
                </c:pt>
                <c:pt idx="1720">
                  <c:v>-46.610535714367657</c:v>
                </c:pt>
                <c:pt idx="1721">
                  <c:v>-46.610535714367657</c:v>
                </c:pt>
                <c:pt idx="1722">
                  <c:v>-46.376311916801484</c:v>
                </c:pt>
                <c:pt idx="1723">
                  <c:v>-46.610535714367657</c:v>
                </c:pt>
                <c:pt idx="1724">
                  <c:v>-46.844759511803801</c:v>
                </c:pt>
                <c:pt idx="1725">
                  <c:v>-46.844759511803801</c:v>
                </c:pt>
                <c:pt idx="1726">
                  <c:v>-47.078983309369974</c:v>
                </c:pt>
                <c:pt idx="1727">
                  <c:v>-47.078983309369974</c:v>
                </c:pt>
                <c:pt idx="1728">
                  <c:v>-47.078983309369974</c:v>
                </c:pt>
                <c:pt idx="1729">
                  <c:v>-47.078983309369974</c:v>
                </c:pt>
                <c:pt idx="1730">
                  <c:v>-47.313207106936147</c:v>
                </c:pt>
                <c:pt idx="1731">
                  <c:v>-47.547430904502313</c:v>
                </c:pt>
                <c:pt idx="1732">
                  <c:v>-47.547430904502313</c:v>
                </c:pt>
                <c:pt idx="1733">
                  <c:v>-47.547430904502313</c:v>
                </c:pt>
                <c:pt idx="1734">
                  <c:v>-47.781654702068487</c:v>
                </c:pt>
                <c:pt idx="1735">
                  <c:v>-47.781654702068487</c:v>
                </c:pt>
                <c:pt idx="1736">
                  <c:v>-47.547430904502313</c:v>
                </c:pt>
                <c:pt idx="1737">
                  <c:v>-47.781654702068487</c:v>
                </c:pt>
                <c:pt idx="1738">
                  <c:v>-47.781654702068487</c:v>
                </c:pt>
                <c:pt idx="1739">
                  <c:v>-47.781654702068487</c:v>
                </c:pt>
                <c:pt idx="1740">
                  <c:v>-47.781654702068487</c:v>
                </c:pt>
                <c:pt idx="1741">
                  <c:v>-47.781654702068487</c:v>
                </c:pt>
                <c:pt idx="1742">
                  <c:v>-48.015878499634653</c:v>
                </c:pt>
                <c:pt idx="1743">
                  <c:v>-47.781654702068487</c:v>
                </c:pt>
                <c:pt idx="1744">
                  <c:v>-47.547430904502313</c:v>
                </c:pt>
                <c:pt idx="1745">
                  <c:v>-47.547430904502313</c:v>
                </c:pt>
                <c:pt idx="1746">
                  <c:v>-47.547430904502313</c:v>
                </c:pt>
                <c:pt idx="1747">
                  <c:v>-47.313207106936147</c:v>
                </c:pt>
                <c:pt idx="1748">
                  <c:v>-46.844759511803801</c:v>
                </c:pt>
                <c:pt idx="1749">
                  <c:v>-46.844759511803801</c:v>
                </c:pt>
                <c:pt idx="1750">
                  <c:v>-46.610535714367657</c:v>
                </c:pt>
                <c:pt idx="1751">
                  <c:v>-46.844759511803801</c:v>
                </c:pt>
                <c:pt idx="1752">
                  <c:v>-46.844759511803801</c:v>
                </c:pt>
                <c:pt idx="1753">
                  <c:v>-46.844759511803801</c:v>
                </c:pt>
                <c:pt idx="1754">
                  <c:v>-46.844759511803801</c:v>
                </c:pt>
                <c:pt idx="1755">
                  <c:v>-47.078983309369974</c:v>
                </c:pt>
                <c:pt idx="1756">
                  <c:v>-47.078983309369974</c:v>
                </c:pt>
                <c:pt idx="1757">
                  <c:v>-47.313207106936147</c:v>
                </c:pt>
                <c:pt idx="1758">
                  <c:v>-47.313207106936147</c:v>
                </c:pt>
                <c:pt idx="1759">
                  <c:v>-47.313207106936147</c:v>
                </c:pt>
                <c:pt idx="1760">
                  <c:v>-47.547430904502313</c:v>
                </c:pt>
                <c:pt idx="1761">
                  <c:v>-47.781654702068487</c:v>
                </c:pt>
                <c:pt idx="1762">
                  <c:v>-47.781654702068487</c:v>
                </c:pt>
                <c:pt idx="1763">
                  <c:v>-47.781654702068487</c:v>
                </c:pt>
                <c:pt idx="1764">
                  <c:v>-48.015878499634653</c:v>
                </c:pt>
                <c:pt idx="1765">
                  <c:v>-48.015878499634653</c:v>
                </c:pt>
                <c:pt idx="1766">
                  <c:v>-48.015878499634653</c:v>
                </c:pt>
                <c:pt idx="1767">
                  <c:v>-48.015878499634653</c:v>
                </c:pt>
                <c:pt idx="1768">
                  <c:v>-48.015878499634653</c:v>
                </c:pt>
                <c:pt idx="1769">
                  <c:v>-48.015878499634653</c:v>
                </c:pt>
                <c:pt idx="1770">
                  <c:v>-48.015878499634653</c:v>
                </c:pt>
                <c:pt idx="1771">
                  <c:v>-48.015878499634653</c:v>
                </c:pt>
                <c:pt idx="1772">
                  <c:v>-48.015878499634653</c:v>
                </c:pt>
                <c:pt idx="1773">
                  <c:v>-48.015878499634653</c:v>
                </c:pt>
                <c:pt idx="1774">
                  <c:v>-48.015878499634653</c:v>
                </c:pt>
                <c:pt idx="1775">
                  <c:v>-47.781654702068487</c:v>
                </c:pt>
                <c:pt idx="1776">
                  <c:v>-48.015878499634653</c:v>
                </c:pt>
                <c:pt idx="1777">
                  <c:v>-47.781654702068487</c:v>
                </c:pt>
                <c:pt idx="1778">
                  <c:v>-47.547430904502313</c:v>
                </c:pt>
                <c:pt idx="1779">
                  <c:v>-47.313207106936147</c:v>
                </c:pt>
                <c:pt idx="1780">
                  <c:v>-47.313207106936147</c:v>
                </c:pt>
                <c:pt idx="1781">
                  <c:v>-47.078983309369974</c:v>
                </c:pt>
                <c:pt idx="1782">
                  <c:v>-47.313207106936147</c:v>
                </c:pt>
                <c:pt idx="1783">
                  <c:v>-47.313207106936147</c:v>
                </c:pt>
                <c:pt idx="1784">
                  <c:v>-47.313207106936147</c:v>
                </c:pt>
                <c:pt idx="1785">
                  <c:v>-47.313207106936147</c:v>
                </c:pt>
                <c:pt idx="1786">
                  <c:v>-47.313207106936147</c:v>
                </c:pt>
                <c:pt idx="1787">
                  <c:v>-47.313207106936147</c:v>
                </c:pt>
                <c:pt idx="1788">
                  <c:v>-47.781654702068487</c:v>
                </c:pt>
                <c:pt idx="1789">
                  <c:v>-47.781654702068487</c:v>
                </c:pt>
                <c:pt idx="1790">
                  <c:v>-47.781654702068487</c:v>
                </c:pt>
                <c:pt idx="1791">
                  <c:v>-48.015878499634653</c:v>
                </c:pt>
                <c:pt idx="1792">
                  <c:v>-48.015878499634653</c:v>
                </c:pt>
                <c:pt idx="1793">
                  <c:v>-48.015878499634653</c:v>
                </c:pt>
                <c:pt idx="1794">
                  <c:v>-48.015878499634653</c:v>
                </c:pt>
                <c:pt idx="1795">
                  <c:v>-48.015878499634653</c:v>
                </c:pt>
                <c:pt idx="1796">
                  <c:v>-48.250102297200826</c:v>
                </c:pt>
                <c:pt idx="1797">
                  <c:v>-48.484326094766999</c:v>
                </c:pt>
                <c:pt idx="1798">
                  <c:v>-48.250102297200826</c:v>
                </c:pt>
                <c:pt idx="1799">
                  <c:v>-48.250102297200826</c:v>
                </c:pt>
                <c:pt idx="1800">
                  <c:v>-48.484326094766999</c:v>
                </c:pt>
                <c:pt idx="1801">
                  <c:v>-48.484326094766999</c:v>
                </c:pt>
                <c:pt idx="1802">
                  <c:v>-48.484326094766999</c:v>
                </c:pt>
                <c:pt idx="1803">
                  <c:v>-48.250102297200826</c:v>
                </c:pt>
                <c:pt idx="1804">
                  <c:v>-48.484326094766999</c:v>
                </c:pt>
                <c:pt idx="1805">
                  <c:v>-48.484326094766999</c:v>
                </c:pt>
                <c:pt idx="1806">
                  <c:v>-48.250102297200826</c:v>
                </c:pt>
                <c:pt idx="1807">
                  <c:v>-48.015878499634653</c:v>
                </c:pt>
                <c:pt idx="1808">
                  <c:v>-47.781654702068487</c:v>
                </c:pt>
                <c:pt idx="1809">
                  <c:v>-47.547430904502313</c:v>
                </c:pt>
                <c:pt idx="1810">
                  <c:v>-47.547430904502313</c:v>
                </c:pt>
                <c:pt idx="1811">
                  <c:v>-47.547430904502313</c:v>
                </c:pt>
                <c:pt idx="1812">
                  <c:v>-47.313207106936147</c:v>
                </c:pt>
                <c:pt idx="1813">
                  <c:v>-47.313207106936147</c:v>
                </c:pt>
                <c:pt idx="1814">
                  <c:v>-47.781654702068487</c:v>
                </c:pt>
                <c:pt idx="1815">
                  <c:v>-47.547430904502313</c:v>
                </c:pt>
                <c:pt idx="1816">
                  <c:v>-47.313207106936147</c:v>
                </c:pt>
                <c:pt idx="1817">
                  <c:v>-47.781654702068487</c:v>
                </c:pt>
                <c:pt idx="1818">
                  <c:v>-47.781654702068487</c:v>
                </c:pt>
                <c:pt idx="1819">
                  <c:v>-47.781654702068487</c:v>
                </c:pt>
                <c:pt idx="1820">
                  <c:v>-48.015878499634653</c:v>
                </c:pt>
                <c:pt idx="1821">
                  <c:v>-47.781654702068487</c:v>
                </c:pt>
                <c:pt idx="1822">
                  <c:v>-48.250102297200826</c:v>
                </c:pt>
                <c:pt idx="1823">
                  <c:v>-48.484326094766999</c:v>
                </c:pt>
                <c:pt idx="1824">
                  <c:v>-48.250102297200826</c:v>
                </c:pt>
                <c:pt idx="1825">
                  <c:v>-48.484326094766999</c:v>
                </c:pt>
                <c:pt idx="1826">
                  <c:v>-48.484326094766999</c:v>
                </c:pt>
                <c:pt idx="1827">
                  <c:v>-48.484326094766999</c:v>
                </c:pt>
                <c:pt idx="1828">
                  <c:v>-48.484326094766999</c:v>
                </c:pt>
                <c:pt idx="1829">
                  <c:v>-48.718549892333165</c:v>
                </c:pt>
                <c:pt idx="1830">
                  <c:v>-48.718549892333165</c:v>
                </c:pt>
                <c:pt idx="1831">
                  <c:v>-48.718549892333165</c:v>
                </c:pt>
                <c:pt idx="1832">
                  <c:v>-48.952773689899338</c:v>
                </c:pt>
                <c:pt idx="1833">
                  <c:v>-48.718549892333165</c:v>
                </c:pt>
                <c:pt idx="1834">
                  <c:v>-48.484326094766999</c:v>
                </c:pt>
                <c:pt idx="1835">
                  <c:v>-48.718549892333165</c:v>
                </c:pt>
                <c:pt idx="1836">
                  <c:v>-48.718549892333165</c:v>
                </c:pt>
                <c:pt idx="1837">
                  <c:v>-48.484326094766999</c:v>
                </c:pt>
                <c:pt idx="1838">
                  <c:v>-48.250102297200826</c:v>
                </c:pt>
                <c:pt idx="1839">
                  <c:v>-48.015878499634653</c:v>
                </c:pt>
                <c:pt idx="1840">
                  <c:v>-47.781654702068487</c:v>
                </c:pt>
                <c:pt idx="1841">
                  <c:v>-47.781654702068487</c:v>
                </c:pt>
                <c:pt idx="1842">
                  <c:v>-47.547430904502313</c:v>
                </c:pt>
                <c:pt idx="1843">
                  <c:v>-47.547430904502313</c:v>
                </c:pt>
                <c:pt idx="1844">
                  <c:v>-47.547430904502313</c:v>
                </c:pt>
                <c:pt idx="1845">
                  <c:v>-47.781654702068487</c:v>
                </c:pt>
                <c:pt idx="1846">
                  <c:v>-47.547430904502313</c:v>
                </c:pt>
                <c:pt idx="1847">
                  <c:v>-47.781654702068487</c:v>
                </c:pt>
                <c:pt idx="1848">
                  <c:v>-48.015878499634653</c:v>
                </c:pt>
                <c:pt idx="1849">
                  <c:v>-48.015878499634653</c:v>
                </c:pt>
                <c:pt idx="1850">
                  <c:v>-48.250102297200826</c:v>
                </c:pt>
                <c:pt idx="1851">
                  <c:v>-48.250102297200826</c:v>
                </c:pt>
                <c:pt idx="1852">
                  <c:v>-48.484326094766999</c:v>
                </c:pt>
                <c:pt idx="1853">
                  <c:v>-48.484326094766999</c:v>
                </c:pt>
                <c:pt idx="1854">
                  <c:v>-48.484326094766999</c:v>
                </c:pt>
                <c:pt idx="1855">
                  <c:v>-48.718549892333165</c:v>
                </c:pt>
                <c:pt idx="1856">
                  <c:v>-48.718549892333165</c:v>
                </c:pt>
                <c:pt idx="1857">
                  <c:v>-48.718549892333165</c:v>
                </c:pt>
                <c:pt idx="1858">
                  <c:v>-48.718549892333165</c:v>
                </c:pt>
                <c:pt idx="1859">
                  <c:v>-48.718549892333165</c:v>
                </c:pt>
                <c:pt idx="1860">
                  <c:v>-48.952773689899338</c:v>
                </c:pt>
                <c:pt idx="1861">
                  <c:v>-48.952773689899338</c:v>
                </c:pt>
                <c:pt idx="1862">
                  <c:v>-48.952773689899338</c:v>
                </c:pt>
                <c:pt idx="1863">
                  <c:v>-49.186997487465504</c:v>
                </c:pt>
                <c:pt idx="1864">
                  <c:v>-48.952773689899338</c:v>
                </c:pt>
                <c:pt idx="1865">
                  <c:v>-48.952773689899338</c:v>
                </c:pt>
                <c:pt idx="1866">
                  <c:v>-48.952773689899338</c:v>
                </c:pt>
                <c:pt idx="1867">
                  <c:v>-48.718549892333165</c:v>
                </c:pt>
                <c:pt idx="1868">
                  <c:v>-48.718549892333165</c:v>
                </c:pt>
                <c:pt idx="1869">
                  <c:v>-48.484326094766999</c:v>
                </c:pt>
                <c:pt idx="1870">
                  <c:v>-48.484326094766999</c:v>
                </c:pt>
                <c:pt idx="1871">
                  <c:v>-48.015878499634653</c:v>
                </c:pt>
                <c:pt idx="1872">
                  <c:v>-48.015878499634653</c:v>
                </c:pt>
                <c:pt idx="1873">
                  <c:v>-48.250102297200826</c:v>
                </c:pt>
                <c:pt idx="1874">
                  <c:v>-48.015878499634653</c:v>
                </c:pt>
                <c:pt idx="1875">
                  <c:v>-48.015878499634653</c:v>
                </c:pt>
                <c:pt idx="1876">
                  <c:v>-48.015878499634653</c:v>
                </c:pt>
                <c:pt idx="1877">
                  <c:v>-48.015878499634653</c:v>
                </c:pt>
                <c:pt idx="1878">
                  <c:v>-48.015878499634653</c:v>
                </c:pt>
                <c:pt idx="1879">
                  <c:v>-48.250102297200826</c:v>
                </c:pt>
                <c:pt idx="1880">
                  <c:v>-48.484326094766999</c:v>
                </c:pt>
                <c:pt idx="1881">
                  <c:v>-48.250102297200826</c:v>
                </c:pt>
                <c:pt idx="1882">
                  <c:v>-48.484326094766999</c:v>
                </c:pt>
                <c:pt idx="1883">
                  <c:v>-48.718549892333165</c:v>
                </c:pt>
                <c:pt idx="1884">
                  <c:v>-48.718549892333165</c:v>
                </c:pt>
                <c:pt idx="1885">
                  <c:v>-48.718549892333165</c:v>
                </c:pt>
                <c:pt idx="1886">
                  <c:v>-48.718549892333165</c:v>
                </c:pt>
                <c:pt idx="1887">
                  <c:v>-48.952773689899338</c:v>
                </c:pt>
                <c:pt idx="1888">
                  <c:v>-48.952773689899338</c:v>
                </c:pt>
                <c:pt idx="1889">
                  <c:v>-49.186997487465504</c:v>
                </c:pt>
                <c:pt idx="1890">
                  <c:v>-49.186997487465504</c:v>
                </c:pt>
                <c:pt idx="1891">
                  <c:v>-49.186997487465504</c:v>
                </c:pt>
                <c:pt idx="1892">
                  <c:v>-49.186997487465504</c:v>
                </c:pt>
                <c:pt idx="1893">
                  <c:v>-49.186997487465504</c:v>
                </c:pt>
                <c:pt idx="1894">
                  <c:v>-49.186997487465504</c:v>
                </c:pt>
                <c:pt idx="1895">
                  <c:v>-49.421221285031677</c:v>
                </c:pt>
                <c:pt idx="1896">
                  <c:v>-49.186997487465504</c:v>
                </c:pt>
                <c:pt idx="1897">
                  <c:v>-49.186997487465504</c:v>
                </c:pt>
                <c:pt idx="1898">
                  <c:v>-48.952773689899338</c:v>
                </c:pt>
                <c:pt idx="1899">
                  <c:v>-48.952773689899338</c:v>
                </c:pt>
                <c:pt idx="1900">
                  <c:v>-48.952773689899338</c:v>
                </c:pt>
                <c:pt idx="1901">
                  <c:v>-48.718549892333165</c:v>
                </c:pt>
                <c:pt idx="1902">
                  <c:v>-48.484326094766999</c:v>
                </c:pt>
                <c:pt idx="1903">
                  <c:v>-48.250102297200826</c:v>
                </c:pt>
                <c:pt idx="1904">
                  <c:v>-48.250102297200826</c:v>
                </c:pt>
                <c:pt idx="1905">
                  <c:v>-48.250102297200826</c:v>
                </c:pt>
                <c:pt idx="1906">
                  <c:v>-48.015878499634653</c:v>
                </c:pt>
                <c:pt idx="1907">
                  <c:v>-48.250102297200826</c:v>
                </c:pt>
                <c:pt idx="1908">
                  <c:v>-48.250102297200826</c:v>
                </c:pt>
                <c:pt idx="1909">
                  <c:v>-48.484326094766999</c:v>
                </c:pt>
                <c:pt idx="1910">
                  <c:v>-48.484326094766999</c:v>
                </c:pt>
                <c:pt idx="1911">
                  <c:v>-48.718549892333165</c:v>
                </c:pt>
                <c:pt idx="1912">
                  <c:v>-48.484326094766999</c:v>
                </c:pt>
                <c:pt idx="1913">
                  <c:v>-48.718549892333165</c:v>
                </c:pt>
                <c:pt idx="1914">
                  <c:v>-48.718549892333165</c:v>
                </c:pt>
                <c:pt idx="1915">
                  <c:v>-48.952773689899338</c:v>
                </c:pt>
                <c:pt idx="1916">
                  <c:v>-48.952773689899338</c:v>
                </c:pt>
                <c:pt idx="1917">
                  <c:v>-49.186997487465504</c:v>
                </c:pt>
                <c:pt idx="1918">
                  <c:v>-49.186997487465504</c:v>
                </c:pt>
                <c:pt idx="1919">
                  <c:v>-49.421221285031677</c:v>
                </c:pt>
                <c:pt idx="1920">
                  <c:v>-49.186997487465504</c:v>
                </c:pt>
                <c:pt idx="1921">
                  <c:v>-49.186997487465504</c:v>
                </c:pt>
                <c:pt idx="1922">
                  <c:v>-49.421221285031677</c:v>
                </c:pt>
                <c:pt idx="1923">
                  <c:v>-49.421221285031677</c:v>
                </c:pt>
                <c:pt idx="1924">
                  <c:v>-49.421221285031677</c:v>
                </c:pt>
                <c:pt idx="1925">
                  <c:v>-49.655445082597844</c:v>
                </c:pt>
                <c:pt idx="1926">
                  <c:v>-49.421221285031677</c:v>
                </c:pt>
                <c:pt idx="1927">
                  <c:v>-49.421221285031677</c:v>
                </c:pt>
                <c:pt idx="1928">
                  <c:v>-49.421221285031677</c:v>
                </c:pt>
                <c:pt idx="1929">
                  <c:v>-49.655445082597844</c:v>
                </c:pt>
                <c:pt idx="1930">
                  <c:v>-49.421221285031677</c:v>
                </c:pt>
                <c:pt idx="1931">
                  <c:v>-49.421221285031677</c:v>
                </c:pt>
                <c:pt idx="1932">
                  <c:v>-48.952773689899338</c:v>
                </c:pt>
                <c:pt idx="1933">
                  <c:v>-48.952773689899338</c:v>
                </c:pt>
                <c:pt idx="1934">
                  <c:v>-48.718549892333165</c:v>
                </c:pt>
                <c:pt idx="1935">
                  <c:v>-48.484326094766999</c:v>
                </c:pt>
                <c:pt idx="1936">
                  <c:v>-48.484326094766999</c:v>
                </c:pt>
                <c:pt idx="1937">
                  <c:v>-48.484326094766999</c:v>
                </c:pt>
                <c:pt idx="1938">
                  <c:v>-48.484326094766999</c:v>
                </c:pt>
                <c:pt idx="1939">
                  <c:v>-48.484326094766999</c:v>
                </c:pt>
                <c:pt idx="1940">
                  <c:v>-48.250102297200826</c:v>
                </c:pt>
                <c:pt idx="1941">
                  <c:v>-48.718549892333165</c:v>
                </c:pt>
                <c:pt idx="1942">
                  <c:v>-48.718549892333165</c:v>
                </c:pt>
                <c:pt idx="1943">
                  <c:v>-48.718549892333165</c:v>
                </c:pt>
                <c:pt idx="1944">
                  <c:v>-48.952773689899338</c:v>
                </c:pt>
                <c:pt idx="1945">
                  <c:v>-48.952773689899338</c:v>
                </c:pt>
                <c:pt idx="1946">
                  <c:v>-48.952773689899338</c:v>
                </c:pt>
                <c:pt idx="1947">
                  <c:v>-48.952773689899338</c:v>
                </c:pt>
                <c:pt idx="1948">
                  <c:v>-49.186997487465504</c:v>
                </c:pt>
                <c:pt idx="1949">
                  <c:v>-49.421221285031677</c:v>
                </c:pt>
                <c:pt idx="1950">
                  <c:v>-49.421221285031677</c:v>
                </c:pt>
                <c:pt idx="1951">
                  <c:v>-49.421221285031677</c:v>
                </c:pt>
                <c:pt idx="1952">
                  <c:v>-49.421221285031677</c:v>
                </c:pt>
                <c:pt idx="1953">
                  <c:v>-49.421221285031677</c:v>
                </c:pt>
                <c:pt idx="1954">
                  <c:v>-49.421221285031677</c:v>
                </c:pt>
                <c:pt idx="1955">
                  <c:v>-49.655445082597844</c:v>
                </c:pt>
                <c:pt idx="1956">
                  <c:v>-49.655445082597844</c:v>
                </c:pt>
                <c:pt idx="1957">
                  <c:v>-49.889668880164017</c:v>
                </c:pt>
                <c:pt idx="1958">
                  <c:v>-49.655445082597844</c:v>
                </c:pt>
                <c:pt idx="1959">
                  <c:v>-49.889668880164017</c:v>
                </c:pt>
                <c:pt idx="1960">
                  <c:v>-49.655445082597844</c:v>
                </c:pt>
                <c:pt idx="1961">
                  <c:v>-49.421221285031677</c:v>
                </c:pt>
                <c:pt idx="1962">
                  <c:v>-49.421221285031677</c:v>
                </c:pt>
                <c:pt idx="1963">
                  <c:v>-49.186997487465504</c:v>
                </c:pt>
                <c:pt idx="1964">
                  <c:v>-48.952773689899338</c:v>
                </c:pt>
                <c:pt idx="1965">
                  <c:v>-48.952773689899338</c:v>
                </c:pt>
                <c:pt idx="1966">
                  <c:v>-48.484326094766999</c:v>
                </c:pt>
                <c:pt idx="1967">
                  <c:v>-48.484326094766999</c:v>
                </c:pt>
                <c:pt idx="1968">
                  <c:v>-48.718549892333165</c:v>
                </c:pt>
                <c:pt idx="1969">
                  <c:v>-48.718549892333165</c:v>
                </c:pt>
                <c:pt idx="1970">
                  <c:v>-48.718549892333165</c:v>
                </c:pt>
                <c:pt idx="1971">
                  <c:v>-48.718549892333165</c:v>
                </c:pt>
                <c:pt idx="1972">
                  <c:v>-48.952773689899338</c:v>
                </c:pt>
                <c:pt idx="1973">
                  <c:v>-48.952773689899338</c:v>
                </c:pt>
                <c:pt idx="1974">
                  <c:v>-48.952773689899338</c:v>
                </c:pt>
                <c:pt idx="1975">
                  <c:v>-49.186997487465504</c:v>
                </c:pt>
                <c:pt idx="1976">
                  <c:v>-49.186997487465504</c:v>
                </c:pt>
                <c:pt idx="1977">
                  <c:v>-49.421221285031677</c:v>
                </c:pt>
                <c:pt idx="1978">
                  <c:v>-49.421221285031677</c:v>
                </c:pt>
                <c:pt idx="1979">
                  <c:v>-49.655445082597844</c:v>
                </c:pt>
                <c:pt idx="1980">
                  <c:v>-49.655445082597844</c:v>
                </c:pt>
                <c:pt idx="1981">
                  <c:v>-49.655445082597844</c:v>
                </c:pt>
                <c:pt idx="1982">
                  <c:v>-49.889668880164017</c:v>
                </c:pt>
                <c:pt idx="1983">
                  <c:v>-49.655445082597844</c:v>
                </c:pt>
                <c:pt idx="1984">
                  <c:v>-49.889668880164017</c:v>
                </c:pt>
                <c:pt idx="1985">
                  <c:v>-49.889668880164017</c:v>
                </c:pt>
                <c:pt idx="1986">
                  <c:v>-49.655445082597844</c:v>
                </c:pt>
                <c:pt idx="1987">
                  <c:v>-49.889668880164017</c:v>
                </c:pt>
                <c:pt idx="1988">
                  <c:v>-49.889668880164017</c:v>
                </c:pt>
                <c:pt idx="1989">
                  <c:v>-49.889668880164017</c:v>
                </c:pt>
                <c:pt idx="1990">
                  <c:v>-49.889668880164017</c:v>
                </c:pt>
                <c:pt idx="1991">
                  <c:v>-49.889668880164017</c:v>
                </c:pt>
                <c:pt idx="1992">
                  <c:v>-49.655445082597844</c:v>
                </c:pt>
                <c:pt idx="1993">
                  <c:v>-49.421221285031677</c:v>
                </c:pt>
                <c:pt idx="1994">
                  <c:v>-49.421221285031677</c:v>
                </c:pt>
                <c:pt idx="1995">
                  <c:v>-49.186997487465504</c:v>
                </c:pt>
                <c:pt idx="1996">
                  <c:v>-49.186997487465504</c:v>
                </c:pt>
                <c:pt idx="1997">
                  <c:v>-48.718549892333165</c:v>
                </c:pt>
                <c:pt idx="1998">
                  <c:v>-48.718549892333165</c:v>
                </c:pt>
                <c:pt idx="1999">
                  <c:v>-48.718549892333165</c:v>
                </c:pt>
                <c:pt idx="2000">
                  <c:v>-48.718549892333165</c:v>
                </c:pt>
                <c:pt idx="2001">
                  <c:v>-48.718549892333165</c:v>
                </c:pt>
                <c:pt idx="2002">
                  <c:v>-48.718549892333165</c:v>
                </c:pt>
                <c:pt idx="2003">
                  <c:v>-48.952773689899338</c:v>
                </c:pt>
                <c:pt idx="2004">
                  <c:v>-49.186997487465504</c:v>
                </c:pt>
                <c:pt idx="2005">
                  <c:v>-49.186997487465504</c:v>
                </c:pt>
                <c:pt idx="2006">
                  <c:v>-49.186997487465504</c:v>
                </c:pt>
                <c:pt idx="2007">
                  <c:v>-49.421221285031677</c:v>
                </c:pt>
                <c:pt idx="2008">
                  <c:v>-49.655445082597844</c:v>
                </c:pt>
                <c:pt idx="2009">
                  <c:v>-49.655445082597844</c:v>
                </c:pt>
                <c:pt idx="2010">
                  <c:v>-49.655445082597844</c:v>
                </c:pt>
                <c:pt idx="2011">
                  <c:v>-49.655445082597844</c:v>
                </c:pt>
                <c:pt idx="2012">
                  <c:v>-49.889668880164017</c:v>
                </c:pt>
                <c:pt idx="2013">
                  <c:v>-49.889668880164017</c:v>
                </c:pt>
                <c:pt idx="2014">
                  <c:v>-49.889668880164017</c:v>
                </c:pt>
                <c:pt idx="2015">
                  <c:v>-49.889668880164017</c:v>
                </c:pt>
                <c:pt idx="2016">
                  <c:v>-49.889668880164017</c:v>
                </c:pt>
                <c:pt idx="2017">
                  <c:v>-50.12389267773019</c:v>
                </c:pt>
                <c:pt idx="2018">
                  <c:v>-49.889668880164017</c:v>
                </c:pt>
                <c:pt idx="2019">
                  <c:v>-49.889668880164017</c:v>
                </c:pt>
                <c:pt idx="2020">
                  <c:v>-50.12389267773019</c:v>
                </c:pt>
                <c:pt idx="2021">
                  <c:v>-50.12389267773019</c:v>
                </c:pt>
                <c:pt idx="2022">
                  <c:v>-49.889668880164017</c:v>
                </c:pt>
                <c:pt idx="2023">
                  <c:v>-50.12389267773019</c:v>
                </c:pt>
                <c:pt idx="2024">
                  <c:v>-49.889668880164017</c:v>
                </c:pt>
                <c:pt idx="2025">
                  <c:v>-49.889668880164017</c:v>
                </c:pt>
                <c:pt idx="2026">
                  <c:v>-49.655445082597844</c:v>
                </c:pt>
                <c:pt idx="2027">
                  <c:v>-49.186997487465504</c:v>
                </c:pt>
                <c:pt idx="2028">
                  <c:v>-49.186997487465504</c:v>
                </c:pt>
                <c:pt idx="2029">
                  <c:v>-49.186997487465504</c:v>
                </c:pt>
                <c:pt idx="2030">
                  <c:v>-48.718549892333165</c:v>
                </c:pt>
                <c:pt idx="2031">
                  <c:v>-48.952773689899338</c:v>
                </c:pt>
                <c:pt idx="2032">
                  <c:v>-49.186997487465504</c:v>
                </c:pt>
                <c:pt idx="2033">
                  <c:v>-49.186997487465504</c:v>
                </c:pt>
                <c:pt idx="2034">
                  <c:v>-49.186997487465504</c:v>
                </c:pt>
                <c:pt idx="2035">
                  <c:v>-48.952773689899338</c:v>
                </c:pt>
                <c:pt idx="2036">
                  <c:v>-49.421221285031677</c:v>
                </c:pt>
                <c:pt idx="2037">
                  <c:v>-49.421221285031677</c:v>
                </c:pt>
                <c:pt idx="2038">
                  <c:v>-49.421221285031677</c:v>
                </c:pt>
                <c:pt idx="2039">
                  <c:v>-49.421221285031677</c:v>
                </c:pt>
                <c:pt idx="2040">
                  <c:v>-49.655445082597844</c:v>
                </c:pt>
                <c:pt idx="2041">
                  <c:v>-49.655445082597844</c:v>
                </c:pt>
                <c:pt idx="2042">
                  <c:v>-49.889668880164017</c:v>
                </c:pt>
                <c:pt idx="2043">
                  <c:v>-49.889668880164017</c:v>
                </c:pt>
                <c:pt idx="2044">
                  <c:v>-50.12389267773019</c:v>
                </c:pt>
                <c:pt idx="2045">
                  <c:v>-50.12389267773019</c:v>
                </c:pt>
                <c:pt idx="2046">
                  <c:v>-50.12389267773019</c:v>
                </c:pt>
                <c:pt idx="2047">
                  <c:v>-50.12389267773019</c:v>
                </c:pt>
                <c:pt idx="2048">
                  <c:v>-50.12389267773019</c:v>
                </c:pt>
                <c:pt idx="2049">
                  <c:v>-50.358116475296356</c:v>
                </c:pt>
                <c:pt idx="2050">
                  <c:v>-50.358116475296356</c:v>
                </c:pt>
                <c:pt idx="2051">
                  <c:v>-50.12389267773019</c:v>
                </c:pt>
                <c:pt idx="2052">
                  <c:v>-50.358116475296356</c:v>
                </c:pt>
                <c:pt idx="2053">
                  <c:v>-50.12389267773019</c:v>
                </c:pt>
                <c:pt idx="2054">
                  <c:v>-50.12389267773019</c:v>
                </c:pt>
                <c:pt idx="2055">
                  <c:v>-49.889668880164017</c:v>
                </c:pt>
                <c:pt idx="2056">
                  <c:v>-49.655445082597844</c:v>
                </c:pt>
                <c:pt idx="2057">
                  <c:v>-49.655445082597844</c:v>
                </c:pt>
                <c:pt idx="2058">
                  <c:v>-49.655445082597844</c:v>
                </c:pt>
                <c:pt idx="2059">
                  <c:v>-49.186997487465504</c:v>
                </c:pt>
                <c:pt idx="2060">
                  <c:v>-49.186997487465504</c:v>
                </c:pt>
                <c:pt idx="2061">
                  <c:v>-49.186997487465504</c:v>
                </c:pt>
                <c:pt idx="2062">
                  <c:v>-49.186997487465504</c:v>
                </c:pt>
                <c:pt idx="2063">
                  <c:v>-49.421221285031677</c:v>
                </c:pt>
                <c:pt idx="2064">
                  <c:v>-49.186997487465504</c:v>
                </c:pt>
                <c:pt idx="2065">
                  <c:v>-49.186997487465504</c:v>
                </c:pt>
                <c:pt idx="2066">
                  <c:v>-49.421221285031677</c:v>
                </c:pt>
                <c:pt idx="2067">
                  <c:v>-49.655445082597844</c:v>
                </c:pt>
                <c:pt idx="2068">
                  <c:v>-49.421221285031677</c:v>
                </c:pt>
                <c:pt idx="2069">
                  <c:v>-49.421221285031677</c:v>
                </c:pt>
                <c:pt idx="2070">
                  <c:v>-49.655445082597844</c:v>
                </c:pt>
                <c:pt idx="2071">
                  <c:v>-49.655445082597844</c:v>
                </c:pt>
                <c:pt idx="2072">
                  <c:v>-50.12389267773019</c:v>
                </c:pt>
                <c:pt idx="2073">
                  <c:v>-50.12389267773019</c:v>
                </c:pt>
                <c:pt idx="2074">
                  <c:v>-50.12389267773019</c:v>
                </c:pt>
                <c:pt idx="2075">
                  <c:v>-50.12389267773019</c:v>
                </c:pt>
                <c:pt idx="2076">
                  <c:v>-50.358116475296356</c:v>
                </c:pt>
                <c:pt idx="2077">
                  <c:v>-50.358116475296356</c:v>
                </c:pt>
                <c:pt idx="2078">
                  <c:v>-50.358116475296356</c:v>
                </c:pt>
                <c:pt idx="2079">
                  <c:v>-50.12389267773019</c:v>
                </c:pt>
                <c:pt idx="2080">
                  <c:v>-50.358116475296356</c:v>
                </c:pt>
                <c:pt idx="2081">
                  <c:v>-50.358116475296356</c:v>
                </c:pt>
                <c:pt idx="2082">
                  <c:v>-50.358116475296356</c:v>
                </c:pt>
                <c:pt idx="2083">
                  <c:v>-50.592340272862529</c:v>
                </c:pt>
                <c:pt idx="2084">
                  <c:v>-50.358116475296356</c:v>
                </c:pt>
                <c:pt idx="2085">
                  <c:v>-50.12389267773019</c:v>
                </c:pt>
                <c:pt idx="2086">
                  <c:v>-50.12389267773019</c:v>
                </c:pt>
                <c:pt idx="2087">
                  <c:v>-50.12389267773019</c:v>
                </c:pt>
                <c:pt idx="2088">
                  <c:v>-49.889668880164017</c:v>
                </c:pt>
                <c:pt idx="2089">
                  <c:v>-49.655445082597844</c:v>
                </c:pt>
                <c:pt idx="2090">
                  <c:v>-49.186997487465504</c:v>
                </c:pt>
                <c:pt idx="2091">
                  <c:v>-49.655445082597844</c:v>
                </c:pt>
                <c:pt idx="2092">
                  <c:v>-49.421221285031677</c:v>
                </c:pt>
                <c:pt idx="2093">
                  <c:v>-49.186997487465504</c:v>
                </c:pt>
                <c:pt idx="2094">
                  <c:v>-49.421221285031677</c:v>
                </c:pt>
                <c:pt idx="2095">
                  <c:v>-49.421221285031677</c:v>
                </c:pt>
                <c:pt idx="2096">
                  <c:v>-49.421221285031677</c:v>
                </c:pt>
                <c:pt idx="2097">
                  <c:v>-49.421221285031677</c:v>
                </c:pt>
                <c:pt idx="2098">
                  <c:v>-49.421221285031677</c:v>
                </c:pt>
                <c:pt idx="2099">
                  <c:v>-49.889668880164017</c:v>
                </c:pt>
                <c:pt idx="2100">
                  <c:v>-49.889668880164017</c:v>
                </c:pt>
                <c:pt idx="2101">
                  <c:v>-49.889668880164017</c:v>
                </c:pt>
                <c:pt idx="2102">
                  <c:v>-50.12389267773019</c:v>
                </c:pt>
                <c:pt idx="2103">
                  <c:v>-49.889668880164017</c:v>
                </c:pt>
                <c:pt idx="2104">
                  <c:v>-50.12389267773019</c:v>
                </c:pt>
                <c:pt idx="2105">
                  <c:v>-50.12389267773019</c:v>
                </c:pt>
                <c:pt idx="2106">
                  <c:v>-50.358116475296356</c:v>
                </c:pt>
                <c:pt idx="2107">
                  <c:v>-50.358116475296356</c:v>
                </c:pt>
                <c:pt idx="2108">
                  <c:v>-50.358116475296356</c:v>
                </c:pt>
                <c:pt idx="2109">
                  <c:v>-50.358116475296356</c:v>
                </c:pt>
                <c:pt idx="2110">
                  <c:v>-50.358116475296356</c:v>
                </c:pt>
                <c:pt idx="2111">
                  <c:v>-50.358116475296356</c:v>
                </c:pt>
                <c:pt idx="2112">
                  <c:v>-50.592340272862529</c:v>
                </c:pt>
                <c:pt idx="2113">
                  <c:v>-50.592340272862529</c:v>
                </c:pt>
                <c:pt idx="2114">
                  <c:v>-50.358116475296356</c:v>
                </c:pt>
                <c:pt idx="2115">
                  <c:v>-50.358116475296356</c:v>
                </c:pt>
                <c:pt idx="2116">
                  <c:v>-50.592340272862529</c:v>
                </c:pt>
                <c:pt idx="2117">
                  <c:v>-50.358116475296356</c:v>
                </c:pt>
                <c:pt idx="2118">
                  <c:v>-50.12389267773019</c:v>
                </c:pt>
                <c:pt idx="2119">
                  <c:v>-50.12389267773019</c:v>
                </c:pt>
                <c:pt idx="2120">
                  <c:v>-49.889668880164017</c:v>
                </c:pt>
                <c:pt idx="2121">
                  <c:v>-49.655445082597844</c:v>
                </c:pt>
                <c:pt idx="2122">
                  <c:v>-49.421221285031677</c:v>
                </c:pt>
                <c:pt idx="2123">
                  <c:v>-49.655445082597844</c:v>
                </c:pt>
                <c:pt idx="2124">
                  <c:v>-49.421221285031677</c:v>
                </c:pt>
                <c:pt idx="2125">
                  <c:v>-49.421221285031677</c:v>
                </c:pt>
                <c:pt idx="2126">
                  <c:v>-49.421221285031677</c:v>
                </c:pt>
                <c:pt idx="2127">
                  <c:v>-49.421221285031677</c:v>
                </c:pt>
                <c:pt idx="2128">
                  <c:v>-49.421221285031677</c:v>
                </c:pt>
                <c:pt idx="2129">
                  <c:v>-49.655445082597844</c:v>
                </c:pt>
                <c:pt idx="2130">
                  <c:v>-49.889668880164017</c:v>
                </c:pt>
                <c:pt idx="2131">
                  <c:v>-49.655445082597844</c:v>
                </c:pt>
                <c:pt idx="2132">
                  <c:v>-49.889668880164017</c:v>
                </c:pt>
                <c:pt idx="2133">
                  <c:v>-50.12389267773019</c:v>
                </c:pt>
                <c:pt idx="2134">
                  <c:v>-50.358116475296356</c:v>
                </c:pt>
                <c:pt idx="2135">
                  <c:v>-50.12389267773019</c:v>
                </c:pt>
                <c:pt idx="2136">
                  <c:v>-50.358116475296356</c:v>
                </c:pt>
                <c:pt idx="2137">
                  <c:v>-50.12389267773019</c:v>
                </c:pt>
                <c:pt idx="2138">
                  <c:v>-50.358116475296356</c:v>
                </c:pt>
                <c:pt idx="2139">
                  <c:v>-50.592340272862529</c:v>
                </c:pt>
                <c:pt idx="2140">
                  <c:v>-50.358116475296356</c:v>
                </c:pt>
                <c:pt idx="2141">
                  <c:v>-50.592340272862529</c:v>
                </c:pt>
                <c:pt idx="2142">
                  <c:v>-50.358116475296356</c:v>
                </c:pt>
                <c:pt idx="2143">
                  <c:v>-50.592340272862529</c:v>
                </c:pt>
                <c:pt idx="2144">
                  <c:v>-50.592340272862529</c:v>
                </c:pt>
                <c:pt idx="2145">
                  <c:v>-50.826564070428695</c:v>
                </c:pt>
                <c:pt idx="2146">
                  <c:v>-50.592340272862529</c:v>
                </c:pt>
                <c:pt idx="2147">
                  <c:v>-50.358116475296356</c:v>
                </c:pt>
                <c:pt idx="2148">
                  <c:v>-50.592340272862529</c:v>
                </c:pt>
                <c:pt idx="2149">
                  <c:v>-50.358116475296356</c:v>
                </c:pt>
                <c:pt idx="2150">
                  <c:v>-50.358116475296356</c:v>
                </c:pt>
                <c:pt idx="2151">
                  <c:v>-49.889668880164017</c:v>
                </c:pt>
                <c:pt idx="2152">
                  <c:v>-49.655445082597844</c:v>
                </c:pt>
                <c:pt idx="2153">
                  <c:v>-49.889668880164017</c:v>
                </c:pt>
                <c:pt idx="2154">
                  <c:v>-49.655445082597844</c:v>
                </c:pt>
                <c:pt idx="2155">
                  <c:v>-49.421221285031677</c:v>
                </c:pt>
                <c:pt idx="2156">
                  <c:v>-49.421221285031677</c:v>
                </c:pt>
                <c:pt idx="2157">
                  <c:v>-49.655445082597844</c:v>
                </c:pt>
                <c:pt idx="2158">
                  <c:v>-49.655445082597844</c:v>
                </c:pt>
                <c:pt idx="2159">
                  <c:v>-49.655445082597844</c:v>
                </c:pt>
                <c:pt idx="2160">
                  <c:v>-49.655445082597844</c:v>
                </c:pt>
                <c:pt idx="2161">
                  <c:v>-49.889668880164017</c:v>
                </c:pt>
                <c:pt idx="2162">
                  <c:v>-49.889668880164017</c:v>
                </c:pt>
                <c:pt idx="2163">
                  <c:v>-50.12389267773019</c:v>
                </c:pt>
                <c:pt idx="2164">
                  <c:v>-49.889668880164017</c:v>
                </c:pt>
                <c:pt idx="2165">
                  <c:v>-50.358116475296356</c:v>
                </c:pt>
                <c:pt idx="2166">
                  <c:v>-50.358116475296356</c:v>
                </c:pt>
                <c:pt idx="2167">
                  <c:v>-50.592340272862529</c:v>
                </c:pt>
                <c:pt idx="2168">
                  <c:v>-50.592340272862529</c:v>
                </c:pt>
                <c:pt idx="2169">
                  <c:v>-50.592340272862529</c:v>
                </c:pt>
                <c:pt idx="2170">
                  <c:v>-50.592340272862529</c:v>
                </c:pt>
                <c:pt idx="2171">
                  <c:v>-50.826564070428695</c:v>
                </c:pt>
                <c:pt idx="2172">
                  <c:v>-50.592340272862529</c:v>
                </c:pt>
                <c:pt idx="2173">
                  <c:v>-50.592340272862529</c:v>
                </c:pt>
                <c:pt idx="2174">
                  <c:v>-50.826564070428695</c:v>
                </c:pt>
                <c:pt idx="2175">
                  <c:v>-50.826564070428695</c:v>
                </c:pt>
                <c:pt idx="2176">
                  <c:v>-51.060787867994868</c:v>
                </c:pt>
                <c:pt idx="2177">
                  <c:v>-50.826564070428695</c:v>
                </c:pt>
                <c:pt idx="2178">
                  <c:v>-50.592340272862529</c:v>
                </c:pt>
                <c:pt idx="2179">
                  <c:v>-50.826564070428695</c:v>
                </c:pt>
                <c:pt idx="2180">
                  <c:v>-50.592340272862529</c:v>
                </c:pt>
                <c:pt idx="2181">
                  <c:v>-50.12389267773019</c:v>
                </c:pt>
                <c:pt idx="2182">
                  <c:v>-50.12389267773019</c:v>
                </c:pt>
                <c:pt idx="2183">
                  <c:v>-50.12389267773019</c:v>
                </c:pt>
                <c:pt idx="2184">
                  <c:v>-49.889668880164017</c:v>
                </c:pt>
                <c:pt idx="2185">
                  <c:v>-49.655445082597844</c:v>
                </c:pt>
                <c:pt idx="2186">
                  <c:v>-49.655445082597844</c:v>
                </c:pt>
                <c:pt idx="2187">
                  <c:v>-49.655445082597844</c:v>
                </c:pt>
                <c:pt idx="2188">
                  <c:v>-49.655445082597844</c:v>
                </c:pt>
                <c:pt idx="2189">
                  <c:v>-49.889668880164017</c:v>
                </c:pt>
                <c:pt idx="2190">
                  <c:v>-49.889668880164017</c:v>
                </c:pt>
                <c:pt idx="2191">
                  <c:v>-49.889668880164017</c:v>
                </c:pt>
                <c:pt idx="2192">
                  <c:v>-49.889668880164017</c:v>
                </c:pt>
                <c:pt idx="2193">
                  <c:v>-50.12389267773019</c:v>
                </c:pt>
                <c:pt idx="2194">
                  <c:v>-50.12389267773019</c:v>
                </c:pt>
                <c:pt idx="2195">
                  <c:v>-50.12389267773019</c:v>
                </c:pt>
                <c:pt idx="2196">
                  <c:v>-50.358116475296356</c:v>
                </c:pt>
                <c:pt idx="2197">
                  <c:v>-50.358116475296356</c:v>
                </c:pt>
                <c:pt idx="2198">
                  <c:v>-50.592340272862529</c:v>
                </c:pt>
                <c:pt idx="2199">
                  <c:v>-50.592340272862529</c:v>
                </c:pt>
                <c:pt idx="2200">
                  <c:v>-50.592340272862529</c:v>
                </c:pt>
                <c:pt idx="2201">
                  <c:v>-50.826564070428695</c:v>
                </c:pt>
                <c:pt idx="2202">
                  <c:v>-50.592340272862529</c:v>
                </c:pt>
                <c:pt idx="2203">
                  <c:v>-50.826564070428695</c:v>
                </c:pt>
                <c:pt idx="2204">
                  <c:v>-50.592340272862529</c:v>
                </c:pt>
                <c:pt idx="2205">
                  <c:v>-50.826564070428695</c:v>
                </c:pt>
                <c:pt idx="2206">
                  <c:v>-50.826564070428695</c:v>
                </c:pt>
                <c:pt idx="2207">
                  <c:v>-50.826564070428695</c:v>
                </c:pt>
                <c:pt idx="2208">
                  <c:v>-51.060787867994868</c:v>
                </c:pt>
                <c:pt idx="2209">
                  <c:v>-50.826564070428695</c:v>
                </c:pt>
                <c:pt idx="2210">
                  <c:v>-50.826564070428695</c:v>
                </c:pt>
                <c:pt idx="2211">
                  <c:v>-50.592340272862529</c:v>
                </c:pt>
                <c:pt idx="2212">
                  <c:v>-50.592340272862529</c:v>
                </c:pt>
                <c:pt idx="2213">
                  <c:v>-50.592340272862529</c:v>
                </c:pt>
                <c:pt idx="2214">
                  <c:v>-50.358116475296356</c:v>
                </c:pt>
                <c:pt idx="2215">
                  <c:v>-49.889668880164017</c:v>
                </c:pt>
                <c:pt idx="2216">
                  <c:v>-49.889668880164017</c:v>
                </c:pt>
                <c:pt idx="2217">
                  <c:v>-49.889668880164017</c:v>
                </c:pt>
                <c:pt idx="2218">
                  <c:v>-49.889668880164017</c:v>
                </c:pt>
                <c:pt idx="2219">
                  <c:v>-49.889668880164017</c:v>
                </c:pt>
                <c:pt idx="2220">
                  <c:v>-49.889668880164017</c:v>
                </c:pt>
                <c:pt idx="2221">
                  <c:v>-49.889668880164017</c:v>
                </c:pt>
                <c:pt idx="2222">
                  <c:v>-49.889668880164017</c:v>
                </c:pt>
                <c:pt idx="2223">
                  <c:v>-50.12389267773019</c:v>
                </c:pt>
                <c:pt idx="2224">
                  <c:v>-50.12389267773019</c:v>
                </c:pt>
                <c:pt idx="2225">
                  <c:v>-50.358116475296356</c:v>
                </c:pt>
                <c:pt idx="2226">
                  <c:v>-50.12389267773019</c:v>
                </c:pt>
                <c:pt idx="2227">
                  <c:v>-50.358116475296356</c:v>
                </c:pt>
                <c:pt idx="2228">
                  <c:v>-50.592340272862529</c:v>
                </c:pt>
                <c:pt idx="2229">
                  <c:v>-50.592340272862529</c:v>
                </c:pt>
                <c:pt idx="2230">
                  <c:v>-50.592340272862529</c:v>
                </c:pt>
                <c:pt idx="2231">
                  <c:v>-50.826564070428695</c:v>
                </c:pt>
                <c:pt idx="2232">
                  <c:v>-50.826564070428695</c:v>
                </c:pt>
                <c:pt idx="2233">
                  <c:v>-50.826564070428695</c:v>
                </c:pt>
                <c:pt idx="2234">
                  <c:v>-50.826564070428695</c:v>
                </c:pt>
                <c:pt idx="2235">
                  <c:v>-50.826564070428695</c:v>
                </c:pt>
                <c:pt idx="2236">
                  <c:v>-50.826564070428695</c:v>
                </c:pt>
                <c:pt idx="2237">
                  <c:v>-51.060787867994868</c:v>
                </c:pt>
                <c:pt idx="2238">
                  <c:v>-51.060787867994868</c:v>
                </c:pt>
                <c:pt idx="2239">
                  <c:v>-51.060787867994868</c:v>
                </c:pt>
                <c:pt idx="2240">
                  <c:v>-51.060787867994868</c:v>
                </c:pt>
                <c:pt idx="2241">
                  <c:v>-51.060787867994868</c:v>
                </c:pt>
                <c:pt idx="2242">
                  <c:v>-50.826564070428695</c:v>
                </c:pt>
                <c:pt idx="2243">
                  <c:v>-50.826564070428695</c:v>
                </c:pt>
                <c:pt idx="2244">
                  <c:v>-50.826564070428695</c:v>
                </c:pt>
                <c:pt idx="2245">
                  <c:v>-50.592340272862529</c:v>
                </c:pt>
                <c:pt idx="2246">
                  <c:v>-50.12389267773019</c:v>
                </c:pt>
                <c:pt idx="2247">
                  <c:v>-49.889668880164017</c:v>
                </c:pt>
                <c:pt idx="2248">
                  <c:v>-49.655445082597844</c:v>
                </c:pt>
                <c:pt idx="2249">
                  <c:v>-49.889668880164017</c:v>
                </c:pt>
                <c:pt idx="2250">
                  <c:v>-49.889668880164017</c:v>
                </c:pt>
                <c:pt idx="2251">
                  <c:v>-49.889668880164017</c:v>
                </c:pt>
                <c:pt idx="2252">
                  <c:v>-50.12389267773019</c:v>
                </c:pt>
                <c:pt idx="2253">
                  <c:v>-50.12389267773019</c:v>
                </c:pt>
                <c:pt idx="2254">
                  <c:v>-50.358116475296356</c:v>
                </c:pt>
                <c:pt idx="2255">
                  <c:v>-50.12389267773019</c:v>
                </c:pt>
                <c:pt idx="2256">
                  <c:v>-50.12389267773019</c:v>
                </c:pt>
                <c:pt idx="2257">
                  <c:v>-50.592340272862529</c:v>
                </c:pt>
                <c:pt idx="2258">
                  <c:v>-50.592340272862529</c:v>
                </c:pt>
                <c:pt idx="2259">
                  <c:v>-50.358116475296356</c:v>
                </c:pt>
                <c:pt idx="2260">
                  <c:v>-50.592340272862529</c:v>
                </c:pt>
                <c:pt idx="2261">
                  <c:v>-50.826564070428695</c:v>
                </c:pt>
                <c:pt idx="2262">
                  <c:v>-50.826564070428695</c:v>
                </c:pt>
                <c:pt idx="2263">
                  <c:v>-51.060787867994868</c:v>
                </c:pt>
                <c:pt idx="2264">
                  <c:v>-50.826564070428695</c:v>
                </c:pt>
                <c:pt idx="2265">
                  <c:v>-50.826564070428695</c:v>
                </c:pt>
                <c:pt idx="2266">
                  <c:v>-50.826564070428695</c:v>
                </c:pt>
                <c:pt idx="2267">
                  <c:v>-50.826564070428695</c:v>
                </c:pt>
                <c:pt idx="2268">
                  <c:v>-51.295011665431019</c:v>
                </c:pt>
                <c:pt idx="2269">
                  <c:v>-51.060787867994868</c:v>
                </c:pt>
                <c:pt idx="2270">
                  <c:v>-51.060787867994868</c:v>
                </c:pt>
                <c:pt idx="2271">
                  <c:v>-51.295011665431019</c:v>
                </c:pt>
                <c:pt idx="2272">
                  <c:v>-51.060787867994868</c:v>
                </c:pt>
                <c:pt idx="2273">
                  <c:v>-50.826564070428695</c:v>
                </c:pt>
                <c:pt idx="2274">
                  <c:v>-50.826564070428695</c:v>
                </c:pt>
                <c:pt idx="2275">
                  <c:v>-50.592340272862529</c:v>
                </c:pt>
                <c:pt idx="2276">
                  <c:v>-50.358116475296356</c:v>
                </c:pt>
                <c:pt idx="2277">
                  <c:v>-50.358116475296356</c:v>
                </c:pt>
                <c:pt idx="2278">
                  <c:v>-50.12389267773019</c:v>
                </c:pt>
                <c:pt idx="2279">
                  <c:v>-50.12389267773019</c:v>
                </c:pt>
                <c:pt idx="2280">
                  <c:v>-49.889668880164017</c:v>
                </c:pt>
                <c:pt idx="2281">
                  <c:v>-50.12389267773019</c:v>
                </c:pt>
                <c:pt idx="2282">
                  <c:v>-49.889668880164017</c:v>
                </c:pt>
                <c:pt idx="2283">
                  <c:v>-50.12389267773019</c:v>
                </c:pt>
                <c:pt idx="2284">
                  <c:v>-50.12389267773019</c:v>
                </c:pt>
                <c:pt idx="2285">
                  <c:v>-50.358116475296356</c:v>
                </c:pt>
                <c:pt idx="2286">
                  <c:v>-50.358116475296356</c:v>
                </c:pt>
                <c:pt idx="2287">
                  <c:v>-50.592340272862529</c:v>
                </c:pt>
                <c:pt idx="2288">
                  <c:v>-50.358116475296356</c:v>
                </c:pt>
                <c:pt idx="2289">
                  <c:v>-50.358116475296356</c:v>
                </c:pt>
                <c:pt idx="2290">
                  <c:v>-50.826564070428695</c:v>
                </c:pt>
                <c:pt idx="2291">
                  <c:v>-50.826564070428695</c:v>
                </c:pt>
                <c:pt idx="2292">
                  <c:v>-50.826564070428695</c:v>
                </c:pt>
                <c:pt idx="2293">
                  <c:v>-51.060787867994868</c:v>
                </c:pt>
                <c:pt idx="2294">
                  <c:v>-50.826564070428695</c:v>
                </c:pt>
                <c:pt idx="2295">
                  <c:v>-51.060787867994868</c:v>
                </c:pt>
                <c:pt idx="2296">
                  <c:v>-51.060787867994868</c:v>
                </c:pt>
                <c:pt idx="2297">
                  <c:v>-50.826564070428695</c:v>
                </c:pt>
                <c:pt idx="2298">
                  <c:v>-51.060787867994868</c:v>
                </c:pt>
                <c:pt idx="2299">
                  <c:v>-51.060787867994868</c:v>
                </c:pt>
                <c:pt idx="2300">
                  <c:v>-51.529235462997185</c:v>
                </c:pt>
                <c:pt idx="2301">
                  <c:v>-51.060787867994868</c:v>
                </c:pt>
                <c:pt idx="2302">
                  <c:v>-51.295011665431019</c:v>
                </c:pt>
                <c:pt idx="2303">
                  <c:v>-51.060787867994868</c:v>
                </c:pt>
                <c:pt idx="2304">
                  <c:v>-51.060787867994868</c:v>
                </c:pt>
                <c:pt idx="2305">
                  <c:v>-51.060787867994868</c:v>
                </c:pt>
                <c:pt idx="2306">
                  <c:v>-51.060787867994868</c:v>
                </c:pt>
                <c:pt idx="2307">
                  <c:v>-50.592340272862529</c:v>
                </c:pt>
                <c:pt idx="2308">
                  <c:v>-50.592340272862529</c:v>
                </c:pt>
                <c:pt idx="2309">
                  <c:v>-50.358116475296356</c:v>
                </c:pt>
                <c:pt idx="2310">
                  <c:v>-50.12389267773019</c:v>
                </c:pt>
                <c:pt idx="2311">
                  <c:v>-50.358116475296356</c:v>
                </c:pt>
                <c:pt idx="2312">
                  <c:v>-50.12389267773019</c:v>
                </c:pt>
                <c:pt idx="2313">
                  <c:v>-50.12389267773019</c:v>
                </c:pt>
                <c:pt idx="2314">
                  <c:v>-50.358116475296356</c:v>
                </c:pt>
                <c:pt idx="2315">
                  <c:v>-49.889668880164017</c:v>
                </c:pt>
                <c:pt idx="2316">
                  <c:v>-50.358116475296356</c:v>
                </c:pt>
                <c:pt idx="2317">
                  <c:v>-50.358116475296356</c:v>
                </c:pt>
                <c:pt idx="2318">
                  <c:v>-50.358116475296356</c:v>
                </c:pt>
                <c:pt idx="2319">
                  <c:v>-50.592340272862529</c:v>
                </c:pt>
                <c:pt idx="2320">
                  <c:v>-50.592340272862529</c:v>
                </c:pt>
                <c:pt idx="2321">
                  <c:v>-50.826564070428695</c:v>
                </c:pt>
                <c:pt idx="2322">
                  <c:v>-50.826564070428695</c:v>
                </c:pt>
                <c:pt idx="2323">
                  <c:v>-50.826564070428695</c:v>
                </c:pt>
                <c:pt idx="2324">
                  <c:v>-51.060787867994868</c:v>
                </c:pt>
                <c:pt idx="2325">
                  <c:v>-50.826564070428695</c:v>
                </c:pt>
                <c:pt idx="2326">
                  <c:v>-51.060787867994868</c:v>
                </c:pt>
                <c:pt idx="2327">
                  <c:v>-51.060787867994868</c:v>
                </c:pt>
                <c:pt idx="2328">
                  <c:v>-51.060787867994868</c:v>
                </c:pt>
                <c:pt idx="2329">
                  <c:v>-51.295011665431019</c:v>
                </c:pt>
                <c:pt idx="2330">
                  <c:v>-51.295011665431019</c:v>
                </c:pt>
                <c:pt idx="2331">
                  <c:v>-51.295011665431019</c:v>
                </c:pt>
                <c:pt idx="2332">
                  <c:v>-51.529235462997185</c:v>
                </c:pt>
                <c:pt idx="2333">
                  <c:v>-51.295011665431019</c:v>
                </c:pt>
                <c:pt idx="2334">
                  <c:v>-51.060787867994868</c:v>
                </c:pt>
                <c:pt idx="2335">
                  <c:v>-51.295011665431019</c:v>
                </c:pt>
                <c:pt idx="2336">
                  <c:v>-51.060787867994868</c:v>
                </c:pt>
                <c:pt idx="2337">
                  <c:v>-51.060787867994868</c:v>
                </c:pt>
                <c:pt idx="2338">
                  <c:v>-50.826564070428695</c:v>
                </c:pt>
                <c:pt idx="2339">
                  <c:v>-50.592340272862529</c:v>
                </c:pt>
                <c:pt idx="2340">
                  <c:v>-50.592340272862529</c:v>
                </c:pt>
                <c:pt idx="2341">
                  <c:v>-50.358116475296356</c:v>
                </c:pt>
                <c:pt idx="2342">
                  <c:v>-50.12389267773019</c:v>
                </c:pt>
                <c:pt idx="2343">
                  <c:v>-50.358116475296356</c:v>
                </c:pt>
                <c:pt idx="2344">
                  <c:v>-50.12389267773019</c:v>
                </c:pt>
                <c:pt idx="2345">
                  <c:v>-50.12389267773019</c:v>
                </c:pt>
                <c:pt idx="2346">
                  <c:v>-50.12389267773019</c:v>
                </c:pt>
                <c:pt idx="2347">
                  <c:v>-50.12389267773019</c:v>
                </c:pt>
                <c:pt idx="2348">
                  <c:v>-50.358116475296356</c:v>
                </c:pt>
                <c:pt idx="2349">
                  <c:v>-50.592340272862529</c:v>
                </c:pt>
                <c:pt idx="2350">
                  <c:v>-50.592340272862529</c:v>
                </c:pt>
                <c:pt idx="2351">
                  <c:v>-50.826564070428695</c:v>
                </c:pt>
                <c:pt idx="2352">
                  <c:v>-50.826564070428695</c:v>
                </c:pt>
                <c:pt idx="2353">
                  <c:v>-51.060787867994868</c:v>
                </c:pt>
                <c:pt idx="2354">
                  <c:v>-50.826564070428695</c:v>
                </c:pt>
                <c:pt idx="2355">
                  <c:v>-51.060787867994868</c:v>
                </c:pt>
                <c:pt idx="2356">
                  <c:v>-51.295011665431019</c:v>
                </c:pt>
                <c:pt idx="2357">
                  <c:v>-51.060787867994868</c:v>
                </c:pt>
                <c:pt idx="2358">
                  <c:v>-51.295011665431019</c:v>
                </c:pt>
                <c:pt idx="2359">
                  <c:v>-51.295011665431019</c:v>
                </c:pt>
                <c:pt idx="2360">
                  <c:v>-51.295011665431019</c:v>
                </c:pt>
                <c:pt idx="2361">
                  <c:v>-51.060787867994868</c:v>
                </c:pt>
                <c:pt idx="2362">
                  <c:v>-51.295011665431019</c:v>
                </c:pt>
                <c:pt idx="2363">
                  <c:v>-51.295011665431019</c:v>
                </c:pt>
                <c:pt idx="2364">
                  <c:v>-51.295011665431019</c:v>
                </c:pt>
                <c:pt idx="2365">
                  <c:v>-51.529235462997185</c:v>
                </c:pt>
                <c:pt idx="2366">
                  <c:v>-51.295011665431019</c:v>
                </c:pt>
                <c:pt idx="2367">
                  <c:v>-51.060787867994868</c:v>
                </c:pt>
                <c:pt idx="2368">
                  <c:v>-51.295011665431019</c:v>
                </c:pt>
                <c:pt idx="2369">
                  <c:v>-51.060787867994868</c:v>
                </c:pt>
                <c:pt idx="2370">
                  <c:v>-50.826564070428695</c:v>
                </c:pt>
                <c:pt idx="2371">
                  <c:v>-50.592340272862529</c:v>
                </c:pt>
                <c:pt idx="2372">
                  <c:v>-50.592340272862529</c:v>
                </c:pt>
                <c:pt idx="2373">
                  <c:v>-50.358116475296356</c:v>
                </c:pt>
                <c:pt idx="2374">
                  <c:v>-50.358116475296356</c:v>
                </c:pt>
                <c:pt idx="2375">
                  <c:v>-50.358116475296356</c:v>
                </c:pt>
                <c:pt idx="2376">
                  <c:v>-50.12389267773019</c:v>
                </c:pt>
                <c:pt idx="2377">
                  <c:v>-50.358116475296356</c:v>
                </c:pt>
                <c:pt idx="2378">
                  <c:v>-50.358116475296356</c:v>
                </c:pt>
                <c:pt idx="2379">
                  <c:v>-50.358116475296356</c:v>
                </c:pt>
                <c:pt idx="2380">
                  <c:v>-50.592340272862529</c:v>
                </c:pt>
                <c:pt idx="2381">
                  <c:v>-50.592340272862529</c:v>
                </c:pt>
                <c:pt idx="2382">
                  <c:v>-51.060787867994868</c:v>
                </c:pt>
                <c:pt idx="2383">
                  <c:v>-50.826564070428695</c:v>
                </c:pt>
                <c:pt idx="2384">
                  <c:v>-50.826564070428695</c:v>
                </c:pt>
                <c:pt idx="2385">
                  <c:v>-51.060787867994868</c:v>
                </c:pt>
                <c:pt idx="2386">
                  <c:v>-51.060787867994868</c:v>
                </c:pt>
                <c:pt idx="2387">
                  <c:v>-51.060787867994868</c:v>
                </c:pt>
                <c:pt idx="2388">
                  <c:v>-51.060787867994868</c:v>
                </c:pt>
                <c:pt idx="2389">
                  <c:v>-51.295011665431019</c:v>
                </c:pt>
                <c:pt idx="2390">
                  <c:v>-51.295011665431019</c:v>
                </c:pt>
                <c:pt idx="2391">
                  <c:v>-51.295011665431019</c:v>
                </c:pt>
                <c:pt idx="2392">
                  <c:v>-51.295011665431019</c:v>
                </c:pt>
                <c:pt idx="2393">
                  <c:v>-51.529235462997185</c:v>
                </c:pt>
                <c:pt idx="2394">
                  <c:v>-51.295011665431019</c:v>
                </c:pt>
                <c:pt idx="2395">
                  <c:v>-51.295011665431019</c:v>
                </c:pt>
                <c:pt idx="2396">
                  <c:v>-51.295011665431019</c:v>
                </c:pt>
                <c:pt idx="2397">
                  <c:v>-51.529235462997185</c:v>
                </c:pt>
                <c:pt idx="2398">
                  <c:v>-51.529235462997185</c:v>
                </c:pt>
                <c:pt idx="2399">
                  <c:v>-51.295011665431019</c:v>
                </c:pt>
                <c:pt idx="2400">
                  <c:v>-51.060787867994868</c:v>
                </c:pt>
                <c:pt idx="2401">
                  <c:v>-51.060787867994868</c:v>
                </c:pt>
                <c:pt idx="2402">
                  <c:v>-50.592340272862529</c:v>
                </c:pt>
                <c:pt idx="2403">
                  <c:v>-50.592340272862529</c:v>
                </c:pt>
                <c:pt idx="2404">
                  <c:v>-50.592340272862529</c:v>
                </c:pt>
                <c:pt idx="2405">
                  <c:v>-50.358116475296356</c:v>
                </c:pt>
                <c:pt idx="2406">
                  <c:v>-50.358116475296356</c:v>
                </c:pt>
                <c:pt idx="2407">
                  <c:v>-50.12389267773019</c:v>
                </c:pt>
                <c:pt idx="2408">
                  <c:v>-50.592340272862529</c:v>
                </c:pt>
                <c:pt idx="2409">
                  <c:v>-50.358116475296356</c:v>
                </c:pt>
                <c:pt idx="2410">
                  <c:v>-50.358116475296356</c:v>
                </c:pt>
                <c:pt idx="2411">
                  <c:v>-50.592340272862529</c:v>
                </c:pt>
                <c:pt idx="2412">
                  <c:v>-50.592340272862529</c:v>
                </c:pt>
                <c:pt idx="2413">
                  <c:v>-50.826564070428695</c:v>
                </c:pt>
                <c:pt idx="2414">
                  <c:v>-50.826564070428695</c:v>
                </c:pt>
                <c:pt idx="2415">
                  <c:v>-50.826564070428695</c:v>
                </c:pt>
                <c:pt idx="2416">
                  <c:v>-50.826564070428695</c:v>
                </c:pt>
                <c:pt idx="2417">
                  <c:v>-51.060787867994868</c:v>
                </c:pt>
                <c:pt idx="2418">
                  <c:v>-51.295011665431019</c:v>
                </c:pt>
                <c:pt idx="2419">
                  <c:v>-51.060787867994868</c:v>
                </c:pt>
                <c:pt idx="2420">
                  <c:v>-51.295011665431019</c:v>
                </c:pt>
                <c:pt idx="2421">
                  <c:v>-51.529235462997185</c:v>
                </c:pt>
                <c:pt idx="2422">
                  <c:v>-51.529235462997185</c:v>
                </c:pt>
                <c:pt idx="2423">
                  <c:v>-51.529235462997185</c:v>
                </c:pt>
                <c:pt idx="2424">
                  <c:v>-51.529235462997185</c:v>
                </c:pt>
                <c:pt idx="2425">
                  <c:v>-51.529235462997185</c:v>
                </c:pt>
                <c:pt idx="2426">
                  <c:v>-51.529235462997185</c:v>
                </c:pt>
                <c:pt idx="2427">
                  <c:v>-51.295011665431019</c:v>
                </c:pt>
                <c:pt idx="2428">
                  <c:v>-51.529235462997185</c:v>
                </c:pt>
                <c:pt idx="2429">
                  <c:v>-51.529235462997185</c:v>
                </c:pt>
                <c:pt idx="2430">
                  <c:v>-51.529235462997185</c:v>
                </c:pt>
                <c:pt idx="2431">
                  <c:v>-51.295011665431019</c:v>
                </c:pt>
                <c:pt idx="2432">
                  <c:v>-51.060787867994868</c:v>
                </c:pt>
                <c:pt idx="2433">
                  <c:v>-50.826564070428695</c:v>
                </c:pt>
                <c:pt idx="2434">
                  <c:v>-50.592340272862529</c:v>
                </c:pt>
                <c:pt idx="2435">
                  <c:v>-50.358116475296356</c:v>
                </c:pt>
                <c:pt idx="2436">
                  <c:v>-50.358116475296356</c:v>
                </c:pt>
                <c:pt idx="2437">
                  <c:v>-50.358116475296356</c:v>
                </c:pt>
                <c:pt idx="2438">
                  <c:v>-50.358116475296356</c:v>
                </c:pt>
                <c:pt idx="2439">
                  <c:v>-50.358116475296356</c:v>
                </c:pt>
                <c:pt idx="2440">
                  <c:v>-50.592340272862529</c:v>
                </c:pt>
                <c:pt idx="2441">
                  <c:v>-50.592340272862529</c:v>
                </c:pt>
                <c:pt idx="2442">
                  <c:v>-50.826564070428695</c:v>
                </c:pt>
                <c:pt idx="2443">
                  <c:v>-50.826564070428695</c:v>
                </c:pt>
                <c:pt idx="2444">
                  <c:v>-50.826564070428695</c:v>
                </c:pt>
                <c:pt idx="2445">
                  <c:v>-51.060787867994868</c:v>
                </c:pt>
                <c:pt idx="2446">
                  <c:v>-51.295011665431019</c:v>
                </c:pt>
                <c:pt idx="2447">
                  <c:v>-51.295011665431019</c:v>
                </c:pt>
                <c:pt idx="2448">
                  <c:v>-51.295011665431019</c:v>
                </c:pt>
                <c:pt idx="2449">
                  <c:v>-51.295011665431019</c:v>
                </c:pt>
                <c:pt idx="2450">
                  <c:v>-51.295011665431019</c:v>
                </c:pt>
                <c:pt idx="2451">
                  <c:v>-51.295011665431019</c:v>
                </c:pt>
                <c:pt idx="2452">
                  <c:v>-51.295011665431019</c:v>
                </c:pt>
                <c:pt idx="2453">
                  <c:v>-51.295011665431019</c:v>
                </c:pt>
                <c:pt idx="2454">
                  <c:v>-51.295011665431019</c:v>
                </c:pt>
                <c:pt idx="2455">
                  <c:v>-51.529235462997185</c:v>
                </c:pt>
                <c:pt idx="2456">
                  <c:v>-51.529235462997185</c:v>
                </c:pt>
                <c:pt idx="2457">
                  <c:v>-51.529235462997185</c:v>
                </c:pt>
                <c:pt idx="2458">
                  <c:v>-51.763459260563359</c:v>
                </c:pt>
                <c:pt idx="2459">
                  <c:v>-51.763459260563359</c:v>
                </c:pt>
                <c:pt idx="2460">
                  <c:v>-51.529235462997185</c:v>
                </c:pt>
                <c:pt idx="2461">
                  <c:v>-51.529235462997185</c:v>
                </c:pt>
                <c:pt idx="2462">
                  <c:v>-51.529235462997185</c:v>
                </c:pt>
                <c:pt idx="2463">
                  <c:v>-51.060787867994868</c:v>
                </c:pt>
                <c:pt idx="2464">
                  <c:v>-51.060787867994868</c:v>
                </c:pt>
                <c:pt idx="2465">
                  <c:v>-50.826564070428695</c:v>
                </c:pt>
                <c:pt idx="2466">
                  <c:v>-50.592340272862529</c:v>
                </c:pt>
                <c:pt idx="2467">
                  <c:v>-50.592340272862529</c:v>
                </c:pt>
                <c:pt idx="2468">
                  <c:v>-50.592340272862529</c:v>
                </c:pt>
                <c:pt idx="2469">
                  <c:v>-50.592340272862529</c:v>
                </c:pt>
                <c:pt idx="2470">
                  <c:v>-50.592340272862529</c:v>
                </c:pt>
                <c:pt idx="2471">
                  <c:v>-50.592340272862529</c:v>
                </c:pt>
                <c:pt idx="2472">
                  <c:v>-50.826564070428695</c:v>
                </c:pt>
                <c:pt idx="2473">
                  <c:v>-50.358116475296356</c:v>
                </c:pt>
                <c:pt idx="2474">
                  <c:v>-50.592340272862529</c:v>
                </c:pt>
                <c:pt idx="2475">
                  <c:v>-50.826564070428695</c:v>
                </c:pt>
                <c:pt idx="2476">
                  <c:v>-50.826564070428695</c:v>
                </c:pt>
                <c:pt idx="2477">
                  <c:v>-51.060787867994868</c:v>
                </c:pt>
                <c:pt idx="2478">
                  <c:v>-51.060787867994868</c:v>
                </c:pt>
                <c:pt idx="2479">
                  <c:v>-51.295011665431019</c:v>
                </c:pt>
                <c:pt idx="2480">
                  <c:v>-51.295011665431019</c:v>
                </c:pt>
                <c:pt idx="2481">
                  <c:v>-51.295011665431019</c:v>
                </c:pt>
                <c:pt idx="2482">
                  <c:v>-51.295011665431019</c:v>
                </c:pt>
                <c:pt idx="2483">
                  <c:v>-51.295011665431019</c:v>
                </c:pt>
                <c:pt idx="2484">
                  <c:v>-51.529235462997185</c:v>
                </c:pt>
                <c:pt idx="2485">
                  <c:v>-51.529235462997185</c:v>
                </c:pt>
                <c:pt idx="2486">
                  <c:v>-51.763459260563359</c:v>
                </c:pt>
                <c:pt idx="2487">
                  <c:v>-51.529235462997185</c:v>
                </c:pt>
                <c:pt idx="2488">
                  <c:v>-51.763459260563359</c:v>
                </c:pt>
                <c:pt idx="2489">
                  <c:v>-51.763459260563359</c:v>
                </c:pt>
                <c:pt idx="2490">
                  <c:v>-51.763459260563359</c:v>
                </c:pt>
                <c:pt idx="2491">
                  <c:v>-51.529235462997185</c:v>
                </c:pt>
                <c:pt idx="2492">
                  <c:v>-51.529235462997185</c:v>
                </c:pt>
                <c:pt idx="2493">
                  <c:v>-51.529235462997185</c:v>
                </c:pt>
                <c:pt idx="2494">
                  <c:v>-51.295011665431019</c:v>
                </c:pt>
                <c:pt idx="2495">
                  <c:v>-51.060787867994868</c:v>
                </c:pt>
                <c:pt idx="2496">
                  <c:v>-51.060787867994868</c:v>
                </c:pt>
                <c:pt idx="2497">
                  <c:v>-50.826564070428695</c:v>
                </c:pt>
                <c:pt idx="2498">
                  <c:v>-50.826564070428695</c:v>
                </c:pt>
                <c:pt idx="2499">
                  <c:v>-50.826564070428695</c:v>
                </c:pt>
                <c:pt idx="2500">
                  <c:v>-50.826564070428695</c:v>
                </c:pt>
                <c:pt idx="2501">
                  <c:v>-50.592340272862529</c:v>
                </c:pt>
                <c:pt idx="2502">
                  <c:v>-50.592340272862529</c:v>
                </c:pt>
                <c:pt idx="2503">
                  <c:v>-50.826564070428695</c:v>
                </c:pt>
                <c:pt idx="2504">
                  <c:v>-50.826564070428695</c:v>
                </c:pt>
                <c:pt idx="2505">
                  <c:v>-50.826564070428695</c:v>
                </c:pt>
                <c:pt idx="2506">
                  <c:v>-50.826564070428695</c:v>
                </c:pt>
                <c:pt idx="2507">
                  <c:v>-51.060787867994868</c:v>
                </c:pt>
                <c:pt idx="2508">
                  <c:v>-51.060787867994868</c:v>
                </c:pt>
                <c:pt idx="2509">
                  <c:v>-51.295011665431019</c:v>
                </c:pt>
                <c:pt idx="2510">
                  <c:v>-51.295011665431019</c:v>
                </c:pt>
                <c:pt idx="2511">
                  <c:v>-51.295011665431019</c:v>
                </c:pt>
                <c:pt idx="2512">
                  <c:v>-51.529235462997185</c:v>
                </c:pt>
                <c:pt idx="2513">
                  <c:v>-51.529235462997185</c:v>
                </c:pt>
                <c:pt idx="2514">
                  <c:v>-51.529235462997185</c:v>
                </c:pt>
                <c:pt idx="2515">
                  <c:v>-51.763459260563359</c:v>
                </c:pt>
                <c:pt idx="2516">
                  <c:v>-51.529235462997185</c:v>
                </c:pt>
                <c:pt idx="2517">
                  <c:v>-51.529235462997185</c:v>
                </c:pt>
                <c:pt idx="2518">
                  <c:v>-51.763459260563359</c:v>
                </c:pt>
                <c:pt idx="2519">
                  <c:v>-51.763459260563359</c:v>
                </c:pt>
                <c:pt idx="2520">
                  <c:v>-51.763459260563359</c:v>
                </c:pt>
                <c:pt idx="2521">
                  <c:v>-51.763459260563359</c:v>
                </c:pt>
                <c:pt idx="2522">
                  <c:v>-51.763459260563359</c:v>
                </c:pt>
                <c:pt idx="2523">
                  <c:v>-51.529235462997185</c:v>
                </c:pt>
                <c:pt idx="2524">
                  <c:v>-51.763459260563359</c:v>
                </c:pt>
                <c:pt idx="2525">
                  <c:v>-51.295011665431019</c:v>
                </c:pt>
                <c:pt idx="2526">
                  <c:v>-51.295011665431019</c:v>
                </c:pt>
                <c:pt idx="2527">
                  <c:v>-51.060787867994868</c:v>
                </c:pt>
                <c:pt idx="2528">
                  <c:v>-50.826564070428695</c:v>
                </c:pt>
                <c:pt idx="2529">
                  <c:v>-50.826564070428695</c:v>
                </c:pt>
                <c:pt idx="2530">
                  <c:v>-50.826564070428695</c:v>
                </c:pt>
                <c:pt idx="2531">
                  <c:v>-50.592340272862529</c:v>
                </c:pt>
                <c:pt idx="2532">
                  <c:v>-50.592340272862529</c:v>
                </c:pt>
                <c:pt idx="2533">
                  <c:v>-50.592340272862529</c:v>
                </c:pt>
                <c:pt idx="2534">
                  <c:v>-50.592340272862529</c:v>
                </c:pt>
                <c:pt idx="2535">
                  <c:v>-50.826564070428695</c:v>
                </c:pt>
                <c:pt idx="2536">
                  <c:v>-50.826564070428695</c:v>
                </c:pt>
                <c:pt idx="2537">
                  <c:v>-50.826564070428695</c:v>
                </c:pt>
                <c:pt idx="2538">
                  <c:v>-51.060787867994868</c:v>
                </c:pt>
                <c:pt idx="2539">
                  <c:v>-51.060787867994868</c:v>
                </c:pt>
                <c:pt idx="2540">
                  <c:v>-51.295011665431019</c:v>
                </c:pt>
                <c:pt idx="2541">
                  <c:v>-51.295011665431019</c:v>
                </c:pt>
                <c:pt idx="2542">
                  <c:v>-51.295011665431019</c:v>
                </c:pt>
                <c:pt idx="2543">
                  <c:v>-51.529235462997185</c:v>
                </c:pt>
                <c:pt idx="2544">
                  <c:v>-51.529235462997185</c:v>
                </c:pt>
                <c:pt idx="2545">
                  <c:v>-51.763459260563359</c:v>
                </c:pt>
                <c:pt idx="2546">
                  <c:v>-51.529235462997185</c:v>
                </c:pt>
                <c:pt idx="2547">
                  <c:v>-51.763459260563359</c:v>
                </c:pt>
                <c:pt idx="2548">
                  <c:v>-51.763459260563359</c:v>
                </c:pt>
                <c:pt idx="2549">
                  <c:v>-51.763459260563359</c:v>
                </c:pt>
                <c:pt idx="2550">
                  <c:v>-51.763459260563359</c:v>
                </c:pt>
                <c:pt idx="2551">
                  <c:v>-51.763459260563359</c:v>
                </c:pt>
                <c:pt idx="2552">
                  <c:v>-51.763459260563359</c:v>
                </c:pt>
                <c:pt idx="2553">
                  <c:v>-51.997683058129525</c:v>
                </c:pt>
                <c:pt idx="2554">
                  <c:v>-51.529235462997185</c:v>
                </c:pt>
                <c:pt idx="2555">
                  <c:v>-51.529235462997185</c:v>
                </c:pt>
                <c:pt idx="2556">
                  <c:v>-51.763459260563359</c:v>
                </c:pt>
                <c:pt idx="2557">
                  <c:v>-51.529235462997185</c:v>
                </c:pt>
                <c:pt idx="2558">
                  <c:v>-51.295011665431019</c:v>
                </c:pt>
                <c:pt idx="2559">
                  <c:v>-51.060787867994868</c:v>
                </c:pt>
                <c:pt idx="2560">
                  <c:v>-51.060787867994868</c:v>
                </c:pt>
                <c:pt idx="2561">
                  <c:v>-50.826564070428695</c:v>
                </c:pt>
                <c:pt idx="2562">
                  <c:v>-50.826564070428695</c:v>
                </c:pt>
                <c:pt idx="2563">
                  <c:v>-50.826564070428695</c:v>
                </c:pt>
                <c:pt idx="2564">
                  <c:v>-50.826564070428695</c:v>
                </c:pt>
                <c:pt idx="2565">
                  <c:v>-50.826564070428695</c:v>
                </c:pt>
                <c:pt idx="2566">
                  <c:v>-50.826564070428695</c:v>
                </c:pt>
                <c:pt idx="2567">
                  <c:v>-51.060787867994868</c:v>
                </c:pt>
                <c:pt idx="2568">
                  <c:v>-50.826564070428695</c:v>
                </c:pt>
                <c:pt idx="2569">
                  <c:v>-51.060787867994868</c:v>
                </c:pt>
                <c:pt idx="2570">
                  <c:v>-51.295011665431019</c:v>
                </c:pt>
                <c:pt idx="2571">
                  <c:v>-51.529235462997185</c:v>
                </c:pt>
                <c:pt idx="2572">
                  <c:v>-51.295011665431019</c:v>
                </c:pt>
                <c:pt idx="2573">
                  <c:v>-51.295011665431019</c:v>
                </c:pt>
                <c:pt idx="2574">
                  <c:v>-51.529235462997185</c:v>
                </c:pt>
                <c:pt idx="2575">
                  <c:v>-51.529235462997185</c:v>
                </c:pt>
                <c:pt idx="2576">
                  <c:v>-51.763459260563359</c:v>
                </c:pt>
                <c:pt idx="2577">
                  <c:v>-51.763459260563359</c:v>
                </c:pt>
                <c:pt idx="2578">
                  <c:v>-51.763459260563359</c:v>
                </c:pt>
                <c:pt idx="2579">
                  <c:v>-51.763459260563359</c:v>
                </c:pt>
                <c:pt idx="2580">
                  <c:v>-51.763459260563359</c:v>
                </c:pt>
                <c:pt idx="2581">
                  <c:v>-51.763459260563359</c:v>
                </c:pt>
                <c:pt idx="2582">
                  <c:v>-51.997683058129525</c:v>
                </c:pt>
                <c:pt idx="2583">
                  <c:v>-51.763459260563359</c:v>
                </c:pt>
                <c:pt idx="2584">
                  <c:v>-51.997683058129525</c:v>
                </c:pt>
                <c:pt idx="2585">
                  <c:v>-51.763459260563359</c:v>
                </c:pt>
                <c:pt idx="2586">
                  <c:v>-51.763459260563359</c:v>
                </c:pt>
                <c:pt idx="2587">
                  <c:v>-51.763459260563359</c:v>
                </c:pt>
                <c:pt idx="2588">
                  <c:v>-51.529235462997185</c:v>
                </c:pt>
                <c:pt idx="2589">
                  <c:v>-51.295011665431019</c:v>
                </c:pt>
                <c:pt idx="2590">
                  <c:v>-51.295011665431019</c:v>
                </c:pt>
                <c:pt idx="2591">
                  <c:v>-51.060787867994868</c:v>
                </c:pt>
                <c:pt idx="2592">
                  <c:v>-50.826564070428695</c:v>
                </c:pt>
                <c:pt idx="2593">
                  <c:v>-51.060787867994868</c:v>
                </c:pt>
                <c:pt idx="2594">
                  <c:v>-51.060787867994868</c:v>
                </c:pt>
                <c:pt idx="2595">
                  <c:v>-51.060787867994868</c:v>
                </c:pt>
                <c:pt idx="2596">
                  <c:v>-50.826564070428695</c:v>
                </c:pt>
                <c:pt idx="2597">
                  <c:v>-51.060787867994868</c:v>
                </c:pt>
                <c:pt idx="2598">
                  <c:v>-51.060787867994868</c:v>
                </c:pt>
                <c:pt idx="2599">
                  <c:v>-50.826564070428695</c:v>
                </c:pt>
                <c:pt idx="2600">
                  <c:v>-51.295011665431019</c:v>
                </c:pt>
                <c:pt idx="2601">
                  <c:v>-51.529235462997185</c:v>
                </c:pt>
                <c:pt idx="2602">
                  <c:v>-51.295011665431019</c:v>
                </c:pt>
                <c:pt idx="2603">
                  <c:v>-51.529235462997185</c:v>
                </c:pt>
                <c:pt idx="2604">
                  <c:v>-51.529235462997185</c:v>
                </c:pt>
                <c:pt idx="2605">
                  <c:v>-51.763459260563359</c:v>
                </c:pt>
                <c:pt idx="2606">
                  <c:v>-51.529235462997185</c:v>
                </c:pt>
                <c:pt idx="2607">
                  <c:v>-51.529235462997185</c:v>
                </c:pt>
                <c:pt idx="2608">
                  <c:v>-51.763459260563359</c:v>
                </c:pt>
                <c:pt idx="2609">
                  <c:v>-51.997683058129525</c:v>
                </c:pt>
                <c:pt idx="2610">
                  <c:v>-51.763459260563359</c:v>
                </c:pt>
                <c:pt idx="2611">
                  <c:v>-51.997683058129525</c:v>
                </c:pt>
                <c:pt idx="2612">
                  <c:v>-51.997683058129525</c:v>
                </c:pt>
                <c:pt idx="2613">
                  <c:v>-51.997683058129525</c:v>
                </c:pt>
                <c:pt idx="2614">
                  <c:v>-51.997683058129525</c:v>
                </c:pt>
                <c:pt idx="2615">
                  <c:v>-52.231906855695698</c:v>
                </c:pt>
                <c:pt idx="2616">
                  <c:v>-51.763459260563359</c:v>
                </c:pt>
                <c:pt idx="2617">
                  <c:v>-51.997683058129525</c:v>
                </c:pt>
                <c:pt idx="2618">
                  <c:v>-51.763459260563359</c:v>
                </c:pt>
                <c:pt idx="2619">
                  <c:v>-51.763459260563359</c:v>
                </c:pt>
                <c:pt idx="2620">
                  <c:v>-51.763459260563359</c:v>
                </c:pt>
                <c:pt idx="2621">
                  <c:v>-51.529235462997185</c:v>
                </c:pt>
                <c:pt idx="2622">
                  <c:v>-51.295011665431019</c:v>
                </c:pt>
                <c:pt idx="2623">
                  <c:v>-51.060787867994868</c:v>
                </c:pt>
                <c:pt idx="2624">
                  <c:v>-51.060787867994868</c:v>
                </c:pt>
                <c:pt idx="2625">
                  <c:v>-51.060787867994868</c:v>
                </c:pt>
                <c:pt idx="2626">
                  <c:v>-50.826564070428695</c:v>
                </c:pt>
                <c:pt idx="2627">
                  <c:v>-51.060787867994868</c:v>
                </c:pt>
                <c:pt idx="2628">
                  <c:v>-51.060787867994868</c:v>
                </c:pt>
                <c:pt idx="2629">
                  <c:v>-51.060787867994868</c:v>
                </c:pt>
                <c:pt idx="2630">
                  <c:v>-51.295011665431019</c:v>
                </c:pt>
                <c:pt idx="2631">
                  <c:v>-51.295011665431019</c:v>
                </c:pt>
                <c:pt idx="2632">
                  <c:v>-51.295011665431019</c:v>
                </c:pt>
                <c:pt idx="2633">
                  <c:v>-51.295011665431019</c:v>
                </c:pt>
                <c:pt idx="2634">
                  <c:v>-51.295011665431019</c:v>
                </c:pt>
                <c:pt idx="2635">
                  <c:v>-51.295011665431019</c:v>
                </c:pt>
                <c:pt idx="2636">
                  <c:v>-51.529235462997185</c:v>
                </c:pt>
                <c:pt idx="2637">
                  <c:v>-51.529235462997185</c:v>
                </c:pt>
                <c:pt idx="2638">
                  <c:v>-51.763459260563359</c:v>
                </c:pt>
                <c:pt idx="2639">
                  <c:v>-51.763459260563359</c:v>
                </c:pt>
                <c:pt idx="2640">
                  <c:v>-51.529235462997185</c:v>
                </c:pt>
                <c:pt idx="2641">
                  <c:v>-51.763459260563359</c:v>
                </c:pt>
                <c:pt idx="2642">
                  <c:v>-51.763459260563359</c:v>
                </c:pt>
                <c:pt idx="2643">
                  <c:v>-51.763459260563359</c:v>
                </c:pt>
                <c:pt idx="2644">
                  <c:v>-51.997683058129525</c:v>
                </c:pt>
                <c:pt idx="2645">
                  <c:v>-51.997683058129525</c:v>
                </c:pt>
                <c:pt idx="2646">
                  <c:v>-51.997683058129525</c:v>
                </c:pt>
                <c:pt idx="2647">
                  <c:v>-51.997683058129525</c:v>
                </c:pt>
                <c:pt idx="2648">
                  <c:v>-51.997683058129525</c:v>
                </c:pt>
                <c:pt idx="2649">
                  <c:v>-51.763459260563359</c:v>
                </c:pt>
                <c:pt idx="2650">
                  <c:v>-51.529235462997185</c:v>
                </c:pt>
                <c:pt idx="2651">
                  <c:v>-51.529235462997185</c:v>
                </c:pt>
                <c:pt idx="2652">
                  <c:v>-51.529235462997185</c:v>
                </c:pt>
                <c:pt idx="2653">
                  <c:v>-51.295011665431019</c:v>
                </c:pt>
                <c:pt idx="2654">
                  <c:v>-51.060787867994868</c:v>
                </c:pt>
                <c:pt idx="2655">
                  <c:v>-50.826564070428695</c:v>
                </c:pt>
                <c:pt idx="2656">
                  <c:v>-50.826564070428695</c:v>
                </c:pt>
                <c:pt idx="2657">
                  <c:v>-50.826564070428695</c:v>
                </c:pt>
                <c:pt idx="2658">
                  <c:v>-50.826564070428695</c:v>
                </c:pt>
                <c:pt idx="2659">
                  <c:v>-51.060787867994868</c:v>
                </c:pt>
                <c:pt idx="2660">
                  <c:v>-51.060787867994868</c:v>
                </c:pt>
                <c:pt idx="2661">
                  <c:v>-51.295011665431019</c:v>
                </c:pt>
                <c:pt idx="2662">
                  <c:v>-51.295011665431019</c:v>
                </c:pt>
                <c:pt idx="2663">
                  <c:v>-51.295011665431019</c:v>
                </c:pt>
                <c:pt idx="2664">
                  <c:v>-51.529235462997185</c:v>
                </c:pt>
                <c:pt idx="2665">
                  <c:v>-51.763459260563359</c:v>
                </c:pt>
                <c:pt idx="2666">
                  <c:v>-51.529235462997185</c:v>
                </c:pt>
                <c:pt idx="2667">
                  <c:v>-51.529235462997185</c:v>
                </c:pt>
                <c:pt idx="2668">
                  <c:v>-51.763459260563359</c:v>
                </c:pt>
                <c:pt idx="2669">
                  <c:v>-51.763459260563359</c:v>
                </c:pt>
                <c:pt idx="2670">
                  <c:v>-51.763459260563359</c:v>
                </c:pt>
                <c:pt idx="2671">
                  <c:v>-51.763459260563359</c:v>
                </c:pt>
                <c:pt idx="2672">
                  <c:v>-51.763459260563359</c:v>
                </c:pt>
                <c:pt idx="2673">
                  <c:v>-51.763459260563359</c:v>
                </c:pt>
                <c:pt idx="2674">
                  <c:v>-51.763459260563359</c:v>
                </c:pt>
                <c:pt idx="2675">
                  <c:v>-51.997683058129525</c:v>
                </c:pt>
                <c:pt idx="2676">
                  <c:v>-51.997683058129525</c:v>
                </c:pt>
                <c:pt idx="2677">
                  <c:v>-51.997683058129525</c:v>
                </c:pt>
                <c:pt idx="2678">
                  <c:v>-51.997683058129525</c:v>
                </c:pt>
                <c:pt idx="2679">
                  <c:v>-51.997683058129525</c:v>
                </c:pt>
                <c:pt idx="2680">
                  <c:v>-51.997683058129525</c:v>
                </c:pt>
                <c:pt idx="2681">
                  <c:v>-51.763459260563359</c:v>
                </c:pt>
                <c:pt idx="2682">
                  <c:v>-51.763459260563359</c:v>
                </c:pt>
                <c:pt idx="2683">
                  <c:v>-51.529235462997185</c:v>
                </c:pt>
                <c:pt idx="2684">
                  <c:v>-51.295011665431019</c:v>
                </c:pt>
                <c:pt idx="2685">
                  <c:v>-51.295011665431019</c:v>
                </c:pt>
                <c:pt idx="2686">
                  <c:v>-51.060787867994868</c:v>
                </c:pt>
                <c:pt idx="2687">
                  <c:v>-51.060787867994868</c:v>
                </c:pt>
                <c:pt idx="2688">
                  <c:v>-51.060787867994868</c:v>
                </c:pt>
                <c:pt idx="2689">
                  <c:v>-51.060787867994868</c:v>
                </c:pt>
                <c:pt idx="2690">
                  <c:v>-51.060787867994868</c:v>
                </c:pt>
                <c:pt idx="2691">
                  <c:v>-51.060787867994868</c:v>
                </c:pt>
                <c:pt idx="2692">
                  <c:v>-51.060787867994868</c:v>
                </c:pt>
                <c:pt idx="2693">
                  <c:v>-51.295011665431019</c:v>
                </c:pt>
                <c:pt idx="2694">
                  <c:v>-51.295011665431019</c:v>
                </c:pt>
                <c:pt idx="2695">
                  <c:v>-51.763459260563359</c:v>
                </c:pt>
                <c:pt idx="2696">
                  <c:v>-51.529235462997185</c:v>
                </c:pt>
                <c:pt idx="2697">
                  <c:v>-51.763459260563359</c:v>
                </c:pt>
                <c:pt idx="2698">
                  <c:v>-51.763459260563359</c:v>
                </c:pt>
                <c:pt idx="2699">
                  <c:v>-51.529235462997185</c:v>
                </c:pt>
                <c:pt idx="2700">
                  <c:v>-51.763459260563359</c:v>
                </c:pt>
                <c:pt idx="2701">
                  <c:v>-51.529235462997185</c:v>
                </c:pt>
                <c:pt idx="2702">
                  <c:v>-51.763459260563359</c:v>
                </c:pt>
                <c:pt idx="2703">
                  <c:v>-51.529235462997185</c:v>
                </c:pt>
                <c:pt idx="2704">
                  <c:v>-51.763459260563359</c:v>
                </c:pt>
                <c:pt idx="2705">
                  <c:v>-51.763459260563359</c:v>
                </c:pt>
                <c:pt idx="2706">
                  <c:v>-51.763459260563359</c:v>
                </c:pt>
                <c:pt idx="2707">
                  <c:v>-51.529235462997185</c:v>
                </c:pt>
                <c:pt idx="2708">
                  <c:v>-51.997683058129525</c:v>
                </c:pt>
                <c:pt idx="2709">
                  <c:v>-51.997683058129525</c:v>
                </c:pt>
                <c:pt idx="2710">
                  <c:v>-51.997683058129525</c:v>
                </c:pt>
                <c:pt idx="2711">
                  <c:v>-51.763459260563359</c:v>
                </c:pt>
                <c:pt idx="2712">
                  <c:v>-51.997683058129525</c:v>
                </c:pt>
                <c:pt idx="2713">
                  <c:v>-51.997683058129525</c:v>
                </c:pt>
                <c:pt idx="2714">
                  <c:v>-51.529235462997185</c:v>
                </c:pt>
                <c:pt idx="2715">
                  <c:v>-51.529235462997185</c:v>
                </c:pt>
                <c:pt idx="2716">
                  <c:v>-51.295011665431019</c:v>
                </c:pt>
                <c:pt idx="2717">
                  <c:v>-51.529235462997185</c:v>
                </c:pt>
                <c:pt idx="2718">
                  <c:v>-51.295011665431019</c:v>
                </c:pt>
                <c:pt idx="2719">
                  <c:v>-51.060787867994868</c:v>
                </c:pt>
                <c:pt idx="2720">
                  <c:v>-51.060787867994868</c:v>
                </c:pt>
                <c:pt idx="2721">
                  <c:v>-51.060787867994868</c:v>
                </c:pt>
                <c:pt idx="2722">
                  <c:v>-51.060787867994868</c:v>
                </c:pt>
                <c:pt idx="2723">
                  <c:v>-51.060787867994868</c:v>
                </c:pt>
                <c:pt idx="2724">
                  <c:v>-51.060787867994868</c:v>
                </c:pt>
                <c:pt idx="2725">
                  <c:v>-51.295011665431019</c:v>
                </c:pt>
                <c:pt idx="2726">
                  <c:v>-51.529235462997185</c:v>
                </c:pt>
                <c:pt idx="2727">
                  <c:v>-51.529235462997185</c:v>
                </c:pt>
                <c:pt idx="2728">
                  <c:v>-51.529235462997185</c:v>
                </c:pt>
                <c:pt idx="2729">
                  <c:v>-51.763459260563359</c:v>
                </c:pt>
                <c:pt idx="2730">
                  <c:v>-51.763459260563359</c:v>
                </c:pt>
                <c:pt idx="2731">
                  <c:v>-51.763459260563359</c:v>
                </c:pt>
                <c:pt idx="2732">
                  <c:v>-51.763459260563359</c:v>
                </c:pt>
                <c:pt idx="2733">
                  <c:v>-51.763459260563359</c:v>
                </c:pt>
                <c:pt idx="2734">
                  <c:v>-51.997683058129525</c:v>
                </c:pt>
                <c:pt idx="2735">
                  <c:v>-52.231906855695698</c:v>
                </c:pt>
                <c:pt idx="2736">
                  <c:v>-51.997683058129525</c:v>
                </c:pt>
                <c:pt idx="2737">
                  <c:v>-51.997683058129525</c:v>
                </c:pt>
                <c:pt idx="2738">
                  <c:v>-51.763459260563359</c:v>
                </c:pt>
                <c:pt idx="2739">
                  <c:v>-51.997683058129525</c:v>
                </c:pt>
                <c:pt idx="2740">
                  <c:v>-52.231906855695698</c:v>
                </c:pt>
                <c:pt idx="2741">
                  <c:v>-51.997683058129525</c:v>
                </c:pt>
                <c:pt idx="2742">
                  <c:v>-51.997683058129525</c:v>
                </c:pt>
                <c:pt idx="2743">
                  <c:v>-51.997683058129525</c:v>
                </c:pt>
                <c:pt idx="2744">
                  <c:v>-51.997683058129525</c:v>
                </c:pt>
                <c:pt idx="2745">
                  <c:v>-51.763459260563359</c:v>
                </c:pt>
                <c:pt idx="2746">
                  <c:v>-51.763459260563359</c:v>
                </c:pt>
                <c:pt idx="2747">
                  <c:v>-51.529235462997185</c:v>
                </c:pt>
                <c:pt idx="2748">
                  <c:v>-51.295011665431019</c:v>
                </c:pt>
                <c:pt idx="2749">
                  <c:v>-51.060787867994868</c:v>
                </c:pt>
                <c:pt idx="2750">
                  <c:v>-51.060787867994868</c:v>
                </c:pt>
                <c:pt idx="2751">
                  <c:v>-51.060787867994868</c:v>
                </c:pt>
                <c:pt idx="2752">
                  <c:v>-51.060787867994868</c:v>
                </c:pt>
                <c:pt idx="2753">
                  <c:v>-51.060787867994868</c:v>
                </c:pt>
                <c:pt idx="2754">
                  <c:v>-51.295011665431019</c:v>
                </c:pt>
                <c:pt idx="2755">
                  <c:v>-51.060787867994868</c:v>
                </c:pt>
                <c:pt idx="2756">
                  <c:v>-51.295011665431019</c:v>
                </c:pt>
                <c:pt idx="2757">
                  <c:v>-51.295011665431019</c:v>
                </c:pt>
                <c:pt idx="2758">
                  <c:v>-51.295011665431019</c:v>
                </c:pt>
                <c:pt idx="2759">
                  <c:v>-51.529235462997185</c:v>
                </c:pt>
                <c:pt idx="2760">
                  <c:v>-51.763459260563359</c:v>
                </c:pt>
                <c:pt idx="2761">
                  <c:v>-51.763459260563359</c:v>
                </c:pt>
                <c:pt idx="2762">
                  <c:v>-51.763459260563359</c:v>
                </c:pt>
                <c:pt idx="2763">
                  <c:v>-51.763459260563359</c:v>
                </c:pt>
                <c:pt idx="2764">
                  <c:v>-51.997683058129525</c:v>
                </c:pt>
                <c:pt idx="2765">
                  <c:v>-51.997683058129525</c:v>
                </c:pt>
                <c:pt idx="2766">
                  <c:v>-51.763459260563359</c:v>
                </c:pt>
                <c:pt idx="2767">
                  <c:v>-51.997683058129525</c:v>
                </c:pt>
                <c:pt idx="2768">
                  <c:v>-51.997683058129525</c:v>
                </c:pt>
                <c:pt idx="2769">
                  <c:v>-51.997683058129525</c:v>
                </c:pt>
                <c:pt idx="2770">
                  <c:v>-51.997683058129525</c:v>
                </c:pt>
                <c:pt idx="2771">
                  <c:v>-51.997683058129525</c:v>
                </c:pt>
                <c:pt idx="2772">
                  <c:v>-52.231906855695698</c:v>
                </c:pt>
                <c:pt idx="2773">
                  <c:v>-51.997683058129525</c:v>
                </c:pt>
              </c:numCache>
            </c:numRef>
          </c:yVal>
          <c:smooth val="0"/>
        </c:ser>
        <c:ser>
          <c:idx val="1"/>
          <c:order val="1"/>
          <c:tx>
            <c:v>No compensation</c:v>
          </c:tx>
          <c:spPr>
            <a:ln w="38100"/>
          </c:spPr>
          <c:marker>
            <c:symbol val="none"/>
          </c:marker>
          <c:xVal>
            <c:numRef>
              <c:f>Results!$P$4:$P$6</c:f>
              <c:numCache>
                <c:formatCode>0.0</c:formatCode>
                <c:ptCount val="3"/>
                <c:pt idx="0">
                  <c:v>19</c:v>
                </c:pt>
                <c:pt idx="1">
                  <c:v>20</c:v>
                </c:pt>
                <c:pt idx="2">
                  <c:v>21</c:v>
                </c:pt>
              </c:numCache>
            </c:numRef>
          </c:xVal>
          <c:yVal>
            <c:numRef>
              <c:f>Results!$Q$4:$Q$6</c:f>
              <c:numCache>
                <c:formatCode>General</c:formatCode>
                <c:ptCount val="3"/>
                <c:pt idx="0">
                  <c:v>930</c:v>
                </c:pt>
                <c:pt idx="1">
                  <c:v>0</c:v>
                </c:pt>
                <c:pt idx="2">
                  <c:v>-930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03200"/>
        <c:axId val="24809472"/>
      </c:scatterChart>
      <c:valAx>
        <c:axId val="24803200"/>
        <c:scaling>
          <c:orientation val="minMax"/>
          <c:max val="40"/>
          <c:min val="1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da-DK" sz="1800"/>
                  <a:t>Temperature (C)</a:t>
                </a:r>
              </a:p>
            </c:rich>
          </c:tx>
          <c:layout>
            <c:manualLayout>
              <c:xMode val="edge"/>
              <c:yMode val="edge"/>
              <c:x val="0.22700406476575066"/>
              <c:y val="0.8595265325254505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da-DK"/>
          </a:p>
        </c:txPr>
        <c:crossAx val="24809472"/>
        <c:crosses val="autoZero"/>
        <c:crossBetween val="midCat"/>
      </c:valAx>
      <c:valAx>
        <c:axId val="24809472"/>
        <c:scaling>
          <c:orientation val="minMax"/>
          <c:max val="500"/>
          <c:min val="-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da-DK" sz="1200" dirty="0" smtClean="0"/>
                  <a:t>Center</a:t>
                </a:r>
                <a:r>
                  <a:rPr lang="da-DK" sz="1200" baseline="0" dirty="0" smtClean="0"/>
                  <a:t> field</a:t>
                </a:r>
                <a:endParaRPr lang="da-DK" sz="1200" dirty="0"/>
              </a:p>
            </c:rich>
          </c:tx>
          <c:layout>
            <c:manualLayout>
              <c:xMode val="edge"/>
              <c:yMode val="edge"/>
              <c:x val="7.5832312197553431E-2"/>
              <c:y val="0.3258628109192360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000"/>
            </a:pPr>
            <a:endParaRPr lang="da-DK"/>
          </a:p>
        </c:txPr>
        <c:crossAx val="24803200"/>
        <c:crosses val="autoZero"/>
        <c:crossBetween val="midCat"/>
        <c:majorUnit val="200"/>
        <c:minorUnit val="20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da-DK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r>
              <a:rPr lang="da-DK" sz="2000">
                <a:latin typeface="Tahoma" pitchFamily="34" charset="0"/>
                <a:ea typeface="Tahoma" pitchFamily="34" charset="0"/>
                <a:cs typeface="Tahoma" pitchFamily="34" charset="0"/>
              </a:rPr>
              <a:t>Shimming of a4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a4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'Mess All'!$D$28:$GJ$28</c:f>
              <c:numCache>
                <c:formatCode>General</c:formatCode>
                <c:ptCount val="182"/>
                <c:pt idx="0">
                  <c:v>-0.48726805555555558</c:v>
                </c:pt>
                <c:pt idx="1">
                  <c:v>-0.47203791666666678</c:v>
                </c:pt>
                <c:pt idx="2">
                  <c:v>-0.4452330555555557</c:v>
                </c:pt>
                <c:pt idx="3">
                  <c:v>6.7631534722222234E-2</c:v>
                </c:pt>
                <c:pt idx="4">
                  <c:v>0.30722236111111112</c:v>
                </c:pt>
                <c:pt idx="5">
                  <c:v>0.93205902777777794</c:v>
                </c:pt>
                <c:pt idx="6">
                  <c:v>0.42753180555555564</c:v>
                </c:pt>
                <c:pt idx="7">
                  <c:v>0.52924250000000006</c:v>
                </c:pt>
                <c:pt idx="8">
                  <c:v>-0.64860249541580528</c:v>
                </c:pt>
                <c:pt idx="9">
                  <c:v>-0.65544604166666687</c:v>
                </c:pt>
                <c:pt idx="10">
                  <c:v>-4.8396104166666676E-2</c:v>
                </c:pt>
                <c:pt idx="11">
                  <c:v>0.65437194444444446</c:v>
                </c:pt>
                <c:pt idx="12">
                  <c:v>-0.9963833333333334</c:v>
                </c:pt>
                <c:pt idx="13">
                  <c:v>-0.36901784722222225</c:v>
                </c:pt>
                <c:pt idx="14">
                  <c:v>-0.75093055555555566</c:v>
                </c:pt>
                <c:pt idx="15">
                  <c:v>-0.83567916666666675</c:v>
                </c:pt>
                <c:pt idx="16">
                  <c:v>-0.97396736111111137</c:v>
                </c:pt>
                <c:pt idx="17">
                  <c:v>-0.42940729166666675</c:v>
                </c:pt>
                <c:pt idx="18">
                  <c:v>-0.7735854166666668</c:v>
                </c:pt>
                <c:pt idx="19">
                  <c:v>-0.11811041666666669</c:v>
                </c:pt>
                <c:pt idx="20">
                  <c:v>-0.21309252130925216</c:v>
                </c:pt>
                <c:pt idx="21">
                  <c:v>-0.73392090672542409</c:v>
                </c:pt>
                <c:pt idx="22">
                  <c:v>-0.56655402777777797</c:v>
                </c:pt>
                <c:pt idx="23">
                  <c:v>2.553289583333334E-2</c:v>
                </c:pt>
                <c:pt idx="24">
                  <c:v>-0.14334979166666667</c:v>
                </c:pt>
                <c:pt idx="25">
                  <c:v>-0.74370972222222242</c:v>
                </c:pt>
                <c:pt idx="26">
                  <c:v>-0.10913569444444449</c:v>
                </c:pt>
                <c:pt idx="27">
                  <c:v>0.16884875000000002</c:v>
                </c:pt>
                <c:pt idx="28">
                  <c:v>-0.48578777777777793</c:v>
                </c:pt>
                <c:pt idx="29">
                  <c:v>-0.82817916666666691</c:v>
                </c:pt>
                <c:pt idx="30">
                  <c:v>-9.8376180555555581E-2</c:v>
                </c:pt>
                <c:pt idx="31">
                  <c:v>-1.018121527777778</c:v>
                </c:pt>
                <c:pt idx="32">
                  <c:v>-0.93549791666666693</c:v>
                </c:pt>
                <c:pt idx="33">
                  <c:v>-0.38425715277777783</c:v>
                </c:pt>
                <c:pt idx="34">
                  <c:v>5.5471138888888898E-3</c:v>
                </c:pt>
                <c:pt idx="35">
                  <c:v>1.0254583333333334</c:v>
                </c:pt>
                <c:pt idx="36">
                  <c:v>-4.0146649847998331E-2</c:v>
                </c:pt>
                <c:pt idx="37">
                  <c:v>8.4283263888888904E-2</c:v>
                </c:pt>
                <c:pt idx="38">
                  <c:v>0.37810708333333332</c:v>
                </c:pt>
                <c:pt idx="39">
                  <c:v>0.76875833333333343</c:v>
                </c:pt>
                <c:pt idx="40">
                  <c:v>0.9853271818660515</c:v>
                </c:pt>
                <c:pt idx="41">
                  <c:v>0.13990556954611252</c:v>
                </c:pt>
                <c:pt idx="42">
                  <c:v>0.89798281848545258</c:v>
                </c:pt>
                <c:pt idx="43">
                  <c:v>0.70244930555555574</c:v>
                </c:pt>
                <c:pt idx="44">
                  <c:v>0.20585715277777783</c:v>
                </c:pt>
                <c:pt idx="45">
                  <c:v>0.78222361111111127</c:v>
                </c:pt>
                <c:pt idx="46">
                  <c:v>0.7529048611111111</c:v>
                </c:pt>
                <c:pt idx="47">
                  <c:v>1.5703388888888888E-2</c:v>
                </c:pt>
                <c:pt idx="48">
                  <c:v>1.0127673611111114</c:v>
                </c:pt>
                <c:pt idx="49">
                  <c:v>0.33245340277777791</c:v>
                </c:pt>
                <c:pt idx="50">
                  <c:v>-0.24211388888888891</c:v>
                </c:pt>
                <c:pt idx="51">
                  <c:v>-9.3058263888888909E-2</c:v>
                </c:pt>
                <c:pt idx="52">
                  <c:v>0.72054722222222234</c:v>
                </c:pt>
                <c:pt idx="53">
                  <c:v>0.69897222222222233</c:v>
                </c:pt>
                <c:pt idx="54">
                  <c:v>-0.13280972222222226</c:v>
                </c:pt>
                <c:pt idx="55">
                  <c:v>0.91766666666666685</c:v>
                </c:pt>
                <c:pt idx="56">
                  <c:v>4.5966993055555558E-2</c:v>
                </c:pt>
                <c:pt idx="57">
                  <c:v>0.83597638888888903</c:v>
                </c:pt>
                <c:pt idx="58">
                  <c:v>0.44987673611111118</c:v>
                </c:pt>
                <c:pt idx="59">
                  <c:v>0.22993104166666667</c:v>
                </c:pt>
                <c:pt idx="60">
                  <c:v>0.59880958333333345</c:v>
                </c:pt>
                <c:pt idx="61">
                  <c:v>-0.15257902777777782</c:v>
                </c:pt>
                <c:pt idx="62">
                  <c:v>8.3732777777777795E-2</c:v>
                </c:pt>
                <c:pt idx="63">
                  <c:v>5.2658562500000001E-3</c:v>
                </c:pt>
                <c:pt idx="64">
                  <c:v>1.0045805555555556</c:v>
                </c:pt>
                <c:pt idx="65">
                  <c:v>0.87631736111111125</c:v>
                </c:pt>
                <c:pt idx="66">
                  <c:v>-9.5588958333333349E-2</c:v>
                </c:pt>
                <c:pt idx="67">
                  <c:v>6.5031687500000018E-2</c:v>
                </c:pt>
                <c:pt idx="68">
                  <c:v>-3.760706250000001E-2</c:v>
                </c:pt>
                <c:pt idx="69">
                  <c:v>0.98635902777777806</c:v>
                </c:pt>
                <c:pt idx="70">
                  <c:v>0.42195895833333336</c:v>
                </c:pt>
                <c:pt idx="71">
                  <c:v>0.87631736111111125</c:v>
                </c:pt>
                <c:pt idx="72">
                  <c:v>0.58949548611111113</c:v>
                </c:pt>
                <c:pt idx="73">
                  <c:v>0.64022819444444445</c:v>
                </c:pt>
                <c:pt idx="74">
                  <c:v>-9.5588958333333349E-2</c:v>
                </c:pt>
                <c:pt idx="75">
                  <c:v>0.64743055555555562</c:v>
                </c:pt>
                <c:pt idx="76">
                  <c:v>-0.13257458333333336</c:v>
                </c:pt>
                <c:pt idx="77">
                  <c:v>0.86205208333333339</c:v>
                </c:pt>
                <c:pt idx="78">
                  <c:v>-1.0199152777777778</c:v>
                </c:pt>
                <c:pt idx="79">
                  <c:v>0.80897638888888901</c:v>
                </c:pt>
                <c:pt idx="80">
                  <c:v>0.32262541666666678</c:v>
                </c:pt>
                <c:pt idx="81">
                  <c:v>-1.0199152777777778</c:v>
                </c:pt>
                <c:pt idx="82">
                  <c:v>-0.46212256944444446</c:v>
                </c:pt>
                <c:pt idx="83">
                  <c:v>0.78432291666666687</c:v>
                </c:pt>
                <c:pt idx="84">
                  <c:v>0.31426263888888895</c:v>
                </c:pt>
                <c:pt idx="85">
                  <c:v>0.74828750000000011</c:v>
                </c:pt>
                <c:pt idx="86">
                  <c:v>0.69228034722222231</c:v>
                </c:pt>
                <c:pt idx="87">
                  <c:v>0.74124583333333338</c:v>
                </c:pt>
                <c:pt idx="88">
                  <c:v>0.27407708333333342</c:v>
                </c:pt>
                <c:pt idx="89">
                  <c:v>-0.70751666666666668</c:v>
                </c:pt>
                <c:pt idx="90">
                  <c:v>0.53391687500000018</c:v>
                </c:pt>
                <c:pt idx="91">
                  <c:v>0.90077291666666692</c:v>
                </c:pt>
                <c:pt idx="92">
                  <c:v>-0.31656895833333337</c:v>
                </c:pt>
                <c:pt idx="93">
                  <c:v>-0.26703597222222231</c:v>
                </c:pt>
                <c:pt idx="94">
                  <c:v>0.92731597222222251</c:v>
                </c:pt>
                <c:pt idx="95">
                  <c:v>-6.506461805555557E-4</c:v>
                </c:pt>
                <c:pt idx="96">
                  <c:v>0.55614805555555569</c:v>
                </c:pt>
                <c:pt idx="97">
                  <c:v>0.21048534722222223</c:v>
                </c:pt>
                <c:pt idx="98">
                  <c:v>0.75525833333333348</c:v>
                </c:pt>
                <c:pt idx="99">
                  <c:v>0.51133333333333342</c:v>
                </c:pt>
                <c:pt idx="100">
                  <c:v>8.7427222222222226E-2</c:v>
                </c:pt>
                <c:pt idx="101">
                  <c:v>0.71054513888888904</c:v>
                </c:pt>
                <c:pt idx="102">
                  <c:v>0.46025465277777788</c:v>
                </c:pt>
                <c:pt idx="103">
                  <c:v>0.12985847222222227</c:v>
                </c:pt>
                <c:pt idx="104">
                  <c:v>1.125316666666667</c:v>
                </c:pt>
                <c:pt idx="105">
                  <c:v>0.1714955555555556</c:v>
                </c:pt>
                <c:pt idx="106">
                  <c:v>0.76241180555555566</c:v>
                </c:pt>
                <c:pt idx="107">
                  <c:v>0.87440208333333347</c:v>
                </c:pt>
                <c:pt idx="108">
                  <c:v>-0.95259444444444463</c:v>
                </c:pt>
                <c:pt idx="109">
                  <c:v>1.1540166666666669</c:v>
                </c:pt>
                <c:pt idx="110">
                  <c:v>0.4977784027777778</c:v>
                </c:pt>
                <c:pt idx="111">
                  <c:v>0.10710888888888891</c:v>
                </c:pt>
                <c:pt idx="112">
                  <c:v>0.71675138888888901</c:v>
                </c:pt>
                <c:pt idx="113">
                  <c:v>0.17353479166666669</c:v>
                </c:pt>
                <c:pt idx="114">
                  <c:v>0.66489368055555564</c:v>
                </c:pt>
                <c:pt idx="115">
                  <c:v>0.47212430555555568</c:v>
                </c:pt>
                <c:pt idx="116">
                  <c:v>-0.78638680555555573</c:v>
                </c:pt>
                <c:pt idx="117">
                  <c:v>1.1665277777777778</c:v>
                </c:pt>
                <c:pt idx="118">
                  <c:v>0.23807388888888892</c:v>
                </c:pt>
                <c:pt idx="119">
                  <c:v>-0.56029986111111119</c:v>
                </c:pt>
                <c:pt idx="120">
                  <c:v>0.1494665277777778</c:v>
                </c:pt>
                <c:pt idx="121">
                  <c:v>-0.54515083333333336</c:v>
                </c:pt>
                <c:pt idx="122">
                  <c:v>0.15171006944444446</c:v>
                </c:pt>
                <c:pt idx="123">
                  <c:v>0.36193027777777792</c:v>
                </c:pt>
                <c:pt idx="124">
                  <c:v>1.2102645833333334</c:v>
                </c:pt>
                <c:pt idx="125">
                  <c:v>0.77996736111111131</c:v>
                </c:pt>
                <c:pt idx="126">
                  <c:v>5.4892756944444461E-2</c:v>
                </c:pt>
                <c:pt idx="127">
                  <c:v>0.44618423611111119</c:v>
                </c:pt>
                <c:pt idx="128">
                  <c:v>0.10837993055555559</c:v>
                </c:pt>
                <c:pt idx="129">
                  <c:v>-2.1040000000000007E-2</c:v>
                </c:pt>
                <c:pt idx="130">
                  <c:v>0.56075069444444459</c:v>
                </c:pt>
                <c:pt idx="131">
                  <c:v>-0.12316395833333335</c:v>
                </c:pt>
                <c:pt idx="132">
                  <c:v>0.50128250000000019</c:v>
                </c:pt>
                <c:pt idx="133">
                  <c:v>-0.62135805555555568</c:v>
                </c:pt>
                <c:pt idx="134">
                  <c:v>0.25225368055555564</c:v>
                </c:pt>
                <c:pt idx="135">
                  <c:v>0.67317437500000021</c:v>
                </c:pt>
                <c:pt idx="136">
                  <c:v>0.59808590277777784</c:v>
                </c:pt>
                <c:pt idx="137">
                  <c:v>0.66808083333333357</c:v>
                </c:pt>
                <c:pt idx="138">
                  <c:v>0.18099027777777779</c:v>
                </c:pt>
                <c:pt idx="139">
                  <c:v>0.61036500000000016</c:v>
                </c:pt>
                <c:pt idx="140">
                  <c:v>0.85741527777777782</c:v>
                </c:pt>
                <c:pt idx="141">
                  <c:v>-0.93412430555555592</c:v>
                </c:pt>
                <c:pt idx="142">
                  <c:v>0.50128250000000019</c:v>
                </c:pt>
                <c:pt idx="143">
                  <c:v>-0.62135805555555568</c:v>
                </c:pt>
                <c:pt idx="144">
                  <c:v>0.2197432638888889</c:v>
                </c:pt>
                <c:pt idx="145">
                  <c:v>0.59808590277777784</c:v>
                </c:pt>
                <c:pt idx="146">
                  <c:v>0.37037916666666676</c:v>
                </c:pt>
                <c:pt idx="147">
                  <c:v>0.57810743055555569</c:v>
                </c:pt>
                <c:pt idx="148">
                  <c:v>0.28881020833333343</c:v>
                </c:pt>
                <c:pt idx="149">
                  <c:v>0.32278402777777776</c:v>
                </c:pt>
                <c:pt idx="150">
                  <c:v>-0.18385263888888898</c:v>
                </c:pt>
                <c:pt idx="151">
                  <c:v>5.2841888888888904E-2</c:v>
                </c:pt>
                <c:pt idx="152">
                  <c:v>-3.8853250000000006E-2</c:v>
                </c:pt>
                <c:pt idx="153">
                  <c:v>0.54245555555555569</c:v>
                </c:pt>
                <c:pt idx="154">
                  <c:v>-4.8233354166666673E-2</c:v>
                </c:pt>
                <c:pt idx="155">
                  <c:v>0.58791458333333346</c:v>
                </c:pt>
                <c:pt idx="156">
                  <c:v>0.32502013888888892</c:v>
                </c:pt>
                <c:pt idx="157">
                  <c:v>0.52267826388888894</c:v>
                </c:pt>
                <c:pt idx="158">
                  <c:v>0.5508102083333335</c:v>
                </c:pt>
                <c:pt idx="159">
                  <c:v>1.1512840277777778</c:v>
                </c:pt>
                <c:pt idx="160">
                  <c:v>0.36406875000000005</c:v>
                </c:pt>
                <c:pt idx="161">
                  <c:v>0.52027548611111119</c:v>
                </c:pt>
                <c:pt idx="162">
                  <c:v>0.73941111111111113</c:v>
                </c:pt>
                <c:pt idx="163">
                  <c:v>0.32308381944444453</c:v>
                </c:pt>
                <c:pt idx="164">
                  <c:v>0.32502013888888892</c:v>
                </c:pt>
                <c:pt idx="165">
                  <c:v>0.34154944444444452</c:v>
                </c:pt>
                <c:pt idx="166">
                  <c:v>0.52267826388888894</c:v>
                </c:pt>
                <c:pt idx="167">
                  <c:v>0.52084277777777777</c:v>
                </c:pt>
                <c:pt idx="168">
                  <c:v>0.73061388888888901</c:v>
                </c:pt>
                <c:pt idx="169">
                  <c:v>-0.52017736111111124</c:v>
                </c:pt>
                <c:pt idx="170">
                  <c:v>6.5218243055555569E-2</c:v>
                </c:pt>
                <c:pt idx="171">
                  <c:v>0.99789444444444442</c:v>
                </c:pt>
                <c:pt idx="172">
                  <c:v>0.18575423611111114</c:v>
                </c:pt>
                <c:pt idx="173">
                  <c:v>0.76971180555555574</c:v>
                </c:pt>
                <c:pt idx="174">
                  <c:v>0.37828944444444457</c:v>
                </c:pt>
                <c:pt idx="175">
                  <c:v>0.77980833333333355</c:v>
                </c:pt>
                <c:pt idx="176">
                  <c:v>-0.35854152777777781</c:v>
                </c:pt>
                <c:pt idx="177">
                  <c:v>0.60975472222222238</c:v>
                </c:pt>
                <c:pt idx="178">
                  <c:v>0.63709479166666694</c:v>
                </c:pt>
                <c:pt idx="179">
                  <c:v>0.75705000000000011</c:v>
                </c:pt>
                <c:pt idx="180">
                  <c:v>0.79571875000000025</c:v>
                </c:pt>
                <c:pt idx="181">
                  <c:v>1.0673909722222223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06752"/>
        <c:axId val="24908544"/>
      </c:lineChart>
      <c:catAx>
        <c:axId val="24906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24908544"/>
        <c:crosses val="autoZero"/>
        <c:auto val="1"/>
        <c:lblAlgn val="ctr"/>
        <c:lblOffset val="100"/>
        <c:noMultiLvlLbl val="0"/>
      </c:catAx>
      <c:valAx>
        <c:axId val="24908544"/>
        <c:scaling>
          <c:orientation val="minMax"/>
          <c:max val="3"/>
          <c:min val="-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da-DK" sz="20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a4(unts)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da-DK"/>
          </a:p>
        </c:txPr>
        <c:crossAx val="24906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r>
              <a:rPr lang="da-DK" sz="2000">
                <a:latin typeface="Tahoma" pitchFamily="34" charset="0"/>
                <a:ea typeface="Tahoma" pitchFamily="34" charset="0"/>
                <a:cs typeface="Tahoma" pitchFamily="34" charset="0"/>
              </a:rPr>
              <a:t>Shimming of b5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b5</c:v>
          </c:tx>
          <c:marker>
            <c:symbol val="none"/>
          </c:marker>
          <c:val>
            <c:numRef>
              <c:f>'Mess All'!$D$8:$GK$8</c:f>
              <c:numCache>
                <c:formatCode>General</c:formatCode>
                <c:ptCount val="183"/>
                <c:pt idx="0">
                  <c:v>0.42089131944444452</c:v>
                </c:pt>
                <c:pt idx="1">
                  <c:v>-3.2654638888888893E-2</c:v>
                </c:pt>
                <c:pt idx="2">
                  <c:v>0.60508486111111126</c:v>
                </c:pt>
                <c:pt idx="3">
                  <c:v>0.13377847222222225</c:v>
                </c:pt>
                <c:pt idx="4">
                  <c:v>0.87075763888888913</c:v>
                </c:pt>
                <c:pt idx="5">
                  <c:v>-0.56247041666666675</c:v>
                </c:pt>
                <c:pt idx="6">
                  <c:v>0.42258368055555562</c:v>
                </c:pt>
                <c:pt idx="7">
                  <c:v>-1.0418743055555557</c:v>
                </c:pt>
                <c:pt idx="8">
                  <c:v>-1.0490514937940385</c:v>
                </c:pt>
                <c:pt idx="9">
                  <c:v>3.9700694444444455E-2</c:v>
                </c:pt>
                <c:pt idx="10">
                  <c:v>0.75754722222222237</c:v>
                </c:pt>
                <c:pt idx="11">
                  <c:v>-0.14557972222222224</c:v>
                </c:pt>
                <c:pt idx="12">
                  <c:v>-0.48223631944444462</c:v>
                </c:pt>
                <c:pt idx="13">
                  <c:v>-1.9709263888888894E-2</c:v>
                </c:pt>
                <c:pt idx="14">
                  <c:v>-2.8005722222222234E-2</c:v>
                </c:pt>
                <c:pt idx="15">
                  <c:v>-0.11286055555555556</c:v>
                </c:pt>
                <c:pt idx="16">
                  <c:v>0.38581270833333342</c:v>
                </c:pt>
                <c:pt idx="17">
                  <c:v>0.20732423611111114</c:v>
                </c:pt>
                <c:pt idx="18">
                  <c:v>-0.39440993055555568</c:v>
                </c:pt>
                <c:pt idx="19">
                  <c:v>7.464833333333333E-2</c:v>
                </c:pt>
                <c:pt idx="20">
                  <c:v>0.55216262466070709</c:v>
                </c:pt>
                <c:pt idx="21">
                  <c:v>-0.15269064026906407</c:v>
                </c:pt>
                <c:pt idx="22">
                  <c:v>0.16200270833333338</c:v>
                </c:pt>
                <c:pt idx="23">
                  <c:v>-0.50021604166666667</c:v>
                </c:pt>
                <c:pt idx="24">
                  <c:v>0.39069611111111119</c:v>
                </c:pt>
                <c:pt idx="25">
                  <c:v>6.5336819444444458E-2</c:v>
                </c:pt>
                <c:pt idx="26">
                  <c:v>0.50615416666666668</c:v>
                </c:pt>
                <c:pt idx="27">
                  <c:v>-0.54289930555555554</c:v>
                </c:pt>
                <c:pt idx="28">
                  <c:v>-0.23399513888888895</c:v>
                </c:pt>
                <c:pt idx="29">
                  <c:v>-0.54784916666666672</c:v>
                </c:pt>
                <c:pt idx="30">
                  <c:v>-0.44447694444444452</c:v>
                </c:pt>
                <c:pt idx="31">
                  <c:v>0.60620222222222231</c:v>
                </c:pt>
                <c:pt idx="32">
                  <c:v>-0.35192270833333339</c:v>
                </c:pt>
                <c:pt idx="33">
                  <c:v>-0.24181326388888888</c:v>
                </c:pt>
                <c:pt idx="34">
                  <c:v>-0.55200930555555561</c:v>
                </c:pt>
                <c:pt idx="35">
                  <c:v>-0.90812291666666689</c:v>
                </c:pt>
                <c:pt idx="36">
                  <c:v>0.56406109807277649</c:v>
                </c:pt>
                <c:pt idx="37">
                  <c:v>6.4954423611111131E-2</c:v>
                </c:pt>
                <c:pt idx="38">
                  <c:v>-8.7853125000000018E-2</c:v>
                </c:pt>
                <c:pt idx="39">
                  <c:v>-0.5859927083333335</c:v>
                </c:pt>
                <c:pt idx="40">
                  <c:v>-0.56203047286971397</c:v>
                </c:pt>
                <c:pt idx="41">
                  <c:v>-0.46671775500510887</c:v>
                </c:pt>
                <c:pt idx="42">
                  <c:v>-0.92518976837128708</c:v>
                </c:pt>
                <c:pt idx="43">
                  <c:v>-0.58695340277777786</c:v>
                </c:pt>
                <c:pt idx="44">
                  <c:v>3.0191361111111119E-5</c:v>
                </c:pt>
                <c:pt idx="45" formatCode="000,000">
                  <c:v>-0.93724166666666675</c:v>
                </c:pt>
                <c:pt idx="46">
                  <c:v>-0.94191250000000026</c:v>
                </c:pt>
                <c:pt idx="47">
                  <c:v>0.20409875</c:v>
                </c:pt>
                <c:pt idx="48">
                  <c:v>-0.9492312500000003</c:v>
                </c:pt>
                <c:pt idx="49">
                  <c:v>-0.81478888888888912</c:v>
                </c:pt>
                <c:pt idx="50">
                  <c:v>3.767487500000001E-2</c:v>
                </c:pt>
                <c:pt idx="51">
                  <c:v>2.3682791666666668E-2</c:v>
                </c:pt>
                <c:pt idx="52">
                  <c:v>0.23106062500000002</c:v>
                </c:pt>
                <c:pt idx="53">
                  <c:v>0.7028041666666669</c:v>
                </c:pt>
                <c:pt idx="54">
                  <c:v>0.20052326388888894</c:v>
                </c:pt>
                <c:pt idx="55">
                  <c:v>-0.43005041666666671</c:v>
                </c:pt>
                <c:pt idx="56">
                  <c:v>-0.33026090277777781</c:v>
                </c:pt>
                <c:pt idx="57">
                  <c:v>1.2753645833333337E-2</c:v>
                </c:pt>
                <c:pt idx="58">
                  <c:v>-0.97220694444444467</c:v>
                </c:pt>
                <c:pt idx="59">
                  <c:v>-0.14371611111111113</c:v>
                </c:pt>
                <c:pt idx="60">
                  <c:v>-0.6122910416666667</c:v>
                </c:pt>
                <c:pt idx="61">
                  <c:v>-0.13114187500000005</c:v>
                </c:pt>
                <c:pt idx="62">
                  <c:v>-0.60117631944444461</c:v>
                </c:pt>
                <c:pt idx="63">
                  <c:v>-0.7552500000000002</c:v>
                </c:pt>
                <c:pt idx="64">
                  <c:v>-0.39232972222222229</c:v>
                </c:pt>
                <c:pt idx="65">
                  <c:v>0.44272701388888897</c:v>
                </c:pt>
                <c:pt idx="66">
                  <c:v>0.68902597222222228</c:v>
                </c:pt>
                <c:pt idx="67">
                  <c:v>-0.75558333333333327</c:v>
                </c:pt>
                <c:pt idx="68">
                  <c:v>-0.44347784722222228</c:v>
                </c:pt>
                <c:pt idx="69">
                  <c:v>-0.85314305555555581</c:v>
                </c:pt>
                <c:pt idx="70">
                  <c:v>0.14523986111111115</c:v>
                </c:pt>
                <c:pt idx="71">
                  <c:v>0.44272701388888897</c:v>
                </c:pt>
                <c:pt idx="72">
                  <c:v>-0.20628437500000002</c:v>
                </c:pt>
                <c:pt idx="73">
                  <c:v>0.40448305555555558</c:v>
                </c:pt>
                <c:pt idx="74">
                  <c:v>0.68902597222222228</c:v>
                </c:pt>
                <c:pt idx="75">
                  <c:v>0.77118263888888905</c:v>
                </c:pt>
                <c:pt idx="76">
                  <c:v>0.5626195833333334</c:v>
                </c:pt>
                <c:pt idx="77">
                  <c:v>-0.32405361111111114</c:v>
                </c:pt>
                <c:pt idx="78">
                  <c:v>9.1828125000000024E-2</c:v>
                </c:pt>
                <c:pt idx="79">
                  <c:v>-9.2566736111111131E-2</c:v>
                </c:pt>
                <c:pt idx="80">
                  <c:v>0.12616986111111114</c:v>
                </c:pt>
                <c:pt idx="81">
                  <c:v>9.1828125000000024E-2</c:v>
                </c:pt>
                <c:pt idx="82">
                  <c:v>-0.64247826388888907</c:v>
                </c:pt>
                <c:pt idx="83">
                  <c:v>0.42257666666666682</c:v>
                </c:pt>
                <c:pt idx="84">
                  <c:v>-0.52280798611111123</c:v>
                </c:pt>
                <c:pt idx="85">
                  <c:v>0.62233458333333347</c:v>
                </c:pt>
                <c:pt idx="86">
                  <c:v>-0.38651048611111122</c:v>
                </c:pt>
                <c:pt idx="87">
                  <c:v>-1.8845027777777783E-2</c:v>
                </c:pt>
                <c:pt idx="88">
                  <c:v>-0.56837527777777797</c:v>
                </c:pt>
                <c:pt idx="89">
                  <c:v>-0.64541055555555549</c:v>
                </c:pt>
                <c:pt idx="90">
                  <c:v>-0.49924930555555563</c:v>
                </c:pt>
                <c:pt idx="91">
                  <c:v>-0.57465930555555578</c:v>
                </c:pt>
                <c:pt idx="92">
                  <c:v>-0.57251875000000008</c:v>
                </c:pt>
                <c:pt idx="93">
                  <c:v>0.64429277777777794</c:v>
                </c:pt>
                <c:pt idx="94">
                  <c:v>1.0878444444444446</c:v>
                </c:pt>
                <c:pt idx="95">
                  <c:v>-6.9918819444444461E-2</c:v>
                </c:pt>
                <c:pt idx="96">
                  <c:v>-0.14218847222222222</c:v>
                </c:pt>
                <c:pt idx="97">
                  <c:v>0.30823548611111118</c:v>
                </c:pt>
                <c:pt idx="98">
                  <c:v>0.47823750000000009</c:v>
                </c:pt>
                <c:pt idx="99">
                  <c:v>0.58270826388888897</c:v>
                </c:pt>
                <c:pt idx="100">
                  <c:v>0.33749708333333339</c:v>
                </c:pt>
                <c:pt idx="101">
                  <c:v>-0.2756744444444445</c:v>
                </c:pt>
                <c:pt idx="102">
                  <c:v>-0.71501319444444456</c:v>
                </c:pt>
                <c:pt idx="103">
                  <c:v>-0.47944500000000018</c:v>
                </c:pt>
                <c:pt idx="104">
                  <c:v>0.80337638888888907</c:v>
                </c:pt>
                <c:pt idx="105">
                  <c:v>-2.6910041666666672E-2</c:v>
                </c:pt>
                <c:pt idx="106">
                  <c:v>0.10469583333333335</c:v>
                </c:pt>
                <c:pt idx="107">
                  <c:v>-0.28884708333333342</c:v>
                </c:pt>
                <c:pt idx="108">
                  <c:v>1.3935208333333335</c:v>
                </c:pt>
                <c:pt idx="109">
                  <c:v>1.2480840277777783</c:v>
                </c:pt>
                <c:pt idx="110">
                  <c:v>5.6834395833333343E-2</c:v>
                </c:pt>
                <c:pt idx="111">
                  <c:v>-0.12654694444444448</c:v>
                </c:pt>
                <c:pt idx="112">
                  <c:v>1.0144458333333335</c:v>
                </c:pt>
                <c:pt idx="113">
                  <c:v>0.75471250000000012</c:v>
                </c:pt>
                <c:pt idx="114">
                  <c:v>0.86625277777777798</c:v>
                </c:pt>
                <c:pt idx="115">
                  <c:v>0.67469506944444446</c:v>
                </c:pt>
                <c:pt idx="116">
                  <c:v>0.13730048611111112</c:v>
                </c:pt>
                <c:pt idx="117">
                  <c:v>0.71801666666666686</c:v>
                </c:pt>
                <c:pt idx="118">
                  <c:v>0.84476319444444448</c:v>
                </c:pt>
                <c:pt idx="119">
                  <c:v>0.8050236111111112</c:v>
                </c:pt>
                <c:pt idx="120">
                  <c:v>0.62869159722222234</c:v>
                </c:pt>
                <c:pt idx="121">
                  <c:v>0.96973472222222246</c:v>
                </c:pt>
                <c:pt idx="122">
                  <c:v>0.78360138888888886</c:v>
                </c:pt>
                <c:pt idx="123">
                  <c:v>0.95869722222222231</c:v>
                </c:pt>
                <c:pt idx="124">
                  <c:v>0.31464854166666673</c:v>
                </c:pt>
                <c:pt idx="125">
                  <c:v>-1.1309104166666668E-3</c:v>
                </c:pt>
                <c:pt idx="126">
                  <c:v>1.051252777777778</c:v>
                </c:pt>
                <c:pt idx="127">
                  <c:v>1.5117319444444446</c:v>
                </c:pt>
                <c:pt idx="128">
                  <c:v>0.77010277777777802</c:v>
                </c:pt>
                <c:pt idx="129">
                  <c:v>-3.1712826388888893E-2</c:v>
                </c:pt>
                <c:pt idx="130">
                  <c:v>1.0774354166666669</c:v>
                </c:pt>
                <c:pt idx="131">
                  <c:v>1.3336868055555557</c:v>
                </c:pt>
                <c:pt idx="132">
                  <c:v>0.43618201388888905</c:v>
                </c:pt>
                <c:pt idx="133">
                  <c:v>0.38578097222222224</c:v>
                </c:pt>
                <c:pt idx="134">
                  <c:v>-0.65282041666666679</c:v>
                </c:pt>
                <c:pt idx="135">
                  <c:v>0.98904722222222241</c:v>
                </c:pt>
                <c:pt idx="136">
                  <c:v>0.86333472222222218</c:v>
                </c:pt>
                <c:pt idx="137">
                  <c:v>-0.21954326388888895</c:v>
                </c:pt>
                <c:pt idx="138">
                  <c:v>0.44096006944444449</c:v>
                </c:pt>
                <c:pt idx="139">
                  <c:v>0.36558993055555566</c:v>
                </c:pt>
                <c:pt idx="140">
                  <c:v>-0.19995666666666673</c:v>
                </c:pt>
                <c:pt idx="141">
                  <c:v>0.87573611111111105</c:v>
                </c:pt>
                <c:pt idx="142">
                  <c:v>0.43618201388888905</c:v>
                </c:pt>
                <c:pt idx="143">
                  <c:v>0.38578097222222224</c:v>
                </c:pt>
                <c:pt idx="144">
                  <c:v>-0.53724458333333336</c:v>
                </c:pt>
                <c:pt idx="145">
                  <c:v>0.86333472222222218</c:v>
                </c:pt>
                <c:pt idx="146">
                  <c:v>0.94992569444444452</c:v>
                </c:pt>
                <c:pt idx="147">
                  <c:v>0.12953944444444448</c:v>
                </c:pt>
                <c:pt idx="148">
                  <c:v>4.8423736111111129E-2</c:v>
                </c:pt>
                <c:pt idx="149">
                  <c:v>0.45838569444444449</c:v>
                </c:pt>
                <c:pt idx="150">
                  <c:v>1.0885270833333336</c:v>
                </c:pt>
                <c:pt idx="151">
                  <c:v>0.52052270833333336</c:v>
                </c:pt>
                <c:pt idx="152">
                  <c:v>-0.44498798611111129</c:v>
                </c:pt>
                <c:pt idx="153">
                  <c:v>-0.39816270833333339</c:v>
                </c:pt>
                <c:pt idx="154">
                  <c:v>0.47375770833333347</c:v>
                </c:pt>
                <c:pt idx="155">
                  <c:v>-0.2980005555555556</c:v>
                </c:pt>
                <c:pt idx="156">
                  <c:v>0.8342756944444446</c:v>
                </c:pt>
                <c:pt idx="157">
                  <c:v>0.68005555555555575</c:v>
                </c:pt>
                <c:pt idx="158">
                  <c:v>0.18552750000000004</c:v>
                </c:pt>
                <c:pt idx="159">
                  <c:v>0.28636361111111119</c:v>
                </c:pt>
                <c:pt idx="160">
                  <c:v>-0.44729909722222227</c:v>
                </c:pt>
                <c:pt idx="161">
                  <c:v>0.46363048611111118</c:v>
                </c:pt>
                <c:pt idx="162">
                  <c:v>0.55861652777777782</c:v>
                </c:pt>
                <c:pt idx="163">
                  <c:v>0.17985500000000001</c:v>
                </c:pt>
                <c:pt idx="164">
                  <c:v>0.8342756944444446</c:v>
                </c:pt>
                <c:pt idx="165">
                  <c:v>6.0819354166666673E-2</c:v>
                </c:pt>
                <c:pt idx="166">
                  <c:v>0.68005555555555575</c:v>
                </c:pt>
                <c:pt idx="167">
                  <c:v>0.50840895833333344</c:v>
                </c:pt>
                <c:pt idx="168">
                  <c:v>0.72944513888888907</c:v>
                </c:pt>
                <c:pt idx="169">
                  <c:v>-0.47214597222222232</c:v>
                </c:pt>
                <c:pt idx="170">
                  <c:v>0.4518278472222223</c:v>
                </c:pt>
                <c:pt idx="171">
                  <c:v>0.6172270138888889</c:v>
                </c:pt>
                <c:pt idx="172">
                  <c:v>0.62996388888888899</c:v>
                </c:pt>
                <c:pt idx="173">
                  <c:v>-0.1459591666666667</c:v>
                </c:pt>
                <c:pt idx="174">
                  <c:v>0.7119430555555557</c:v>
                </c:pt>
                <c:pt idx="175">
                  <c:v>0.45286652777777775</c:v>
                </c:pt>
                <c:pt idx="176">
                  <c:v>0.6460705555555557</c:v>
                </c:pt>
                <c:pt idx="177">
                  <c:v>-0.10367034722222225</c:v>
                </c:pt>
                <c:pt idx="178">
                  <c:v>-0.15809750000000003</c:v>
                </c:pt>
                <c:pt idx="179">
                  <c:v>0.66642555555555572</c:v>
                </c:pt>
                <c:pt idx="180">
                  <c:v>0.97411736111111136</c:v>
                </c:pt>
                <c:pt idx="181">
                  <c:v>0.26199409722222222</c:v>
                </c:pt>
                <c:pt idx="182">
                  <c:v>-0.35810152777777787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33504"/>
        <c:axId val="24935040"/>
      </c:lineChart>
      <c:catAx>
        <c:axId val="24933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24935040"/>
        <c:crosses val="autoZero"/>
        <c:auto val="1"/>
        <c:lblAlgn val="ctr"/>
        <c:lblOffset val="100"/>
        <c:noMultiLvlLbl val="0"/>
      </c:catAx>
      <c:valAx>
        <c:axId val="24935040"/>
        <c:scaling>
          <c:orientation val="minMax"/>
          <c:max val="3"/>
          <c:min val="-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da-DK" sz="20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b5(units 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da-DK"/>
          </a:p>
        </c:txPr>
        <c:crossAx val="249335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dirty="0"/>
              <a:t>Magnetic</a:t>
            </a:r>
            <a:r>
              <a:rPr lang="da-DK" baseline="0" dirty="0"/>
              <a:t> roll </a:t>
            </a:r>
            <a:r>
              <a:rPr lang="da-DK" baseline="0" dirty="0" smtClean="0"/>
              <a:t>angle(mrad)</a:t>
            </a:r>
            <a:endParaRPr lang="da-DK" dirty="0"/>
          </a:p>
        </c:rich>
      </c:tx>
      <c:layout>
        <c:manualLayout>
          <c:xMode val="edge"/>
          <c:yMode val="edge"/>
          <c:x val="0.280661651438810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73379989339974"/>
          <c:y val="0.1035755299818292"/>
          <c:w val="0.79805740644206125"/>
          <c:h val="0.73863365233192013"/>
        </c:manualLayout>
      </c:layout>
      <c:lineChart>
        <c:grouping val="standard"/>
        <c:varyColors val="0"/>
        <c:ser>
          <c:idx val="0"/>
          <c:order val="0"/>
          <c:tx>
            <c:v>Roll angle</c:v>
          </c:tx>
          <c:marker>
            <c:symbol val="none"/>
          </c:marker>
          <c:val>
            <c:numRef>
              <c:f>'Mess All'!$D$20:$GK$20</c:f>
              <c:numCache>
                <c:formatCode>General</c:formatCode>
                <c:ptCount val="183"/>
                <c:pt idx="0">
                  <c:v>4.8163632998152656E-2</c:v>
                </c:pt>
                <c:pt idx="1">
                  <c:v>-4.8063766333566647E-2</c:v>
                </c:pt>
                <c:pt idx="2">
                  <c:v>5.5107532831275015E-2</c:v>
                </c:pt>
                <c:pt idx="3">
                  <c:v>1.1022769999999597E-4</c:v>
                </c:pt>
                <c:pt idx="4">
                  <c:v>7.7561165266904541E-2</c:v>
                </c:pt>
                <c:pt idx="5">
                  <c:v>1.5757779988261666E-2</c:v>
                </c:pt>
                <c:pt idx="6">
                  <c:v>-6.1135133326478555E-3</c:v>
                </c:pt>
                <c:pt idx="7">
                  <c:v>4.5892933043359556E-2</c:v>
                </c:pt>
                <c:pt idx="8">
                  <c:v>0.14495077202518111</c:v>
                </c:pt>
                <c:pt idx="9">
                  <c:v>3.9295599817965786E-2</c:v>
                </c:pt>
                <c:pt idx="10">
                  <c:v>2.1546936636655842E-2</c:v>
                </c:pt>
                <c:pt idx="11">
                  <c:v>2.1545169969996562E-2</c:v>
                </c:pt>
                <c:pt idx="12">
                  <c:v>-4.805423300043149E-2</c:v>
                </c:pt>
                <c:pt idx="13">
                  <c:v>3.9023066488393716E-2</c:v>
                </c:pt>
                <c:pt idx="14">
                  <c:v>7.7183431953922854E-2</c:v>
                </c:pt>
                <c:pt idx="15">
                  <c:v>-2.4348566623361326E-2</c:v>
                </c:pt>
                <c:pt idx="16">
                  <c:v>7.9150998512385301E-2</c:v>
                </c:pt>
                <c:pt idx="17">
                  <c:v>5.2013299577852251E-2</c:v>
                </c:pt>
                <c:pt idx="18">
                  <c:v>2.4409903289699896E-2</c:v>
                </c:pt>
                <c:pt idx="19">
                  <c:v>7.8470031883784847E-2</c:v>
                </c:pt>
                <c:pt idx="20">
                  <c:v>0.1555338042659358</c:v>
                </c:pt>
                <c:pt idx="21">
                  <c:v>0.1303837397221683</c:v>
                </c:pt>
                <c:pt idx="22">
                  <c:v>5.5427232822486315E-2</c:v>
                </c:pt>
                <c:pt idx="23">
                  <c:v>5.1755666250760883E-2</c:v>
                </c:pt>
                <c:pt idx="24">
                  <c:v>5.267376622823252E-2</c:v>
                </c:pt>
                <c:pt idx="25">
                  <c:v>0.10269973008373878</c:v>
                </c:pt>
                <c:pt idx="26">
                  <c:v>0.10494612986580071</c:v>
                </c:pt>
                <c:pt idx="27">
                  <c:v>9.9004130422071887E-2</c:v>
                </c:pt>
                <c:pt idx="28">
                  <c:v>9.9150363742485981E-2</c:v>
                </c:pt>
                <c:pt idx="29">
                  <c:v>6.2628099263065382E-2</c:v>
                </c:pt>
                <c:pt idx="30">
                  <c:v>5.3493632874106196E-2</c:v>
                </c:pt>
                <c:pt idx="31">
                  <c:v>2.5453326617195186E-2</c:v>
                </c:pt>
                <c:pt idx="32">
                  <c:v>7.4328798768051346E-2</c:v>
                </c:pt>
                <c:pt idx="33">
                  <c:v>3.8240866498900482E-2</c:v>
                </c:pt>
                <c:pt idx="34">
                  <c:v>4.3511766419527594E-2</c:v>
                </c:pt>
                <c:pt idx="35">
                  <c:v>3.6124499998585751E-3</c:v>
                </c:pt>
                <c:pt idx="36">
                  <c:v>0.1488295383264612</c:v>
                </c:pt>
                <c:pt idx="37">
                  <c:v>9.8257930487404055E-2</c:v>
                </c:pt>
                <c:pt idx="38">
                  <c:v>5.4537266661800338E-3</c:v>
                </c:pt>
                <c:pt idx="39">
                  <c:v>2.1053883305335922E-2</c:v>
                </c:pt>
                <c:pt idx="40">
                  <c:v>0.10809250702039554</c:v>
                </c:pt>
                <c:pt idx="41">
                  <c:v>0.11078550699939692</c:v>
                </c:pt>
                <c:pt idx="42">
                  <c:v>0.21761764593941968</c:v>
                </c:pt>
                <c:pt idx="43">
                  <c:v>5.3421266209300766E-2</c:v>
                </c:pt>
                <c:pt idx="44">
                  <c:v>1.5949193321162018E-2</c:v>
                </c:pt>
                <c:pt idx="45">
                  <c:v>4.7786433005966168E-2</c:v>
                </c:pt>
                <c:pt idx="46">
                  <c:v>7.6769498642663983E-2</c:v>
                </c:pt>
                <c:pt idx="47">
                  <c:v>3.0627769913807914E-2</c:v>
                </c:pt>
                <c:pt idx="48">
                  <c:v>5.8990166050837685E-2</c:v>
                </c:pt>
                <c:pt idx="49">
                  <c:v>3.9855699810070429E-2</c:v>
                </c:pt>
                <c:pt idx="50">
                  <c:v>4.1025666459515102E-2</c:v>
                </c:pt>
                <c:pt idx="51">
                  <c:v>5.8814766056314659E-2</c:v>
                </c:pt>
                <c:pt idx="52">
                  <c:v>8.9140633312083852E-3</c:v>
                </c:pt>
                <c:pt idx="53">
                  <c:v>-4.2990699761633729E-2</c:v>
                </c:pt>
                <c:pt idx="54">
                  <c:v>3.3614699886051404E-2</c:v>
                </c:pt>
                <c:pt idx="55">
                  <c:v>-1.1811986661722534E-2</c:v>
                </c:pt>
                <c:pt idx="56">
                  <c:v>8.0516098434080516E-2</c:v>
                </c:pt>
                <c:pt idx="57">
                  <c:v>2.5683349949175135E-2</c:v>
                </c:pt>
                <c:pt idx="58">
                  <c:v>3.6483533187649318E-2</c:v>
                </c:pt>
                <c:pt idx="59">
                  <c:v>-5.9926333326877175E-3</c:v>
                </c:pt>
                <c:pt idx="60">
                  <c:v>3.0312723249773781E-2</c:v>
                </c:pt>
                <c:pt idx="61">
                  <c:v>-1.7260823317905471E-2</c:v>
                </c:pt>
                <c:pt idx="62">
                  <c:v>7.8261965228618238E-2</c:v>
                </c:pt>
                <c:pt idx="63">
                  <c:v>6.8168332383014646E-2</c:v>
                </c:pt>
                <c:pt idx="64">
                  <c:v>5.5406666156388111E-2</c:v>
                </c:pt>
                <c:pt idx="65">
                  <c:v>-2.837113659815706E-2</c:v>
                </c:pt>
                <c:pt idx="66">
                  <c:v>7.9553298489586574E-2</c:v>
                </c:pt>
                <c:pt idx="67">
                  <c:v>9.6612297294680918E-2</c:v>
                </c:pt>
                <c:pt idx="68">
                  <c:v>8.8444731257764378E-2</c:v>
                </c:pt>
                <c:pt idx="69">
                  <c:v>1.6075113320871463E-2</c:v>
                </c:pt>
                <c:pt idx="70">
                  <c:v>4.0080933140165538E-2</c:v>
                </c:pt>
                <c:pt idx="71">
                  <c:v>-2.837113659815706E-2</c:v>
                </c:pt>
                <c:pt idx="72">
                  <c:v>-2.9750423254338132E-2</c:v>
                </c:pt>
                <c:pt idx="73">
                  <c:v>4.8257566329521058E-2</c:v>
                </c:pt>
                <c:pt idx="74">
                  <c:v>7.9553298489586574E-2</c:v>
                </c:pt>
                <c:pt idx="75">
                  <c:v>8.0327631778384312E-2</c:v>
                </c:pt>
                <c:pt idx="76">
                  <c:v>8.3480731587993476E-2</c:v>
                </c:pt>
                <c:pt idx="77">
                  <c:v>-5.6179899468058174E-2</c:v>
                </c:pt>
                <c:pt idx="78">
                  <c:v>-1.743580998409815E-2</c:v>
                </c:pt>
                <c:pt idx="79">
                  <c:v>3.098438991076195E-2</c:v>
                </c:pt>
                <c:pt idx="80">
                  <c:v>5.8658399394503159E-2</c:v>
                </c:pt>
                <c:pt idx="81">
                  <c:v>-1.743580998409815E-2</c:v>
                </c:pt>
                <c:pt idx="82">
                  <c:v>3.7442933331758512E-3</c:v>
                </c:pt>
                <c:pt idx="83">
                  <c:v>7.19127999888432E-3</c:v>
                </c:pt>
                <c:pt idx="84">
                  <c:v>2.3361969961748399E-2</c:v>
                </c:pt>
                <c:pt idx="85">
                  <c:v>8.0435898438755163E-2</c:v>
                </c:pt>
                <c:pt idx="86">
                  <c:v>3.432319987869336E-2</c:v>
                </c:pt>
                <c:pt idx="87">
                  <c:v>8.3468031588789945E-2</c:v>
                </c:pt>
                <c:pt idx="88">
                  <c:v>5.3905999530070657E-2</c:v>
                </c:pt>
                <c:pt idx="89">
                  <c:v>5.6028566139011991E-2</c:v>
                </c:pt>
                <c:pt idx="90">
                  <c:v>7.3470765476891339E-2</c:v>
                </c:pt>
                <c:pt idx="91">
                  <c:v>8.8076997950212801E-2</c:v>
                </c:pt>
                <c:pt idx="92">
                  <c:v>8.1605965036293651E-2</c:v>
                </c:pt>
                <c:pt idx="93">
                  <c:v>4.2932633095931629E-2</c:v>
                </c:pt>
                <c:pt idx="94">
                  <c:v>7.030086562434136E-2</c:v>
                </c:pt>
                <c:pt idx="95">
                  <c:v>4.9753166297193036E-2</c:v>
                </c:pt>
                <c:pt idx="96">
                  <c:v>5.5601432817654617E-2</c:v>
                </c:pt>
                <c:pt idx="97">
                  <c:v>5.5522299486519926E-2</c:v>
                </c:pt>
                <c:pt idx="98">
                  <c:v>-2.2917353297224399E-2</c:v>
                </c:pt>
                <c:pt idx="99">
                  <c:v>7.1415265573983047E-2</c:v>
                </c:pt>
                <c:pt idx="100">
                  <c:v>8.5620598116975213E-2</c:v>
                </c:pt>
                <c:pt idx="101">
                  <c:v>8.5353664801198728E-2</c:v>
                </c:pt>
                <c:pt idx="102">
                  <c:v>2.0447806641018199E-2</c:v>
                </c:pt>
                <c:pt idx="103">
                  <c:v>-2.1769396635716684E-2</c:v>
                </c:pt>
                <c:pt idx="104">
                  <c:v>6.3074799247183913E-2</c:v>
                </c:pt>
                <c:pt idx="105">
                  <c:v>-7.9596031820484567E-2</c:v>
                </c:pt>
                <c:pt idx="106">
                  <c:v>8.9587431176271881E-2</c:v>
                </c:pt>
                <c:pt idx="107">
                  <c:v>-4.0302699803608046E-2</c:v>
                </c:pt>
                <c:pt idx="108">
                  <c:v>2.1525773303410854E-2</c:v>
                </c:pt>
                <c:pt idx="109">
                  <c:v>1.3156533326501367E-2</c:v>
                </c:pt>
                <c:pt idx="110">
                  <c:v>7.1733098892662425E-2</c:v>
                </c:pt>
                <c:pt idx="111">
                  <c:v>6.6396732455198157E-2</c:v>
                </c:pt>
                <c:pt idx="112">
                  <c:v>-1.4714199990442788E-2</c:v>
                </c:pt>
                <c:pt idx="113">
                  <c:v>2.5481356617031561E-2</c:v>
                </c:pt>
                <c:pt idx="114">
                  <c:v>-2.0369926641310151E-2</c:v>
                </c:pt>
                <c:pt idx="115">
                  <c:v>3.5985266526870452E-2</c:v>
                </c:pt>
                <c:pt idx="116">
                  <c:v>1.2482929994164595E-2</c:v>
                </c:pt>
                <c:pt idx="117">
                  <c:v>7.421879877351277E-2</c:v>
                </c:pt>
                <c:pt idx="118">
                  <c:v>2.9209386665919042E-3</c:v>
                </c:pt>
                <c:pt idx="119">
                  <c:v>5.3102499550772696E-2</c:v>
                </c:pt>
                <c:pt idx="120">
                  <c:v>-2.8388409931365183E-2</c:v>
                </c:pt>
                <c:pt idx="121">
                  <c:v>4.415356640842958E-2</c:v>
                </c:pt>
                <c:pt idx="122">
                  <c:v>4.8834866317276036E-2</c:v>
                </c:pt>
                <c:pt idx="123">
                  <c:v>2.0815446639609742E-2</c:v>
                </c:pt>
                <c:pt idx="124">
                  <c:v>-5.1605732921031634E-2</c:v>
                </c:pt>
                <c:pt idx="125">
                  <c:v>-2.0199456641941435E-2</c:v>
                </c:pt>
                <c:pt idx="126">
                  <c:v>2.3544913294176056E-2</c:v>
                </c:pt>
                <c:pt idx="127">
                  <c:v>2.3561269960761053E-2</c:v>
                </c:pt>
                <c:pt idx="128">
                  <c:v>-4.6935199689817519E-2</c:v>
                </c:pt>
                <c:pt idx="129">
                  <c:v>-5.803823274683903E-2</c:v>
                </c:pt>
                <c:pt idx="130">
                  <c:v>2.7214379939533254E-2</c:v>
                </c:pt>
                <c:pt idx="131">
                  <c:v>4.0932233127593878E-2</c:v>
                </c:pt>
                <c:pt idx="132">
                  <c:v>-1.512518998961937E-2</c:v>
                </c:pt>
                <c:pt idx="133">
                  <c:v>-5.1855466248350267E-2</c:v>
                </c:pt>
                <c:pt idx="134">
                  <c:v>-4.3293399756563149E-2</c:v>
                </c:pt>
                <c:pt idx="135">
                  <c:v>-6.171053262831705E-2</c:v>
                </c:pt>
                <c:pt idx="136">
                  <c:v>1.5101119989668848E-2</c:v>
                </c:pt>
                <c:pt idx="137">
                  <c:v>-1.3661406659017619E-2</c:v>
                </c:pt>
                <c:pt idx="138">
                  <c:v>-4.3752399748737965E-2</c:v>
                </c:pt>
                <c:pt idx="139">
                  <c:v>3.6364599855736091E-2</c:v>
                </c:pt>
                <c:pt idx="140">
                  <c:v>-4.4741999731300143E-2</c:v>
                </c:pt>
                <c:pt idx="141">
                  <c:v>2.7059739940558176E-2</c:v>
                </c:pt>
                <c:pt idx="142">
                  <c:v>-1.512518998961937E-2</c:v>
                </c:pt>
                <c:pt idx="143">
                  <c:v>-5.1855466248350267E-2</c:v>
                </c:pt>
                <c:pt idx="144">
                  <c:v>-1.7779649983138707E-2</c:v>
                </c:pt>
                <c:pt idx="145">
                  <c:v>1.5101119989668848E-2</c:v>
                </c:pt>
                <c:pt idx="146">
                  <c:v>-1.924569664528103E-2</c:v>
                </c:pt>
                <c:pt idx="147">
                  <c:v>1.7578416650371437E-2</c:v>
                </c:pt>
                <c:pt idx="148">
                  <c:v>-9.3783566641920876E-3</c:v>
                </c:pt>
                <c:pt idx="149">
                  <c:v>2.0494106640843574E-2</c:v>
                </c:pt>
                <c:pt idx="150">
                  <c:v>0</c:v>
                </c:pt>
                <c:pt idx="151">
                  <c:v>3.8302166498092406E-2</c:v>
                </c:pt>
                <c:pt idx="152">
                  <c:v>2.7531319937395961E-2</c:v>
                </c:pt>
                <c:pt idx="153">
                  <c:v>-1.8830726666664661E-4</c:v>
                </c:pt>
                <c:pt idx="154">
                  <c:v>2.859750659650406E-2</c:v>
                </c:pt>
                <c:pt idx="155">
                  <c:v>-0.10293726339447207</c:v>
                </c:pt>
                <c:pt idx="156">
                  <c:v>-9.37315333330863E-4</c:v>
                </c:pt>
                <c:pt idx="157">
                  <c:v>3.0137329917882528E-2</c:v>
                </c:pt>
                <c:pt idx="158">
                  <c:v>-3.8096333167462214E-2</c:v>
                </c:pt>
                <c:pt idx="159">
                  <c:v>-2.3604176627212956E-2</c:v>
                </c:pt>
                <c:pt idx="160">
                  <c:v>-8.6052733314216524E-3</c:v>
                </c:pt>
                <c:pt idx="161">
                  <c:v>1.6086906654177346E-2</c:v>
                </c:pt>
                <c:pt idx="162">
                  <c:v>-6.5666565817184677E-2</c:v>
                </c:pt>
                <c:pt idx="163">
                  <c:v>-2.8869806594480681E-2</c:v>
                </c:pt>
                <c:pt idx="164">
                  <c:v>-9.37315333330863E-4</c:v>
                </c:pt>
                <c:pt idx="165">
                  <c:v>3.9559099998142788E-3</c:v>
                </c:pt>
                <c:pt idx="166">
                  <c:v>3.0137329917882528E-2</c:v>
                </c:pt>
                <c:pt idx="167">
                  <c:v>8.1740098361574365E-2</c:v>
                </c:pt>
                <c:pt idx="168">
                  <c:v>2.4740913287900641E-2</c:v>
                </c:pt>
                <c:pt idx="169">
                  <c:v>3.107232990999996E-2</c:v>
                </c:pt>
                <c:pt idx="170">
                  <c:v>5.2422699567805327E-2</c:v>
                </c:pt>
                <c:pt idx="171">
                  <c:v>2.5453399950528088E-2</c:v>
                </c:pt>
                <c:pt idx="172">
                  <c:v>4.9370732972314396E-2</c:v>
                </c:pt>
                <c:pt idx="173">
                  <c:v>-1.8273183315028581E-2</c:v>
                </c:pt>
                <c:pt idx="174">
                  <c:v>3.9027499821666298E-2</c:v>
                </c:pt>
                <c:pt idx="175">
                  <c:v>-3.7908033169909643E-2</c:v>
                </c:pt>
                <c:pt idx="176">
                  <c:v>2.2544543298958108E-2</c:v>
                </c:pt>
                <c:pt idx="177">
                  <c:v>-3.2146076567010268E-2</c:v>
                </c:pt>
                <c:pt idx="178">
                  <c:v>2.350765329436166E-2</c:v>
                </c:pt>
                <c:pt idx="179">
                  <c:v>-4.5975199708464039E-2</c:v>
                </c:pt>
                <c:pt idx="180">
                  <c:v>2.8220776599240553E-2</c:v>
                </c:pt>
                <c:pt idx="181">
                  <c:v>5.9880099355877021E-2</c:v>
                </c:pt>
                <c:pt idx="182">
                  <c:v>4.4605499733751913E-2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60000"/>
        <c:axId val="66679552"/>
      </c:lineChart>
      <c:catAx>
        <c:axId val="24960000"/>
        <c:scaling>
          <c:orientation val="minMax"/>
        </c:scaling>
        <c:delete val="1"/>
        <c:axPos val="b"/>
        <c:majorTickMark val="none"/>
        <c:minorTickMark val="none"/>
        <c:tickLblPos val="nextTo"/>
        <c:crossAx val="66679552"/>
        <c:crosses val="autoZero"/>
        <c:auto val="1"/>
        <c:lblAlgn val="ctr"/>
        <c:lblOffset val="100"/>
        <c:noMultiLvlLbl val="0"/>
      </c:catAx>
      <c:valAx>
        <c:axId val="66679552"/>
        <c:scaling>
          <c:orientation val="minMax"/>
          <c:max val="0.5"/>
          <c:min val="-0.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da-DK"/>
          </a:p>
        </c:txPr>
        <c:crossAx val="24960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/>
              <a:t>First Article</a:t>
            </a:r>
            <a:r>
              <a:rPr lang="da-DK" baseline="0"/>
              <a:t> 1</a:t>
            </a:r>
            <a:endParaRPr lang="da-DK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Norm Article 1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Sheet1!$F$8:$F$22</c:f>
              <c:numCache>
                <c:formatCode>General</c:formatCode>
                <c:ptCount val="15"/>
                <c:pt idx="0">
                  <c:v>-0.76341206339682111</c:v>
                </c:pt>
                <c:pt idx="1">
                  <c:v>3.1130132290423669</c:v>
                </c:pt>
                <c:pt idx="2">
                  <c:v>-0.11053990995617767</c:v>
                </c:pt>
                <c:pt idx="3">
                  <c:v>5.9311262187013498E-2</c:v>
                </c:pt>
                <c:pt idx="4">
                  <c:v>-0.21608526000585862</c:v>
                </c:pt>
                <c:pt idx="5">
                  <c:v>-2.0055051144187468</c:v>
                </c:pt>
                <c:pt idx="6">
                  <c:v>-4.404142992071361E-2</c:v>
                </c:pt>
                <c:pt idx="7">
                  <c:v>5.7921757786047579E-2</c:v>
                </c:pt>
                <c:pt idx="8">
                  <c:v>-3.580898660628936E-3</c:v>
                </c:pt>
                <c:pt idx="9">
                  <c:v>-4.4017708544718079E-2</c:v>
                </c:pt>
                <c:pt idx="10">
                  <c:v>2.9081710884324881E-2</c:v>
                </c:pt>
                <c:pt idx="11">
                  <c:v>-0.24634284639235354</c:v>
                </c:pt>
                <c:pt idx="12">
                  <c:v>-5.9359564351104733E-4</c:v>
                </c:pt>
                <c:pt idx="13">
                  <c:v>2.6202792737891778E-2</c:v>
                </c:pt>
                <c:pt idx="14">
                  <c:v>6.4154081224331097E-3</c:v>
                </c:pt>
              </c:numCache>
            </c:numRef>
          </c:val>
        </c:ser>
        <c:ser>
          <c:idx val="1"/>
          <c:order val="1"/>
          <c:tx>
            <c:strRef>
              <c:f>Sheet1!$G$4</c:f>
              <c:strCache>
                <c:ptCount val="1"/>
                <c:pt idx="0">
                  <c:v>Skew Article 1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Sheet1!$G$8:$G$22</c:f>
              <c:numCache>
                <c:formatCode>General</c:formatCode>
                <c:ptCount val="15"/>
                <c:pt idx="0">
                  <c:v>2.1401910479966082</c:v>
                </c:pt>
                <c:pt idx="1">
                  <c:v>0.8411458450384951</c:v>
                </c:pt>
                <c:pt idx="2">
                  <c:v>0.16709496913999849</c:v>
                </c:pt>
                <c:pt idx="3">
                  <c:v>0.25027766326424317</c:v>
                </c:pt>
                <c:pt idx="4">
                  <c:v>0.7956805634235985</c:v>
                </c:pt>
                <c:pt idx="5">
                  <c:v>0.11722101496337306</c:v>
                </c:pt>
                <c:pt idx="6">
                  <c:v>7.4769827619315651E-2</c:v>
                </c:pt>
                <c:pt idx="7">
                  <c:v>-5.8803601530890877E-2</c:v>
                </c:pt>
                <c:pt idx="8">
                  <c:v>5.7140472164680552E-2</c:v>
                </c:pt>
                <c:pt idx="9">
                  <c:v>-3.5346702793193983E-2</c:v>
                </c:pt>
                <c:pt idx="10">
                  <c:v>-6.4334761952538566E-2</c:v>
                </c:pt>
                <c:pt idx="11">
                  <c:v>-7.4541112627179744E-3</c:v>
                </c:pt>
                <c:pt idx="12">
                  <c:v>-7.322140548147113E-2</c:v>
                </c:pt>
                <c:pt idx="13">
                  <c:v>1.2059111911444398E-2</c:v>
                </c:pt>
                <c:pt idx="14">
                  <c:v>2.0510829633300061E-4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28096"/>
        <c:axId val="25029632"/>
      </c:barChart>
      <c:catAx>
        <c:axId val="2502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029632"/>
        <c:crosses val="autoZero"/>
        <c:auto val="1"/>
        <c:lblAlgn val="ctr"/>
        <c:lblOffset val="100"/>
        <c:noMultiLvlLbl val="0"/>
      </c:catAx>
      <c:valAx>
        <c:axId val="25029632"/>
        <c:scaling>
          <c:orientation val="minMax"/>
          <c:max val="4"/>
          <c:min val="-4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028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/>
              <a:t>First Article 2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Sheet1!$H$4</c:f>
              <c:strCache>
                <c:ptCount val="1"/>
                <c:pt idx="0">
                  <c:v>Norm Article 2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Sheet1!$H$8:$H$22</c:f>
              <c:numCache>
                <c:formatCode>General</c:formatCode>
                <c:ptCount val="15"/>
                <c:pt idx="0">
                  <c:v>-2.5116558333333336</c:v>
                </c:pt>
                <c:pt idx="1">
                  <c:v>4.2181034722222233</c:v>
                </c:pt>
                <c:pt idx="2">
                  <c:v>0.31593894675925938</c:v>
                </c:pt>
                <c:pt idx="3">
                  <c:v>-0.17475380979938279</c:v>
                </c:pt>
                <c:pt idx="4">
                  <c:v>-0.16829479327417704</c:v>
                </c:pt>
                <c:pt idx="5">
                  <c:v>-2.8425353250385816</c:v>
                </c:pt>
                <c:pt idx="6">
                  <c:v>-6.6839635889989188E-2</c:v>
                </c:pt>
                <c:pt idx="7">
                  <c:v>-4.7890131583647718E-3</c:v>
                </c:pt>
                <c:pt idx="8">
                  <c:v>-7.7170784962902281E-3</c:v>
                </c:pt>
                <c:pt idx="9">
                  <c:v>-8.7269073348337806E-2</c:v>
                </c:pt>
                <c:pt idx="10">
                  <c:v>5.1717896481325125E-3</c:v>
                </c:pt>
                <c:pt idx="11">
                  <c:v>-0.21054630450772846</c:v>
                </c:pt>
                <c:pt idx="12">
                  <c:v>6.396403375105021E-3</c:v>
                </c:pt>
                <c:pt idx="13">
                  <c:v>1.8331841662757128E-2</c:v>
                </c:pt>
                <c:pt idx="14">
                  <c:v>1.2872397110622248E-2</c:v>
                </c:pt>
              </c:numCache>
            </c:numRef>
          </c:val>
        </c:ser>
        <c:ser>
          <c:idx val="1"/>
          <c:order val="1"/>
          <c:tx>
            <c:strRef>
              <c:f>Sheet1!$I$4</c:f>
              <c:strCache>
                <c:ptCount val="1"/>
                <c:pt idx="0">
                  <c:v>Skew Article 2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Sheet1!$I$8:$I$22</c:f>
              <c:numCache>
                <c:formatCode>General</c:formatCode>
                <c:ptCount val="15"/>
                <c:pt idx="0">
                  <c:v>1.7032350000000001</c:v>
                </c:pt>
                <c:pt idx="1">
                  <c:v>0.65976597222222244</c:v>
                </c:pt>
                <c:pt idx="2">
                  <c:v>0.1187988425925926</c:v>
                </c:pt>
                <c:pt idx="3">
                  <c:v>0.19992587770061734</c:v>
                </c:pt>
                <c:pt idx="4">
                  <c:v>0.44478845164609071</c:v>
                </c:pt>
                <c:pt idx="5">
                  <c:v>2.7687596450617302E-2</c:v>
                </c:pt>
                <c:pt idx="6">
                  <c:v>2.90232075367227E-2</c:v>
                </c:pt>
                <c:pt idx="7">
                  <c:v>-3.8571548868908151E-2</c:v>
                </c:pt>
                <c:pt idx="8">
                  <c:v>3.271594689773339E-2</c:v>
                </c:pt>
                <c:pt idx="9">
                  <c:v>-5.3472188964992645E-2</c:v>
                </c:pt>
                <c:pt idx="10">
                  <c:v>-3.5727107590214323E-2</c:v>
                </c:pt>
                <c:pt idx="11">
                  <c:v>-2.324932308726367E-3</c:v>
                </c:pt>
                <c:pt idx="12">
                  <c:v>-3.9268736599808625E-2</c:v>
                </c:pt>
                <c:pt idx="13">
                  <c:v>4.6403523000141883E-3</c:v>
                </c:pt>
                <c:pt idx="14">
                  <c:v>-3.3566513650701156E-3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02688"/>
        <c:axId val="25204224"/>
      </c:barChart>
      <c:catAx>
        <c:axId val="2520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204224"/>
        <c:crosses val="autoZero"/>
        <c:auto val="1"/>
        <c:lblAlgn val="ctr"/>
        <c:lblOffset val="100"/>
        <c:noMultiLvlLbl val="0"/>
      </c:catAx>
      <c:valAx>
        <c:axId val="25204224"/>
        <c:scaling>
          <c:orientation val="minMax"/>
          <c:max val="4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2026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/>
              <a:t>First Article 3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Sheet1!$J$4</c:f>
              <c:strCache>
                <c:ptCount val="1"/>
                <c:pt idx="0">
                  <c:v>Norm Article 3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Sheet1!$J$8:$J$22</c:f>
              <c:numCache>
                <c:formatCode>General</c:formatCode>
                <c:ptCount val="15"/>
                <c:pt idx="0">
                  <c:v>1.233887530387938</c:v>
                </c:pt>
                <c:pt idx="1">
                  <c:v>-0.57326394295142669</c:v>
                </c:pt>
                <c:pt idx="2">
                  <c:v>-0.12304962317177326</c:v>
                </c:pt>
                <c:pt idx="3">
                  <c:v>1.1363081835330127</c:v>
                </c:pt>
                <c:pt idx="4">
                  <c:v>-8.8897430733859958E-2</c:v>
                </c:pt>
                <c:pt idx="5">
                  <c:v>-0.36878220741452061</c:v>
                </c:pt>
                <c:pt idx="6">
                  <c:v>-1.9846941516494472E-2</c:v>
                </c:pt>
                <c:pt idx="7">
                  <c:v>-0.23180433189912786</c:v>
                </c:pt>
                <c:pt idx="8">
                  <c:v>-1.3518317460751515E-2</c:v>
                </c:pt>
                <c:pt idx="9">
                  <c:v>5.4705403136930231E-2</c:v>
                </c:pt>
                <c:pt idx="10">
                  <c:v>2.7438000801777861E-3</c:v>
                </c:pt>
                <c:pt idx="11">
                  <c:v>-0.11424688617600159</c:v>
                </c:pt>
                <c:pt idx="12">
                  <c:v>1.1639130422380027E-3</c:v>
                </c:pt>
                <c:pt idx="13">
                  <c:v>-8.8059703372801335E-2</c:v>
                </c:pt>
                <c:pt idx="14">
                  <c:v>7.6029933125333716E-5</c:v>
                </c:pt>
              </c:numCache>
            </c:numRef>
          </c:val>
        </c:ser>
        <c:ser>
          <c:idx val="1"/>
          <c:order val="1"/>
          <c:tx>
            <c:strRef>
              <c:f>Sheet1!$K$4</c:f>
              <c:strCache>
                <c:ptCount val="1"/>
                <c:pt idx="0">
                  <c:v>Skew Article 3</c:v>
                </c:pt>
              </c:strCache>
            </c:strRef>
          </c:tx>
          <c:invertIfNegative val="0"/>
          <c:cat>
            <c:numRef>
              <c:f>Sheet1!$E$8:$E$22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</c:numCache>
            </c:numRef>
          </c:cat>
          <c:val>
            <c:numRef>
              <c:f>Sheet1!$K$8:$K$22</c:f>
              <c:numCache>
                <c:formatCode>General</c:formatCode>
                <c:ptCount val="15"/>
                <c:pt idx="0">
                  <c:v>-8.6014060209842147E-2</c:v>
                </c:pt>
                <c:pt idx="1">
                  <c:v>0.44358003272824514</c:v>
                </c:pt>
                <c:pt idx="2">
                  <c:v>-5.8303570905092236E-2</c:v>
                </c:pt>
                <c:pt idx="3">
                  <c:v>-0.21104750498633995</c:v>
                </c:pt>
                <c:pt idx="4">
                  <c:v>-0.1253399957884086</c:v>
                </c:pt>
                <c:pt idx="5">
                  <c:v>9.651304284633852E-2</c:v>
                </c:pt>
                <c:pt idx="6">
                  <c:v>-3.2711071137347435E-3</c:v>
                </c:pt>
                <c:pt idx="7">
                  <c:v>1.1948035565229316E-2</c:v>
                </c:pt>
                <c:pt idx="8">
                  <c:v>-3.2479699886202092E-2</c:v>
                </c:pt>
                <c:pt idx="9">
                  <c:v>6.7530828860943521E-3</c:v>
                </c:pt>
                <c:pt idx="10">
                  <c:v>1.7950106435013474E-2</c:v>
                </c:pt>
                <c:pt idx="11">
                  <c:v>-1.1750829182346737E-2</c:v>
                </c:pt>
                <c:pt idx="12">
                  <c:v>4.1385797200029444E-4</c:v>
                </c:pt>
                <c:pt idx="13">
                  <c:v>1.3307170534173083E-2</c:v>
                </c:pt>
                <c:pt idx="14">
                  <c:v>4.4445357334277005E-4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656512"/>
        <c:axId val="66658304"/>
      </c:barChart>
      <c:catAx>
        <c:axId val="6665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6658304"/>
        <c:crosses val="autoZero"/>
        <c:auto val="1"/>
        <c:lblAlgn val="ctr"/>
        <c:lblOffset val="100"/>
        <c:noMultiLvlLbl val="0"/>
      </c:catAx>
      <c:valAx>
        <c:axId val="66658304"/>
        <c:scaling>
          <c:orientation val="minMax"/>
          <c:max val="4"/>
          <c:min val="-4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656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0.58831</cdr:x>
      <cdr:y>0.02419</cdr:y>
    </cdr:from>
    <cdr:to>
      <cdr:x>0.80175</cdr:x>
      <cdr:y>0.33138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720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a-DK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0.35131</cdr:x>
      <cdr:y>0.82277</cdr:y>
    </cdr:from>
    <cdr:to>
      <cdr:x>0.67951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19499" y="4244975"/>
          <a:ext cx="33813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a-DK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FE36B-B33A-4348-909F-6325FE96CA1E}" type="datetimeFigureOut">
              <a:rPr lang="da-DK" smtClean="0"/>
              <a:t>04-06-2013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74A14-3465-4299-9220-5DD9A3B8326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906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133EF-D5F2-4823-9129-E423D6216A7C}" type="datetimeFigureOut">
              <a:rPr lang="da-DK" smtClean="0"/>
              <a:t>04-06-2013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85900-38D2-48AD-A5C2-41897CFEC84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511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5900-38D2-48AD-A5C2-41897CFEC84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106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87EB-C043-4932-BCE4-32D80C7D9A7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87EB-C043-4932-BCE4-32D80C7D9A7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ADF91-0312-4572-882F-B96CD02119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5900-38D2-48AD-A5C2-41897CFEC848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04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lowchart: Manual Input 9"/>
          <p:cNvSpPr/>
          <p:nvPr userDrawn="1"/>
        </p:nvSpPr>
        <p:spPr>
          <a:xfrm rot="10800000">
            <a:off x="-8629" y="-8335"/>
            <a:ext cx="9180514" cy="42656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0 w 10000"/>
              <a:gd name="connsiteY0" fmla="*/ 224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0 w 10000"/>
              <a:gd name="connsiteY4" fmla="*/ 2246 h 10000"/>
              <a:gd name="connsiteX0" fmla="*/ 10 w 10000"/>
              <a:gd name="connsiteY0" fmla="*/ 23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0 w 10000"/>
              <a:gd name="connsiteY4" fmla="*/ 23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" y="231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" y="7415"/>
                  <a:pt x="7" y="4898"/>
                  <a:pt x="10" y="23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00400"/>
            <a:ext cx="3181350" cy="228600"/>
          </a:xfrm>
          <a:prstGeom prst="rect">
            <a:avLst/>
          </a:prstGeom>
        </p:spPr>
      </p:pic>
      <p:pic>
        <p:nvPicPr>
          <p:cNvPr id="6" name="Picture 5" descr="TI_Danfysik_lin_50pro_081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4522" y="1488930"/>
            <a:ext cx="8535950" cy="1408211"/>
          </a:xfrm>
          <a:prstGeom prst="rect">
            <a:avLst/>
          </a:prstGeom>
          <a:noFill/>
        </p:spPr>
        <p:txBody>
          <a:bodyPr wrap="square" lIns="288000" tIns="144000" rIns="252000" bIns="324000">
            <a:spAutoFit/>
          </a:bodyPr>
          <a:lstStyle>
            <a:lvl1pPr marL="342900" indent="-342900">
              <a:buClr>
                <a:srgbClr val="C62247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C6224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Clr>
                <a:srgbClr val="C62247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Clr>
                <a:srgbClr val="C6224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endParaRPr lang="en-US" dirty="0" smtClean="0"/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5852" y="272108"/>
            <a:ext cx="6191919" cy="1224136"/>
          </a:xfrm>
          <a:prstGeom prst="rect">
            <a:avLst/>
          </a:prstGeom>
          <a:noFill/>
        </p:spPr>
        <p:txBody>
          <a:bodyPr lIns="288000" tIns="180000" rIns="252000" bIns="180000">
            <a:no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Overskrift</a:t>
            </a:r>
            <a:endParaRPr lang="en-US" dirty="0" smtClean="0"/>
          </a:p>
        </p:txBody>
      </p:sp>
      <p:pic>
        <p:nvPicPr>
          <p:cNvPr id="7" name="Picture 6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i 2 spalter,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5852" y="272108"/>
            <a:ext cx="6191919" cy="1224136"/>
          </a:xfrm>
          <a:prstGeom prst="rect">
            <a:avLst/>
          </a:prstGeom>
          <a:noFill/>
        </p:spPr>
        <p:txBody>
          <a:bodyPr lIns="288000" tIns="180000" rIns="252000" bIns="180000">
            <a:no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Overskrift</a:t>
            </a:r>
            <a:endParaRPr lang="en-US" dirty="0" smtClean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4522" y="1488930"/>
            <a:ext cx="8535950" cy="1408211"/>
          </a:xfrm>
          <a:prstGeom prst="rect">
            <a:avLst/>
          </a:prstGeom>
          <a:noFill/>
        </p:spPr>
        <p:txBody>
          <a:bodyPr wrap="square" lIns="288000" tIns="144000" rIns="252000" bIns="324000" numCol="2">
            <a:spAutoFit/>
          </a:bodyPr>
          <a:lstStyle>
            <a:lvl1pPr marL="342900" indent="-342900">
              <a:buClr>
                <a:srgbClr val="C62247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C6224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Clr>
                <a:srgbClr val="C6224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r>
              <a:rPr lang="en-US" dirty="0" smtClean="0"/>
              <a:t> (2 </a:t>
            </a:r>
            <a:r>
              <a:rPr lang="en-US" dirty="0" err="1" smtClean="0"/>
              <a:t>spalter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endParaRPr lang="en-US" dirty="0" smtClean="0"/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</p:txBody>
      </p:sp>
      <p:pic>
        <p:nvPicPr>
          <p:cNvPr id="7" name="Picture 6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icture 3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1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939168" y="6327060"/>
            <a:ext cx="5076496" cy="515174"/>
          </a:xfrm>
          <a:prstGeom prst="rect">
            <a:avLst/>
          </a:prstGeom>
          <a:ln/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Danfysik presentation Dec. 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11E0D-C6C7-4EA8-A09D-0AA92D0EE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Velkom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0"/>
            <a:ext cx="8531780" cy="176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80000" rIns="252000" bIns="180000">
            <a:noAutofit/>
          </a:bodyPr>
          <a:lstStyle>
            <a:lvl1pPr marL="0" indent="0">
              <a:spcBef>
                <a:spcPts val="0"/>
              </a:spcBef>
              <a:buNone/>
              <a:defRPr sz="46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r>
              <a:rPr lang="da-DK" dirty="0" smtClean="0"/>
              <a:t>Tilføj titel</a:t>
            </a:r>
            <a:endParaRPr lang="da-DK" dirty="0"/>
          </a:p>
        </p:txBody>
      </p:sp>
      <p:pic>
        <p:nvPicPr>
          <p:cNvPr id="7" name="Picture 6" descr="TI_Danfysik_lin_50pro_081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velkomst m.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4750804"/>
            <a:ext cx="8532000" cy="122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80000" rIns="252000" bIns="180000">
            <a:noAutofit/>
          </a:bodyPr>
          <a:lstStyle>
            <a:lvl1pPr marL="0" indent="0"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r>
              <a:rPr lang="da-DK" dirty="0" smtClean="0"/>
              <a:t>Tilføj undertitel</a:t>
            </a:r>
            <a:endParaRPr lang="da-DK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0"/>
            <a:ext cx="8531780" cy="176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80000" rIns="252000" bIns="180000">
            <a:noAutofit/>
          </a:bodyPr>
          <a:lstStyle>
            <a:lvl1pPr marL="0" indent="0">
              <a:spcBef>
                <a:spcPts val="0"/>
              </a:spcBef>
              <a:buNone/>
              <a:defRPr sz="46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r>
              <a:rPr lang="da-DK" dirty="0" smtClean="0"/>
              <a:t>Tilføj titel</a:t>
            </a:r>
            <a:endParaRPr lang="da-DK" dirty="0"/>
          </a:p>
        </p:txBody>
      </p:sp>
      <p:pic>
        <p:nvPicPr>
          <p:cNvPr id="6" name="Picture 5" descr="TI_Danfysik_lin_50pro_081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omst m. 2 x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4750804"/>
            <a:ext cx="8532000" cy="122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80000" rIns="252000" bIns="180000">
            <a:noAutofit/>
          </a:bodyPr>
          <a:lstStyle>
            <a:lvl1pPr marL="0" indent="0"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r>
              <a:rPr lang="da-DK" dirty="0" smtClean="0"/>
              <a:t>Tilføj undertitel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0"/>
            <a:ext cx="8531780" cy="1764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44000" rIns="252000" bIns="144000">
            <a:noAutofit/>
          </a:bodyPr>
          <a:lstStyle>
            <a:lvl1pPr marL="0" indent="0"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r>
              <a:rPr lang="da-DK" dirty="0" smtClean="0"/>
              <a:t>Tilføj 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517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77771" y="271848"/>
            <a:ext cx="2342701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4522" y="1488930"/>
            <a:ext cx="8535950" cy="1408211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44000" rIns="252000" bIns="324000">
            <a:spAutoFit/>
          </a:bodyPr>
          <a:lstStyle>
            <a:lvl1pPr marL="342900" indent="-342900">
              <a:buClr>
                <a:srgbClr val="C62247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C6224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Clr>
                <a:srgbClr val="C62247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Clr>
                <a:srgbClr val="C6224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endParaRPr lang="en-US" dirty="0" smtClean="0"/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5852" y="272108"/>
            <a:ext cx="6191919" cy="1224136"/>
          </a:xfrm>
          <a:prstGeom prst="rect">
            <a:avLst/>
          </a:prstGeom>
          <a:solidFill>
            <a:schemeClr val="bg1"/>
          </a:solidFill>
        </p:spPr>
        <p:txBody>
          <a:bodyPr lIns="288000" tIns="180000" rIns="252000" bIns="180000">
            <a:no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Overskrift</a:t>
            </a:r>
            <a:endParaRPr lang="en-US" dirty="0" smtClean="0"/>
          </a:p>
        </p:txBody>
      </p:sp>
      <p:pic>
        <p:nvPicPr>
          <p:cNvPr id="6" name="Picture 5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i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477771" y="271848"/>
            <a:ext cx="2342701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5852" y="272108"/>
            <a:ext cx="6191919" cy="1224136"/>
          </a:xfrm>
          <a:prstGeom prst="rect">
            <a:avLst/>
          </a:prstGeom>
          <a:solidFill>
            <a:schemeClr val="bg1"/>
          </a:solidFill>
        </p:spPr>
        <p:txBody>
          <a:bodyPr lIns="288000" tIns="180000" rIns="252000" bIns="180000">
            <a:no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Overskrift</a:t>
            </a:r>
            <a:endParaRPr lang="en-US" dirty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4522" y="1488930"/>
            <a:ext cx="8535950" cy="1408211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44000" rIns="252000" bIns="324000" numCol="2">
            <a:spAutoFit/>
          </a:bodyPr>
          <a:lstStyle>
            <a:lvl1pPr marL="342900" indent="-342900">
              <a:buClr>
                <a:srgbClr val="C62247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C6224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Clr>
                <a:srgbClr val="C6224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r>
              <a:rPr lang="en-US" dirty="0" smtClean="0"/>
              <a:t> (2 </a:t>
            </a:r>
            <a:r>
              <a:rPr lang="en-US" dirty="0" err="1" smtClean="0"/>
              <a:t>spalter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endParaRPr lang="en-US" dirty="0" smtClean="0"/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</p:txBody>
      </p:sp>
      <p:pic>
        <p:nvPicPr>
          <p:cNvPr id="6" name="Picture 5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ema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8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+ b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4522" y="1488930"/>
            <a:ext cx="4647518" cy="1408211"/>
          </a:xfrm>
          <a:prstGeom prst="rect">
            <a:avLst/>
          </a:prstGeom>
          <a:noFill/>
        </p:spPr>
        <p:txBody>
          <a:bodyPr wrap="square" lIns="288000" tIns="144000" rIns="252000" bIns="324000">
            <a:spAutoFit/>
          </a:bodyPr>
          <a:lstStyle>
            <a:lvl1pPr marL="342900" indent="-342900">
              <a:buClr>
                <a:srgbClr val="C62247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Clr>
                <a:srgbClr val="C6224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>
              <a:buClr>
                <a:srgbClr val="C6224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>
              <a:buClr>
                <a:srgbClr val="C62247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>
              <a:buClr>
                <a:srgbClr val="C6224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punkt</a:t>
            </a:r>
            <a:endParaRPr lang="en-US" dirty="0" smtClean="0"/>
          </a:p>
          <a:p>
            <a:pPr lvl="1"/>
            <a:r>
              <a:rPr lang="en-US" dirty="0" smtClean="0"/>
              <a:t>2. level</a:t>
            </a:r>
          </a:p>
          <a:p>
            <a:pPr lvl="2"/>
            <a:r>
              <a:rPr lang="en-US" dirty="0" smtClean="0"/>
              <a:t>3.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5852" y="272108"/>
            <a:ext cx="6191919" cy="1224136"/>
          </a:xfrm>
          <a:prstGeom prst="rect">
            <a:avLst/>
          </a:prstGeom>
          <a:noFill/>
        </p:spPr>
        <p:txBody>
          <a:bodyPr lIns="288000" tIns="180000" rIns="252000" bIns="180000">
            <a:no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Overskrift</a:t>
            </a:r>
            <a:endParaRPr lang="en-US" dirty="0" smtClean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32040" y="1486324"/>
            <a:ext cx="3590571" cy="474146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a-DK" dirty="0" smtClean="0"/>
              <a:t>Tilføj Billede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8" name="Picture 7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1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bg billede, teks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da-DK" dirty="0" smtClean="0"/>
              <a:t>Tilføj Billede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5428" y="4653136"/>
            <a:ext cx="4027416" cy="88116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88000" tIns="144000" rIns="252000" bIns="180000">
            <a:sp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citat</a:t>
            </a:r>
            <a:r>
              <a:rPr lang="en-US" dirty="0" smtClean="0"/>
              <a:t> / </a:t>
            </a:r>
            <a:r>
              <a:rPr lang="en-US" dirty="0" err="1" smtClean="0"/>
              <a:t>tekst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placér</a:t>
            </a:r>
            <a:r>
              <a:rPr lang="en-US" dirty="0" smtClean="0"/>
              <a:t> </a:t>
            </a:r>
            <a:r>
              <a:rPr lang="en-US" dirty="0" err="1" smtClean="0"/>
              <a:t>boksen</a:t>
            </a:r>
            <a:endParaRPr lang="en-US" dirty="0" smtClean="0"/>
          </a:p>
        </p:txBody>
      </p:sp>
      <p:pic>
        <p:nvPicPr>
          <p:cNvPr id="6" name="Picture 5" descr="TI_Danfysik_lin_50pro_08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7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-3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I_Danfysik_lin_50pro_0812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762"/>
            <a:ext cx="1478917" cy="274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70" r:id="rId3"/>
    <p:sldLayoutId id="2147483675" r:id="rId4"/>
    <p:sldLayoutId id="2147483651" r:id="rId5"/>
    <p:sldLayoutId id="2147483689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1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8000" y="2880000"/>
            <a:ext cx="8604480" cy="2781248"/>
          </a:xfrm>
        </p:spPr>
        <p:txBody>
          <a:bodyPr/>
          <a:lstStyle/>
          <a:p>
            <a:r>
              <a:rPr lang="da-DK" dirty="0" smtClean="0"/>
              <a:t>Magnetic measurements at Danfysik</a:t>
            </a:r>
          </a:p>
          <a:p>
            <a:r>
              <a:rPr lang="da-DK" sz="2000" dirty="0" smtClean="0"/>
              <a:t>IMMW 18</a:t>
            </a:r>
          </a:p>
          <a:p>
            <a:r>
              <a:rPr lang="da-DK" sz="1800" dirty="0" smtClean="0"/>
              <a:t>Christopher W. Ostenfeld</a:t>
            </a:r>
          </a:p>
          <a:p>
            <a:r>
              <a:rPr lang="da-DK" sz="1800" dirty="0" smtClean="0"/>
              <a:t>Application Physicist, Ph.D.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1473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5697" y="1466791"/>
            <a:ext cx="8535950" cy="2454651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Green Magnets project</a:t>
            </a:r>
          </a:p>
          <a:p>
            <a:r>
              <a:rPr lang="da-DK" sz="1600" dirty="0"/>
              <a:t>Sustainable accelerator systems</a:t>
            </a:r>
          </a:p>
          <a:p>
            <a:r>
              <a:rPr lang="da-DK" sz="1600" dirty="0"/>
              <a:t>Reduction of total cost of ownership of 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magnet </a:t>
            </a:r>
            <a:r>
              <a:rPr lang="da-DK" sz="1600" dirty="0"/>
              <a:t>solutions</a:t>
            </a:r>
          </a:p>
          <a:p>
            <a:r>
              <a:rPr lang="da-DK" sz="1600" dirty="0"/>
              <a:t>New generation of highly efficient and 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reliable </a:t>
            </a:r>
            <a:r>
              <a:rPr lang="da-DK" sz="1600" dirty="0"/>
              <a:t>power supplies</a:t>
            </a:r>
          </a:p>
          <a:p>
            <a:endParaRPr lang="da-DK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332582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9BBB59"/>
                </a:solidFill>
                <a:latin typeface="Comic Sans MS"/>
                <a:ea typeface="Times New Roman"/>
                <a:cs typeface="Times New Roman"/>
              </a:rPr>
              <a:t>GREEN MAGNETS</a:t>
            </a:r>
            <a:r>
              <a:rPr lang="en-US" sz="3200" b="1" baseline="30000" dirty="0" smtClean="0">
                <a:solidFill>
                  <a:srgbClr val="9BBB59"/>
                </a:solidFill>
                <a:latin typeface="Comic Sans MS"/>
                <a:ea typeface="Times New Roman"/>
                <a:cs typeface="Times New Roman"/>
              </a:rPr>
              <a:t>®</a:t>
            </a:r>
            <a:r>
              <a:rPr lang="en-US" sz="1600" b="1" dirty="0" smtClean="0">
                <a:solidFill>
                  <a:srgbClr val="365F91"/>
                </a:solidFill>
                <a:latin typeface="Cambria"/>
                <a:ea typeface="Times New Roman"/>
                <a:cs typeface="Times New Roman"/>
              </a:rPr>
              <a:t> </a:t>
            </a:r>
            <a:endParaRPr kumimoji="0" lang="da-DK" sz="3200" b="1" i="0" u="none" strike="noStrike" kern="0" cap="none" spc="0" normalizeH="0" baseline="0" noProof="0" dirty="0" smtClean="0">
              <a:ln>
                <a:noFill/>
              </a:ln>
              <a:solidFill>
                <a:srgbClr val="2D86A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461900" cy="251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855">
            <a:off x="667735" y="3424335"/>
            <a:ext cx="5461983" cy="361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1" r="2105"/>
          <a:stretch/>
        </p:blipFill>
        <p:spPr bwMode="auto">
          <a:xfrm>
            <a:off x="3563888" y="3667479"/>
            <a:ext cx="3244632" cy="289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7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2005" r="18950" b="1"/>
          <a:stretch/>
        </p:blipFill>
        <p:spPr>
          <a:xfrm>
            <a:off x="4063120" y="1095962"/>
            <a:ext cx="2527051" cy="177185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3855430" cy="266015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Permanent magnets generate a fixed field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Trim coils for magnetic field adjustment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Negligible power consumption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No cooling water infrastructure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Easy installation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Compact design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Lower total lifetime </a:t>
            </a:r>
            <a:r>
              <a:rPr lang="en-US" dirty="0" smtClean="0"/>
              <a:t>cost</a:t>
            </a:r>
            <a:endParaRPr lang="da-D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7065" r="5453"/>
          <a:stretch>
            <a:fillRect/>
          </a:stretch>
        </p:blipFill>
        <p:spPr bwMode="auto">
          <a:xfrm>
            <a:off x="5940152" y="2636912"/>
            <a:ext cx="2556847" cy="18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MS_Figure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4" r="4567"/>
          <a:stretch>
            <a:fillRect/>
          </a:stretch>
        </p:blipFill>
        <p:spPr bwMode="auto">
          <a:xfrm>
            <a:off x="4526107" y="4797152"/>
            <a:ext cx="3518611" cy="153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7871863" y="6768702"/>
            <a:ext cx="172855" cy="227987"/>
          </a:xfrm>
          <a:prstGeom prst="straightConnector1">
            <a:avLst/>
          </a:prstGeom>
          <a:ln w="381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"/>
          <p:cNvSpPr txBox="1">
            <a:spLocks/>
          </p:cNvSpPr>
          <p:nvPr/>
        </p:nvSpPr>
        <p:spPr>
          <a:xfrm>
            <a:off x="179512" y="4096352"/>
            <a:ext cx="3855430" cy="2660150"/>
          </a:xfrm>
          <a:prstGeom prst="rect">
            <a:avLst/>
          </a:prstGeom>
          <a:noFill/>
        </p:spPr>
        <p:txBody>
          <a:bodyPr wrap="square" lIns="288000" tIns="144000" rIns="252000" bIns="32400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62247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62247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62247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62247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62247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Green </a:t>
            </a:r>
            <a:r>
              <a:rPr lang="en-US" dirty="0"/>
              <a:t>Magnet was installed in an AMS facility at </a:t>
            </a:r>
            <a:r>
              <a:rPr lang="en-US" dirty="0" smtClean="0"/>
              <a:t>ETH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Installation </a:t>
            </a:r>
            <a:r>
              <a:rPr lang="en-US" dirty="0"/>
              <a:t>was found to be easy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“We </a:t>
            </a:r>
            <a:r>
              <a:rPr lang="en-US" dirty="0"/>
              <a:t>could not observe any difference to the normal operation condition using conventional </a:t>
            </a:r>
            <a:r>
              <a:rPr lang="en-US" dirty="0" smtClean="0"/>
              <a:t>electromagnets”</a:t>
            </a:r>
            <a:endParaRPr lang="da-DK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332582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9BBB59"/>
                </a:solidFill>
                <a:latin typeface="Comic Sans MS"/>
                <a:ea typeface="Times New Roman"/>
                <a:cs typeface="Times New Roman"/>
              </a:rPr>
              <a:t>GREEN MAGNETS</a:t>
            </a:r>
            <a:r>
              <a:rPr lang="en-US" sz="3200" b="1" baseline="30000" dirty="0" smtClean="0">
                <a:solidFill>
                  <a:srgbClr val="9BBB59"/>
                </a:solidFill>
                <a:latin typeface="Comic Sans MS"/>
                <a:ea typeface="Times New Roman"/>
                <a:cs typeface="Times New Roman"/>
              </a:rPr>
              <a:t>®</a:t>
            </a:r>
            <a:r>
              <a:rPr lang="en-US" sz="1600" b="1" dirty="0" smtClean="0">
                <a:solidFill>
                  <a:srgbClr val="365F91"/>
                </a:solidFill>
                <a:latin typeface="Cambria"/>
                <a:ea typeface="Times New Roman"/>
                <a:cs typeface="Times New Roman"/>
              </a:rPr>
              <a:t> </a:t>
            </a:r>
            <a:endParaRPr kumimoji="0" lang="da-DK" sz="3200" b="1" i="0" u="none" strike="noStrike" kern="0" cap="none" spc="0" normalizeH="0" baseline="0" noProof="0" dirty="0" smtClean="0">
              <a:ln>
                <a:noFill/>
              </a:ln>
              <a:solidFill>
                <a:srgbClr val="2D86A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STRANGE WIND MILLS &amp; TURBINES - ENERGY WINDMILLS - COPENH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05" y="1155142"/>
            <a:ext cx="2266569" cy="14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localdom.net\TI Folders\Organization\DFY_Danfysik AS\Salg\Marketing\Photos\2012\Skovdal_Dec_2012\Capture One Session108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6" r="64540" b="4894"/>
          <a:stretch/>
        </p:blipFill>
        <p:spPr bwMode="auto">
          <a:xfrm>
            <a:off x="6012160" y="4379046"/>
            <a:ext cx="2448072" cy="24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4863542" cy="4966108"/>
          </a:xfrm>
        </p:spPr>
        <p:txBody>
          <a:bodyPr/>
          <a:lstStyle/>
          <a:p>
            <a:r>
              <a:rPr lang="en-US" dirty="0"/>
              <a:t>Thermal drift of permanent </a:t>
            </a:r>
            <a:r>
              <a:rPr lang="en-US" dirty="0" err="1"/>
              <a:t>NdFeB</a:t>
            </a:r>
            <a:r>
              <a:rPr lang="en-US" dirty="0"/>
              <a:t> magnets is about 1000 ppm/°</a:t>
            </a:r>
            <a:r>
              <a:rPr lang="en-US" dirty="0" smtClean="0"/>
              <a:t>C</a:t>
            </a:r>
          </a:p>
          <a:p>
            <a:r>
              <a:rPr lang="en-US" dirty="0" smtClean="0"/>
              <a:t>Reduced </a:t>
            </a:r>
            <a:r>
              <a:rPr lang="en-US" dirty="0"/>
              <a:t>to 10-50 ppm/°</a:t>
            </a:r>
            <a:r>
              <a:rPr lang="en-US" dirty="0" smtClean="0"/>
              <a:t>C </a:t>
            </a:r>
            <a:endParaRPr lang="en-US" dirty="0" smtClean="0"/>
          </a:p>
          <a:p>
            <a:r>
              <a:rPr lang="en-US" dirty="0" smtClean="0"/>
              <a:t>Temperature </a:t>
            </a:r>
            <a:r>
              <a:rPr lang="en-US" dirty="0"/>
              <a:t>drift can be negligible in about a 10°C range around optimum. </a:t>
            </a:r>
            <a:endParaRPr lang="en-US" dirty="0" smtClean="0"/>
          </a:p>
          <a:p>
            <a:r>
              <a:rPr lang="en-US" dirty="0" smtClean="0"/>
              <a:t>Test </a:t>
            </a:r>
            <a:r>
              <a:rPr lang="en-US" dirty="0"/>
              <a:t>result is </a:t>
            </a:r>
            <a:r>
              <a:rPr lang="en-US" dirty="0" smtClean="0"/>
              <a:t>shown</a:t>
            </a:r>
          </a:p>
          <a:p>
            <a:endParaRPr lang="en-US" dirty="0"/>
          </a:p>
          <a:p>
            <a:r>
              <a:rPr lang="en-US" dirty="0" smtClean="0"/>
              <a:t>Similarly for calibration </a:t>
            </a:r>
            <a:r>
              <a:rPr lang="en-US" dirty="0" err="1" smtClean="0"/>
              <a:t>quadrupole</a:t>
            </a:r>
            <a:r>
              <a:rPr lang="en-US" dirty="0" smtClean="0"/>
              <a:t>(PMQ)</a:t>
            </a:r>
          </a:p>
          <a:p>
            <a:endParaRPr lang="en-US" dirty="0"/>
          </a:p>
          <a:p>
            <a:r>
              <a:rPr lang="en-US" dirty="0" smtClean="0"/>
              <a:t>Very good for calibration purposes</a:t>
            </a:r>
            <a:endParaRPr lang="en-US" dirty="0"/>
          </a:p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r>
              <a:rPr lang="en-US" sz="3200" b="1" cap="all" dirty="0"/>
              <a:t>Temperature stability</a:t>
            </a:r>
            <a:endParaRPr lang="en-US" sz="3200" cap="al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9986246"/>
              </p:ext>
            </p:extLst>
          </p:nvPr>
        </p:nvGraphicFramePr>
        <p:xfrm>
          <a:off x="4860032" y="1412776"/>
          <a:ext cx="4283968" cy="297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6516216" y="1484784"/>
            <a:ext cx="719980" cy="432048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2280" y="1115452"/>
            <a:ext cx="21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Normal NdFeB drift</a:t>
            </a:r>
            <a:endParaRPr lang="da-DK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257116" y="2240868"/>
            <a:ext cx="267212" cy="324036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96230" y="1556792"/>
            <a:ext cx="251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accent1"/>
                </a:solidFill>
              </a:rPr>
              <a:t>Passively compensated</a:t>
            </a:r>
          </a:p>
          <a:p>
            <a:r>
              <a:rPr lang="da-DK" dirty="0" smtClean="0">
                <a:solidFill>
                  <a:schemeClr val="accent1"/>
                </a:solidFill>
              </a:rPr>
              <a:t>NdFeB</a:t>
            </a:r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025" y="1196752"/>
            <a:ext cx="4916047" cy="5975615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Hall </a:t>
            </a:r>
            <a:r>
              <a:rPr lang="da-DK" dirty="0"/>
              <a:t>probe field </a:t>
            </a:r>
            <a:r>
              <a:rPr lang="da-DK" dirty="0" smtClean="0"/>
              <a:t>mapping</a:t>
            </a:r>
          </a:p>
          <a:p>
            <a:r>
              <a:rPr lang="en-US" sz="1600" dirty="0" smtClean="0"/>
              <a:t>Step-by-step </a:t>
            </a:r>
            <a:r>
              <a:rPr lang="en-US" sz="1600" dirty="0"/>
              <a:t>or </a:t>
            </a:r>
            <a:r>
              <a:rPr lang="en-US" sz="1600" dirty="0" smtClean="0"/>
              <a:t>on-the-fly</a:t>
            </a:r>
          </a:p>
          <a:p>
            <a:r>
              <a:rPr lang="en-US" sz="1600" dirty="0" smtClean="0"/>
              <a:t>Mainly dipole mapping</a:t>
            </a:r>
          </a:p>
          <a:p>
            <a:pPr lvl="1"/>
            <a:r>
              <a:rPr lang="en-US" sz="1400" dirty="0" smtClean="0"/>
              <a:t>Center field homogeneity</a:t>
            </a:r>
          </a:p>
          <a:p>
            <a:pPr lvl="1"/>
            <a:r>
              <a:rPr lang="en-US" sz="1400" dirty="0" smtClean="0"/>
              <a:t>Shim angles</a:t>
            </a:r>
            <a:endParaRPr lang="en-US" sz="1400" dirty="0"/>
          </a:p>
          <a:p>
            <a:endParaRPr lang="en-US" sz="1600" dirty="0" smtClean="0"/>
          </a:p>
          <a:p>
            <a:r>
              <a:rPr lang="en-US" sz="1600" dirty="0" smtClean="0"/>
              <a:t>Positioning </a:t>
            </a:r>
            <a:r>
              <a:rPr lang="en-US" sz="1600" dirty="0"/>
              <a:t>accuracy &lt; 0.1 </a:t>
            </a:r>
            <a:r>
              <a:rPr lang="en-US" sz="1600" dirty="0" smtClean="0"/>
              <a:t>mm</a:t>
            </a:r>
          </a:p>
          <a:p>
            <a:r>
              <a:rPr lang="en-US" sz="1600" dirty="0" smtClean="0"/>
              <a:t>Large rectangular grids can be programmed, as requested</a:t>
            </a:r>
          </a:p>
          <a:p>
            <a:pPr lvl="1"/>
            <a:r>
              <a:rPr lang="en-US" sz="1400" dirty="0" err="1" smtClean="0"/>
              <a:t>MedAustron</a:t>
            </a:r>
            <a:r>
              <a:rPr lang="en-US" sz="1400" dirty="0" smtClean="0"/>
              <a:t> solenoid grids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dirty="0"/>
              <a:t>Group3 Hall </a:t>
            </a:r>
            <a:r>
              <a:rPr lang="en-US" dirty="0" smtClean="0"/>
              <a:t>probes:</a:t>
            </a:r>
            <a:endParaRPr lang="en-US" dirty="0"/>
          </a:p>
          <a:p>
            <a:r>
              <a:rPr lang="en-US" sz="1600" dirty="0" smtClean="0"/>
              <a:t>Digital</a:t>
            </a:r>
            <a:r>
              <a:rPr lang="en-US" sz="1600" dirty="0"/>
              <a:t>: ± (0.01% </a:t>
            </a:r>
            <a:r>
              <a:rPr lang="en-US" sz="1600" dirty="0" smtClean="0"/>
              <a:t>of </a:t>
            </a:r>
            <a:r>
              <a:rPr lang="en-US" sz="1600" dirty="0"/>
              <a:t>reading </a:t>
            </a:r>
            <a:br>
              <a:rPr lang="en-US" sz="1600" dirty="0"/>
            </a:br>
            <a:r>
              <a:rPr lang="en-US" sz="1600" dirty="0"/>
              <a:t>   + 0.006% of full scale) up to 3 </a:t>
            </a:r>
            <a:r>
              <a:rPr lang="en-US" sz="1600" dirty="0" smtClean="0"/>
              <a:t>Hz</a:t>
            </a:r>
          </a:p>
          <a:p>
            <a:endParaRPr lang="en-US" sz="1600" dirty="0" smtClean="0"/>
          </a:p>
          <a:p>
            <a:r>
              <a:rPr lang="en-US" sz="1600" dirty="0" smtClean="0"/>
              <a:t>Analog</a:t>
            </a:r>
            <a:r>
              <a:rPr lang="en-US" sz="1600" dirty="0"/>
              <a:t>: ± </a:t>
            </a:r>
            <a:r>
              <a:rPr lang="en-US" sz="1600" dirty="0" smtClean="0"/>
              <a:t>0.01%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   (</a:t>
            </a:r>
            <a:r>
              <a:rPr lang="en-US" sz="1600" dirty="0" smtClean="0"/>
              <a:t>of </a:t>
            </a:r>
            <a:r>
              <a:rPr lang="en-US" sz="1600" dirty="0"/>
              <a:t>reading </a:t>
            </a:r>
            <a:r>
              <a:rPr lang="en-US" sz="1600" dirty="0" smtClean="0"/>
              <a:t>+0.02% </a:t>
            </a:r>
            <a:r>
              <a:rPr lang="en-US" sz="1600" dirty="0"/>
              <a:t>of full scale) up </a:t>
            </a:r>
            <a:br>
              <a:rPr lang="en-US" sz="1600" dirty="0"/>
            </a:br>
            <a:r>
              <a:rPr lang="en-US" sz="1600" dirty="0"/>
              <a:t>   to 10 kHz</a:t>
            </a:r>
            <a:endParaRPr lang="da-DK" sz="1600" baseline="30000" dirty="0"/>
          </a:p>
          <a:p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3528" y="255027"/>
            <a:ext cx="6191919" cy="1224136"/>
          </a:xfrm>
        </p:spPr>
        <p:txBody>
          <a:bodyPr/>
          <a:lstStyle/>
          <a:p>
            <a:r>
              <a:rPr lang="da-DK" sz="2400" dirty="0"/>
              <a:t>3D </a:t>
            </a:r>
            <a:r>
              <a:rPr lang="da-DK" sz="2400" dirty="0" smtClean="0"/>
              <a:t>field mapping with Hall</a:t>
            </a:r>
            <a:endParaRPr lang="da-DK" sz="2400" dirty="0"/>
          </a:p>
        </p:txBody>
      </p:sp>
      <p:pic>
        <p:nvPicPr>
          <p:cNvPr id="3074" name="Picture 2" descr="\\localdom.net\TI Folders\Organization\DFY_Danfysik AS\Salg\Marketing\Photos\Birgitte fotos januar 2012\Maskine 03\Maskine 03e.jpg"/>
          <p:cNvPicPr>
            <a:picLocks noChangeAspect="1" noChangeArrowheads="1"/>
          </p:cNvPicPr>
          <p:nvPr/>
        </p:nvPicPr>
        <p:blipFill>
          <a:blip r:embed="rId2" cstate="print"/>
          <a:srcRect l="19707" t="12864" r="22630" b="27492"/>
          <a:stretch>
            <a:fillRect/>
          </a:stretch>
        </p:blipFill>
        <p:spPr bwMode="auto">
          <a:xfrm>
            <a:off x="5008470" y="867095"/>
            <a:ext cx="4135529" cy="2994333"/>
          </a:xfrm>
          <a:prstGeom prst="rect">
            <a:avLst/>
          </a:prstGeom>
          <a:noFill/>
        </p:spPr>
      </p:pic>
      <p:pic>
        <p:nvPicPr>
          <p:cNvPr id="3076" name="Picture 4" descr="\\localdom.net\TI Folders\Organization\DFY_Danfysik AS\Salg\Marketing\Photos\Birgitte fotos januar 2012\Maskine 03\Maskine 03c.jpg"/>
          <p:cNvPicPr>
            <a:picLocks noChangeAspect="1" noChangeArrowheads="1"/>
          </p:cNvPicPr>
          <p:nvPr/>
        </p:nvPicPr>
        <p:blipFill>
          <a:blip r:embed="rId3" cstate="print"/>
          <a:srcRect l="4154" t="7661" r="47965" b="45618"/>
          <a:stretch>
            <a:fillRect/>
          </a:stretch>
        </p:blipFill>
        <p:spPr bwMode="auto">
          <a:xfrm>
            <a:off x="4997670" y="3484175"/>
            <a:ext cx="4177862" cy="2853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8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025" y="1080475"/>
            <a:ext cx="5204079" cy="5660893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Fast rotating </a:t>
            </a:r>
            <a:r>
              <a:rPr lang="en-US" sz="1400" b="1" dirty="0" err="1"/>
              <a:t>multipole</a:t>
            </a:r>
            <a:r>
              <a:rPr lang="en-US" sz="1400" b="1" dirty="0"/>
              <a:t> </a:t>
            </a:r>
            <a:br>
              <a:rPr lang="en-US" sz="1400" b="1" dirty="0"/>
            </a:br>
            <a:r>
              <a:rPr lang="en-US" sz="1400" b="1" dirty="0"/>
              <a:t>test system 690:</a:t>
            </a:r>
          </a:p>
          <a:p>
            <a:r>
              <a:rPr lang="en-US" sz="1400" dirty="0" smtClean="0"/>
              <a:t>Coil </a:t>
            </a:r>
            <a:r>
              <a:rPr lang="en-US" sz="1400" dirty="0"/>
              <a:t>length range: 500 – 1100 mm</a:t>
            </a:r>
          </a:p>
          <a:p>
            <a:r>
              <a:rPr lang="en-US" sz="1400" dirty="0" smtClean="0"/>
              <a:t>Existing </a:t>
            </a:r>
            <a:r>
              <a:rPr lang="en-US" sz="1400" dirty="0"/>
              <a:t>measuring rod radii: </a:t>
            </a:r>
            <a:endParaRPr lang="en-US" sz="1400" dirty="0" smtClean="0"/>
          </a:p>
          <a:p>
            <a:pPr lvl="1"/>
            <a:r>
              <a:rPr lang="en-US" sz="1200" dirty="0"/>
              <a:t>	7.6 … 44.5 </a:t>
            </a:r>
            <a:r>
              <a:rPr lang="en-US" sz="1200" dirty="0" smtClean="0"/>
              <a:t>mm( compensated and non-compensated)</a:t>
            </a:r>
            <a:endParaRPr lang="en-US" sz="1200" dirty="0"/>
          </a:p>
          <a:p>
            <a:r>
              <a:rPr lang="en-US" sz="1400" dirty="0" smtClean="0"/>
              <a:t>Measuring </a:t>
            </a:r>
            <a:r>
              <a:rPr lang="en-US" sz="1400" dirty="0"/>
              <a:t>in the magnet center</a:t>
            </a:r>
          </a:p>
          <a:p>
            <a:r>
              <a:rPr lang="en-US" sz="1400" dirty="0" smtClean="0"/>
              <a:t>Amplitude </a:t>
            </a:r>
            <a:r>
              <a:rPr lang="en-US" sz="1400" dirty="0"/>
              <a:t>measurement </a:t>
            </a:r>
            <a:endParaRPr lang="en-US" sz="1400" dirty="0" smtClean="0"/>
          </a:p>
          <a:p>
            <a:r>
              <a:rPr lang="en-US" sz="1400" dirty="0" smtClean="0"/>
              <a:t>Sold units to </a:t>
            </a:r>
            <a:r>
              <a:rPr lang="en-US" sz="1400" dirty="0" err="1" smtClean="0"/>
              <a:t>Bessy</a:t>
            </a:r>
            <a:r>
              <a:rPr lang="en-US" sz="1400" dirty="0" smtClean="0"/>
              <a:t>, RRCAT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Analyzes voltage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Slow rotation </a:t>
            </a:r>
            <a:r>
              <a:rPr lang="en-US" sz="1400" b="1" dirty="0" err="1"/>
              <a:t>multipole</a:t>
            </a:r>
            <a:r>
              <a:rPr lang="en-US" sz="1400" b="1" dirty="0"/>
              <a:t> </a:t>
            </a:r>
            <a:br>
              <a:rPr lang="en-US" sz="1400" b="1" dirty="0"/>
            </a:br>
            <a:r>
              <a:rPr lang="en-US" sz="1400" b="1" dirty="0"/>
              <a:t>test system 692:</a:t>
            </a:r>
          </a:p>
          <a:p>
            <a:r>
              <a:rPr lang="en-US" sz="1400" dirty="0" smtClean="0"/>
              <a:t>Coil </a:t>
            </a:r>
            <a:r>
              <a:rPr lang="en-US" sz="1400" dirty="0"/>
              <a:t>length range: Custom-built for  </a:t>
            </a:r>
            <a:br>
              <a:rPr lang="en-US" sz="1400" dirty="0"/>
            </a:br>
            <a:r>
              <a:rPr lang="en-US" sz="1400" dirty="0"/>
              <a:t>  specific magnet </a:t>
            </a:r>
            <a:r>
              <a:rPr lang="en-US" sz="1400" dirty="0" smtClean="0"/>
              <a:t>application.</a:t>
            </a:r>
          </a:p>
          <a:p>
            <a:r>
              <a:rPr lang="en-US" sz="1400" dirty="0" smtClean="0"/>
              <a:t>Tangential and radial coils</a:t>
            </a:r>
            <a:endParaRPr lang="en-US" sz="1400" dirty="0"/>
          </a:p>
          <a:p>
            <a:r>
              <a:rPr lang="en-US" sz="1400" dirty="0" smtClean="0"/>
              <a:t>Existing </a:t>
            </a:r>
            <a:r>
              <a:rPr lang="en-US" sz="1400" dirty="0"/>
              <a:t>measuring radius: </a:t>
            </a:r>
            <a:endParaRPr lang="en-US" sz="1400" dirty="0" smtClean="0"/>
          </a:p>
          <a:p>
            <a:pPr lvl="1"/>
            <a:r>
              <a:rPr lang="en-US" sz="1400" dirty="0" smtClean="0"/>
              <a:t>17, 24.5, 30, 47 , 80.5 mm</a:t>
            </a:r>
          </a:p>
          <a:p>
            <a:pPr lvl="2"/>
            <a:r>
              <a:rPr lang="en-US" sz="1200" dirty="0" err="1" smtClean="0"/>
              <a:t>Quadrupole</a:t>
            </a:r>
            <a:r>
              <a:rPr lang="en-US" sz="1200" dirty="0" smtClean="0"/>
              <a:t> and </a:t>
            </a:r>
            <a:r>
              <a:rPr lang="en-US" sz="1200" dirty="0" err="1" smtClean="0"/>
              <a:t>sextupole</a:t>
            </a:r>
            <a:r>
              <a:rPr lang="en-US" sz="1200" dirty="0" smtClean="0"/>
              <a:t> compensated</a:t>
            </a:r>
          </a:p>
          <a:p>
            <a:r>
              <a:rPr lang="en-US" sz="1400" dirty="0" smtClean="0"/>
              <a:t>Magnet </a:t>
            </a:r>
            <a:r>
              <a:rPr lang="en-US" sz="1400" dirty="0"/>
              <a:t>alignment within: </a:t>
            </a:r>
            <a:br>
              <a:rPr lang="en-US" sz="1400" dirty="0"/>
            </a:br>
            <a:r>
              <a:rPr lang="en-US" sz="1400" dirty="0"/>
              <a:t>      ±0.03 mm, ±0.2 </a:t>
            </a:r>
            <a:r>
              <a:rPr lang="en-US" sz="1400" dirty="0" err="1"/>
              <a:t>mrad</a:t>
            </a:r>
            <a:endParaRPr lang="en-US" sz="1400" dirty="0"/>
          </a:p>
          <a:p>
            <a:r>
              <a:rPr lang="da-DK" sz="1400" dirty="0" smtClean="0"/>
              <a:t>Sold units to INFN, SSCL, Argonne, Bessy, </a:t>
            </a:r>
          </a:p>
          <a:p>
            <a:pPr marL="0" indent="0">
              <a:buNone/>
            </a:pPr>
            <a:r>
              <a:rPr lang="da-DK" sz="1400" dirty="0" smtClean="0"/>
              <a:t>RRCAT, and others</a:t>
            </a:r>
          </a:p>
          <a:p>
            <a:r>
              <a:rPr lang="da-DK" sz="1400" b="1" dirty="0" smtClean="0">
                <a:solidFill>
                  <a:srgbClr val="FF0000"/>
                </a:solidFill>
              </a:rPr>
              <a:t>Analyzes integrated voltage</a:t>
            </a:r>
            <a:endParaRPr lang="da-DK" sz="1400" b="1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2400" dirty="0"/>
              <a:t>Rotating coil measurements</a:t>
            </a:r>
          </a:p>
        </p:txBody>
      </p:sp>
      <p:pic>
        <p:nvPicPr>
          <p:cNvPr id="1026" name="Picture 2" descr="\\localdom.net\TI Folders\Organization\DFY_Danfysik AS\Salg\Marketing\Newsletters\News 2011\News 2011 filer fra Jette 4 nov 2011\Illustrations\Billede side 3 BNL sextupolmag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70936"/>
            <a:ext cx="3634348" cy="2787064"/>
          </a:xfrm>
          <a:prstGeom prst="rect">
            <a:avLst/>
          </a:prstGeom>
          <a:noFill/>
        </p:spPr>
      </p:pic>
      <p:pic>
        <p:nvPicPr>
          <p:cNvPr id="2" name="Picture 2" descr="C:\Users\cwo\Desktop\IMG_2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50150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4143462" cy="4781442"/>
          </a:xfrm>
        </p:spPr>
        <p:txBody>
          <a:bodyPr/>
          <a:lstStyle/>
          <a:p>
            <a:r>
              <a:rPr lang="da-DK" dirty="0" smtClean="0"/>
              <a:t>Based on design from CERN, technology transfer</a:t>
            </a:r>
          </a:p>
          <a:p>
            <a:r>
              <a:rPr lang="da-DK" dirty="0" smtClean="0"/>
              <a:t>Latest order(RRCAT) was scaled up to handle large magnets</a:t>
            </a:r>
          </a:p>
          <a:p>
            <a:r>
              <a:rPr lang="da-DK" dirty="0" smtClean="0"/>
              <a:t>Coil radius up to 138 mm</a:t>
            </a:r>
          </a:p>
          <a:p>
            <a:r>
              <a:rPr lang="da-DK" dirty="0" smtClean="0"/>
              <a:t>Coil length around 2000 mm</a:t>
            </a:r>
          </a:p>
          <a:p>
            <a:r>
              <a:rPr lang="da-DK" dirty="0" smtClean="0"/>
              <a:t>Voltage integration using </a:t>
            </a:r>
            <a:r>
              <a:rPr lang="da-DK" b="1" dirty="0"/>
              <a:t>M</a:t>
            </a:r>
            <a:r>
              <a:rPr lang="da-DK" b="1" dirty="0" smtClean="0"/>
              <a:t>etrolab</a:t>
            </a:r>
            <a:r>
              <a:rPr lang="da-DK" dirty="0" smtClean="0"/>
              <a:t> new </a:t>
            </a:r>
            <a:r>
              <a:rPr lang="da-DK" b="1" dirty="0" smtClean="0"/>
              <a:t>FDI 2056 </a:t>
            </a:r>
            <a:r>
              <a:rPr lang="da-DK" dirty="0" smtClean="0"/>
              <a:t>with 2 channels and encoder module</a:t>
            </a:r>
          </a:p>
          <a:p>
            <a:r>
              <a:rPr lang="da-DK" dirty="0" smtClean="0"/>
              <a:t>”Seamless” integration of FDI into our old software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Measuring bench 692</a:t>
            </a:r>
            <a:endParaRPr lang="da-DK" dirty="0"/>
          </a:p>
        </p:txBody>
      </p:sp>
      <p:pic>
        <p:nvPicPr>
          <p:cNvPr id="14338" name="Picture 2" descr="Y:\Organization\DFY_Danfysik AS\Salg\Marketing\Photos\Thomas_Vilhelm_Feb13\Hoej_oploesning\DANFYSIK 2\_MG_5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76" y="1412776"/>
            <a:ext cx="4211960" cy="28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Y:\Organization\DFY_Danfysik AS\Salg\Marketing\Photos\Thomas_Vilhelm_Feb13\Hoej_oploesning\DANFYSIK 2\_MG_6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16" y="4241011"/>
            <a:ext cx="4187280" cy="22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6602" r="30865" b="9355"/>
          <a:stretch/>
        </p:blipFill>
        <p:spPr bwMode="auto">
          <a:xfrm>
            <a:off x="6401244" y="1272145"/>
            <a:ext cx="2371104" cy="208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5799646" cy="3919668"/>
          </a:xfrm>
        </p:spPr>
        <p:txBody>
          <a:bodyPr/>
          <a:lstStyle/>
          <a:p>
            <a:r>
              <a:rPr lang="da-DK" dirty="0" smtClean="0"/>
              <a:t>169 Standard sextupole magnets for NSLS-II</a:t>
            </a:r>
          </a:p>
          <a:p>
            <a:r>
              <a:rPr lang="da-DK" dirty="0" smtClean="0"/>
              <a:t>Tight specifications for harmonic content, and magnetic mid-plane.</a:t>
            </a:r>
          </a:p>
          <a:p>
            <a:r>
              <a:rPr lang="da-DK" dirty="0" smtClean="0"/>
              <a:t>Asymmetric design</a:t>
            </a:r>
          </a:p>
          <a:p>
            <a:r>
              <a:rPr lang="da-DK" dirty="0" smtClean="0"/>
              <a:t>Removable central pole( for inserting coil)</a:t>
            </a:r>
          </a:p>
          <a:p>
            <a:r>
              <a:rPr lang="da-DK" dirty="0" smtClean="0"/>
              <a:t>Optimized in Vectorfields OPERA</a:t>
            </a:r>
          </a:p>
          <a:p>
            <a:r>
              <a:rPr lang="da-DK" i="1" dirty="0" smtClean="0"/>
              <a:t>Coil and raw yoke production by Scanditronix</a:t>
            </a:r>
            <a:endParaRPr lang="da-DK" i="1" dirty="0"/>
          </a:p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5852" y="272108"/>
            <a:ext cx="6422372" cy="1224136"/>
          </a:xfrm>
        </p:spPr>
        <p:txBody>
          <a:bodyPr/>
          <a:lstStyle/>
          <a:p>
            <a:r>
              <a:rPr lang="da-DK" dirty="0" smtClean="0"/>
              <a:t>Recent measurement campaigns</a:t>
            </a:r>
          </a:p>
        </p:txBody>
      </p:sp>
      <p:pic>
        <p:nvPicPr>
          <p:cNvPr id="4" name="Picture 2" descr="\\localdom.net\TI Folders\Organization\DFY_Danfysik AS\Salg\Marketing\Photos\2012\Birgitte_fotos_juni_2012\Maksiner_udstyr#1F71\0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90" y="5005745"/>
            <a:ext cx="1961889" cy="13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:\Organization\DFY_Danfysik AS\Salg\Marketing\Photos\2011\Birgitte fotos juni 2011\maskine 0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58253"/>
            <a:ext cx="1757144" cy="13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4719526" cy="3488781"/>
          </a:xfrm>
        </p:spPr>
        <p:txBody>
          <a:bodyPr/>
          <a:lstStyle/>
          <a:p>
            <a:r>
              <a:rPr lang="da-DK" dirty="0" smtClean="0"/>
              <a:t>Initially produced 3 ”First Article” magnets</a:t>
            </a:r>
          </a:p>
          <a:p>
            <a:r>
              <a:rPr lang="da-DK" dirty="0" smtClean="0"/>
              <a:t>Pending approval of these, the rest could be produced</a:t>
            </a:r>
            <a:endParaRPr lang="da-DK" dirty="0"/>
          </a:p>
          <a:p>
            <a:r>
              <a:rPr lang="da-DK" dirty="0" smtClean="0"/>
              <a:t>First Article </a:t>
            </a:r>
            <a:r>
              <a:rPr lang="da-DK" b="1" dirty="0" smtClean="0"/>
              <a:t>1</a:t>
            </a:r>
            <a:r>
              <a:rPr lang="da-DK" dirty="0" smtClean="0"/>
              <a:t> and </a:t>
            </a:r>
            <a:r>
              <a:rPr lang="da-DK" b="1" dirty="0" smtClean="0"/>
              <a:t>2</a:t>
            </a:r>
            <a:r>
              <a:rPr lang="da-DK" dirty="0" smtClean="0"/>
              <a:t> were shimmed to within specifications. </a:t>
            </a:r>
          </a:p>
          <a:p>
            <a:r>
              <a:rPr lang="da-DK" dirty="0" smtClean="0"/>
              <a:t>First </a:t>
            </a:r>
            <a:r>
              <a:rPr lang="da-DK" dirty="0"/>
              <a:t>Article </a:t>
            </a:r>
            <a:r>
              <a:rPr lang="da-DK" b="1" dirty="0"/>
              <a:t>3</a:t>
            </a:r>
            <a:r>
              <a:rPr lang="da-DK" dirty="0"/>
              <a:t> was </a:t>
            </a:r>
            <a:r>
              <a:rPr lang="da-DK" dirty="0" smtClean="0"/>
              <a:t>flawless.</a:t>
            </a:r>
          </a:p>
          <a:p>
            <a:r>
              <a:rPr lang="da-DK" dirty="0" smtClean="0"/>
              <a:t>Machining process was refined for Article 3 and remaining magnets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Measurement results</a:t>
            </a:r>
            <a:endParaRPr lang="da-DK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017846"/>
              </p:ext>
            </p:extLst>
          </p:nvPr>
        </p:nvGraphicFramePr>
        <p:xfrm>
          <a:off x="12996936" y="3380605"/>
          <a:ext cx="5635623" cy="326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30213"/>
              </p:ext>
            </p:extLst>
          </p:nvPr>
        </p:nvGraphicFramePr>
        <p:xfrm>
          <a:off x="12996936" y="6837932"/>
          <a:ext cx="5688632" cy="330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028322"/>
              </p:ext>
            </p:extLst>
          </p:nvPr>
        </p:nvGraphicFramePr>
        <p:xfrm>
          <a:off x="14077056" y="764704"/>
          <a:ext cx="3456383" cy="199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175005"/>
              </p:ext>
            </p:extLst>
          </p:nvPr>
        </p:nvGraphicFramePr>
        <p:xfrm>
          <a:off x="4788024" y="1124744"/>
          <a:ext cx="4176464" cy="180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488094"/>
              </p:ext>
            </p:extLst>
          </p:nvPr>
        </p:nvGraphicFramePr>
        <p:xfrm>
          <a:off x="4788024" y="2852936"/>
          <a:ext cx="4248472" cy="180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075274"/>
              </p:ext>
            </p:extLst>
          </p:nvPr>
        </p:nvGraphicFramePr>
        <p:xfrm>
          <a:off x="4788024" y="4653136"/>
          <a:ext cx="435597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79511" y="4896711"/>
            <a:ext cx="4536505" cy="1834291"/>
            <a:chOff x="179511" y="4896711"/>
            <a:chExt cx="4536505" cy="1834291"/>
          </a:xfrm>
        </p:grpSpPr>
        <p:pic>
          <p:nvPicPr>
            <p:cNvPr id="19458" name="Picture 2" descr="C:\Users\cwo\Downloads\20.-etap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022468"/>
              <a:ext cx="3384376" cy="1708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21266929">
              <a:off x="179511" y="4896711"/>
              <a:ext cx="3276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solidFill>
                    <a:srgbClr val="FF0000"/>
                  </a:solidFill>
                </a:rPr>
                <a:t>166 more sextupoles to go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608" y="5373216"/>
              <a:ext cx="504056" cy="7920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74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" y="0"/>
            <a:ext cx="9260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0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340768"/>
            <a:ext cx="6591734" cy="4122800"/>
          </a:xfrm>
        </p:spPr>
        <p:txBody>
          <a:bodyPr/>
          <a:lstStyle/>
          <a:p>
            <a:r>
              <a:rPr lang="da-DK" dirty="0" smtClean="0"/>
              <a:t>Insertion device group within Danfysik</a:t>
            </a:r>
          </a:p>
          <a:p>
            <a:pPr lvl="1"/>
            <a:r>
              <a:rPr lang="da-DK" dirty="0" smtClean="0"/>
              <a:t>Project manager, design engineers, physicists, shim technician</a:t>
            </a:r>
          </a:p>
          <a:p>
            <a:r>
              <a:rPr lang="da-DK" dirty="0" smtClean="0"/>
              <a:t>All kinds of insertion devices have been produced</a:t>
            </a:r>
          </a:p>
          <a:p>
            <a:pPr lvl="1"/>
            <a:r>
              <a:rPr lang="da-DK" dirty="0" smtClean="0"/>
              <a:t>Undulators: PPM and hybrid </a:t>
            </a:r>
          </a:p>
          <a:p>
            <a:pPr lvl="1"/>
            <a:r>
              <a:rPr lang="da-DK" dirty="0" smtClean="0"/>
              <a:t>Hybrid wigglers</a:t>
            </a:r>
          </a:p>
          <a:p>
            <a:pPr lvl="1"/>
            <a:r>
              <a:rPr lang="da-DK" dirty="0" smtClean="0"/>
              <a:t>Electromagnet wigglers</a:t>
            </a:r>
          </a:p>
          <a:p>
            <a:pPr lvl="1"/>
            <a:r>
              <a:rPr lang="da-DK" dirty="0" smtClean="0"/>
              <a:t>In-vacuum devices</a:t>
            </a:r>
          </a:p>
          <a:p>
            <a:pPr lvl="1"/>
            <a:r>
              <a:rPr lang="da-DK" dirty="0" smtClean="0"/>
              <a:t>Cryogenic hybrid device for Diamond</a:t>
            </a:r>
          </a:p>
          <a:p>
            <a:pPr lvl="1"/>
            <a:r>
              <a:rPr lang="da-DK" dirty="0" smtClean="0"/>
              <a:t>Apple-II type</a:t>
            </a:r>
            <a:endParaRPr lang="da-DK" dirty="0"/>
          </a:p>
          <a:p>
            <a:r>
              <a:rPr lang="da-DK" dirty="0" smtClean="0"/>
              <a:t>2 wigglers results to present today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Insertion devices</a:t>
            </a:r>
            <a:endParaRPr lang="da-DK" dirty="0"/>
          </a:p>
        </p:txBody>
      </p:sp>
      <p:pic>
        <p:nvPicPr>
          <p:cNvPr id="2050" name="Picture 2" descr="Y:\Organization\DFY_Danfysik AS\Salg\Marketing\Photos\Insertion Devices\0118101 Undulator_S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74" y="1556792"/>
            <a:ext cx="1143926" cy="15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Organization\DFY_Danfysik AS\Salg\Marketing\Photos\Insertion Devices\Desy_undulato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10" y="3140632"/>
            <a:ext cx="2039300" cy="20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Organization\DFY_Danfysik AS\Salg\Marketing\Photos\Insertion Devices\DF_SSRL_wiggler_BL4_Pic1_shimming_ID-bookl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10" y="5201144"/>
            <a:ext cx="2018389" cy="16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Organization\DFY_Danfysik AS\Salg\Marketing\Photos\Insertion Devices\Elettra_ID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47" y="5201144"/>
            <a:ext cx="1657963" cy="16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Organization\DFY_Danfysik AS\Salg\Marketing\Photos\Insertion Devices\ESRF_ID-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17" y="5201144"/>
            <a:ext cx="1237596" cy="16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Y:\Organization\DFY_Danfysik AS\Salg\Marketing\Photos\Insertion Devices\Frascati_ID-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50" y="5201144"/>
            <a:ext cx="2174368" cy="16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:\Organization\DFY_Danfysik AS\Salg\Marketing\Photos\Insertion Devices\SSRC_ID-pho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90" y="3140632"/>
            <a:ext cx="1458320" cy="20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Y:\Organization\DFY_Danfysik AS\Salg\Marketing\Photos\Insertion Devices\SSRL-BL11_ID-pho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01144"/>
            <a:ext cx="2109576" cy="16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Y:\Organization\DFY_Danfysik AS\Salg\Marketing\Photos\Insertion Devices\DLS Cryo undulator ENG 500252\DLS Cryo feb 2010\07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13" y="1556792"/>
            <a:ext cx="1109349" cy="15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85852" y="272108"/>
            <a:ext cx="6734420" cy="1224136"/>
          </a:xfrm>
        </p:spPr>
        <p:txBody>
          <a:bodyPr/>
          <a:lstStyle/>
          <a:p>
            <a:pPr eaLnBrk="1" hangingPunct="1"/>
            <a:r>
              <a:rPr lang="en-GB" sz="2000" dirty="0" smtClean="0"/>
              <a:t>1964 - Danfysik A/S was founded by </a:t>
            </a:r>
            <a:r>
              <a:rPr lang="en-GB" sz="2000" dirty="0" err="1" smtClean="0"/>
              <a:t>Ejnar</a:t>
            </a:r>
            <a:r>
              <a:rPr lang="en-GB" sz="2000" dirty="0" smtClean="0"/>
              <a:t> Jespersen</a:t>
            </a:r>
            <a:r>
              <a:rPr lang="en-GB" sz="2400" dirty="0" smtClean="0"/>
              <a:t>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981075"/>
            <a:ext cx="8640763" cy="5184775"/>
            <a:chOff x="158" y="618"/>
            <a:chExt cx="5443" cy="3266"/>
          </a:xfrm>
        </p:grpSpPr>
        <p:sp>
          <p:nvSpPr>
            <p:cNvPr id="5125" name="AutoShape 5"/>
            <p:cNvSpPr>
              <a:spLocks noChangeArrowheads="1"/>
            </p:cNvSpPr>
            <p:nvPr/>
          </p:nvSpPr>
          <p:spPr bwMode="auto">
            <a:xfrm>
              <a:off x="158" y="618"/>
              <a:ext cx="5443" cy="3266"/>
            </a:xfrm>
            <a:prstGeom prst="roundRect">
              <a:avLst>
                <a:gd name="adj" fmla="val 16667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340" y="3022"/>
              <a:ext cx="2631" cy="40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3200" b="1" dirty="0">
                  <a:solidFill>
                    <a:schemeClr val="bg1"/>
                  </a:solidFill>
                  <a:latin typeface="Tahoma" pitchFamily="34" charset="0"/>
                </a:rPr>
                <a:t>DANFYSIK 1964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2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2400" dirty="0" smtClean="0"/>
              <a:t>Electromagnetic wiggler for Helmholz Zentrum Dresden-Rossendorff</a:t>
            </a:r>
            <a:endParaRPr lang="da-DK" sz="2400" dirty="0"/>
          </a:p>
        </p:txBody>
      </p:sp>
      <p:pic>
        <p:nvPicPr>
          <p:cNvPr id="4" name="Picture 2" descr="Y:\Organization\DFY_Danfysik AS\Projects\501xxx\501361 HZDR Rossendorf EM Wiggler\Fysik\Photos\121029\IMG_2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1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wo\Desktop\IMG_2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212977"/>
            <a:ext cx="2592287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48249"/>
              </p:ext>
            </p:extLst>
          </p:nvPr>
        </p:nvGraphicFramePr>
        <p:xfrm>
          <a:off x="755576" y="1412776"/>
          <a:ext cx="4104456" cy="30963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36304"/>
                <a:gridCol w="1368152"/>
              </a:tblGrid>
              <a:tr h="417365">
                <a:tc gridSpan="2">
                  <a:txBody>
                    <a:bodyPr/>
                    <a:lstStyle/>
                    <a:p>
                      <a:r>
                        <a:rPr lang="da-DK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Wiggler</a:t>
                      </a:r>
                      <a:r>
                        <a:rPr lang="da-DK" sz="16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specifications</a:t>
                      </a:r>
                      <a:endParaRPr lang="da-DK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a-DK" sz="2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Period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300 mm</a:t>
                      </a:r>
                      <a:endParaRPr lang="da-DK" sz="14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Number of full-size periods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# poles, including end poles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16+2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32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</a:t>
                      </a:r>
                      <a:r>
                        <a:rPr lang="en-US" sz="1400" baseline="-250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RMS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7.76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32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Peak field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0.38 T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Minimum clear gap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102 mm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Field </a:t>
                      </a:r>
                      <a:r>
                        <a:rPr lang="en-US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flatness (x&lt;20</a:t>
                      </a:r>
                      <a:r>
                        <a:rPr lang="en-US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mm)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+0.2 %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34704"/>
              </p:ext>
            </p:extLst>
          </p:nvPr>
        </p:nvGraphicFramePr>
        <p:xfrm>
          <a:off x="755576" y="5229200"/>
          <a:ext cx="4320480" cy="1008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666"/>
                <a:gridCol w="661354"/>
                <a:gridCol w="831209"/>
                <a:gridCol w="883611"/>
                <a:gridCol w="761640"/>
              </a:tblGrid>
              <a:tr h="31765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effectLst/>
                        </a:rPr>
                        <a:t> </a:t>
                      </a:r>
                      <a:endParaRPr lang="da-DK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MPS type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Quantity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Stability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Max. Current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76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Central poles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effectLst/>
                        </a:rPr>
                        <a:t> </a:t>
                      </a:r>
                      <a:r>
                        <a:rPr lang="en-GB" sz="900" b="1" kern="800" dirty="0" smtClean="0">
                          <a:effectLst/>
                        </a:rPr>
                        <a:t>854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1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10 ppm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625 A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706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Large end poles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effectLst/>
                        </a:rPr>
                        <a:t> </a:t>
                      </a:r>
                      <a:r>
                        <a:rPr lang="en-GB" sz="900" b="1" kern="800" dirty="0" smtClean="0">
                          <a:effectLst/>
                        </a:rPr>
                        <a:t>854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>
                          <a:effectLst/>
                        </a:rPr>
                        <a:t>2</a:t>
                      </a:r>
                      <a:endParaRPr lang="da-DK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>
                          <a:effectLst/>
                        </a:rPr>
                        <a:t>10 ppm</a:t>
                      </a:r>
                      <a:endParaRPr lang="da-DK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235 A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662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Small end poles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kern="800" dirty="0">
                          <a:effectLst/>
                        </a:rPr>
                        <a:t> </a:t>
                      </a:r>
                      <a:r>
                        <a:rPr lang="en-GB" sz="900" b="1" kern="800" dirty="0" smtClean="0">
                          <a:effectLst/>
                        </a:rPr>
                        <a:t>9100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2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>
                          <a:effectLst/>
                        </a:rPr>
                        <a:t>10 ppm</a:t>
                      </a:r>
                      <a:endParaRPr lang="da-DK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900" b="1" kern="800" dirty="0">
                          <a:effectLst/>
                        </a:rPr>
                        <a:t>200 A</a:t>
                      </a:r>
                      <a:endParaRPr lang="da-DK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4719270"/>
            <a:ext cx="432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Independent powering of end poles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5765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79529" y="3507476"/>
            <a:ext cx="3534775" cy="2811672"/>
          </a:xfrm>
        </p:spPr>
        <p:txBody>
          <a:bodyPr/>
          <a:lstStyle/>
          <a:p>
            <a:r>
              <a:rPr lang="da-DK" dirty="0" smtClean="0"/>
              <a:t>Wiggler was shimmed by adjusting end polevcurrent, long coils</a:t>
            </a:r>
          </a:p>
          <a:p>
            <a:r>
              <a:rPr lang="da-DK" dirty="0" smtClean="0"/>
              <a:t>High saturation of thin end poles at high power</a:t>
            </a:r>
          </a:p>
          <a:p>
            <a:r>
              <a:rPr lang="da-DK" dirty="0" smtClean="0"/>
              <a:t>Low phase error: 1.2°</a:t>
            </a:r>
            <a:endParaRPr lang="da-DK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Modelling and results</a:t>
            </a:r>
            <a:endParaRPr lang="da-DK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14305" y="1772177"/>
            <a:ext cx="5233657" cy="1735299"/>
            <a:chOff x="1098427" y="34437709"/>
            <a:chExt cx="8496944" cy="25550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371" y="34797750"/>
              <a:ext cx="432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27" y="34832748"/>
              <a:ext cx="4240065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372794" y="34437710"/>
              <a:ext cx="1489155" cy="543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K=7.76</a:t>
              </a:r>
              <a:endParaRPr lang="da-DK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28791" y="34437709"/>
              <a:ext cx="1525590" cy="543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K=3.99</a:t>
              </a:r>
              <a:endParaRPr lang="da-DK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99608" y="3717032"/>
            <a:ext cx="5190031" cy="1742935"/>
            <a:chOff x="1146773" y="32585246"/>
            <a:chExt cx="8520126" cy="257954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773" y="32997750"/>
              <a:ext cx="432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899" y="33004791"/>
              <a:ext cx="4320000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372795" y="32614862"/>
              <a:ext cx="1334718" cy="546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K=2.0</a:t>
              </a:r>
              <a:endParaRPr lang="da-DK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28791" y="32585246"/>
              <a:ext cx="1334718" cy="546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K=1.0</a:t>
              </a:r>
              <a:endParaRPr lang="da-DK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5641" r="34511" b="6196"/>
          <a:stretch/>
        </p:blipFill>
        <p:spPr>
          <a:xfrm>
            <a:off x="633533" y="1412776"/>
            <a:ext cx="2843369" cy="19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Movable gap damping wigglers for NSLS-II</a:t>
            </a:r>
            <a:endParaRPr lang="da-DK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16171"/>
              </p:ext>
            </p:extLst>
          </p:nvPr>
        </p:nvGraphicFramePr>
        <p:xfrm>
          <a:off x="755576" y="1700808"/>
          <a:ext cx="5400600" cy="407352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36304"/>
                <a:gridCol w="2664296"/>
              </a:tblGrid>
              <a:tr h="417365">
                <a:tc gridSpan="2">
                  <a:txBody>
                    <a:bodyPr/>
                    <a:lstStyle/>
                    <a:p>
                      <a:r>
                        <a:rPr lang="da-DK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Wiggler</a:t>
                      </a:r>
                      <a:r>
                        <a:rPr lang="da-DK" sz="16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specifications</a:t>
                      </a:r>
                      <a:endParaRPr lang="da-DK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a-DK" sz="2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Period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 mm</a:t>
                      </a:r>
                      <a:endParaRPr lang="da-DK" sz="1400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Number of full-size periods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783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# poles, including end poles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74+2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32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32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Peak field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1.8 </a:t>
                      </a: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Minimum clear gap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 </a:t>
                      </a:r>
                      <a:r>
                        <a:rPr lang="en-GB" sz="1400" kern="8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mm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Minimum pole width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90 mm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First integral(x&lt;15</a:t>
                      </a:r>
                      <a:r>
                        <a:rPr lang="en-US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mm)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 </a:t>
                      </a:r>
                      <a:r>
                        <a:rPr lang="en-GB" sz="1400" kern="800" dirty="0" err="1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Gcm</a:t>
                      </a: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(Horizontal)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 </a:t>
                      </a:r>
                      <a:r>
                        <a:rPr lang="en-GB" sz="1400" kern="800" dirty="0" err="1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Gcm</a:t>
                      </a:r>
                      <a:r>
                        <a:rPr lang="en-GB" sz="1400" kern="8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 Vertical)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64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Second integral(x&lt;15 mm)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2000</a:t>
                      </a:r>
                      <a:r>
                        <a:rPr lang="da-DK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Gcm</a:t>
                      </a:r>
                      <a:r>
                        <a:rPr lang="da-DK" sz="1400" baseline="300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da-DK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(Horizontal)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5000 Gcm</a:t>
                      </a:r>
                      <a:r>
                        <a:rPr lang="da-DK" sz="1400" baseline="300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da-DK" sz="1400" baseline="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(Vertical)</a:t>
                      </a:r>
                      <a:endParaRPr lang="da-DK" sz="1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434" name="Picture 2" descr="\\localdom.net\TI Folders\Organization\DFY_Danfysik AS\Salg\Marketing\Photos\2012\Birgitte_fotos_juni_2012\Maksiner_udstyr#1F71\12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27" y="3645024"/>
            <a:ext cx="2339678" cy="23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localdom.net\TI Folders\Organization\DFY_Danfysik AS\Salg\Marketing\Photos\2012\Thomas Vilhelm Oct 2012\_MG_2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28" y="2079752"/>
            <a:ext cx="2339678" cy="15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1"/>
            <a:ext cx="4575510" cy="2156093"/>
          </a:xfrm>
        </p:spPr>
        <p:txBody>
          <a:bodyPr/>
          <a:lstStyle/>
          <a:p>
            <a:r>
              <a:rPr lang="da-DK" dirty="0" smtClean="0"/>
              <a:t>Central section and demagnetization(open, closed gap)  modelled using Vectorfield OPERA</a:t>
            </a:r>
          </a:p>
          <a:p>
            <a:r>
              <a:rPr lang="da-DK" dirty="0" smtClean="0"/>
              <a:t>End termination modelled using RADIA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Modelling</a:t>
            </a:r>
            <a:endParaRPr lang="da-DK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2484318" cy="164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460" y="2935297"/>
            <a:ext cx="2217068" cy="170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642782"/>
            <a:ext cx="2634104" cy="169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Y:\Organization\DFY_Danfysik AS\Salg\Marketing\Photos\2012\Billeder_Birgitte_120919\02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2736304" cy="19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1835696" y="3789039"/>
            <a:ext cx="1512168" cy="12241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15816" y="3789039"/>
            <a:ext cx="432048" cy="8537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47864" y="3606153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Adjustable side magnets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4591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2991334" cy="3673447"/>
          </a:xfrm>
        </p:spPr>
        <p:txBody>
          <a:bodyPr/>
          <a:lstStyle/>
          <a:p>
            <a:r>
              <a:rPr lang="da-DK" dirty="0" smtClean="0"/>
              <a:t>Average peak field: 1.819 T</a:t>
            </a:r>
          </a:p>
          <a:p>
            <a:r>
              <a:rPr lang="da-DK" dirty="0" smtClean="0"/>
              <a:t>Mounting and shimming time is improving</a:t>
            </a:r>
          </a:p>
          <a:p>
            <a:r>
              <a:rPr lang="da-DK" dirty="0" smtClean="0"/>
              <a:t>4th wiggler has completed magnet assembly, and is ready for shimming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Results</a:t>
            </a:r>
            <a:endParaRPr lang="da-DK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877042" cy="153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09" y="2978627"/>
            <a:ext cx="2475987" cy="153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52" y="2983649"/>
            <a:ext cx="2777561" cy="152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9292041">
            <a:off x="3170924" y="115610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Trajectory</a:t>
            </a:r>
            <a:endParaRPr lang="da-DK" b="1" dirty="0"/>
          </a:p>
        </p:txBody>
      </p:sp>
      <p:sp>
        <p:nvSpPr>
          <p:cNvPr id="8" name="TextBox 7"/>
          <p:cNvSpPr txBox="1"/>
          <p:nvPr/>
        </p:nvSpPr>
        <p:spPr>
          <a:xfrm rot="19292041">
            <a:off x="2807527" y="2988754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2nd integrals</a:t>
            </a:r>
            <a:endParaRPr lang="da-DK" b="1" dirty="0"/>
          </a:p>
        </p:txBody>
      </p:sp>
      <p:sp>
        <p:nvSpPr>
          <p:cNvPr id="9" name="TextBox 8"/>
          <p:cNvSpPr txBox="1"/>
          <p:nvPr/>
        </p:nvSpPr>
        <p:spPr>
          <a:xfrm rot="19292041">
            <a:off x="2999202" y="515895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/>
              <a:t>1st integrals</a:t>
            </a:r>
            <a:endParaRPr lang="da-DK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81" y="4690388"/>
            <a:ext cx="3095455" cy="2137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4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6735750" cy="4110489"/>
          </a:xfrm>
        </p:spPr>
        <p:txBody>
          <a:bodyPr/>
          <a:lstStyle/>
          <a:p>
            <a:r>
              <a:rPr lang="da-DK" dirty="0" smtClean="0"/>
              <a:t>Many different projects since last IMMW</a:t>
            </a:r>
          </a:p>
          <a:p>
            <a:r>
              <a:rPr lang="da-DK" dirty="0" smtClean="0"/>
              <a:t>Upcoming challenges</a:t>
            </a:r>
          </a:p>
          <a:p>
            <a:pPr lvl="1"/>
            <a:r>
              <a:rPr lang="da-DK" dirty="0" smtClean="0"/>
              <a:t>Completion of damping wigglers for NSLS-II</a:t>
            </a:r>
          </a:p>
          <a:p>
            <a:pPr lvl="1"/>
            <a:r>
              <a:rPr lang="da-DK" dirty="0" smtClean="0"/>
              <a:t>In-vacuum undulator for NSLS-II</a:t>
            </a:r>
          </a:p>
          <a:p>
            <a:pPr lvl="1"/>
            <a:r>
              <a:rPr lang="da-DK" dirty="0"/>
              <a:t>Completion of compact girder systems for </a:t>
            </a:r>
            <a:r>
              <a:rPr lang="da-DK" dirty="0" smtClean="0"/>
              <a:t>MaxLab</a:t>
            </a:r>
          </a:p>
          <a:p>
            <a:pPr lvl="1"/>
            <a:r>
              <a:rPr lang="da-DK" dirty="0" smtClean="0"/>
              <a:t>Measurement of 1.5 GeV complete </a:t>
            </a:r>
            <a:r>
              <a:rPr lang="da-DK" smtClean="0"/>
              <a:t>girder systems for MaxLab/ Solaris projects</a:t>
            </a:r>
            <a:endParaRPr lang="da-DK" dirty="0" smtClean="0"/>
          </a:p>
          <a:p>
            <a:r>
              <a:rPr lang="da-DK" dirty="0" smtClean="0"/>
              <a:t>Continued efforts to improve automatization of measuring processes, in ID and general magnetic measurements</a:t>
            </a:r>
          </a:p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Conclusion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6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2800" dirty="0" smtClean="0"/>
              <a:t>Company history – headlines </a:t>
            </a:r>
            <a:endParaRPr lang="en-US" sz="28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9552" y="1124744"/>
            <a:ext cx="8208912" cy="5040560"/>
          </a:xfrm>
          <a:prstGeom prst="rect">
            <a:avLst/>
          </a:prstGeom>
          <a:noFill/>
        </p:spPr>
        <p:txBody>
          <a:bodyPr lIns="288000" tIns="180000" rIns="252000" bIns="18000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1964 – Founding of Danfysik A/S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1964 – First power supplies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1967 – First ion accelerator system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1974 – First synchrotron magnet system  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1995 – First insertion device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1997 – First turnkey synchrotron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2001 – First synchrotron X-ray beam line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2006 – First particle therapy synchrotron( </a:t>
            </a:r>
            <a:r>
              <a:rPr lang="en-GB" sz="2000" dirty="0" smtClean="0">
                <a:solidFill>
                  <a:srgbClr val="FF0000"/>
                </a:solidFill>
              </a:rPr>
              <a:t>Siemens agreement</a:t>
            </a:r>
            <a:r>
              <a:rPr lang="en-GB" sz="2000" dirty="0" smtClean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2007 – X-ray beam lines business sold off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2008 – Particle therapy business sold off to Siemens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GB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GB" sz="2000" dirty="0" smtClean="0"/>
              <a:t>2009 – New owner – Danish Technological Institute</a:t>
            </a:r>
          </a:p>
          <a:p>
            <a:pPr lvl="2">
              <a:lnSpc>
                <a:spcPct val="80000"/>
              </a:lnSpc>
            </a:pPr>
            <a:r>
              <a:rPr lang="en-GB" sz="1400" dirty="0" smtClean="0">
                <a:solidFill>
                  <a:srgbClr val="FF0000"/>
                </a:solidFill>
              </a:rPr>
              <a:t>27 people at Danfysik at this </a:t>
            </a:r>
            <a:r>
              <a:rPr lang="en-GB" sz="1400" dirty="0" smtClean="0">
                <a:solidFill>
                  <a:srgbClr val="FF0000"/>
                </a:solidFill>
              </a:rPr>
              <a:t>time…</a:t>
            </a:r>
            <a:endParaRPr lang="en-GB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4522" y="1488930"/>
            <a:ext cx="4647518" cy="5224640"/>
          </a:xfrm>
        </p:spPr>
        <p:txBody>
          <a:bodyPr/>
          <a:lstStyle/>
          <a:p>
            <a:r>
              <a:rPr lang="da-DK" dirty="0" smtClean="0"/>
              <a:t>Key (large) projects</a:t>
            </a:r>
          </a:p>
          <a:p>
            <a:pPr lvl="1"/>
            <a:r>
              <a:rPr lang="da-DK" dirty="0"/>
              <a:t>NSLS-II Standard </a:t>
            </a:r>
            <a:r>
              <a:rPr lang="da-DK" dirty="0" smtClean="0"/>
              <a:t>Sextupoles</a:t>
            </a:r>
          </a:p>
          <a:p>
            <a:pPr lvl="1"/>
            <a:r>
              <a:rPr lang="da-DK" dirty="0" smtClean="0"/>
              <a:t>ASTRID-II complete girder sections</a:t>
            </a:r>
            <a:endParaRPr lang="da-DK" dirty="0"/>
          </a:p>
          <a:p>
            <a:pPr lvl="1"/>
            <a:r>
              <a:rPr lang="da-DK" dirty="0"/>
              <a:t>NSLS-II Damping Wigglers</a:t>
            </a:r>
          </a:p>
          <a:p>
            <a:pPr lvl="1"/>
            <a:r>
              <a:rPr lang="da-DK" dirty="0"/>
              <a:t>Maxlab 3 GeV girders</a:t>
            </a:r>
          </a:p>
          <a:p>
            <a:pPr lvl="1"/>
            <a:r>
              <a:rPr lang="da-DK" dirty="0"/>
              <a:t>Maxlab 1.5 GeV girders</a:t>
            </a:r>
          </a:p>
          <a:p>
            <a:pPr lvl="1"/>
            <a:r>
              <a:rPr lang="da-DK" dirty="0"/>
              <a:t>Solaris 1.5 GeV girders</a:t>
            </a:r>
          </a:p>
          <a:p>
            <a:pPr lvl="1"/>
            <a:r>
              <a:rPr lang="da-DK" dirty="0"/>
              <a:t>Service agreement with Siemens towards Shanghai accelerator </a:t>
            </a:r>
            <a:r>
              <a:rPr lang="da-DK" dirty="0" smtClean="0"/>
              <a:t>installation and service</a:t>
            </a:r>
          </a:p>
          <a:p>
            <a:r>
              <a:rPr lang="da-DK" dirty="0" smtClean="0"/>
              <a:t>Currently 104 people are employed</a:t>
            </a:r>
          </a:p>
          <a:p>
            <a:pPr lvl="1"/>
            <a:r>
              <a:rPr lang="da-DK" dirty="0" smtClean="0"/>
              <a:t>Engineers, physicists, administration, production staff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Since 2009</a:t>
            </a:r>
            <a:endParaRPr lang="da-DK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304307"/>
              </p:ext>
            </p:extLst>
          </p:nvPr>
        </p:nvGraphicFramePr>
        <p:xfrm>
          <a:off x="4716016" y="1556792"/>
          <a:ext cx="47525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8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Location</a:t>
            </a:r>
            <a:endParaRPr lang="da-DK" dirty="0"/>
          </a:p>
        </p:txBody>
      </p:sp>
      <p:pic>
        <p:nvPicPr>
          <p:cNvPr id="13" name="Content Placeholder 12" descr="Danmarkskort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5198" y="1054100"/>
            <a:ext cx="4768850" cy="559276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 bwMode="auto">
          <a:xfrm>
            <a:off x="2422566" y="5201392"/>
            <a:ext cx="95003" cy="83127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244436" y="3776354"/>
            <a:ext cx="142504" cy="142504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064326" y="2361211"/>
            <a:ext cx="95003" cy="83127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7460" y="3966358"/>
            <a:ext cx="7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 smtClean="0">
                <a:solidFill>
                  <a:srgbClr val="C00000"/>
                </a:solidFill>
              </a:rPr>
              <a:t>Århus</a:t>
            </a:r>
            <a:endParaRPr lang="da-DK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3429" y="523503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 smtClean="0">
                <a:solidFill>
                  <a:srgbClr val="C00000"/>
                </a:solidFill>
              </a:rPr>
              <a:t>Odense</a:t>
            </a:r>
            <a:endParaRPr lang="da-DK" sz="1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1748" y="2420586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 smtClean="0">
                <a:solidFill>
                  <a:srgbClr val="C00000"/>
                </a:solidFill>
              </a:rPr>
              <a:t>Aalborg</a:t>
            </a:r>
            <a:endParaRPr lang="da-DK" sz="14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429497" y="4560125"/>
            <a:ext cx="237506" cy="23750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2164" y="4831278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 smtClean="0">
                <a:solidFill>
                  <a:srgbClr val="C00000"/>
                </a:solidFill>
              </a:rPr>
              <a:t>Copenhagen</a:t>
            </a:r>
            <a:endParaRPr lang="da-DK" sz="1400" b="1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0165278" y="1733797"/>
            <a:ext cx="914400" cy="914400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272644" y="2529444"/>
            <a:ext cx="641268" cy="1116281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7754587" y="368135"/>
            <a:ext cx="1128156" cy="11875"/>
          </a:xfrm>
          <a:prstGeom prst="straightConnector1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5189517" y="2600696"/>
            <a:ext cx="771897" cy="1045029"/>
          </a:xfrm>
          <a:prstGeom prst="straightConnector1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8395855" y="1567543"/>
            <a:ext cx="914400" cy="914400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12953" r="3150" b="16511"/>
          <a:stretch/>
        </p:blipFill>
        <p:spPr bwMode="auto">
          <a:xfrm>
            <a:off x="2994821" y="-48300"/>
            <a:ext cx="6149179" cy="382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 bwMode="auto">
          <a:xfrm rot="21091627">
            <a:off x="4856213" y="2482280"/>
            <a:ext cx="1764264" cy="932213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 flipH="1">
            <a:off x="4317735" y="3366283"/>
            <a:ext cx="852218" cy="1255704"/>
          </a:xfrm>
          <a:prstGeom prst="straightConnector1">
            <a:avLst/>
          </a:prstGeom>
          <a:blipFill dpi="0" rotWithShape="0">
            <a:blip r:embed="rId9"/>
            <a:srcRect/>
            <a:stretch>
              <a:fillRect/>
            </a:stretch>
          </a:blip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99" y="908824"/>
            <a:ext cx="2002718" cy="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ontent Placeholder 4"/>
          <p:cNvSpPr txBox="1">
            <a:spLocks/>
          </p:cNvSpPr>
          <p:nvPr/>
        </p:nvSpPr>
        <p:spPr>
          <a:xfrm>
            <a:off x="5231524" y="3971601"/>
            <a:ext cx="3912476" cy="17938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 smtClean="0">
                <a:solidFill>
                  <a:schemeClr val="tx1"/>
                </a:solidFill>
              </a:rPr>
              <a:t>Taastrup,</a:t>
            </a:r>
            <a:br>
              <a:rPr lang="da-DK" sz="2400" dirty="0" smtClean="0">
                <a:solidFill>
                  <a:schemeClr val="tx1"/>
                </a:solidFill>
              </a:rPr>
            </a:br>
            <a:r>
              <a:rPr lang="da-DK" sz="2400" dirty="0" smtClean="0">
                <a:solidFill>
                  <a:schemeClr val="tx1"/>
                </a:solidFill>
              </a:rPr>
              <a:t>~ 20 km west from downtown CPH</a:t>
            </a:r>
          </a:p>
          <a:p>
            <a:r>
              <a:rPr lang="da-DK" sz="2400" dirty="0" smtClean="0">
                <a:solidFill>
                  <a:schemeClr val="tx1"/>
                </a:solidFill>
              </a:rPr>
              <a:t>Approx. 30 min from </a:t>
            </a:r>
            <a:br>
              <a:rPr lang="da-DK" sz="2400" dirty="0" smtClean="0">
                <a:solidFill>
                  <a:schemeClr val="tx1"/>
                </a:solidFill>
              </a:rPr>
            </a:br>
            <a:r>
              <a:rPr lang="da-DK" sz="2400" dirty="0" smtClean="0">
                <a:solidFill>
                  <a:schemeClr val="tx1"/>
                </a:solidFill>
              </a:rPr>
              <a:t>CPH airport</a:t>
            </a:r>
          </a:p>
        </p:txBody>
      </p:sp>
      <p:pic>
        <p:nvPicPr>
          <p:cNvPr id="38" name="Picture 37" descr="TI_Danfysik_lin_50pro_081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0" y="1976699"/>
            <a:ext cx="2392060" cy="4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t="795" r="44588" b="-5518"/>
          <a:stretch>
            <a:fillRect/>
          </a:stretch>
        </p:blipFill>
        <p:spPr bwMode="auto">
          <a:xfrm>
            <a:off x="5101641" y="1901779"/>
            <a:ext cx="4030484" cy="464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6564" name="Picture 3" descr="Pictur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4427538" cy="2943225"/>
          </a:xfrm>
          <a:prstGeom prst="rect">
            <a:avLst/>
          </a:prstGeom>
          <a:noFill/>
        </p:spPr>
      </p:pic>
      <p:pic>
        <p:nvPicPr>
          <p:cNvPr id="66566" name="Picture 5" descr="Pictur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-246063"/>
            <a:ext cx="4895850" cy="3384551"/>
          </a:xfrm>
          <a:prstGeom prst="rect">
            <a:avLst/>
          </a:prstGeom>
          <a:noFill/>
        </p:spPr>
      </p:pic>
      <p:pic>
        <p:nvPicPr>
          <p:cNvPr id="6656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27538" y="0"/>
            <a:ext cx="4716462" cy="313531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11987" y="495527"/>
            <a:ext cx="5405733" cy="35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8" cstate="print"/>
          <a:srcRect r="296" b="6941"/>
          <a:stretch>
            <a:fillRect/>
          </a:stretch>
        </p:blipFill>
        <p:spPr bwMode="auto">
          <a:xfrm>
            <a:off x="0" y="3124282"/>
            <a:ext cx="5098211" cy="31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665018" y="629392"/>
            <a:ext cx="8182099" cy="5213268"/>
          </a:xfrm>
          <a:prstGeom prst="rect">
            <a:avLst/>
          </a:prstGeom>
          <a:solidFill>
            <a:srgbClr val="A6A6A6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/>
            </a:r>
            <a:br>
              <a:rPr kumimoji="0" lang="da-DK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a-DK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Danfysik today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Staff</a:t>
            </a:r>
            <a:r>
              <a:rPr lang="da-DK" sz="28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 104</a:t>
            </a: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da-DK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Design &amp; Projects: 		30</a:t>
            </a:r>
            <a:b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Production and Logisitics:	40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Admin., Sales &amp; Service: 	20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Particle Therapy:			14</a:t>
            </a:r>
          </a:p>
          <a:p>
            <a:pPr algn="ctr"/>
            <a:r>
              <a:rPr lang="da-D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turn-over:</a:t>
            </a:r>
            <a:endParaRPr lang="da-DK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approx. 15 M€</a:t>
            </a:r>
            <a:endParaRPr lang="da-DK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Ownership: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100% subsidiary of Danish Technological Institute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323850" y="4437063"/>
            <a:ext cx="1871663" cy="15843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3917" y="836712"/>
            <a:ext cx="8535950" cy="3605736"/>
          </a:xfrm>
        </p:spPr>
        <p:txBody>
          <a:bodyPr/>
          <a:lstStyle/>
          <a:p>
            <a:pPr eaLnBrk="0" hangingPunct="0"/>
            <a:r>
              <a:rPr lang="da-DK" dirty="0">
                <a:solidFill>
                  <a:srgbClr val="33301F"/>
                </a:solidFill>
              </a:rPr>
              <a:t>Ion implanters and isotope separators (many systems)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Booster </a:t>
            </a:r>
            <a:r>
              <a:rPr lang="da-DK" dirty="0">
                <a:solidFill>
                  <a:srgbClr val="33301F"/>
                </a:solidFill>
              </a:rPr>
              <a:t>synchrotrons and microtrons</a:t>
            </a:r>
            <a:endParaRPr lang="da-DK" sz="1800" dirty="0">
              <a:solidFill>
                <a:srgbClr val="33301F"/>
              </a:solidFill>
            </a:endParaRPr>
          </a:p>
          <a:p>
            <a:pPr marL="800100" lvl="1" indent="-342900" eaLnBrk="0" hangingPunct="0">
              <a:buFont typeface="Tahoma" pitchFamily="34" charset="0"/>
              <a:buChar char="‒"/>
            </a:pPr>
            <a:r>
              <a:rPr lang="da-DK" sz="1600" dirty="0">
                <a:solidFill>
                  <a:srgbClr val="33301F"/>
                </a:solidFill>
              </a:rPr>
              <a:t>ANKA (Karlsruhe, Germany)</a:t>
            </a:r>
          </a:p>
          <a:p>
            <a:pPr marL="800100" lvl="1" indent="-342900" eaLnBrk="0" hangingPunct="0">
              <a:buFont typeface="Tahoma" pitchFamily="34" charset="0"/>
              <a:buChar char="‒"/>
            </a:pPr>
            <a:r>
              <a:rPr lang="da-DK" sz="1600" dirty="0">
                <a:solidFill>
                  <a:srgbClr val="33301F"/>
                </a:solidFill>
              </a:rPr>
              <a:t>CLS (Saskatoon, Canada) 2.9 GeV,  Ø 35 m </a:t>
            </a:r>
          </a:p>
          <a:p>
            <a:pPr marL="800100" lvl="1" indent="-342900" eaLnBrk="0" hangingPunct="0">
              <a:buFont typeface="Tahoma" pitchFamily="34" charset="0"/>
              <a:buChar char="‒"/>
            </a:pPr>
            <a:r>
              <a:rPr lang="da-DK" sz="1600" dirty="0">
                <a:solidFill>
                  <a:srgbClr val="33301F"/>
                </a:solidFill>
              </a:rPr>
              <a:t>Australian Synchrotron (Melbourne, Australia), 3 GeV,  Ø 42 m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Particle </a:t>
            </a:r>
            <a:r>
              <a:rPr lang="da-DK" dirty="0">
                <a:solidFill>
                  <a:srgbClr val="33301F"/>
                </a:solidFill>
              </a:rPr>
              <a:t>therapy systems</a:t>
            </a:r>
          </a:p>
          <a:p>
            <a:pPr marL="800100" lvl="1" indent="-342900" eaLnBrk="0" hangingPunct="0">
              <a:buFont typeface="Tahoma" pitchFamily="34" charset="0"/>
              <a:buChar char="‒"/>
            </a:pPr>
            <a:r>
              <a:rPr lang="da-DK" sz="1600" dirty="0">
                <a:solidFill>
                  <a:srgbClr val="33301F"/>
                </a:solidFill>
              </a:rPr>
              <a:t>RKA/Siemens Healthcare in Marburg, GER,  450 MeV/n, Ø 21 m</a:t>
            </a:r>
          </a:p>
          <a:p>
            <a:pPr marL="800100" lvl="1" indent="-342900" eaLnBrk="0" hangingPunct="0">
              <a:buFont typeface="Tahoma" pitchFamily="34" charset="0"/>
              <a:buChar char="‒"/>
            </a:pPr>
            <a:r>
              <a:rPr lang="da-DK" sz="1600" dirty="0">
                <a:solidFill>
                  <a:srgbClr val="33301F"/>
                </a:solidFill>
              </a:rPr>
              <a:t>Siemens Healthcare in Shanghai, China, 450 MeV/n, Ø 21 </a:t>
            </a:r>
            <a:r>
              <a:rPr lang="da-DK" sz="1600" dirty="0" smtClean="0">
                <a:solidFill>
                  <a:srgbClr val="33301F"/>
                </a:solidFill>
              </a:rPr>
              <a:t>m</a:t>
            </a:r>
            <a:r>
              <a:rPr lang="da-DK" sz="1800" dirty="0">
                <a:solidFill>
                  <a:srgbClr val="777777"/>
                </a:solidFill>
              </a:rPr>
              <a:t/>
            </a:r>
            <a:br>
              <a:rPr lang="da-DK" sz="1800" dirty="0">
                <a:solidFill>
                  <a:srgbClr val="777777"/>
                </a:solidFill>
              </a:rPr>
            </a:br>
            <a:endParaRPr lang="da-DK" sz="1800" dirty="0">
              <a:solidFill>
                <a:srgbClr val="777777"/>
              </a:solidFill>
            </a:endParaRPr>
          </a:p>
          <a:p>
            <a:endParaRPr lang="da-DK" sz="1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/>
              <a:t>Danfysik turn-key accelerator systems</a:t>
            </a:r>
            <a:endParaRPr lang="da-DK" sz="2400" dirty="0"/>
          </a:p>
        </p:txBody>
      </p:sp>
      <p:sp>
        <p:nvSpPr>
          <p:cNvPr id="512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2015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sz="2800" dirty="0" err="1" smtClean="0"/>
              <a:t>Danfysik</a:t>
            </a:r>
            <a:r>
              <a:rPr lang="en-GB" sz="2800" dirty="0" smtClean="0"/>
              <a:t> turn-key accelerator systems</a:t>
            </a:r>
            <a:endParaRPr lang="da-DK" sz="2800" dirty="0" smtClean="0"/>
          </a:p>
        </p:txBody>
      </p:sp>
      <p:pic>
        <p:nvPicPr>
          <p:cNvPr id="1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268"/>
            <a:ext cx="3784600" cy="25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Ank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645024"/>
            <a:ext cx="3707904" cy="2538362"/>
          </a:xfrm>
          <a:prstGeom prst="rect">
            <a:avLst/>
          </a:prstGeom>
        </p:spPr>
      </p:pic>
      <p:pic>
        <p:nvPicPr>
          <p:cNvPr id="10" name="Picture 9" descr="D29Q389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720" y="3645268"/>
            <a:ext cx="3426832" cy="25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7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323850" y="4437063"/>
            <a:ext cx="1871663" cy="15843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4522" y="918134"/>
            <a:ext cx="8535950" cy="31440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Magnet technology</a:t>
            </a:r>
          </a:p>
          <a:p>
            <a:r>
              <a:rPr lang="en-US" sz="1600" dirty="0"/>
              <a:t>Normal and superconducting magnets</a:t>
            </a:r>
          </a:p>
          <a:p>
            <a:r>
              <a:rPr lang="en-US" sz="1600" dirty="0"/>
              <a:t>State-of-the-art magnetic field calculations 2D, </a:t>
            </a:r>
            <a:r>
              <a:rPr lang="en-US" sz="1600" dirty="0" smtClean="0"/>
              <a:t>3D</a:t>
            </a:r>
            <a:endParaRPr lang="en-US" sz="1600" dirty="0"/>
          </a:p>
          <a:p>
            <a:r>
              <a:rPr lang="en-US" sz="1600" dirty="0"/>
              <a:t>Manufacturing design</a:t>
            </a:r>
          </a:p>
          <a:p>
            <a:r>
              <a:rPr lang="en-US" sz="1600" dirty="0"/>
              <a:t>Coil winding and yoke lamination</a:t>
            </a:r>
          </a:p>
          <a:p>
            <a:r>
              <a:rPr lang="en-US" sz="1600" dirty="0"/>
              <a:t>Assembly (clean room)</a:t>
            </a:r>
          </a:p>
          <a:p>
            <a:r>
              <a:rPr lang="en-US" sz="1600" dirty="0"/>
              <a:t>Magnetic testing (2D, 3D and harmonic content)</a:t>
            </a:r>
          </a:p>
          <a:p>
            <a:r>
              <a:rPr lang="en-US" sz="1600" dirty="0"/>
              <a:t>Magnet measurement systems</a:t>
            </a:r>
          </a:p>
          <a:p>
            <a:endParaRPr lang="da-DK" sz="1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/>
              <a:t>DANFYSIK products</a:t>
            </a:r>
            <a:endParaRPr lang="da-DK" sz="2400" dirty="0"/>
          </a:p>
        </p:txBody>
      </p:sp>
      <p:pic>
        <p:nvPicPr>
          <p:cNvPr id="3075" name="Picture 3" descr="C:\Users\arba\Documents\Presentations\Danfysik\CERN_dec_2012\Billeder\_MG_2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3646902"/>
            <a:ext cx="3698643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ba\Documents\Presentations\Danfysik\CERN_dec_2012\Billeder\_MG_0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00" y="3650400"/>
            <a:ext cx="3699189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rba\Documents\Presentations\Danfysik\CERN_dec_2012\Billeder\_MG_9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36" y="3650400"/>
            <a:ext cx="3699189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968416">
            <a:off x="356136" y="3773651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rgbClr val="FF0000"/>
                </a:solidFill>
              </a:rPr>
              <a:t>MaxLab</a:t>
            </a:r>
          </a:p>
        </p:txBody>
      </p:sp>
      <p:sp>
        <p:nvSpPr>
          <p:cNvPr id="9" name="TextBox 8"/>
          <p:cNvSpPr txBox="1"/>
          <p:nvPr/>
        </p:nvSpPr>
        <p:spPr>
          <a:xfrm rot="19968416">
            <a:off x="3153028" y="37879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rgbClr val="FF0000"/>
                </a:solidFill>
              </a:rPr>
              <a:t>NSLS-II</a:t>
            </a:r>
            <a:endParaRPr lang="da-DK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323850" y="4437063"/>
            <a:ext cx="1871663" cy="15843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8538" y="855418"/>
            <a:ext cx="8535950" cy="3365670"/>
          </a:xfrm>
        </p:spPr>
        <p:txBody>
          <a:bodyPr/>
          <a:lstStyle/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Magnets </a:t>
            </a:r>
            <a:r>
              <a:rPr lang="da-DK" dirty="0">
                <a:solidFill>
                  <a:srgbClr val="33301F"/>
                </a:solidFill>
              </a:rPr>
              <a:t>(fast &amp; slow), electrostatics + related equipment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Ultrastable </a:t>
            </a:r>
            <a:r>
              <a:rPr lang="da-DK" dirty="0">
                <a:solidFill>
                  <a:srgbClr val="33301F"/>
                </a:solidFill>
              </a:rPr>
              <a:t>power supplies </a:t>
            </a:r>
            <a:r>
              <a:rPr lang="da-DK" dirty="0" smtClean="0">
                <a:solidFill>
                  <a:srgbClr val="33301F"/>
                </a:solidFill>
              </a:rPr>
              <a:t>+ </a:t>
            </a:r>
            <a:r>
              <a:rPr lang="da-DK" dirty="0">
                <a:solidFill>
                  <a:srgbClr val="33301F"/>
                </a:solidFill>
              </a:rPr>
              <a:t>converter </a:t>
            </a:r>
            <a:r>
              <a:rPr lang="da-DK" dirty="0" smtClean="0">
                <a:solidFill>
                  <a:srgbClr val="33301F"/>
                </a:solidFill>
              </a:rPr>
              <a:t>technology</a:t>
            </a:r>
            <a:endParaRPr lang="da-DK" dirty="0">
              <a:solidFill>
                <a:srgbClr val="33301F"/>
              </a:solidFill>
            </a:endParaRP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Insertion </a:t>
            </a:r>
            <a:r>
              <a:rPr lang="da-DK" dirty="0">
                <a:solidFill>
                  <a:srgbClr val="33301F"/>
                </a:solidFill>
              </a:rPr>
              <a:t>devices, undulators and wigglers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Ion </a:t>
            </a:r>
            <a:r>
              <a:rPr lang="da-DK" dirty="0">
                <a:solidFill>
                  <a:srgbClr val="33301F"/>
                </a:solidFill>
              </a:rPr>
              <a:t>sources and beam </a:t>
            </a:r>
            <a:r>
              <a:rPr lang="da-DK" dirty="0" smtClean="0">
                <a:solidFill>
                  <a:srgbClr val="33301F"/>
                </a:solidFill>
              </a:rPr>
              <a:t>diagnostics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Ion </a:t>
            </a:r>
            <a:r>
              <a:rPr lang="da-DK" dirty="0">
                <a:solidFill>
                  <a:srgbClr val="33301F"/>
                </a:solidFill>
              </a:rPr>
              <a:t>accelerators, ion implanters and isotope separators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Turn-key </a:t>
            </a:r>
            <a:r>
              <a:rPr lang="da-DK" dirty="0">
                <a:solidFill>
                  <a:srgbClr val="33301F"/>
                </a:solidFill>
              </a:rPr>
              <a:t>systems, electron &amp; ion synchrotrons, microtrons</a:t>
            </a:r>
          </a:p>
          <a:p>
            <a:pPr eaLnBrk="0" hangingPunct="0"/>
            <a:r>
              <a:rPr lang="da-DK" dirty="0" smtClean="0">
                <a:solidFill>
                  <a:srgbClr val="33301F"/>
                </a:solidFill>
              </a:rPr>
              <a:t>Installation</a:t>
            </a:r>
            <a:r>
              <a:rPr lang="da-DK" dirty="0">
                <a:solidFill>
                  <a:srgbClr val="33301F"/>
                </a:solidFill>
              </a:rPr>
              <a:t>, commissioning and after-sales service</a:t>
            </a:r>
          </a:p>
          <a:p>
            <a:endParaRPr lang="da-DK" dirty="0">
              <a:solidFill>
                <a:srgbClr val="33301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/>
              <a:t>Accelerator  products, services &amp; systems</a:t>
            </a:r>
            <a:endParaRPr lang="da-DK" sz="2400" dirty="0"/>
          </a:p>
        </p:txBody>
      </p:sp>
      <p:pic>
        <p:nvPicPr>
          <p:cNvPr id="2051" name="Picture 3" descr="C:\Users\arba\Documents\Presentations\Danfysik\CERN_dec_2012\Billeder\_MG_2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19700"/>
          <a:stretch/>
        </p:blipFill>
        <p:spPr bwMode="auto">
          <a:xfrm>
            <a:off x="3490119" y="3645953"/>
            <a:ext cx="2659564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ba\Documents\Presentations\Danfysik\CERN_dec_2012\Billeder\_MG_2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38" y="3645953"/>
            <a:ext cx="3698643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rba\Documents\Presentations\Danfysik\CERN_dec_2012\Billeder\_MG_0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" y="3662275"/>
            <a:ext cx="3699189" cy="24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belon_PP_teknologisk_v3_dva_klint_trans_b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knologis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10297</TotalTime>
  <Words>1045</Words>
  <Application>Microsoft Office PowerPoint</Application>
  <PresentationFormat>On-screen Show (4:3)</PresentationFormat>
  <Paragraphs>273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Times New Roman</vt:lpstr>
      <vt:lpstr>Tahoma</vt:lpstr>
      <vt:lpstr>Cambria</vt:lpstr>
      <vt:lpstr>Comic Sans MS</vt:lpstr>
      <vt:lpstr>Wingdings</vt:lpstr>
      <vt:lpstr>Calibri</vt:lpstr>
      <vt:lpstr>Skabelon_PP_teknologisk_v3_dva_klint_trans_bg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Danfysik turn-key accelerator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Acker</dc:creator>
  <cp:lastModifiedBy>Christopher Worsøe Ostenfeld</cp:lastModifiedBy>
  <cp:revision>418</cp:revision>
  <cp:lastPrinted>2013-05-30T08:54:49Z</cp:lastPrinted>
  <dcterms:created xsi:type="dcterms:W3CDTF">2012-03-13T12:18:54Z</dcterms:created>
  <dcterms:modified xsi:type="dcterms:W3CDTF">2013-06-04T00:29:16Z</dcterms:modified>
</cp:coreProperties>
</file>