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8" r:id="rId2"/>
  </p:sldMasterIdLst>
  <p:notesMasterIdLst>
    <p:notesMasterId r:id="rId20"/>
  </p:notesMasterIdLst>
  <p:handoutMasterIdLst>
    <p:handoutMasterId r:id="rId21"/>
  </p:handout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128" charset="0"/>
        <a:ea typeface="+mn-ea"/>
        <a:cs typeface="+mn-cs"/>
      </a:defRPr>
    </a:lvl1pPr>
    <a:lvl2pPr marL="457200" algn="l" rtl="0" fontAlgn="base">
      <a:spcBef>
        <a:spcPct val="0"/>
      </a:spcBef>
      <a:spcAft>
        <a:spcPct val="0"/>
      </a:spcAft>
      <a:defRPr kern="1200">
        <a:solidFill>
          <a:schemeClr val="tx1"/>
        </a:solidFill>
        <a:latin typeface="Calibri" pitchFamily="-128" charset="0"/>
        <a:ea typeface="+mn-ea"/>
        <a:cs typeface="+mn-cs"/>
      </a:defRPr>
    </a:lvl2pPr>
    <a:lvl3pPr marL="914400" algn="l" rtl="0" fontAlgn="base">
      <a:spcBef>
        <a:spcPct val="0"/>
      </a:spcBef>
      <a:spcAft>
        <a:spcPct val="0"/>
      </a:spcAft>
      <a:defRPr kern="1200">
        <a:solidFill>
          <a:schemeClr val="tx1"/>
        </a:solidFill>
        <a:latin typeface="Calibri" pitchFamily="-128" charset="0"/>
        <a:ea typeface="+mn-ea"/>
        <a:cs typeface="+mn-cs"/>
      </a:defRPr>
    </a:lvl3pPr>
    <a:lvl4pPr marL="1371600" algn="l" rtl="0" fontAlgn="base">
      <a:spcBef>
        <a:spcPct val="0"/>
      </a:spcBef>
      <a:spcAft>
        <a:spcPct val="0"/>
      </a:spcAft>
      <a:defRPr kern="1200">
        <a:solidFill>
          <a:schemeClr val="tx1"/>
        </a:solidFill>
        <a:latin typeface="Calibri" pitchFamily="-128" charset="0"/>
        <a:ea typeface="+mn-ea"/>
        <a:cs typeface="+mn-cs"/>
      </a:defRPr>
    </a:lvl4pPr>
    <a:lvl5pPr marL="1828800" algn="l" rtl="0" fontAlgn="base">
      <a:spcBef>
        <a:spcPct val="0"/>
      </a:spcBef>
      <a:spcAft>
        <a:spcPct val="0"/>
      </a:spcAft>
      <a:defRPr kern="1200">
        <a:solidFill>
          <a:schemeClr val="tx1"/>
        </a:solidFill>
        <a:latin typeface="Calibri" pitchFamily="-128" charset="0"/>
        <a:ea typeface="+mn-ea"/>
        <a:cs typeface="+mn-cs"/>
      </a:defRPr>
    </a:lvl5pPr>
    <a:lvl6pPr marL="2286000" algn="l" defTabSz="914400" rtl="0" eaLnBrk="1" latinLnBrk="0" hangingPunct="1">
      <a:defRPr kern="1200">
        <a:solidFill>
          <a:schemeClr val="tx1"/>
        </a:solidFill>
        <a:latin typeface="Calibri" pitchFamily="-128" charset="0"/>
        <a:ea typeface="+mn-ea"/>
        <a:cs typeface="+mn-cs"/>
      </a:defRPr>
    </a:lvl6pPr>
    <a:lvl7pPr marL="2743200" algn="l" defTabSz="914400" rtl="0" eaLnBrk="1" latinLnBrk="0" hangingPunct="1">
      <a:defRPr kern="1200">
        <a:solidFill>
          <a:schemeClr val="tx1"/>
        </a:solidFill>
        <a:latin typeface="Calibri" pitchFamily="-128" charset="0"/>
        <a:ea typeface="+mn-ea"/>
        <a:cs typeface="+mn-cs"/>
      </a:defRPr>
    </a:lvl7pPr>
    <a:lvl8pPr marL="3200400" algn="l" defTabSz="914400" rtl="0" eaLnBrk="1" latinLnBrk="0" hangingPunct="1">
      <a:defRPr kern="1200">
        <a:solidFill>
          <a:schemeClr val="tx1"/>
        </a:solidFill>
        <a:latin typeface="Calibri" pitchFamily="-128" charset="0"/>
        <a:ea typeface="+mn-ea"/>
        <a:cs typeface="+mn-cs"/>
      </a:defRPr>
    </a:lvl8pPr>
    <a:lvl9pPr marL="3657600" algn="l" defTabSz="914400" rtl="0" eaLnBrk="1" latinLnBrk="0" hangingPunct="1">
      <a:defRPr kern="1200">
        <a:solidFill>
          <a:schemeClr val="tx1"/>
        </a:solidFill>
        <a:latin typeface="Calibri" pitchFamily="-12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C29"/>
    <a:srgbClr val="7F7F7F"/>
    <a:srgbClr val="5F5F5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282" y="-27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Vertical field</a:t>
            </a:r>
          </a:p>
          <a:p>
            <a:pPr>
              <a:defRPr/>
            </a:pPr>
            <a:r>
              <a:rPr lang="en-US" sz="1400"/>
              <a:t>Calculations for APS27 #5s</a:t>
            </a:r>
          </a:p>
        </c:rich>
      </c:tx>
      <c:layout/>
      <c:overlay val="0"/>
    </c:title>
    <c:autoTitleDeleted val="0"/>
    <c:plotArea>
      <c:layout/>
      <c:scatterChart>
        <c:scatterStyle val="lineMarker"/>
        <c:varyColors val="0"/>
        <c:ser>
          <c:idx val="3"/>
          <c:order val="0"/>
          <c:tx>
            <c:v>cal. without frame</c:v>
          </c:tx>
          <c:spPr>
            <a:ln w="19050"/>
          </c:spPr>
          <c:marker>
            <c:symbol val="circle"/>
            <c:size val="5"/>
            <c:spPr>
              <a:noFill/>
            </c:spPr>
          </c:marker>
          <c:xVal>
            <c:numRef>
              <c:f>pictures!$M$4:$M$13</c:f>
              <c:numCache>
                <c:formatCode>General</c:formatCode>
                <c:ptCount val="10"/>
                <c:pt idx="0">
                  <c:v>10.5</c:v>
                </c:pt>
                <c:pt idx="1">
                  <c:v>11</c:v>
                </c:pt>
                <c:pt idx="2">
                  <c:v>13.5</c:v>
                </c:pt>
                <c:pt idx="3">
                  <c:v>15.5</c:v>
                </c:pt>
                <c:pt idx="4">
                  <c:v>18.5</c:v>
                </c:pt>
                <c:pt idx="5">
                  <c:v>24.5</c:v>
                </c:pt>
                <c:pt idx="6">
                  <c:v>30</c:v>
                </c:pt>
                <c:pt idx="7">
                  <c:v>50</c:v>
                </c:pt>
                <c:pt idx="8">
                  <c:v>80</c:v>
                </c:pt>
                <c:pt idx="9">
                  <c:v>150</c:v>
                </c:pt>
              </c:numCache>
            </c:numRef>
          </c:xVal>
          <c:yVal>
            <c:numRef>
              <c:f>pictures!$P$4:$P$13</c:f>
              <c:numCache>
                <c:formatCode>General</c:formatCode>
                <c:ptCount val="10"/>
                <c:pt idx="0">
                  <c:v>-287.23829699999999</c:v>
                </c:pt>
                <c:pt idx="1">
                  <c:v>-286.04737699999998</c:v>
                </c:pt>
                <c:pt idx="2">
                  <c:v>-276.74754000000001</c:v>
                </c:pt>
                <c:pt idx="3">
                  <c:v>-270.47362000000004</c:v>
                </c:pt>
                <c:pt idx="4">
                  <c:v>-262.34670599999998</c:v>
                </c:pt>
                <c:pt idx="5">
                  <c:v>-249.39376399999998</c:v>
                </c:pt>
                <c:pt idx="6">
                  <c:v>-240.02543700000001</c:v>
                </c:pt>
                <c:pt idx="7">
                  <c:v>-216.74309199999999</c:v>
                </c:pt>
                <c:pt idx="8">
                  <c:v>-197.84797300000002</c:v>
                </c:pt>
                <c:pt idx="9">
                  <c:v>-180.80240799999999</c:v>
                </c:pt>
              </c:numCache>
            </c:numRef>
          </c:yVal>
          <c:smooth val="0"/>
        </c:ser>
        <c:ser>
          <c:idx val="2"/>
          <c:order val="1"/>
          <c:tx>
            <c:v>calc. with frame</c:v>
          </c:tx>
          <c:spPr>
            <a:ln w="19050">
              <a:solidFill>
                <a:srgbClr val="FF0000"/>
              </a:solidFill>
            </a:ln>
          </c:spPr>
          <c:marker>
            <c:symbol val="triangle"/>
            <c:size val="5"/>
            <c:spPr>
              <a:noFill/>
              <a:ln>
                <a:solidFill>
                  <a:srgbClr val="FF0000"/>
                </a:solidFill>
              </a:ln>
            </c:spPr>
          </c:marker>
          <c:xVal>
            <c:numRef>
              <c:f>pictures!$G$4:$G$13</c:f>
              <c:numCache>
                <c:formatCode>General</c:formatCode>
                <c:ptCount val="10"/>
                <c:pt idx="0">
                  <c:v>10.5</c:v>
                </c:pt>
                <c:pt idx="1">
                  <c:v>11</c:v>
                </c:pt>
                <c:pt idx="2">
                  <c:v>13.5</c:v>
                </c:pt>
                <c:pt idx="3">
                  <c:v>15.5</c:v>
                </c:pt>
                <c:pt idx="4">
                  <c:v>18.5</c:v>
                </c:pt>
                <c:pt idx="5">
                  <c:v>24.5</c:v>
                </c:pt>
                <c:pt idx="6">
                  <c:v>30</c:v>
                </c:pt>
                <c:pt idx="7">
                  <c:v>50</c:v>
                </c:pt>
                <c:pt idx="8">
                  <c:v>80</c:v>
                </c:pt>
                <c:pt idx="9">
                  <c:v>150</c:v>
                </c:pt>
              </c:numCache>
            </c:numRef>
          </c:xVal>
          <c:yVal>
            <c:numRef>
              <c:f>pictures!$J$4:$J$13</c:f>
              <c:numCache>
                <c:formatCode>General</c:formatCode>
                <c:ptCount val="10"/>
                <c:pt idx="0">
                  <c:v>-150.80711450920001</c:v>
                </c:pt>
                <c:pt idx="1">
                  <c:v>-150.02871754026501</c:v>
                </c:pt>
                <c:pt idx="2">
                  <c:v>-146.392550964886</c:v>
                </c:pt>
                <c:pt idx="3">
                  <c:v>-143.85755035650399</c:v>
                </c:pt>
                <c:pt idx="4">
                  <c:v>-140.54827762202802</c:v>
                </c:pt>
                <c:pt idx="5">
                  <c:v>-135.24758025339</c:v>
                </c:pt>
                <c:pt idx="6">
                  <c:v>-131.399004368075</c:v>
                </c:pt>
                <c:pt idx="7">
                  <c:v>-121.810893832904</c:v>
                </c:pt>
                <c:pt idx="8">
                  <c:v>-114.00301654654601</c:v>
                </c:pt>
                <c:pt idx="9">
                  <c:v>-106.957937610169</c:v>
                </c:pt>
              </c:numCache>
            </c:numRef>
          </c:yVal>
          <c:smooth val="0"/>
        </c:ser>
        <c:dLbls>
          <c:showLegendKey val="0"/>
          <c:showVal val="0"/>
          <c:showCatName val="0"/>
          <c:showSerName val="0"/>
          <c:showPercent val="0"/>
          <c:showBubbleSize val="0"/>
        </c:dLbls>
        <c:axId val="134417024"/>
        <c:axId val="134419584"/>
      </c:scatterChart>
      <c:valAx>
        <c:axId val="134417024"/>
        <c:scaling>
          <c:orientation val="minMax"/>
        </c:scaling>
        <c:delete val="0"/>
        <c:axPos val="b"/>
        <c:majorGridlines/>
        <c:title>
          <c:tx>
            <c:rich>
              <a:bodyPr/>
              <a:lstStyle/>
              <a:p>
                <a:pPr>
                  <a:defRPr sz="1200"/>
                </a:pPr>
                <a:r>
                  <a:rPr lang="en-US" sz="1200"/>
                  <a:t>Gap, mm</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4419584"/>
        <c:crossesAt val="-350"/>
        <c:crossBetween val="midCat"/>
      </c:valAx>
      <c:valAx>
        <c:axId val="134419584"/>
        <c:scaling>
          <c:orientation val="minMax"/>
        </c:scaling>
        <c:delete val="0"/>
        <c:axPos val="l"/>
        <c:majorGridlines/>
        <c:title>
          <c:tx>
            <c:rich>
              <a:bodyPr rot="-5400000" vert="horz"/>
              <a:lstStyle/>
              <a:p>
                <a:pPr>
                  <a:defRPr sz="1200"/>
                </a:pPr>
                <a:r>
                  <a:rPr lang="en-US" sz="1200"/>
                  <a:t>J1y, G-cm</a:t>
                </a:r>
              </a:p>
            </c:rich>
          </c:tx>
          <c:layout/>
          <c:overlay val="0"/>
        </c:title>
        <c:numFmt formatCode="General" sourceLinked="1"/>
        <c:majorTickMark val="out"/>
        <c:minorTickMark val="none"/>
        <c:tickLblPos val="nextTo"/>
        <c:crossAx val="134417024"/>
        <c:crosses val="autoZero"/>
        <c:crossBetween val="midCat"/>
      </c:valAx>
    </c:plotArea>
    <c:legend>
      <c:legendPos val="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By (-0.00004 Tesla), calc. with frame for APS27</a:t>
            </a:r>
            <a:r>
              <a:rPr lang="en-US" sz="1400" baseline="0"/>
              <a:t> #5s</a:t>
            </a:r>
            <a:endParaRPr lang="en-US" sz="1400"/>
          </a:p>
        </c:rich>
      </c:tx>
      <c:layout/>
      <c:overlay val="0"/>
    </c:title>
    <c:autoTitleDeleted val="0"/>
    <c:plotArea>
      <c:layout/>
      <c:scatterChart>
        <c:scatterStyle val="lineMarker"/>
        <c:varyColors val="0"/>
        <c:ser>
          <c:idx val="2"/>
          <c:order val="0"/>
          <c:tx>
            <c:v>10.5</c:v>
          </c:tx>
          <c:spPr>
            <a:ln w="12700"/>
          </c:spPr>
          <c:marker>
            <c:symbol val="none"/>
          </c:marker>
          <c:xVal>
            <c:numRef>
              <c:f>'10.5 with frame'!$A$1:$A$4201</c:f>
              <c:numCache>
                <c:formatCode>General</c:formatCode>
                <c:ptCount val="4201"/>
                <c:pt idx="0">
                  <c:v>-2100</c:v>
                </c:pt>
                <c:pt idx="1">
                  <c:v>-2099</c:v>
                </c:pt>
                <c:pt idx="2">
                  <c:v>-2098</c:v>
                </c:pt>
                <c:pt idx="3">
                  <c:v>-2097</c:v>
                </c:pt>
                <c:pt idx="4">
                  <c:v>-2096</c:v>
                </c:pt>
                <c:pt idx="5">
                  <c:v>-2095</c:v>
                </c:pt>
                <c:pt idx="6">
                  <c:v>-2094</c:v>
                </c:pt>
                <c:pt idx="7">
                  <c:v>-2093</c:v>
                </c:pt>
                <c:pt idx="8">
                  <c:v>-2092</c:v>
                </c:pt>
                <c:pt idx="9">
                  <c:v>-2091</c:v>
                </c:pt>
                <c:pt idx="10">
                  <c:v>-2090</c:v>
                </c:pt>
                <c:pt idx="11">
                  <c:v>-2089</c:v>
                </c:pt>
                <c:pt idx="12">
                  <c:v>-2088</c:v>
                </c:pt>
                <c:pt idx="13">
                  <c:v>-2087</c:v>
                </c:pt>
                <c:pt idx="14">
                  <c:v>-2086</c:v>
                </c:pt>
                <c:pt idx="15">
                  <c:v>-2085</c:v>
                </c:pt>
                <c:pt idx="16">
                  <c:v>-2084</c:v>
                </c:pt>
                <c:pt idx="17">
                  <c:v>-2083</c:v>
                </c:pt>
                <c:pt idx="18">
                  <c:v>-2082</c:v>
                </c:pt>
                <c:pt idx="19">
                  <c:v>-2081</c:v>
                </c:pt>
                <c:pt idx="20">
                  <c:v>-2080</c:v>
                </c:pt>
                <c:pt idx="21">
                  <c:v>-2079</c:v>
                </c:pt>
                <c:pt idx="22">
                  <c:v>-2078</c:v>
                </c:pt>
                <c:pt idx="23">
                  <c:v>-2077</c:v>
                </c:pt>
                <c:pt idx="24">
                  <c:v>-2076</c:v>
                </c:pt>
                <c:pt idx="25">
                  <c:v>-2075</c:v>
                </c:pt>
                <c:pt idx="26">
                  <c:v>-2074</c:v>
                </c:pt>
                <c:pt idx="27">
                  <c:v>-2073</c:v>
                </c:pt>
                <c:pt idx="28">
                  <c:v>-2072</c:v>
                </c:pt>
                <c:pt idx="29">
                  <c:v>-2071</c:v>
                </c:pt>
                <c:pt idx="30">
                  <c:v>-2070</c:v>
                </c:pt>
                <c:pt idx="31">
                  <c:v>-2069</c:v>
                </c:pt>
                <c:pt idx="32">
                  <c:v>-2068</c:v>
                </c:pt>
                <c:pt idx="33">
                  <c:v>-2067</c:v>
                </c:pt>
                <c:pt idx="34">
                  <c:v>-2066</c:v>
                </c:pt>
                <c:pt idx="35">
                  <c:v>-2065</c:v>
                </c:pt>
                <c:pt idx="36">
                  <c:v>-2064</c:v>
                </c:pt>
                <c:pt idx="37">
                  <c:v>-2063</c:v>
                </c:pt>
                <c:pt idx="38">
                  <c:v>-2062</c:v>
                </c:pt>
                <c:pt idx="39">
                  <c:v>-2061</c:v>
                </c:pt>
                <c:pt idx="40">
                  <c:v>-2060</c:v>
                </c:pt>
                <c:pt idx="41">
                  <c:v>-2059</c:v>
                </c:pt>
                <c:pt idx="42">
                  <c:v>-2058</c:v>
                </c:pt>
                <c:pt idx="43">
                  <c:v>-2057</c:v>
                </c:pt>
                <c:pt idx="44">
                  <c:v>-2056</c:v>
                </c:pt>
                <c:pt idx="45">
                  <c:v>-2055</c:v>
                </c:pt>
                <c:pt idx="46">
                  <c:v>-2054</c:v>
                </c:pt>
                <c:pt idx="47">
                  <c:v>-2053</c:v>
                </c:pt>
                <c:pt idx="48">
                  <c:v>-2052</c:v>
                </c:pt>
                <c:pt idx="49">
                  <c:v>-2051</c:v>
                </c:pt>
                <c:pt idx="50">
                  <c:v>-2050</c:v>
                </c:pt>
                <c:pt idx="51">
                  <c:v>-2049</c:v>
                </c:pt>
                <c:pt idx="52">
                  <c:v>-2048</c:v>
                </c:pt>
                <c:pt idx="53">
                  <c:v>-2047</c:v>
                </c:pt>
                <c:pt idx="54">
                  <c:v>-2046</c:v>
                </c:pt>
                <c:pt idx="55">
                  <c:v>-2045</c:v>
                </c:pt>
                <c:pt idx="56">
                  <c:v>-2044</c:v>
                </c:pt>
                <c:pt idx="57">
                  <c:v>-2043</c:v>
                </c:pt>
                <c:pt idx="58">
                  <c:v>-2042</c:v>
                </c:pt>
                <c:pt idx="59">
                  <c:v>-2041</c:v>
                </c:pt>
                <c:pt idx="60">
                  <c:v>-2040</c:v>
                </c:pt>
                <c:pt idx="61">
                  <c:v>-2039</c:v>
                </c:pt>
                <c:pt idx="62">
                  <c:v>-2038</c:v>
                </c:pt>
                <c:pt idx="63">
                  <c:v>-2037</c:v>
                </c:pt>
                <c:pt idx="64">
                  <c:v>-2036</c:v>
                </c:pt>
                <c:pt idx="65">
                  <c:v>-2035</c:v>
                </c:pt>
                <c:pt idx="66">
                  <c:v>-2034</c:v>
                </c:pt>
                <c:pt idx="67">
                  <c:v>-2033</c:v>
                </c:pt>
                <c:pt idx="68">
                  <c:v>-2032</c:v>
                </c:pt>
                <c:pt idx="69">
                  <c:v>-2031</c:v>
                </c:pt>
                <c:pt idx="70">
                  <c:v>-2030</c:v>
                </c:pt>
                <c:pt idx="71">
                  <c:v>-2029</c:v>
                </c:pt>
                <c:pt idx="72">
                  <c:v>-2028</c:v>
                </c:pt>
                <c:pt idx="73">
                  <c:v>-2027</c:v>
                </c:pt>
                <c:pt idx="74">
                  <c:v>-2026</c:v>
                </c:pt>
                <c:pt idx="75">
                  <c:v>-2025</c:v>
                </c:pt>
                <c:pt idx="76">
                  <c:v>-2024</c:v>
                </c:pt>
                <c:pt idx="77">
                  <c:v>-2023</c:v>
                </c:pt>
                <c:pt idx="78">
                  <c:v>-2022</c:v>
                </c:pt>
                <c:pt idx="79">
                  <c:v>-2021</c:v>
                </c:pt>
                <c:pt idx="80">
                  <c:v>-2020</c:v>
                </c:pt>
                <c:pt idx="81">
                  <c:v>-2019</c:v>
                </c:pt>
                <c:pt idx="82">
                  <c:v>-2018</c:v>
                </c:pt>
                <c:pt idx="83">
                  <c:v>-2017</c:v>
                </c:pt>
                <c:pt idx="84">
                  <c:v>-2016</c:v>
                </c:pt>
                <c:pt idx="85">
                  <c:v>-2015</c:v>
                </c:pt>
                <c:pt idx="86">
                  <c:v>-2014</c:v>
                </c:pt>
                <c:pt idx="87">
                  <c:v>-2013</c:v>
                </c:pt>
                <c:pt idx="88">
                  <c:v>-2012</c:v>
                </c:pt>
                <c:pt idx="89">
                  <c:v>-2011</c:v>
                </c:pt>
                <c:pt idx="90">
                  <c:v>-2010</c:v>
                </c:pt>
                <c:pt idx="91">
                  <c:v>-2009</c:v>
                </c:pt>
                <c:pt idx="92">
                  <c:v>-2008</c:v>
                </c:pt>
                <c:pt idx="93">
                  <c:v>-2007</c:v>
                </c:pt>
                <c:pt idx="94">
                  <c:v>-2006</c:v>
                </c:pt>
                <c:pt idx="95">
                  <c:v>-2005</c:v>
                </c:pt>
                <c:pt idx="96">
                  <c:v>-2004</c:v>
                </c:pt>
                <c:pt idx="97">
                  <c:v>-2003</c:v>
                </c:pt>
                <c:pt idx="98">
                  <c:v>-2002</c:v>
                </c:pt>
                <c:pt idx="99">
                  <c:v>-2001</c:v>
                </c:pt>
                <c:pt idx="100">
                  <c:v>-2000</c:v>
                </c:pt>
                <c:pt idx="101">
                  <c:v>-1999</c:v>
                </c:pt>
                <c:pt idx="102">
                  <c:v>-1998</c:v>
                </c:pt>
                <c:pt idx="103">
                  <c:v>-1997</c:v>
                </c:pt>
                <c:pt idx="104">
                  <c:v>-1996</c:v>
                </c:pt>
                <c:pt idx="105">
                  <c:v>-1995</c:v>
                </c:pt>
                <c:pt idx="106">
                  <c:v>-1994</c:v>
                </c:pt>
                <c:pt idx="107">
                  <c:v>-1993</c:v>
                </c:pt>
                <c:pt idx="108">
                  <c:v>-1992</c:v>
                </c:pt>
                <c:pt idx="109">
                  <c:v>-1991</c:v>
                </c:pt>
                <c:pt idx="110">
                  <c:v>-1990</c:v>
                </c:pt>
                <c:pt idx="111">
                  <c:v>-1989</c:v>
                </c:pt>
                <c:pt idx="112">
                  <c:v>-1988</c:v>
                </c:pt>
                <c:pt idx="113">
                  <c:v>-1987</c:v>
                </c:pt>
                <c:pt idx="114">
                  <c:v>-1986</c:v>
                </c:pt>
                <c:pt idx="115">
                  <c:v>-1985</c:v>
                </c:pt>
                <c:pt idx="116">
                  <c:v>-1984</c:v>
                </c:pt>
                <c:pt idx="117">
                  <c:v>-1983</c:v>
                </c:pt>
                <c:pt idx="118">
                  <c:v>-1982</c:v>
                </c:pt>
                <c:pt idx="119">
                  <c:v>-1981</c:v>
                </c:pt>
                <c:pt idx="120">
                  <c:v>-1980</c:v>
                </c:pt>
                <c:pt idx="121">
                  <c:v>-1979</c:v>
                </c:pt>
                <c:pt idx="122">
                  <c:v>-1978</c:v>
                </c:pt>
                <c:pt idx="123">
                  <c:v>-1977</c:v>
                </c:pt>
                <c:pt idx="124">
                  <c:v>-1976</c:v>
                </c:pt>
                <c:pt idx="125">
                  <c:v>-1975</c:v>
                </c:pt>
                <c:pt idx="126">
                  <c:v>-1974</c:v>
                </c:pt>
                <c:pt idx="127">
                  <c:v>-1973</c:v>
                </c:pt>
                <c:pt idx="128">
                  <c:v>-1972</c:v>
                </c:pt>
                <c:pt idx="129">
                  <c:v>-1971</c:v>
                </c:pt>
                <c:pt idx="130">
                  <c:v>-1970</c:v>
                </c:pt>
                <c:pt idx="131">
                  <c:v>-1969</c:v>
                </c:pt>
                <c:pt idx="132">
                  <c:v>-1968</c:v>
                </c:pt>
                <c:pt idx="133">
                  <c:v>-1967</c:v>
                </c:pt>
                <c:pt idx="134">
                  <c:v>-1966</c:v>
                </c:pt>
                <c:pt idx="135">
                  <c:v>-1965</c:v>
                </c:pt>
                <c:pt idx="136">
                  <c:v>-1964</c:v>
                </c:pt>
                <c:pt idx="137">
                  <c:v>-1963</c:v>
                </c:pt>
                <c:pt idx="138">
                  <c:v>-1962</c:v>
                </c:pt>
                <c:pt idx="139">
                  <c:v>-1961</c:v>
                </c:pt>
                <c:pt idx="140">
                  <c:v>-1960</c:v>
                </c:pt>
                <c:pt idx="141">
                  <c:v>-1959</c:v>
                </c:pt>
                <c:pt idx="142">
                  <c:v>-1958</c:v>
                </c:pt>
                <c:pt idx="143">
                  <c:v>-1957</c:v>
                </c:pt>
                <c:pt idx="144">
                  <c:v>-1956</c:v>
                </c:pt>
                <c:pt idx="145">
                  <c:v>-1955</c:v>
                </c:pt>
                <c:pt idx="146">
                  <c:v>-1954</c:v>
                </c:pt>
                <c:pt idx="147">
                  <c:v>-1953</c:v>
                </c:pt>
                <c:pt idx="148">
                  <c:v>-1952</c:v>
                </c:pt>
                <c:pt idx="149">
                  <c:v>-1951</c:v>
                </c:pt>
                <c:pt idx="150">
                  <c:v>-1950</c:v>
                </c:pt>
                <c:pt idx="151">
                  <c:v>-1949</c:v>
                </c:pt>
                <c:pt idx="152">
                  <c:v>-1948</c:v>
                </c:pt>
                <c:pt idx="153">
                  <c:v>-1947</c:v>
                </c:pt>
                <c:pt idx="154">
                  <c:v>-1946</c:v>
                </c:pt>
                <c:pt idx="155">
                  <c:v>-1945</c:v>
                </c:pt>
                <c:pt idx="156">
                  <c:v>-1944</c:v>
                </c:pt>
                <c:pt idx="157">
                  <c:v>-1943</c:v>
                </c:pt>
                <c:pt idx="158">
                  <c:v>-1942</c:v>
                </c:pt>
                <c:pt idx="159">
                  <c:v>-1941</c:v>
                </c:pt>
                <c:pt idx="160">
                  <c:v>-1940</c:v>
                </c:pt>
                <c:pt idx="161">
                  <c:v>-1939</c:v>
                </c:pt>
                <c:pt idx="162">
                  <c:v>-1938</c:v>
                </c:pt>
                <c:pt idx="163">
                  <c:v>-1937</c:v>
                </c:pt>
                <c:pt idx="164">
                  <c:v>-1936</c:v>
                </c:pt>
                <c:pt idx="165">
                  <c:v>-1935</c:v>
                </c:pt>
                <c:pt idx="166">
                  <c:v>-1934</c:v>
                </c:pt>
                <c:pt idx="167">
                  <c:v>-1933</c:v>
                </c:pt>
                <c:pt idx="168">
                  <c:v>-1932</c:v>
                </c:pt>
                <c:pt idx="169">
                  <c:v>-1931</c:v>
                </c:pt>
                <c:pt idx="170">
                  <c:v>-1930</c:v>
                </c:pt>
                <c:pt idx="171">
                  <c:v>-1929</c:v>
                </c:pt>
                <c:pt idx="172">
                  <c:v>-1928</c:v>
                </c:pt>
                <c:pt idx="173">
                  <c:v>-1927</c:v>
                </c:pt>
                <c:pt idx="174">
                  <c:v>-1926</c:v>
                </c:pt>
                <c:pt idx="175">
                  <c:v>-1925</c:v>
                </c:pt>
                <c:pt idx="176">
                  <c:v>-1924</c:v>
                </c:pt>
                <c:pt idx="177">
                  <c:v>-1923</c:v>
                </c:pt>
                <c:pt idx="178">
                  <c:v>-1922</c:v>
                </c:pt>
                <c:pt idx="179">
                  <c:v>-1921</c:v>
                </c:pt>
                <c:pt idx="180">
                  <c:v>-1920</c:v>
                </c:pt>
                <c:pt idx="181">
                  <c:v>-1919</c:v>
                </c:pt>
                <c:pt idx="182">
                  <c:v>-1918</c:v>
                </c:pt>
                <c:pt idx="183">
                  <c:v>-1917</c:v>
                </c:pt>
                <c:pt idx="184">
                  <c:v>-1916</c:v>
                </c:pt>
                <c:pt idx="185">
                  <c:v>-1915</c:v>
                </c:pt>
                <c:pt idx="186">
                  <c:v>-1914</c:v>
                </c:pt>
                <c:pt idx="187">
                  <c:v>-1913</c:v>
                </c:pt>
                <c:pt idx="188">
                  <c:v>-1912</c:v>
                </c:pt>
                <c:pt idx="189">
                  <c:v>-1911</c:v>
                </c:pt>
                <c:pt idx="190">
                  <c:v>-1910</c:v>
                </c:pt>
                <c:pt idx="191">
                  <c:v>-1909</c:v>
                </c:pt>
                <c:pt idx="192">
                  <c:v>-1908</c:v>
                </c:pt>
                <c:pt idx="193">
                  <c:v>-1907</c:v>
                </c:pt>
                <c:pt idx="194">
                  <c:v>-1906</c:v>
                </c:pt>
                <c:pt idx="195">
                  <c:v>-1905</c:v>
                </c:pt>
                <c:pt idx="196">
                  <c:v>-1904</c:v>
                </c:pt>
                <c:pt idx="197">
                  <c:v>-1903</c:v>
                </c:pt>
                <c:pt idx="198">
                  <c:v>-1902</c:v>
                </c:pt>
                <c:pt idx="199">
                  <c:v>-1901</c:v>
                </c:pt>
                <c:pt idx="200">
                  <c:v>-1900</c:v>
                </c:pt>
                <c:pt idx="201">
                  <c:v>-1899</c:v>
                </c:pt>
                <c:pt idx="202">
                  <c:v>-1898</c:v>
                </c:pt>
                <c:pt idx="203">
                  <c:v>-1897</c:v>
                </c:pt>
                <c:pt idx="204">
                  <c:v>-1896</c:v>
                </c:pt>
                <c:pt idx="205">
                  <c:v>-1895</c:v>
                </c:pt>
                <c:pt idx="206">
                  <c:v>-1894</c:v>
                </c:pt>
                <c:pt idx="207">
                  <c:v>-1893</c:v>
                </c:pt>
                <c:pt idx="208">
                  <c:v>-1892</c:v>
                </c:pt>
                <c:pt idx="209">
                  <c:v>-1891</c:v>
                </c:pt>
                <c:pt idx="210">
                  <c:v>-1890</c:v>
                </c:pt>
                <c:pt idx="211">
                  <c:v>-1889</c:v>
                </c:pt>
                <c:pt idx="212">
                  <c:v>-1888</c:v>
                </c:pt>
                <c:pt idx="213">
                  <c:v>-1887</c:v>
                </c:pt>
                <c:pt idx="214">
                  <c:v>-1886</c:v>
                </c:pt>
                <c:pt idx="215">
                  <c:v>-1885</c:v>
                </c:pt>
                <c:pt idx="216">
                  <c:v>-1884</c:v>
                </c:pt>
                <c:pt idx="217">
                  <c:v>-1883</c:v>
                </c:pt>
                <c:pt idx="218">
                  <c:v>-1882</c:v>
                </c:pt>
                <c:pt idx="219">
                  <c:v>-1881</c:v>
                </c:pt>
                <c:pt idx="220">
                  <c:v>-1880</c:v>
                </c:pt>
                <c:pt idx="221">
                  <c:v>-1879</c:v>
                </c:pt>
                <c:pt idx="222">
                  <c:v>-1878</c:v>
                </c:pt>
                <c:pt idx="223">
                  <c:v>-1877</c:v>
                </c:pt>
                <c:pt idx="224">
                  <c:v>-1876</c:v>
                </c:pt>
                <c:pt idx="225">
                  <c:v>-1875</c:v>
                </c:pt>
                <c:pt idx="226">
                  <c:v>-1874</c:v>
                </c:pt>
                <c:pt idx="227">
                  <c:v>-1873</c:v>
                </c:pt>
                <c:pt idx="228">
                  <c:v>-1872</c:v>
                </c:pt>
                <c:pt idx="229">
                  <c:v>-1871</c:v>
                </c:pt>
                <c:pt idx="230">
                  <c:v>-1870</c:v>
                </c:pt>
                <c:pt idx="231">
                  <c:v>-1869</c:v>
                </c:pt>
                <c:pt idx="232">
                  <c:v>-1868</c:v>
                </c:pt>
                <c:pt idx="233">
                  <c:v>-1867</c:v>
                </c:pt>
                <c:pt idx="234">
                  <c:v>-1866</c:v>
                </c:pt>
                <c:pt idx="235">
                  <c:v>-1865</c:v>
                </c:pt>
                <c:pt idx="236">
                  <c:v>-1864</c:v>
                </c:pt>
                <c:pt idx="237">
                  <c:v>-1863</c:v>
                </c:pt>
                <c:pt idx="238">
                  <c:v>-1862</c:v>
                </c:pt>
                <c:pt idx="239">
                  <c:v>-1861</c:v>
                </c:pt>
                <c:pt idx="240">
                  <c:v>-1860</c:v>
                </c:pt>
                <c:pt idx="241">
                  <c:v>-1859</c:v>
                </c:pt>
                <c:pt idx="242">
                  <c:v>-1858</c:v>
                </c:pt>
                <c:pt idx="243">
                  <c:v>-1857</c:v>
                </c:pt>
                <c:pt idx="244">
                  <c:v>-1856</c:v>
                </c:pt>
                <c:pt idx="245">
                  <c:v>-1855</c:v>
                </c:pt>
                <c:pt idx="246">
                  <c:v>-1854</c:v>
                </c:pt>
                <c:pt idx="247">
                  <c:v>-1853</c:v>
                </c:pt>
                <c:pt idx="248">
                  <c:v>-1852</c:v>
                </c:pt>
                <c:pt idx="249">
                  <c:v>-1851</c:v>
                </c:pt>
                <c:pt idx="250">
                  <c:v>-1850</c:v>
                </c:pt>
                <c:pt idx="251">
                  <c:v>-1849</c:v>
                </c:pt>
                <c:pt idx="252">
                  <c:v>-1848</c:v>
                </c:pt>
                <c:pt idx="253">
                  <c:v>-1847</c:v>
                </c:pt>
                <c:pt idx="254">
                  <c:v>-1846</c:v>
                </c:pt>
                <c:pt idx="255">
                  <c:v>-1845</c:v>
                </c:pt>
                <c:pt idx="256">
                  <c:v>-1844</c:v>
                </c:pt>
                <c:pt idx="257">
                  <c:v>-1843</c:v>
                </c:pt>
                <c:pt idx="258">
                  <c:v>-1842</c:v>
                </c:pt>
                <c:pt idx="259">
                  <c:v>-1841</c:v>
                </c:pt>
                <c:pt idx="260">
                  <c:v>-1840</c:v>
                </c:pt>
                <c:pt idx="261">
                  <c:v>-1839</c:v>
                </c:pt>
                <c:pt idx="262">
                  <c:v>-1838</c:v>
                </c:pt>
                <c:pt idx="263">
                  <c:v>-1837</c:v>
                </c:pt>
                <c:pt idx="264">
                  <c:v>-1836</c:v>
                </c:pt>
                <c:pt idx="265">
                  <c:v>-1835</c:v>
                </c:pt>
                <c:pt idx="266">
                  <c:v>-1834</c:v>
                </c:pt>
                <c:pt idx="267">
                  <c:v>-1833</c:v>
                </c:pt>
                <c:pt idx="268">
                  <c:v>-1832</c:v>
                </c:pt>
                <c:pt idx="269">
                  <c:v>-1831</c:v>
                </c:pt>
                <c:pt idx="270">
                  <c:v>-1830</c:v>
                </c:pt>
                <c:pt idx="271">
                  <c:v>-1829</c:v>
                </c:pt>
                <c:pt idx="272">
                  <c:v>-1828</c:v>
                </c:pt>
                <c:pt idx="273">
                  <c:v>-1827</c:v>
                </c:pt>
                <c:pt idx="274">
                  <c:v>-1826</c:v>
                </c:pt>
                <c:pt idx="275">
                  <c:v>-1825</c:v>
                </c:pt>
                <c:pt idx="276">
                  <c:v>-1824</c:v>
                </c:pt>
                <c:pt idx="277">
                  <c:v>-1823</c:v>
                </c:pt>
                <c:pt idx="278">
                  <c:v>-1822</c:v>
                </c:pt>
                <c:pt idx="279">
                  <c:v>-1821</c:v>
                </c:pt>
                <c:pt idx="280">
                  <c:v>-1820</c:v>
                </c:pt>
                <c:pt idx="281">
                  <c:v>-1819</c:v>
                </c:pt>
                <c:pt idx="282">
                  <c:v>-1818</c:v>
                </c:pt>
                <c:pt idx="283">
                  <c:v>-1817</c:v>
                </c:pt>
                <c:pt idx="284">
                  <c:v>-1816</c:v>
                </c:pt>
                <c:pt idx="285">
                  <c:v>-1815</c:v>
                </c:pt>
                <c:pt idx="286">
                  <c:v>-1814</c:v>
                </c:pt>
                <c:pt idx="287">
                  <c:v>-1813</c:v>
                </c:pt>
                <c:pt idx="288">
                  <c:v>-1812</c:v>
                </c:pt>
                <c:pt idx="289">
                  <c:v>-1811</c:v>
                </c:pt>
                <c:pt idx="290">
                  <c:v>-1810</c:v>
                </c:pt>
                <c:pt idx="291">
                  <c:v>-1809</c:v>
                </c:pt>
                <c:pt idx="292">
                  <c:v>-1808</c:v>
                </c:pt>
                <c:pt idx="293">
                  <c:v>-1807</c:v>
                </c:pt>
                <c:pt idx="294">
                  <c:v>-1806</c:v>
                </c:pt>
                <c:pt idx="295">
                  <c:v>-1805</c:v>
                </c:pt>
                <c:pt idx="296">
                  <c:v>-1804</c:v>
                </c:pt>
                <c:pt idx="297">
                  <c:v>-1803</c:v>
                </c:pt>
                <c:pt idx="298">
                  <c:v>-1802</c:v>
                </c:pt>
                <c:pt idx="299">
                  <c:v>-1801</c:v>
                </c:pt>
                <c:pt idx="300">
                  <c:v>-1800</c:v>
                </c:pt>
                <c:pt idx="301">
                  <c:v>-1799</c:v>
                </c:pt>
                <c:pt idx="302">
                  <c:v>-1798</c:v>
                </c:pt>
                <c:pt idx="303">
                  <c:v>-1797</c:v>
                </c:pt>
                <c:pt idx="304">
                  <c:v>-1796</c:v>
                </c:pt>
                <c:pt idx="305">
                  <c:v>-1795</c:v>
                </c:pt>
                <c:pt idx="306">
                  <c:v>-1794</c:v>
                </c:pt>
                <c:pt idx="307">
                  <c:v>-1793</c:v>
                </c:pt>
                <c:pt idx="308">
                  <c:v>-1792</c:v>
                </c:pt>
                <c:pt idx="309">
                  <c:v>-1791</c:v>
                </c:pt>
                <c:pt idx="310">
                  <c:v>-1790</c:v>
                </c:pt>
                <c:pt idx="311">
                  <c:v>-1789</c:v>
                </c:pt>
                <c:pt idx="312">
                  <c:v>-1788</c:v>
                </c:pt>
                <c:pt idx="313">
                  <c:v>-1787</c:v>
                </c:pt>
                <c:pt idx="314">
                  <c:v>-1786</c:v>
                </c:pt>
                <c:pt idx="315">
                  <c:v>-1785</c:v>
                </c:pt>
                <c:pt idx="316">
                  <c:v>-1784</c:v>
                </c:pt>
                <c:pt idx="317">
                  <c:v>-1783</c:v>
                </c:pt>
                <c:pt idx="318">
                  <c:v>-1782</c:v>
                </c:pt>
                <c:pt idx="319">
                  <c:v>-1781</c:v>
                </c:pt>
                <c:pt idx="320">
                  <c:v>-1780</c:v>
                </c:pt>
                <c:pt idx="321">
                  <c:v>-1779</c:v>
                </c:pt>
                <c:pt idx="322">
                  <c:v>-1778</c:v>
                </c:pt>
                <c:pt idx="323">
                  <c:v>-1777</c:v>
                </c:pt>
                <c:pt idx="324">
                  <c:v>-1776</c:v>
                </c:pt>
                <c:pt idx="325">
                  <c:v>-1775</c:v>
                </c:pt>
                <c:pt idx="326">
                  <c:v>-1774</c:v>
                </c:pt>
                <c:pt idx="327">
                  <c:v>-1773</c:v>
                </c:pt>
                <c:pt idx="328">
                  <c:v>-1772</c:v>
                </c:pt>
                <c:pt idx="329">
                  <c:v>-1771</c:v>
                </c:pt>
                <c:pt idx="330">
                  <c:v>-1770</c:v>
                </c:pt>
                <c:pt idx="331">
                  <c:v>-1769</c:v>
                </c:pt>
                <c:pt idx="332">
                  <c:v>-1768</c:v>
                </c:pt>
                <c:pt idx="333">
                  <c:v>-1767</c:v>
                </c:pt>
                <c:pt idx="334">
                  <c:v>-1766</c:v>
                </c:pt>
                <c:pt idx="335">
                  <c:v>-1765</c:v>
                </c:pt>
                <c:pt idx="336">
                  <c:v>-1764</c:v>
                </c:pt>
                <c:pt idx="337">
                  <c:v>-1763</c:v>
                </c:pt>
                <c:pt idx="338">
                  <c:v>-1762</c:v>
                </c:pt>
                <c:pt idx="339">
                  <c:v>-1761</c:v>
                </c:pt>
                <c:pt idx="340">
                  <c:v>-1760</c:v>
                </c:pt>
                <c:pt idx="341">
                  <c:v>-1759</c:v>
                </c:pt>
                <c:pt idx="342">
                  <c:v>-1758</c:v>
                </c:pt>
                <c:pt idx="343">
                  <c:v>-1757</c:v>
                </c:pt>
                <c:pt idx="344">
                  <c:v>-1756</c:v>
                </c:pt>
                <c:pt idx="345">
                  <c:v>-1755</c:v>
                </c:pt>
                <c:pt idx="346">
                  <c:v>-1754</c:v>
                </c:pt>
                <c:pt idx="347">
                  <c:v>-1753</c:v>
                </c:pt>
                <c:pt idx="348">
                  <c:v>-1752</c:v>
                </c:pt>
                <c:pt idx="349">
                  <c:v>-1751</c:v>
                </c:pt>
                <c:pt idx="350">
                  <c:v>-1750</c:v>
                </c:pt>
                <c:pt idx="351">
                  <c:v>-1749</c:v>
                </c:pt>
                <c:pt idx="352">
                  <c:v>-1748</c:v>
                </c:pt>
                <c:pt idx="353">
                  <c:v>-1747</c:v>
                </c:pt>
                <c:pt idx="354">
                  <c:v>-1746</c:v>
                </c:pt>
                <c:pt idx="355">
                  <c:v>-1745</c:v>
                </c:pt>
                <c:pt idx="356">
                  <c:v>-1744</c:v>
                </c:pt>
                <c:pt idx="357">
                  <c:v>-1743</c:v>
                </c:pt>
                <c:pt idx="358">
                  <c:v>-1742</c:v>
                </c:pt>
                <c:pt idx="359">
                  <c:v>-1741</c:v>
                </c:pt>
                <c:pt idx="360">
                  <c:v>-1740</c:v>
                </c:pt>
                <c:pt idx="361">
                  <c:v>-1739</c:v>
                </c:pt>
                <c:pt idx="362">
                  <c:v>-1738</c:v>
                </c:pt>
                <c:pt idx="363">
                  <c:v>-1737</c:v>
                </c:pt>
                <c:pt idx="364">
                  <c:v>-1736</c:v>
                </c:pt>
                <c:pt idx="365">
                  <c:v>-1735</c:v>
                </c:pt>
                <c:pt idx="366">
                  <c:v>-1734</c:v>
                </c:pt>
                <c:pt idx="367">
                  <c:v>-1733</c:v>
                </c:pt>
                <c:pt idx="368">
                  <c:v>-1732</c:v>
                </c:pt>
                <c:pt idx="369">
                  <c:v>-1731</c:v>
                </c:pt>
                <c:pt idx="370">
                  <c:v>-1730</c:v>
                </c:pt>
                <c:pt idx="371">
                  <c:v>-1729</c:v>
                </c:pt>
                <c:pt idx="372">
                  <c:v>-1728</c:v>
                </c:pt>
                <c:pt idx="373">
                  <c:v>-1727</c:v>
                </c:pt>
                <c:pt idx="374">
                  <c:v>-1726</c:v>
                </c:pt>
                <c:pt idx="375">
                  <c:v>-1725</c:v>
                </c:pt>
                <c:pt idx="376">
                  <c:v>-1724</c:v>
                </c:pt>
                <c:pt idx="377">
                  <c:v>-1723</c:v>
                </c:pt>
                <c:pt idx="378">
                  <c:v>-1722</c:v>
                </c:pt>
                <c:pt idx="379">
                  <c:v>-1721</c:v>
                </c:pt>
                <c:pt idx="380">
                  <c:v>-1720</c:v>
                </c:pt>
                <c:pt idx="381">
                  <c:v>-1719</c:v>
                </c:pt>
                <c:pt idx="382">
                  <c:v>-1718</c:v>
                </c:pt>
                <c:pt idx="383">
                  <c:v>-1717</c:v>
                </c:pt>
                <c:pt idx="384">
                  <c:v>-1716</c:v>
                </c:pt>
                <c:pt idx="385">
                  <c:v>-1715</c:v>
                </c:pt>
                <c:pt idx="386">
                  <c:v>-1714</c:v>
                </c:pt>
                <c:pt idx="387">
                  <c:v>-1713</c:v>
                </c:pt>
                <c:pt idx="388">
                  <c:v>-1712</c:v>
                </c:pt>
                <c:pt idx="389">
                  <c:v>-1711</c:v>
                </c:pt>
                <c:pt idx="390">
                  <c:v>-1710</c:v>
                </c:pt>
                <c:pt idx="391">
                  <c:v>-1709</c:v>
                </c:pt>
                <c:pt idx="392">
                  <c:v>-1708</c:v>
                </c:pt>
                <c:pt idx="393">
                  <c:v>-1707</c:v>
                </c:pt>
                <c:pt idx="394">
                  <c:v>-1706</c:v>
                </c:pt>
                <c:pt idx="395">
                  <c:v>-1705</c:v>
                </c:pt>
                <c:pt idx="396">
                  <c:v>-1704</c:v>
                </c:pt>
                <c:pt idx="397">
                  <c:v>-1703</c:v>
                </c:pt>
                <c:pt idx="398">
                  <c:v>-1702</c:v>
                </c:pt>
                <c:pt idx="399">
                  <c:v>-1701</c:v>
                </c:pt>
                <c:pt idx="400">
                  <c:v>-1700</c:v>
                </c:pt>
                <c:pt idx="401">
                  <c:v>-1699</c:v>
                </c:pt>
                <c:pt idx="402">
                  <c:v>-1698</c:v>
                </c:pt>
                <c:pt idx="403">
                  <c:v>-1697</c:v>
                </c:pt>
                <c:pt idx="404">
                  <c:v>-1696</c:v>
                </c:pt>
                <c:pt idx="405">
                  <c:v>-1695</c:v>
                </c:pt>
                <c:pt idx="406">
                  <c:v>-1694</c:v>
                </c:pt>
                <c:pt idx="407">
                  <c:v>-1693</c:v>
                </c:pt>
                <c:pt idx="408">
                  <c:v>-1692</c:v>
                </c:pt>
                <c:pt idx="409">
                  <c:v>-1691</c:v>
                </c:pt>
                <c:pt idx="410">
                  <c:v>-1690</c:v>
                </c:pt>
                <c:pt idx="411">
                  <c:v>-1689</c:v>
                </c:pt>
                <c:pt idx="412">
                  <c:v>-1688</c:v>
                </c:pt>
                <c:pt idx="413">
                  <c:v>-1687</c:v>
                </c:pt>
                <c:pt idx="414">
                  <c:v>-1686</c:v>
                </c:pt>
                <c:pt idx="415">
                  <c:v>-1685</c:v>
                </c:pt>
                <c:pt idx="416">
                  <c:v>-1684</c:v>
                </c:pt>
                <c:pt idx="417">
                  <c:v>-1683</c:v>
                </c:pt>
                <c:pt idx="418">
                  <c:v>-1682</c:v>
                </c:pt>
                <c:pt idx="419">
                  <c:v>-1681</c:v>
                </c:pt>
                <c:pt idx="420">
                  <c:v>-1680</c:v>
                </c:pt>
                <c:pt idx="421">
                  <c:v>-1679</c:v>
                </c:pt>
                <c:pt idx="422">
                  <c:v>-1678</c:v>
                </c:pt>
                <c:pt idx="423">
                  <c:v>-1677</c:v>
                </c:pt>
                <c:pt idx="424">
                  <c:v>-1676</c:v>
                </c:pt>
                <c:pt idx="425">
                  <c:v>-1675</c:v>
                </c:pt>
                <c:pt idx="426">
                  <c:v>-1674</c:v>
                </c:pt>
                <c:pt idx="427">
                  <c:v>-1673</c:v>
                </c:pt>
                <c:pt idx="428">
                  <c:v>-1672</c:v>
                </c:pt>
                <c:pt idx="429">
                  <c:v>-1671</c:v>
                </c:pt>
                <c:pt idx="430">
                  <c:v>-1670</c:v>
                </c:pt>
                <c:pt idx="431">
                  <c:v>-1669</c:v>
                </c:pt>
                <c:pt idx="432">
                  <c:v>-1668</c:v>
                </c:pt>
                <c:pt idx="433">
                  <c:v>-1667</c:v>
                </c:pt>
                <c:pt idx="434">
                  <c:v>-1666</c:v>
                </c:pt>
                <c:pt idx="435">
                  <c:v>-1665</c:v>
                </c:pt>
                <c:pt idx="436">
                  <c:v>-1664</c:v>
                </c:pt>
                <c:pt idx="437">
                  <c:v>-1663</c:v>
                </c:pt>
                <c:pt idx="438">
                  <c:v>-1662</c:v>
                </c:pt>
                <c:pt idx="439">
                  <c:v>-1661</c:v>
                </c:pt>
                <c:pt idx="440">
                  <c:v>-1660</c:v>
                </c:pt>
                <c:pt idx="441">
                  <c:v>-1659</c:v>
                </c:pt>
                <c:pt idx="442">
                  <c:v>-1658</c:v>
                </c:pt>
                <c:pt idx="443">
                  <c:v>-1657</c:v>
                </c:pt>
                <c:pt idx="444">
                  <c:v>-1656</c:v>
                </c:pt>
                <c:pt idx="445">
                  <c:v>-1655</c:v>
                </c:pt>
                <c:pt idx="446">
                  <c:v>-1654</c:v>
                </c:pt>
                <c:pt idx="447">
                  <c:v>-1653</c:v>
                </c:pt>
                <c:pt idx="448">
                  <c:v>-1652</c:v>
                </c:pt>
                <c:pt idx="449">
                  <c:v>-1651</c:v>
                </c:pt>
                <c:pt idx="450">
                  <c:v>-1650</c:v>
                </c:pt>
                <c:pt idx="451">
                  <c:v>-1649</c:v>
                </c:pt>
                <c:pt idx="452">
                  <c:v>-1648</c:v>
                </c:pt>
                <c:pt idx="453">
                  <c:v>-1647</c:v>
                </c:pt>
                <c:pt idx="454">
                  <c:v>-1646</c:v>
                </c:pt>
                <c:pt idx="455">
                  <c:v>-1645</c:v>
                </c:pt>
                <c:pt idx="456">
                  <c:v>-1644</c:v>
                </c:pt>
                <c:pt idx="457">
                  <c:v>-1643</c:v>
                </c:pt>
                <c:pt idx="458">
                  <c:v>-1642</c:v>
                </c:pt>
                <c:pt idx="459">
                  <c:v>-1641</c:v>
                </c:pt>
                <c:pt idx="460">
                  <c:v>-1640</c:v>
                </c:pt>
                <c:pt idx="461">
                  <c:v>-1639</c:v>
                </c:pt>
                <c:pt idx="462">
                  <c:v>-1638</c:v>
                </c:pt>
                <c:pt idx="463">
                  <c:v>-1637</c:v>
                </c:pt>
                <c:pt idx="464">
                  <c:v>-1636</c:v>
                </c:pt>
                <c:pt idx="465">
                  <c:v>-1635</c:v>
                </c:pt>
                <c:pt idx="466">
                  <c:v>-1634</c:v>
                </c:pt>
                <c:pt idx="467">
                  <c:v>-1633</c:v>
                </c:pt>
                <c:pt idx="468">
                  <c:v>-1632</c:v>
                </c:pt>
                <c:pt idx="469">
                  <c:v>-1631</c:v>
                </c:pt>
                <c:pt idx="470">
                  <c:v>-1630</c:v>
                </c:pt>
                <c:pt idx="471">
                  <c:v>-1629</c:v>
                </c:pt>
                <c:pt idx="472">
                  <c:v>-1628</c:v>
                </c:pt>
                <c:pt idx="473">
                  <c:v>-1627</c:v>
                </c:pt>
                <c:pt idx="474">
                  <c:v>-1626</c:v>
                </c:pt>
                <c:pt idx="475">
                  <c:v>-1625</c:v>
                </c:pt>
                <c:pt idx="476">
                  <c:v>-1624</c:v>
                </c:pt>
                <c:pt idx="477">
                  <c:v>-1623</c:v>
                </c:pt>
                <c:pt idx="478">
                  <c:v>-1622</c:v>
                </c:pt>
                <c:pt idx="479">
                  <c:v>-1621</c:v>
                </c:pt>
                <c:pt idx="480">
                  <c:v>-1620</c:v>
                </c:pt>
                <c:pt idx="481">
                  <c:v>-1619</c:v>
                </c:pt>
                <c:pt idx="482">
                  <c:v>-1618</c:v>
                </c:pt>
                <c:pt idx="483">
                  <c:v>-1617</c:v>
                </c:pt>
                <c:pt idx="484">
                  <c:v>-1616</c:v>
                </c:pt>
                <c:pt idx="485">
                  <c:v>-1615</c:v>
                </c:pt>
                <c:pt idx="486">
                  <c:v>-1614</c:v>
                </c:pt>
                <c:pt idx="487">
                  <c:v>-1613</c:v>
                </c:pt>
                <c:pt idx="488">
                  <c:v>-1612</c:v>
                </c:pt>
                <c:pt idx="489">
                  <c:v>-1611</c:v>
                </c:pt>
                <c:pt idx="490">
                  <c:v>-1610</c:v>
                </c:pt>
                <c:pt idx="491">
                  <c:v>-1609</c:v>
                </c:pt>
                <c:pt idx="492">
                  <c:v>-1608</c:v>
                </c:pt>
                <c:pt idx="493">
                  <c:v>-1607</c:v>
                </c:pt>
                <c:pt idx="494">
                  <c:v>-1606</c:v>
                </c:pt>
                <c:pt idx="495">
                  <c:v>-1605</c:v>
                </c:pt>
                <c:pt idx="496">
                  <c:v>-1604</c:v>
                </c:pt>
                <c:pt idx="497">
                  <c:v>-1603</c:v>
                </c:pt>
                <c:pt idx="498">
                  <c:v>-1602</c:v>
                </c:pt>
                <c:pt idx="499">
                  <c:v>-1601</c:v>
                </c:pt>
                <c:pt idx="500">
                  <c:v>-1600</c:v>
                </c:pt>
                <c:pt idx="501">
                  <c:v>-1599</c:v>
                </c:pt>
                <c:pt idx="502">
                  <c:v>-1598</c:v>
                </c:pt>
                <c:pt idx="503">
                  <c:v>-1597</c:v>
                </c:pt>
                <c:pt idx="504">
                  <c:v>-1596</c:v>
                </c:pt>
                <c:pt idx="505">
                  <c:v>-1595</c:v>
                </c:pt>
                <c:pt idx="506">
                  <c:v>-1594</c:v>
                </c:pt>
                <c:pt idx="507">
                  <c:v>-1593</c:v>
                </c:pt>
                <c:pt idx="508">
                  <c:v>-1592</c:v>
                </c:pt>
                <c:pt idx="509">
                  <c:v>-1591</c:v>
                </c:pt>
                <c:pt idx="510">
                  <c:v>-1590</c:v>
                </c:pt>
                <c:pt idx="511">
                  <c:v>-1589</c:v>
                </c:pt>
                <c:pt idx="512">
                  <c:v>-1588</c:v>
                </c:pt>
                <c:pt idx="513">
                  <c:v>-1587</c:v>
                </c:pt>
                <c:pt idx="514">
                  <c:v>-1586</c:v>
                </c:pt>
                <c:pt idx="515">
                  <c:v>-1585</c:v>
                </c:pt>
                <c:pt idx="516">
                  <c:v>-1584</c:v>
                </c:pt>
                <c:pt idx="517">
                  <c:v>-1583</c:v>
                </c:pt>
                <c:pt idx="518">
                  <c:v>-1582</c:v>
                </c:pt>
                <c:pt idx="519">
                  <c:v>-1581</c:v>
                </c:pt>
                <c:pt idx="520">
                  <c:v>-1580</c:v>
                </c:pt>
                <c:pt idx="521">
                  <c:v>-1579</c:v>
                </c:pt>
                <c:pt idx="522">
                  <c:v>-1578</c:v>
                </c:pt>
                <c:pt idx="523">
                  <c:v>-1577</c:v>
                </c:pt>
                <c:pt idx="524">
                  <c:v>-1576</c:v>
                </c:pt>
                <c:pt idx="525">
                  <c:v>-1575</c:v>
                </c:pt>
                <c:pt idx="526">
                  <c:v>-1574</c:v>
                </c:pt>
                <c:pt idx="527">
                  <c:v>-1573</c:v>
                </c:pt>
                <c:pt idx="528">
                  <c:v>-1572</c:v>
                </c:pt>
                <c:pt idx="529">
                  <c:v>-1571</c:v>
                </c:pt>
                <c:pt idx="530">
                  <c:v>-1570</c:v>
                </c:pt>
                <c:pt idx="531">
                  <c:v>-1569</c:v>
                </c:pt>
                <c:pt idx="532">
                  <c:v>-1568</c:v>
                </c:pt>
                <c:pt idx="533">
                  <c:v>-1567</c:v>
                </c:pt>
                <c:pt idx="534">
                  <c:v>-1566</c:v>
                </c:pt>
                <c:pt idx="535">
                  <c:v>-1565</c:v>
                </c:pt>
                <c:pt idx="536">
                  <c:v>-1564</c:v>
                </c:pt>
                <c:pt idx="537">
                  <c:v>-1563</c:v>
                </c:pt>
                <c:pt idx="538">
                  <c:v>-1562</c:v>
                </c:pt>
                <c:pt idx="539">
                  <c:v>-1561</c:v>
                </c:pt>
                <c:pt idx="540">
                  <c:v>-1560</c:v>
                </c:pt>
                <c:pt idx="541">
                  <c:v>-1559</c:v>
                </c:pt>
                <c:pt idx="542">
                  <c:v>-1558</c:v>
                </c:pt>
                <c:pt idx="543">
                  <c:v>-1557</c:v>
                </c:pt>
                <c:pt idx="544">
                  <c:v>-1556</c:v>
                </c:pt>
                <c:pt idx="545">
                  <c:v>-1555</c:v>
                </c:pt>
                <c:pt idx="546">
                  <c:v>-1554</c:v>
                </c:pt>
                <c:pt idx="547">
                  <c:v>-1553</c:v>
                </c:pt>
                <c:pt idx="548">
                  <c:v>-1552</c:v>
                </c:pt>
                <c:pt idx="549">
                  <c:v>-1551</c:v>
                </c:pt>
                <c:pt idx="550">
                  <c:v>-1550</c:v>
                </c:pt>
                <c:pt idx="551">
                  <c:v>-1549</c:v>
                </c:pt>
                <c:pt idx="552">
                  <c:v>-1548</c:v>
                </c:pt>
                <c:pt idx="553">
                  <c:v>-1547</c:v>
                </c:pt>
                <c:pt idx="554">
                  <c:v>-1546</c:v>
                </c:pt>
                <c:pt idx="555">
                  <c:v>-1545</c:v>
                </c:pt>
                <c:pt idx="556">
                  <c:v>-1544</c:v>
                </c:pt>
                <c:pt idx="557">
                  <c:v>-1543</c:v>
                </c:pt>
                <c:pt idx="558">
                  <c:v>-1542</c:v>
                </c:pt>
                <c:pt idx="559">
                  <c:v>-1541</c:v>
                </c:pt>
                <c:pt idx="560">
                  <c:v>-1540</c:v>
                </c:pt>
                <c:pt idx="561">
                  <c:v>-1539</c:v>
                </c:pt>
                <c:pt idx="562">
                  <c:v>-1538</c:v>
                </c:pt>
                <c:pt idx="563">
                  <c:v>-1537</c:v>
                </c:pt>
                <c:pt idx="564">
                  <c:v>-1536</c:v>
                </c:pt>
                <c:pt idx="565">
                  <c:v>-1535</c:v>
                </c:pt>
                <c:pt idx="566">
                  <c:v>-1534</c:v>
                </c:pt>
                <c:pt idx="567">
                  <c:v>-1533</c:v>
                </c:pt>
                <c:pt idx="568">
                  <c:v>-1532</c:v>
                </c:pt>
                <c:pt idx="569">
                  <c:v>-1531</c:v>
                </c:pt>
                <c:pt idx="570">
                  <c:v>-1530</c:v>
                </c:pt>
                <c:pt idx="571">
                  <c:v>-1529</c:v>
                </c:pt>
                <c:pt idx="572">
                  <c:v>-1528</c:v>
                </c:pt>
                <c:pt idx="573">
                  <c:v>-1527</c:v>
                </c:pt>
                <c:pt idx="574">
                  <c:v>-1526</c:v>
                </c:pt>
                <c:pt idx="575">
                  <c:v>-1525</c:v>
                </c:pt>
                <c:pt idx="576">
                  <c:v>-1524</c:v>
                </c:pt>
                <c:pt idx="577">
                  <c:v>-1523</c:v>
                </c:pt>
                <c:pt idx="578">
                  <c:v>-1522</c:v>
                </c:pt>
                <c:pt idx="579">
                  <c:v>-1521</c:v>
                </c:pt>
                <c:pt idx="580">
                  <c:v>-1520</c:v>
                </c:pt>
                <c:pt idx="581">
                  <c:v>-1519</c:v>
                </c:pt>
                <c:pt idx="582">
                  <c:v>-1518</c:v>
                </c:pt>
                <c:pt idx="583">
                  <c:v>-1517</c:v>
                </c:pt>
                <c:pt idx="584">
                  <c:v>-1516</c:v>
                </c:pt>
                <c:pt idx="585">
                  <c:v>-1515</c:v>
                </c:pt>
                <c:pt idx="586">
                  <c:v>-1514</c:v>
                </c:pt>
                <c:pt idx="587">
                  <c:v>-1513</c:v>
                </c:pt>
                <c:pt idx="588">
                  <c:v>-1512</c:v>
                </c:pt>
                <c:pt idx="589">
                  <c:v>-1511</c:v>
                </c:pt>
                <c:pt idx="590">
                  <c:v>-1510</c:v>
                </c:pt>
                <c:pt idx="591">
                  <c:v>-1509</c:v>
                </c:pt>
                <c:pt idx="592">
                  <c:v>-1508</c:v>
                </c:pt>
                <c:pt idx="593">
                  <c:v>-1507</c:v>
                </c:pt>
                <c:pt idx="594">
                  <c:v>-1506</c:v>
                </c:pt>
                <c:pt idx="595">
                  <c:v>-1505</c:v>
                </c:pt>
                <c:pt idx="596">
                  <c:v>-1504</c:v>
                </c:pt>
                <c:pt idx="597">
                  <c:v>-1503</c:v>
                </c:pt>
                <c:pt idx="598">
                  <c:v>-1502</c:v>
                </c:pt>
                <c:pt idx="599">
                  <c:v>-1501</c:v>
                </c:pt>
                <c:pt idx="600">
                  <c:v>-1500</c:v>
                </c:pt>
                <c:pt idx="601">
                  <c:v>-1499</c:v>
                </c:pt>
                <c:pt idx="602">
                  <c:v>-1498</c:v>
                </c:pt>
                <c:pt idx="603">
                  <c:v>-1497</c:v>
                </c:pt>
                <c:pt idx="604">
                  <c:v>-1496</c:v>
                </c:pt>
                <c:pt idx="605">
                  <c:v>-1495</c:v>
                </c:pt>
                <c:pt idx="606">
                  <c:v>-1494</c:v>
                </c:pt>
                <c:pt idx="607">
                  <c:v>-1493</c:v>
                </c:pt>
                <c:pt idx="608">
                  <c:v>-1492</c:v>
                </c:pt>
                <c:pt idx="609">
                  <c:v>-1491</c:v>
                </c:pt>
                <c:pt idx="610">
                  <c:v>-1490</c:v>
                </c:pt>
                <c:pt idx="611">
                  <c:v>-1489</c:v>
                </c:pt>
                <c:pt idx="612">
                  <c:v>-1488</c:v>
                </c:pt>
                <c:pt idx="613">
                  <c:v>-1487</c:v>
                </c:pt>
                <c:pt idx="614">
                  <c:v>-1486</c:v>
                </c:pt>
                <c:pt idx="615">
                  <c:v>-1485</c:v>
                </c:pt>
                <c:pt idx="616">
                  <c:v>-1484</c:v>
                </c:pt>
                <c:pt idx="617">
                  <c:v>-1483</c:v>
                </c:pt>
                <c:pt idx="618">
                  <c:v>-1482</c:v>
                </c:pt>
                <c:pt idx="619">
                  <c:v>-1481</c:v>
                </c:pt>
                <c:pt idx="620">
                  <c:v>-1480</c:v>
                </c:pt>
                <c:pt idx="621">
                  <c:v>-1479</c:v>
                </c:pt>
                <c:pt idx="622">
                  <c:v>-1478</c:v>
                </c:pt>
                <c:pt idx="623">
                  <c:v>-1477</c:v>
                </c:pt>
                <c:pt idx="624">
                  <c:v>-1476</c:v>
                </c:pt>
                <c:pt idx="625">
                  <c:v>-1475</c:v>
                </c:pt>
                <c:pt idx="626">
                  <c:v>-1474</c:v>
                </c:pt>
                <c:pt idx="627">
                  <c:v>-1473</c:v>
                </c:pt>
                <c:pt idx="628">
                  <c:v>-1472</c:v>
                </c:pt>
                <c:pt idx="629">
                  <c:v>-1471</c:v>
                </c:pt>
                <c:pt idx="630">
                  <c:v>-1470</c:v>
                </c:pt>
                <c:pt idx="631">
                  <c:v>-1469</c:v>
                </c:pt>
                <c:pt idx="632">
                  <c:v>-1468</c:v>
                </c:pt>
                <c:pt idx="633">
                  <c:v>-1467</c:v>
                </c:pt>
                <c:pt idx="634">
                  <c:v>-1466</c:v>
                </c:pt>
                <c:pt idx="635">
                  <c:v>-1465</c:v>
                </c:pt>
                <c:pt idx="636">
                  <c:v>-1464</c:v>
                </c:pt>
                <c:pt idx="637">
                  <c:v>-1463</c:v>
                </c:pt>
                <c:pt idx="638">
                  <c:v>-1462</c:v>
                </c:pt>
                <c:pt idx="639">
                  <c:v>-1461</c:v>
                </c:pt>
                <c:pt idx="640">
                  <c:v>-1460</c:v>
                </c:pt>
                <c:pt idx="641">
                  <c:v>-1459</c:v>
                </c:pt>
                <c:pt idx="642">
                  <c:v>-1458</c:v>
                </c:pt>
                <c:pt idx="643">
                  <c:v>-1457</c:v>
                </c:pt>
                <c:pt idx="644">
                  <c:v>-1456</c:v>
                </c:pt>
                <c:pt idx="645">
                  <c:v>-1455</c:v>
                </c:pt>
                <c:pt idx="646">
                  <c:v>-1454</c:v>
                </c:pt>
                <c:pt idx="647">
                  <c:v>-1453</c:v>
                </c:pt>
                <c:pt idx="648">
                  <c:v>-1452</c:v>
                </c:pt>
                <c:pt idx="649">
                  <c:v>-1451</c:v>
                </c:pt>
                <c:pt idx="650">
                  <c:v>-1450</c:v>
                </c:pt>
                <c:pt idx="651">
                  <c:v>-1449</c:v>
                </c:pt>
                <c:pt idx="652">
                  <c:v>-1448</c:v>
                </c:pt>
                <c:pt idx="653">
                  <c:v>-1447</c:v>
                </c:pt>
                <c:pt idx="654">
                  <c:v>-1446</c:v>
                </c:pt>
                <c:pt idx="655">
                  <c:v>-1445</c:v>
                </c:pt>
                <c:pt idx="656">
                  <c:v>-1444</c:v>
                </c:pt>
                <c:pt idx="657">
                  <c:v>-1443</c:v>
                </c:pt>
                <c:pt idx="658">
                  <c:v>-1442</c:v>
                </c:pt>
                <c:pt idx="659">
                  <c:v>-1441</c:v>
                </c:pt>
                <c:pt idx="660">
                  <c:v>-1440</c:v>
                </c:pt>
                <c:pt idx="661">
                  <c:v>-1439</c:v>
                </c:pt>
                <c:pt idx="662">
                  <c:v>-1438</c:v>
                </c:pt>
                <c:pt idx="663">
                  <c:v>-1437</c:v>
                </c:pt>
                <c:pt idx="664">
                  <c:v>-1436</c:v>
                </c:pt>
                <c:pt idx="665">
                  <c:v>-1435</c:v>
                </c:pt>
                <c:pt idx="666">
                  <c:v>-1434</c:v>
                </c:pt>
                <c:pt idx="667">
                  <c:v>-1433</c:v>
                </c:pt>
                <c:pt idx="668">
                  <c:v>-1432</c:v>
                </c:pt>
                <c:pt idx="669">
                  <c:v>-1431</c:v>
                </c:pt>
                <c:pt idx="670">
                  <c:v>-1430</c:v>
                </c:pt>
                <c:pt idx="671">
                  <c:v>-1429</c:v>
                </c:pt>
                <c:pt idx="672">
                  <c:v>-1428</c:v>
                </c:pt>
                <c:pt idx="673">
                  <c:v>-1427</c:v>
                </c:pt>
                <c:pt idx="674">
                  <c:v>-1426</c:v>
                </c:pt>
                <c:pt idx="675">
                  <c:v>-1425</c:v>
                </c:pt>
                <c:pt idx="676">
                  <c:v>-1424</c:v>
                </c:pt>
                <c:pt idx="677">
                  <c:v>-1423</c:v>
                </c:pt>
                <c:pt idx="678">
                  <c:v>-1422</c:v>
                </c:pt>
                <c:pt idx="679">
                  <c:v>-1421</c:v>
                </c:pt>
                <c:pt idx="680">
                  <c:v>-1420</c:v>
                </c:pt>
                <c:pt idx="681">
                  <c:v>-1419</c:v>
                </c:pt>
                <c:pt idx="682">
                  <c:v>-1418</c:v>
                </c:pt>
                <c:pt idx="683">
                  <c:v>-1417</c:v>
                </c:pt>
                <c:pt idx="684">
                  <c:v>-1416</c:v>
                </c:pt>
                <c:pt idx="685">
                  <c:v>-1415</c:v>
                </c:pt>
                <c:pt idx="686">
                  <c:v>-1414</c:v>
                </c:pt>
                <c:pt idx="687">
                  <c:v>-1413</c:v>
                </c:pt>
                <c:pt idx="688">
                  <c:v>-1412</c:v>
                </c:pt>
                <c:pt idx="689">
                  <c:v>-1411</c:v>
                </c:pt>
                <c:pt idx="690">
                  <c:v>-1410</c:v>
                </c:pt>
                <c:pt idx="691">
                  <c:v>-1409</c:v>
                </c:pt>
                <c:pt idx="692">
                  <c:v>-1408</c:v>
                </c:pt>
                <c:pt idx="693">
                  <c:v>-1407</c:v>
                </c:pt>
                <c:pt idx="694">
                  <c:v>-1406</c:v>
                </c:pt>
                <c:pt idx="695">
                  <c:v>-1405</c:v>
                </c:pt>
                <c:pt idx="696">
                  <c:v>-1404</c:v>
                </c:pt>
                <c:pt idx="697">
                  <c:v>-1403</c:v>
                </c:pt>
                <c:pt idx="698">
                  <c:v>-1402</c:v>
                </c:pt>
                <c:pt idx="699">
                  <c:v>-1401</c:v>
                </c:pt>
                <c:pt idx="700">
                  <c:v>-1400</c:v>
                </c:pt>
                <c:pt idx="701">
                  <c:v>-1399</c:v>
                </c:pt>
                <c:pt idx="702">
                  <c:v>-1398</c:v>
                </c:pt>
                <c:pt idx="703">
                  <c:v>-1397</c:v>
                </c:pt>
                <c:pt idx="704">
                  <c:v>-1396</c:v>
                </c:pt>
                <c:pt idx="705">
                  <c:v>-1395</c:v>
                </c:pt>
                <c:pt idx="706">
                  <c:v>-1394</c:v>
                </c:pt>
                <c:pt idx="707">
                  <c:v>-1393</c:v>
                </c:pt>
                <c:pt idx="708">
                  <c:v>-1392</c:v>
                </c:pt>
                <c:pt idx="709">
                  <c:v>-1391</c:v>
                </c:pt>
                <c:pt idx="710">
                  <c:v>-1390</c:v>
                </c:pt>
                <c:pt idx="711">
                  <c:v>-1389</c:v>
                </c:pt>
                <c:pt idx="712">
                  <c:v>-1388</c:v>
                </c:pt>
                <c:pt idx="713">
                  <c:v>-1387</c:v>
                </c:pt>
                <c:pt idx="714">
                  <c:v>-1386</c:v>
                </c:pt>
                <c:pt idx="715">
                  <c:v>-1385</c:v>
                </c:pt>
                <c:pt idx="716">
                  <c:v>-1384</c:v>
                </c:pt>
                <c:pt idx="717">
                  <c:v>-1383</c:v>
                </c:pt>
                <c:pt idx="718">
                  <c:v>-1382</c:v>
                </c:pt>
                <c:pt idx="719">
                  <c:v>-1381</c:v>
                </c:pt>
                <c:pt idx="720">
                  <c:v>-1380</c:v>
                </c:pt>
                <c:pt idx="721">
                  <c:v>-1379</c:v>
                </c:pt>
                <c:pt idx="722">
                  <c:v>-1378</c:v>
                </c:pt>
                <c:pt idx="723">
                  <c:v>-1377</c:v>
                </c:pt>
                <c:pt idx="724">
                  <c:v>-1376</c:v>
                </c:pt>
                <c:pt idx="725">
                  <c:v>-1375</c:v>
                </c:pt>
                <c:pt idx="726">
                  <c:v>-1374</c:v>
                </c:pt>
                <c:pt idx="727">
                  <c:v>-1373</c:v>
                </c:pt>
                <c:pt idx="728">
                  <c:v>-1372</c:v>
                </c:pt>
                <c:pt idx="729">
                  <c:v>-1371</c:v>
                </c:pt>
                <c:pt idx="730">
                  <c:v>-1370</c:v>
                </c:pt>
                <c:pt idx="731">
                  <c:v>-1369</c:v>
                </c:pt>
                <c:pt idx="732">
                  <c:v>-1368</c:v>
                </c:pt>
                <c:pt idx="733">
                  <c:v>-1367</c:v>
                </c:pt>
                <c:pt idx="734">
                  <c:v>-1366</c:v>
                </c:pt>
                <c:pt idx="735">
                  <c:v>-1365</c:v>
                </c:pt>
                <c:pt idx="736">
                  <c:v>-1364</c:v>
                </c:pt>
                <c:pt idx="737">
                  <c:v>-1363</c:v>
                </c:pt>
                <c:pt idx="738">
                  <c:v>-1362</c:v>
                </c:pt>
                <c:pt idx="739">
                  <c:v>-1361</c:v>
                </c:pt>
                <c:pt idx="740">
                  <c:v>-1360</c:v>
                </c:pt>
                <c:pt idx="741">
                  <c:v>-1359</c:v>
                </c:pt>
                <c:pt idx="742">
                  <c:v>-1358</c:v>
                </c:pt>
                <c:pt idx="743">
                  <c:v>-1357</c:v>
                </c:pt>
                <c:pt idx="744">
                  <c:v>-1356</c:v>
                </c:pt>
                <c:pt idx="745">
                  <c:v>-1355</c:v>
                </c:pt>
                <c:pt idx="746">
                  <c:v>-1354</c:v>
                </c:pt>
                <c:pt idx="747">
                  <c:v>-1353</c:v>
                </c:pt>
                <c:pt idx="748">
                  <c:v>-1352</c:v>
                </c:pt>
                <c:pt idx="749">
                  <c:v>-1351</c:v>
                </c:pt>
                <c:pt idx="750">
                  <c:v>-1350</c:v>
                </c:pt>
                <c:pt idx="751">
                  <c:v>-1349</c:v>
                </c:pt>
                <c:pt idx="752">
                  <c:v>-1348</c:v>
                </c:pt>
                <c:pt idx="753">
                  <c:v>-1347</c:v>
                </c:pt>
                <c:pt idx="754">
                  <c:v>-1346</c:v>
                </c:pt>
                <c:pt idx="755">
                  <c:v>-1345</c:v>
                </c:pt>
                <c:pt idx="756">
                  <c:v>-1344</c:v>
                </c:pt>
                <c:pt idx="757">
                  <c:v>-1343</c:v>
                </c:pt>
                <c:pt idx="758">
                  <c:v>-1342</c:v>
                </c:pt>
                <c:pt idx="759">
                  <c:v>-1341</c:v>
                </c:pt>
                <c:pt idx="760">
                  <c:v>-1340</c:v>
                </c:pt>
                <c:pt idx="761">
                  <c:v>-1339</c:v>
                </c:pt>
                <c:pt idx="762">
                  <c:v>-1338</c:v>
                </c:pt>
                <c:pt idx="763">
                  <c:v>-1337</c:v>
                </c:pt>
                <c:pt idx="764">
                  <c:v>-1336</c:v>
                </c:pt>
                <c:pt idx="765">
                  <c:v>-1335</c:v>
                </c:pt>
                <c:pt idx="766">
                  <c:v>-1334</c:v>
                </c:pt>
                <c:pt idx="767">
                  <c:v>-1333</c:v>
                </c:pt>
                <c:pt idx="768">
                  <c:v>-1332</c:v>
                </c:pt>
                <c:pt idx="769">
                  <c:v>-1331</c:v>
                </c:pt>
                <c:pt idx="770">
                  <c:v>-1330</c:v>
                </c:pt>
                <c:pt idx="771">
                  <c:v>-1329</c:v>
                </c:pt>
                <c:pt idx="772">
                  <c:v>-1328</c:v>
                </c:pt>
                <c:pt idx="773">
                  <c:v>-1327</c:v>
                </c:pt>
                <c:pt idx="774">
                  <c:v>-1326</c:v>
                </c:pt>
                <c:pt idx="775">
                  <c:v>-1325</c:v>
                </c:pt>
                <c:pt idx="776">
                  <c:v>-1324</c:v>
                </c:pt>
                <c:pt idx="777">
                  <c:v>-1323</c:v>
                </c:pt>
                <c:pt idx="778">
                  <c:v>-1322</c:v>
                </c:pt>
                <c:pt idx="779">
                  <c:v>-1321</c:v>
                </c:pt>
                <c:pt idx="780">
                  <c:v>-1320</c:v>
                </c:pt>
                <c:pt idx="781">
                  <c:v>-1319</c:v>
                </c:pt>
                <c:pt idx="782">
                  <c:v>-1318</c:v>
                </c:pt>
                <c:pt idx="783">
                  <c:v>-1317</c:v>
                </c:pt>
                <c:pt idx="784">
                  <c:v>-1316</c:v>
                </c:pt>
                <c:pt idx="785">
                  <c:v>-1315</c:v>
                </c:pt>
                <c:pt idx="786">
                  <c:v>-1314</c:v>
                </c:pt>
                <c:pt idx="787">
                  <c:v>-1313</c:v>
                </c:pt>
                <c:pt idx="788">
                  <c:v>-1312</c:v>
                </c:pt>
                <c:pt idx="789">
                  <c:v>-1311</c:v>
                </c:pt>
                <c:pt idx="790">
                  <c:v>-1310</c:v>
                </c:pt>
                <c:pt idx="791">
                  <c:v>-1309</c:v>
                </c:pt>
                <c:pt idx="792">
                  <c:v>-1308</c:v>
                </c:pt>
                <c:pt idx="793">
                  <c:v>-1307</c:v>
                </c:pt>
                <c:pt idx="794">
                  <c:v>-1306</c:v>
                </c:pt>
                <c:pt idx="795">
                  <c:v>-1305</c:v>
                </c:pt>
                <c:pt idx="796">
                  <c:v>-1304</c:v>
                </c:pt>
                <c:pt idx="797">
                  <c:v>-1303</c:v>
                </c:pt>
                <c:pt idx="798">
                  <c:v>-1302</c:v>
                </c:pt>
                <c:pt idx="799">
                  <c:v>-1301</c:v>
                </c:pt>
                <c:pt idx="800">
                  <c:v>-1300</c:v>
                </c:pt>
                <c:pt idx="801">
                  <c:v>-1299</c:v>
                </c:pt>
                <c:pt idx="802">
                  <c:v>-1298</c:v>
                </c:pt>
                <c:pt idx="803">
                  <c:v>-1297</c:v>
                </c:pt>
                <c:pt idx="804">
                  <c:v>-1296</c:v>
                </c:pt>
                <c:pt idx="805">
                  <c:v>-1295</c:v>
                </c:pt>
                <c:pt idx="806">
                  <c:v>-1294</c:v>
                </c:pt>
                <c:pt idx="807">
                  <c:v>-1293</c:v>
                </c:pt>
                <c:pt idx="808">
                  <c:v>-1292</c:v>
                </c:pt>
                <c:pt idx="809">
                  <c:v>-1291</c:v>
                </c:pt>
                <c:pt idx="810">
                  <c:v>-1290</c:v>
                </c:pt>
                <c:pt idx="811">
                  <c:v>-1289</c:v>
                </c:pt>
                <c:pt idx="812">
                  <c:v>-1288</c:v>
                </c:pt>
                <c:pt idx="813">
                  <c:v>-1287</c:v>
                </c:pt>
                <c:pt idx="814">
                  <c:v>-1286</c:v>
                </c:pt>
                <c:pt idx="815">
                  <c:v>-1285</c:v>
                </c:pt>
                <c:pt idx="816">
                  <c:v>-1284</c:v>
                </c:pt>
                <c:pt idx="817">
                  <c:v>-1283</c:v>
                </c:pt>
                <c:pt idx="818">
                  <c:v>-1282</c:v>
                </c:pt>
                <c:pt idx="819">
                  <c:v>-1281</c:v>
                </c:pt>
                <c:pt idx="820">
                  <c:v>-1280</c:v>
                </c:pt>
                <c:pt idx="821">
                  <c:v>-1279</c:v>
                </c:pt>
                <c:pt idx="822">
                  <c:v>-1278</c:v>
                </c:pt>
                <c:pt idx="823">
                  <c:v>-1277</c:v>
                </c:pt>
                <c:pt idx="824">
                  <c:v>-1276</c:v>
                </c:pt>
                <c:pt idx="825">
                  <c:v>-1275</c:v>
                </c:pt>
                <c:pt idx="826">
                  <c:v>-1274</c:v>
                </c:pt>
                <c:pt idx="827">
                  <c:v>-1273</c:v>
                </c:pt>
                <c:pt idx="828">
                  <c:v>-1272</c:v>
                </c:pt>
                <c:pt idx="829">
                  <c:v>-1271</c:v>
                </c:pt>
                <c:pt idx="830">
                  <c:v>-1270</c:v>
                </c:pt>
                <c:pt idx="831">
                  <c:v>-1269</c:v>
                </c:pt>
                <c:pt idx="832">
                  <c:v>-1268</c:v>
                </c:pt>
                <c:pt idx="833">
                  <c:v>-1267</c:v>
                </c:pt>
                <c:pt idx="834">
                  <c:v>-1266</c:v>
                </c:pt>
                <c:pt idx="835">
                  <c:v>-1265</c:v>
                </c:pt>
                <c:pt idx="836">
                  <c:v>-1264</c:v>
                </c:pt>
                <c:pt idx="837">
                  <c:v>-1263</c:v>
                </c:pt>
                <c:pt idx="838">
                  <c:v>-1262</c:v>
                </c:pt>
                <c:pt idx="839">
                  <c:v>-1261</c:v>
                </c:pt>
                <c:pt idx="840">
                  <c:v>-1260</c:v>
                </c:pt>
                <c:pt idx="841">
                  <c:v>-1259</c:v>
                </c:pt>
                <c:pt idx="842">
                  <c:v>-1258</c:v>
                </c:pt>
                <c:pt idx="843">
                  <c:v>-1257</c:v>
                </c:pt>
                <c:pt idx="844">
                  <c:v>-1256</c:v>
                </c:pt>
                <c:pt idx="845">
                  <c:v>-1255</c:v>
                </c:pt>
                <c:pt idx="846">
                  <c:v>-1254</c:v>
                </c:pt>
                <c:pt idx="847">
                  <c:v>-1253</c:v>
                </c:pt>
                <c:pt idx="848">
                  <c:v>-1252</c:v>
                </c:pt>
                <c:pt idx="849">
                  <c:v>-1251</c:v>
                </c:pt>
                <c:pt idx="850">
                  <c:v>-1250</c:v>
                </c:pt>
                <c:pt idx="851">
                  <c:v>-1249</c:v>
                </c:pt>
                <c:pt idx="852">
                  <c:v>-1248</c:v>
                </c:pt>
                <c:pt idx="853">
                  <c:v>-1247</c:v>
                </c:pt>
                <c:pt idx="854">
                  <c:v>-1246</c:v>
                </c:pt>
                <c:pt idx="855">
                  <c:v>-1245</c:v>
                </c:pt>
                <c:pt idx="856">
                  <c:v>-1244</c:v>
                </c:pt>
                <c:pt idx="857">
                  <c:v>-1243</c:v>
                </c:pt>
                <c:pt idx="858">
                  <c:v>-1242</c:v>
                </c:pt>
                <c:pt idx="859">
                  <c:v>-1241</c:v>
                </c:pt>
                <c:pt idx="860">
                  <c:v>-1240</c:v>
                </c:pt>
                <c:pt idx="861">
                  <c:v>-1239</c:v>
                </c:pt>
                <c:pt idx="862">
                  <c:v>-1238</c:v>
                </c:pt>
                <c:pt idx="863">
                  <c:v>-1237</c:v>
                </c:pt>
                <c:pt idx="864">
                  <c:v>-1236</c:v>
                </c:pt>
                <c:pt idx="865">
                  <c:v>-1235</c:v>
                </c:pt>
                <c:pt idx="866">
                  <c:v>-1234</c:v>
                </c:pt>
                <c:pt idx="867">
                  <c:v>-1233</c:v>
                </c:pt>
                <c:pt idx="868">
                  <c:v>-1232</c:v>
                </c:pt>
                <c:pt idx="869">
                  <c:v>-1231</c:v>
                </c:pt>
                <c:pt idx="870">
                  <c:v>-1230</c:v>
                </c:pt>
                <c:pt idx="871">
                  <c:v>-1229</c:v>
                </c:pt>
                <c:pt idx="872">
                  <c:v>-1228</c:v>
                </c:pt>
                <c:pt idx="873">
                  <c:v>-1227</c:v>
                </c:pt>
                <c:pt idx="874">
                  <c:v>-1226</c:v>
                </c:pt>
                <c:pt idx="875">
                  <c:v>-1225</c:v>
                </c:pt>
                <c:pt idx="876">
                  <c:v>-1224</c:v>
                </c:pt>
                <c:pt idx="877">
                  <c:v>-1223</c:v>
                </c:pt>
                <c:pt idx="878">
                  <c:v>-1222</c:v>
                </c:pt>
                <c:pt idx="879">
                  <c:v>-1221</c:v>
                </c:pt>
                <c:pt idx="880">
                  <c:v>-1220</c:v>
                </c:pt>
                <c:pt idx="881">
                  <c:v>-1219</c:v>
                </c:pt>
                <c:pt idx="882">
                  <c:v>-1218</c:v>
                </c:pt>
                <c:pt idx="883">
                  <c:v>-1217</c:v>
                </c:pt>
                <c:pt idx="884">
                  <c:v>-1216</c:v>
                </c:pt>
                <c:pt idx="885">
                  <c:v>-1215</c:v>
                </c:pt>
                <c:pt idx="886">
                  <c:v>-1214</c:v>
                </c:pt>
                <c:pt idx="887">
                  <c:v>-1213</c:v>
                </c:pt>
                <c:pt idx="888">
                  <c:v>-1212</c:v>
                </c:pt>
                <c:pt idx="889">
                  <c:v>-1211</c:v>
                </c:pt>
                <c:pt idx="890">
                  <c:v>-1210</c:v>
                </c:pt>
                <c:pt idx="891">
                  <c:v>-1209</c:v>
                </c:pt>
                <c:pt idx="892">
                  <c:v>-1208</c:v>
                </c:pt>
                <c:pt idx="893">
                  <c:v>-1207</c:v>
                </c:pt>
                <c:pt idx="894">
                  <c:v>-1206</c:v>
                </c:pt>
                <c:pt idx="895">
                  <c:v>-1205</c:v>
                </c:pt>
                <c:pt idx="896">
                  <c:v>-1204</c:v>
                </c:pt>
                <c:pt idx="897">
                  <c:v>-1203</c:v>
                </c:pt>
                <c:pt idx="898">
                  <c:v>-1202</c:v>
                </c:pt>
                <c:pt idx="899">
                  <c:v>-1201</c:v>
                </c:pt>
                <c:pt idx="900">
                  <c:v>-1200</c:v>
                </c:pt>
                <c:pt idx="901">
                  <c:v>-1199</c:v>
                </c:pt>
                <c:pt idx="902">
                  <c:v>-1198</c:v>
                </c:pt>
                <c:pt idx="903">
                  <c:v>-1197</c:v>
                </c:pt>
                <c:pt idx="904">
                  <c:v>-1196</c:v>
                </c:pt>
                <c:pt idx="905">
                  <c:v>-1195</c:v>
                </c:pt>
                <c:pt idx="906">
                  <c:v>-1194</c:v>
                </c:pt>
                <c:pt idx="907">
                  <c:v>-1193</c:v>
                </c:pt>
                <c:pt idx="908">
                  <c:v>-1192</c:v>
                </c:pt>
                <c:pt idx="909">
                  <c:v>-1191</c:v>
                </c:pt>
                <c:pt idx="910">
                  <c:v>-1190</c:v>
                </c:pt>
                <c:pt idx="911">
                  <c:v>-1189</c:v>
                </c:pt>
                <c:pt idx="912">
                  <c:v>-1188</c:v>
                </c:pt>
                <c:pt idx="913">
                  <c:v>-1187</c:v>
                </c:pt>
                <c:pt idx="914">
                  <c:v>-1186</c:v>
                </c:pt>
                <c:pt idx="915">
                  <c:v>-1185</c:v>
                </c:pt>
                <c:pt idx="916">
                  <c:v>-1184</c:v>
                </c:pt>
                <c:pt idx="917">
                  <c:v>-1183</c:v>
                </c:pt>
                <c:pt idx="918">
                  <c:v>-1182</c:v>
                </c:pt>
                <c:pt idx="919">
                  <c:v>-1181</c:v>
                </c:pt>
                <c:pt idx="920">
                  <c:v>-1180</c:v>
                </c:pt>
                <c:pt idx="921">
                  <c:v>-1179</c:v>
                </c:pt>
                <c:pt idx="922">
                  <c:v>-1178</c:v>
                </c:pt>
                <c:pt idx="923">
                  <c:v>-1177</c:v>
                </c:pt>
                <c:pt idx="924">
                  <c:v>-1176</c:v>
                </c:pt>
                <c:pt idx="925">
                  <c:v>-1175</c:v>
                </c:pt>
                <c:pt idx="926">
                  <c:v>-1174</c:v>
                </c:pt>
                <c:pt idx="927">
                  <c:v>-1173</c:v>
                </c:pt>
                <c:pt idx="928">
                  <c:v>-1172</c:v>
                </c:pt>
                <c:pt idx="929">
                  <c:v>-1171</c:v>
                </c:pt>
                <c:pt idx="930">
                  <c:v>-1170</c:v>
                </c:pt>
                <c:pt idx="931">
                  <c:v>-1169</c:v>
                </c:pt>
                <c:pt idx="932">
                  <c:v>-1168</c:v>
                </c:pt>
                <c:pt idx="933">
                  <c:v>-1167</c:v>
                </c:pt>
                <c:pt idx="934">
                  <c:v>-1166</c:v>
                </c:pt>
                <c:pt idx="935">
                  <c:v>-1165</c:v>
                </c:pt>
                <c:pt idx="936">
                  <c:v>-1164</c:v>
                </c:pt>
                <c:pt idx="937">
                  <c:v>-1163</c:v>
                </c:pt>
                <c:pt idx="938">
                  <c:v>-1162</c:v>
                </c:pt>
                <c:pt idx="939">
                  <c:v>-1161</c:v>
                </c:pt>
                <c:pt idx="940">
                  <c:v>-1160</c:v>
                </c:pt>
                <c:pt idx="941">
                  <c:v>-1159</c:v>
                </c:pt>
                <c:pt idx="942">
                  <c:v>-1158</c:v>
                </c:pt>
                <c:pt idx="943">
                  <c:v>-1157</c:v>
                </c:pt>
                <c:pt idx="944">
                  <c:v>-1156</c:v>
                </c:pt>
                <c:pt idx="945">
                  <c:v>-1155</c:v>
                </c:pt>
                <c:pt idx="946">
                  <c:v>-1154</c:v>
                </c:pt>
                <c:pt idx="947">
                  <c:v>-1153</c:v>
                </c:pt>
                <c:pt idx="948">
                  <c:v>-1152</c:v>
                </c:pt>
                <c:pt idx="949">
                  <c:v>-1151</c:v>
                </c:pt>
                <c:pt idx="950">
                  <c:v>-1150</c:v>
                </c:pt>
                <c:pt idx="951">
                  <c:v>-1149</c:v>
                </c:pt>
                <c:pt idx="952">
                  <c:v>-1148</c:v>
                </c:pt>
                <c:pt idx="953">
                  <c:v>-1147</c:v>
                </c:pt>
                <c:pt idx="954">
                  <c:v>-1146</c:v>
                </c:pt>
                <c:pt idx="955">
                  <c:v>-1145</c:v>
                </c:pt>
                <c:pt idx="956">
                  <c:v>-1144</c:v>
                </c:pt>
                <c:pt idx="957">
                  <c:v>-1143</c:v>
                </c:pt>
                <c:pt idx="958">
                  <c:v>-1142</c:v>
                </c:pt>
                <c:pt idx="959">
                  <c:v>-1141</c:v>
                </c:pt>
                <c:pt idx="960">
                  <c:v>-1140</c:v>
                </c:pt>
                <c:pt idx="961">
                  <c:v>-1139</c:v>
                </c:pt>
                <c:pt idx="962">
                  <c:v>-1138</c:v>
                </c:pt>
                <c:pt idx="963">
                  <c:v>-1137</c:v>
                </c:pt>
                <c:pt idx="964">
                  <c:v>-1136</c:v>
                </c:pt>
                <c:pt idx="965">
                  <c:v>-1135</c:v>
                </c:pt>
                <c:pt idx="966">
                  <c:v>-1134</c:v>
                </c:pt>
                <c:pt idx="967">
                  <c:v>-1133</c:v>
                </c:pt>
                <c:pt idx="968">
                  <c:v>-1132</c:v>
                </c:pt>
                <c:pt idx="969">
                  <c:v>-1131</c:v>
                </c:pt>
                <c:pt idx="970">
                  <c:v>-1130</c:v>
                </c:pt>
                <c:pt idx="971">
                  <c:v>-1129</c:v>
                </c:pt>
                <c:pt idx="972">
                  <c:v>-1128</c:v>
                </c:pt>
                <c:pt idx="973">
                  <c:v>-1127</c:v>
                </c:pt>
                <c:pt idx="974">
                  <c:v>-1126</c:v>
                </c:pt>
                <c:pt idx="975">
                  <c:v>-1125</c:v>
                </c:pt>
                <c:pt idx="976">
                  <c:v>-1124</c:v>
                </c:pt>
                <c:pt idx="977">
                  <c:v>-1123</c:v>
                </c:pt>
                <c:pt idx="978">
                  <c:v>-1122</c:v>
                </c:pt>
                <c:pt idx="979">
                  <c:v>-1121</c:v>
                </c:pt>
                <c:pt idx="980">
                  <c:v>-1120</c:v>
                </c:pt>
                <c:pt idx="981">
                  <c:v>-1119</c:v>
                </c:pt>
                <c:pt idx="982">
                  <c:v>-1118</c:v>
                </c:pt>
                <c:pt idx="983">
                  <c:v>-1117</c:v>
                </c:pt>
                <c:pt idx="984">
                  <c:v>-1116</c:v>
                </c:pt>
                <c:pt idx="985">
                  <c:v>-1115</c:v>
                </c:pt>
                <c:pt idx="986">
                  <c:v>-1114</c:v>
                </c:pt>
                <c:pt idx="987">
                  <c:v>-1113</c:v>
                </c:pt>
                <c:pt idx="988">
                  <c:v>-1112</c:v>
                </c:pt>
                <c:pt idx="989">
                  <c:v>-1111</c:v>
                </c:pt>
                <c:pt idx="990">
                  <c:v>-1110</c:v>
                </c:pt>
                <c:pt idx="991">
                  <c:v>-1109</c:v>
                </c:pt>
                <c:pt idx="992">
                  <c:v>-1108</c:v>
                </c:pt>
                <c:pt idx="993">
                  <c:v>-1107</c:v>
                </c:pt>
                <c:pt idx="994">
                  <c:v>-1106</c:v>
                </c:pt>
                <c:pt idx="995">
                  <c:v>-1105</c:v>
                </c:pt>
                <c:pt idx="996">
                  <c:v>-1104</c:v>
                </c:pt>
                <c:pt idx="997">
                  <c:v>-1103</c:v>
                </c:pt>
                <c:pt idx="998">
                  <c:v>-1102</c:v>
                </c:pt>
                <c:pt idx="999">
                  <c:v>-1101</c:v>
                </c:pt>
                <c:pt idx="1000">
                  <c:v>-1100</c:v>
                </c:pt>
                <c:pt idx="1001">
                  <c:v>-1099</c:v>
                </c:pt>
                <c:pt idx="1002">
                  <c:v>-1098</c:v>
                </c:pt>
                <c:pt idx="1003">
                  <c:v>-1097</c:v>
                </c:pt>
                <c:pt idx="1004">
                  <c:v>-1096</c:v>
                </c:pt>
                <c:pt idx="1005">
                  <c:v>-1095</c:v>
                </c:pt>
                <c:pt idx="1006">
                  <c:v>-1094</c:v>
                </c:pt>
                <c:pt idx="1007">
                  <c:v>-1093</c:v>
                </c:pt>
                <c:pt idx="1008">
                  <c:v>-1092</c:v>
                </c:pt>
                <c:pt idx="1009">
                  <c:v>-1091</c:v>
                </c:pt>
                <c:pt idx="1010">
                  <c:v>-1090</c:v>
                </c:pt>
                <c:pt idx="1011">
                  <c:v>-1089</c:v>
                </c:pt>
                <c:pt idx="1012">
                  <c:v>-1088</c:v>
                </c:pt>
                <c:pt idx="1013">
                  <c:v>-1087</c:v>
                </c:pt>
                <c:pt idx="1014">
                  <c:v>-1086</c:v>
                </c:pt>
                <c:pt idx="1015">
                  <c:v>-1085</c:v>
                </c:pt>
                <c:pt idx="1016">
                  <c:v>-1084</c:v>
                </c:pt>
                <c:pt idx="1017">
                  <c:v>-1083</c:v>
                </c:pt>
                <c:pt idx="1018">
                  <c:v>-1082</c:v>
                </c:pt>
                <c:pt idx="1019">
                  <c:v>-1081</c:v>
                </c:pt>
                <c:pt idx="1020">
                  <c:v>-1080</c:v>
                </c:pt>
                <c:pt idx="1021">
                  <c:v>-1079</c:v>
                </c:pt>
                <c:pt idx="1022">
                  <c:v>-1078</c:v>
                </c:pt>
                <c:pt idx="1023">
                  <c:v>-1077</c:v>
                </c:pt>
                <c:pt idx="1024">
                  <c:v>-1076</c:v>
                </c:pt>
                <c:pt idx="1025">
                  <c:v>-1075</c:v>
                </c:pt>
                <c:pt idx="1026">
                  <c:v>-1074</c:v>
                </c:pt>
                <c:pt idx="1027">
                  <c:v>-1073</c:v>
                </c:pt>
                <c:pt idx="1028">
                  <c:v>-1072</c:v>
                </c:pt>
                <c:pt idx="1029">
                  <c:v>-1071</c:v>
                </c:pt>
                <c:pt idx="1030">
                  <c:v>-1070</c:v>
                </c:pt>
                <c:pt idx="1031">
                  <c:v>-1069</c:v>
                </c:pt>
                <c:pt idx="1032">
                  <c:v>-1068</c:v>
                </c:pt>
                <c:pt idx="1033">
                  <c:v>-1067</c:v>
                </c:pt>
                <c:pt idx="1034">
                  <c:v>-1066</c:v>
                </c:pt>
                <c:pt idx="1035">
                  <c:v>-1065</c:v>
                </c:pt>
                <c:pt idx="1036">
                  <c:v>-1064</c:v>
                </c:pt>
                <c:pt idx="1037">
                  <c:v>-1063</c:v>
                </c:pt>
                <c:pt idx="1038">
                  <c:v>-1062</c:v>
                </c:pt>
                <c:pt idx="1039">
                  <c:v>-1061</c:v>
                </c:pt>
                <c:pt idx="1040">
                  <c:v>-1060</c:v>
                </c:pt>
                <c:pt idx="1041">
                  <c:v>-1059</c:v>
                </c:pt>
                <c:pt idx="1042">
                  <c:v>-1058</c:v>
                </c:pt>
                <c:pt idx="1043">
                  <c:v>-1057</c:v>
                </c:pt>
                <c:pt idx="1044">
                  <c:v>-1056</c:v>
                </c:pt>
                <c:pt idx="1045">
                  <c:v>-1055</c:v>
                </c:pt>
                <c:pt idx="1046">
                  <c:v>-1054</c:v>
                </c:pt>
                <c:pt idx="1047">
                  <c:v>-1053</c:v>
                </c:pt>
                <c:pt idx="1048">
                  <c:v>-1052</c:v>
                </c:pt>
                <c:pt idx="1049">
                  <c:v>-1051</c:v>
                </c:pt>
                <c:pt idx="1050">
                  <c:v>-1050</c:v>
                </c:pt>
                <c:pt idx="1051">
                  <c:v>-1049</c:v>
                </c:pt>
                <c:pt idx="1052">
                  <c:v>-1048</c:v>
                </c:pt>
                <c:pt idx="1053">
                  <c:v>-1047</c:v>
                </c:pt>
                <c:pt idx="1054">
                  <c:v>-1046</c:v>
                </c:pt>
                <c:pt idx="1055">
                  <c:v>-1045</c:v>
                </c:pt>
                <c:pt idx="1056">
                  <c:v>-1044</c:v>
                </c:pt>
                <c:pt idx="1057">
                  <c:v>-1043</c:v>
                </c:pt>
                <c:pt idx="1058">
                  <c:v>-1042</c:v>
                </c:pt>
                <c:pt idx="1059">
                  <c:v>-1041</c:v>
                </c:pt>
                <c:pt idx="1060">
                  <c:v>-1040</c:v>
                </c:pt>
                <c:pt idx="1061">
                  <c:v>-1039</c:v>
                </c:pt>
                <c:pt idx="1062">
                  <c:v>-1038</c:v>
                </c:pt>
                <c:pt idx="1063">
                  <c:v>-1037</c:v>
                </c:pt>
                <c:pt idx="1064">
                  <c:v>-1036</c:v>
                </c:pt>
                <c:pt idx="1065">
                  <c:v>-1035</c:v>
                </c:pt>
                <c:pt idx="1066">
                  <c:v>-1034</c:v>
                </c:pt>
                <c:pt idx="1067">
                  <c:v>-1033</c:v>
                </c:pt>
                <c:pt idx="1068">
                  <c:v>-1032</c:v>
                </c:pt>
                <c:pt idx="1069">
                  <c:v>-1031</c:v>
                </c:pt>
                <c:pt idx="1070">
                  <c:v>-1030</c:v>
                </c:pt>
                <c:pt idx="1071">
                  <c:v>-1029</c:v>
                </c:pt>
                <c:pt idx="1072">
                  <c:v>-1028</c:v>
                </c:pt>
                <c:pt idx="1073">
                  <c:v>-1027</c:v>
                </c:pt>
                <c:pt idx="1074">
                  <c:v>-1026</c:v>
                </c:pt>
                <c:pt idx="1075">
                  <c:v>-1025</c:v>
                </c:pt>
                <c:pt idx="1076">
                  <c:v>-1024</c:v>
                </c:pt>
                <c:pt idx="1077">
                  <c:v>-1023</c:v>
                </c:pt>
                <c:pt idx="1078">
                  <c:v>-1022</c:v>
                </c:pt>
                <c:pt idx="1079">
                  <c:v>-1021</c:v>
                </c:pt>
                <c:pt idx="1080">
                  <c:v>-1020</c:v>
                </c:pt>
                <c:pt idx="1081">
                  <c:v>-1019</c:v>
                </c:pt>
                <c:pt idx="1082">
                  <c:v>-1018</c:v>
                </c:pt>
                <c:pt idx="1083">
                  <c:v>-1017</c:v>
                </c:pt>
                <c:pt idx="1084">
                  <c:v>-1016</c:v>
                </c:pt>
                <c:pt idx="1085">
                  <c:v>-1015</c:v>
                </c:pt>
                <c:pt idx="1086">
                  <c:v>-1014</c:v>
                </c:pt>
                <c:pt idx="1087">
                  <c:v>-1013</c:v>
                </c:pt>
                <c:pt idx="1088">
                  <c:v>-1012</c:v>
                </c:pt>
                <c:pt idx="1089">
                  <c:v>-1011</c:v>
                </c:pt>
                <c:pt idx="1090">
                  <c:v>-1010</c:v>
                </c:pt>
                <c:pt idx="1091">
                  <c:v>-1009</c:v>
                </c:pt>
                <c:pt idx="1092">
                  <c:v>-1008</c:v>
                </c:pt>
                <c:pt idx="1093">
                  <c:v>-1007</c:v>
                </c:pt>
                <c:pt idx="1094">
                  <c:v>-1006</c:v>
                </c:pt>
                <c:pt idx="1095">
                  <c:v>-1005</c:v>
                </c:pt>
                <c:pt idx="1096">
                  <c:v>-1004</c:v>
                </c:pt>
                <c:pt idx="1097">
                  <c:v>-1003</c:v>
                </c:pt>
                <c:pt idx="1098">
                  <c:v>-1002</c:v>
                </c:pt>
                <c:pt idx="1099">
                  <c:v>-1001</c:v>
                </c:pt>
                <c:pt idx="1100">
                  <c:v>-1000</c:v>
                </c:pt>
                <c:pt idx="1101">
                  <c:v>-999</c:v>
                </c:pt>
                <c:pt idx="1102">
                  <c:v>-998</c:v>
                </c:pt>
                <c:pt idx="1103">
                  <c:v>-997</c:v>
                </c:pt>
                <c:pt idx="1104">
                  <c:v>-996</c:v>
                </c:pt>
                <c:pt idx="1105">
                  <c:v>-995</c:v>
                </c:pt>
                <c:pt idx="1106">
                  <c:v>-994</c:v>
                </c:pt>
                <c:pt idx="1107">
                  <c:v>-993</c:v>
                </c:pt>
                <c:pt idx="1108">
                  <c:v>-992</c:v>
                </c:pt>
                <c:pt idx="1109">
                  <c:v>-991</c:v>
                </c:pt>
                <c:pt idx="1110">
                  <c:v>-990</c:v>
                </c:pt>
                <c:pt idx="1111">
                  <c:v>-989</c:v>
                </c:pt>
                <c:pt idx="1112">
                  <c:v>-988</c:v>
                </c:pt>
                <c:pt idx="1113">
                  <c:v>-987</c:v>
                </c:pt>
                <c:pt idx="1114">
                  <c:v>-986</c:v>
                </c:pt>
                <c:pt idx="1115">
                  <c:v>-985</c:v>
                </c:pt>
                <c:pt idx="1116">
                  <c:v>-984</c:v>
                </c:pt>
                <c:pt idx="1117">
                  <c:v>-983</c:v>
                </c:pt>
                <c:pt idx="1118">
                  <c:v>-982</c:v>
                </c:pt>
                <c:pt idx="1119">
                  <c:v>-981</c:v>
                </c:pt>
                <c:pt idx="1120">
                  <c:v>-980</c:v>
                </c:pt>
                <c:pt idx="1121">
                  <c:v>-979</c:v>
                </c:pt>
                <c:pt idx="1122">
                  <c:v>-978</c:v>
                </c:pt>
                <c:pt idx="1123">
                  <c:v>-977</c:v>
                </c:pt>
                <c:pt idx="1124">
                  <c:v>-976</c:v>
                </c:pt>
                <c:pt idx="1125">
                  <c:v>-975</c:v>
                </c:pt>
                <c:pt idx="1126">
                  <c:v>-974</c:v>
                </c:pt>
                <c:pt idx="1127">
                  <c:v>-973</c:v>
                </c:pt>
                <c:pt idx="1128">
                  <c:v>-972</c:v>
                </c:pt>
                <c:pt idx="1129">
                  <c:v>-971</c:v>
                </c:pt>
                <c:pt idx="1130">
                  <c:v>-970</c:v>
                </c:pt>
                <c:pt idx="1131">
                  <c:v>-969</c:v>
                </c:pt>
                <c:pt idx="1132">
                  <c:v>-968</c:v>
                </c:pt>
                <c:pt idx="1133">
                  <c:v>-967</c:v>
                </c:pt>
                <c:pt idx="1134">
                  <c:v>-966</c:v>
                </c:pt>
                <c:pt idx="1135">
                  <c:v>-965</c:v>
                </c:pt>
                <c:pt idx="1136">
                  <c:v>-964</c:v>
                </c:pt>
                <c:pt idx="1137">
                  <c:v>-963</c:v>
                </c:pt>
                <c:pt idx="1138">
                  <c:v>-962</c:v>
                </c:pt>
                <c:pt idx="1139">
                  <c:v>-961</c:v>
                </c:pt>
                <c:pt idx="1140">
                  <c:v>-960</c:v>
                </c:pt>
                <c:pt idx="1141">
                  <c:v>-959</c:v>
                </c:pt>
                <c:pt idx="1142">
                  <c:v>-958</c:v>
                </c:pt>
                <c:pt idx="1143">
                  <c:v>-957</c:v>
                </c:pt>
                <c:pt idx="1144">
                  <c:v>-956</c:v>
                </c:pt>
                <c:pt idx="1145">
                  <c:v>-955</c:v>
                </c:pt>
                <c:pt idx="1146">
                  <c:v>-954</c:v>
                </c:pt>
                <c:pt idx="1147">
                  <c:v>-953</c:v>
                </c:pt>
                <c:pt idx="1148">
                  <c:v>-952</c:v>
                </c:pt>
                <c:pt idx="1149">
                  <c:v>-951</c:v>
                </c:pt>
                <c:pt idx="1150">
                  <c:v>-950</c:v>
                </c:pt>
                <c:pt idx="1151">
                  <c:v>-949</c:v>
                </c:pt>
                <c:pt idx="1152">
                  <c:v>-948</c:v>
                </c:pt>
                <c:pt idx="1153">
                  <c:v>-947</c:v>
                </c:pt>
                <c:pt idx="1154">
                  <c:v>-946</c:v>
                </c:pt>
                <c:pt idx="1155">
                  <c:v>-945</c:v>
                </c:pt>
                <c:pt idx="1156">
                  <c:v>-944</c:v>
                </c:pt>
                <c:pt idx="1157">
                  <c:v>-943</c:v>
                </c:pt>
                <c:pt idx="1158">
                  <c:v>-942</c:v>
                </c:pt>
                <c:pt idx="1159">
                  <c:v>-941</c:v>
                </c:pt>
                <c:pt idx="1160">
                  <c:v>-940</c:v>
                </c:pt>
                <c:pt idx="1161">
                  <c:v>-939</c:v>
                </c:pt>
                <c:pt idx="1162">
                  <c:v>-938</c:v>
                </c:pt>
                <c:pt idx="1163">
                  <c:v>-937</c:v>
                </c:pt>
                <c:pt idx="1164">
                  <c:v>-936</c:v>
                </c:pt>
                <c:pt idx="1165">
                  <c:v>-935</c:v>
                </c:pt>
                <c:pt idx="1166">
                  <c:v>-934</c:v>
                </c:pt>
                <c:pt idx="1167">
                  <c:v>-933</c:v>
                </c:pt>
                <c:pt idx="1168">
                  <c:v>-932</c:v>
                </c:pt>
                <c:pt idx="1169">
                  <c:v>-931</c:v>
                </c:pt>
                <c:pt idx="1170">
                  <c:v>-930</c:v>
                </c:pt>
                <c:pt idx="1171">
                  <c:v>-929</c:v>
                </c:pt>
                <c:pt idx="1172">
                  <c:v>-928</c:v>
                </c:pt>
                <c:pt idx="1173">
                  <c:v>-927</c:v>
                </c:pt>
                <c:pt idx="1174">
                  <c:v>-926</c:v>
                </c:pt>
                <c:pt idx="1175">
                  <c:v>-925</c:v>
                </c:pt>
                <c:pt idx="1176">
                  <c:v>-924</c:v>
                </c:pt>
                <c:pt idx="1177">
                  <c:v>-923</c:v>
                </c:pt>
                <c:pt idx="1178">
                  <c:v>-922</c:v>
                </c:pt>
                <c:pt idx="1179">
                  <c:v>-921</c:v>
                </c:pt>
                <c:pt idx="1180">
                  <c:v>-920</c:v>
                </c:pt>
                <c:pt idx="1181">
                  <c:v>-919</c:v>
                </c:pt>
                <c:pt idx="1182">
                  <c:v>-918</c:v>
                </c:pt>
                <c:pt idx="1183">
                  <c:v>-917</c:v>
                </c:pt>
                <c:pt idx="1184">
                  <c:v>-916</c:v>
                </c:pt>
                <c:pt idx="1185">
                  <c:v>-915</c:v>
                </c:pt>
                <c:pt idx="1186">
                  <c:v>-914</c:v>
                </c:pt>
                <c:pt idx="1187">
                  <c:v>-913</c:v>
                </c:pt>
                <c:pt idx="1188">
                  <c:v>-912</c:v>
                </c:pt>
                <c:pt idx="1189">
                  <c:v>-911</c:v>
                </c:pt>
                <c:pt idx="1190">
                  <c:v>-910</c:v>
                </c:pt>
                <c:pt idx="1191">
                  <c:v>-909</c:v>
                </c:pt>
                <c:pt idx="1192">
                  <c:v>-908</c:v>
                </c:pt>
                <c:pt idx="1193">
                  <c:v>-907</c:v>
                </c:pt>
                <c:pt idx="1194">
                  <c:v>-906</c:v>
                </c:pt>
                <c:pt idx="1195">
                  <c:v>-905</c:v>
                </c:pt>
                <c:pt idx="1196">
                  <c:v>-904</c:v>
                </c:pt>
                <c:pt idx="1197">
                  <c:v>-903</c:v>
                </c:pt>
                <c:pt idx="1198">
                  <c:v>-902</c:v>
                </c:pt>
                <c:pt idx="1199">
                  <c:v>-901</c:v>
                </c:pt>
                <c:pt idx="1200">
                  <c:v>-900</c:v>
                </c:pt>
                <c:pt idx="1201">
                  <c:v>-899</c:v>
                </c:pt>
                <c:pt idx="1202">
                  <c:v>-898</c:v>
                </c:pt>
                <c:pt idx="1203">
                  <c:v>-897</c:v>
                </c:pt>
                <c:pt idx="1204">
                  <c:v>-896</c:v>
                </c:pt>
                <c:pt idx="1205">
                  <c:v>-895</c:v>
                </c:pt>
                <c:pt idx="1206">
                  <c:v>-894</c:v>
                </c:pt>
                <c:pt idx="1207">
                  <c:v>-893</c:v>
                </c:pt>
                <c:pt idx="1208">
                  <c:v>-892</c:v>
                </c:pt>
                <c:pt idx="1209">
                  <c:v>-891</c:v>
                </c:pt>
                <c:pt idx="1210">
                  <c:v>-890</c:v>
                </c:pt>
                <c:pt idx="1211">
                  <c:v>-889</c:v>
                </c:pt>
                <c:pt idx="1212">
                  <c:v>-888</c:v>
                </c:pt>
                <c:pt idx="1213">
                  <c:v>-887</c:v>
                </c:pt>
                <c:pt idx="1214">
                  <c:v>-886</c:v>
                </c:pt>
                <c:pt idx="1215">
                  <c:v>-885</c:v>
                </c:pt>
                <c:pt idx="1216">
                  <c:v>-884</c:v>
                </c:pt>
                <c:pt idx="1217">
                  <c:v>-883</c:v>
                </c:pt>
                <c:pt idx="1218">
                  <c:v>-882</c:v>
                </c:pt>
                <c:pt idx="1219">
                  <c:v>-881</c:v>
                </c:pt>
                <c:pt idx="1220">
                  <c:v>-880</c:v>
                </c:pt>
                <c:pt idx="1221">
                  <c:v>-879</c:v>
                </c:pt>
                <c:pt idx="1222">
                  <c:v>-878</c:v>
                </c:pt>
                <c:pt idx="1223">
                  <c:v>-877</c:v>
                </c:pt>
                <c:pt idx="1224">
                  <c:v>-876</c:v>
                </c:pt>
                <c:pt idx="1225">
                  <c:v>-875</c:v>
                </c:pt>
                <c:pt idx="1226">
                  <c:v>-874</c:v>
                </c:pt>
                <c:pt idx="1227">
                  <c:v>-873</c:v>
                </c:pt>
                <c:pt idx="1228">
                  <c:v>-872</c:v>
                </c:pt>
                <c:pt idx="1229">
                  <c:v>-871</c:v>
                </c:pt>
                <c:pt idx="1230">
                  <c:v>-870</c:v>
                </c:pt>
                <c:pt idx="1231">
                  <c:v>-869</c:v>
                </c:pt>
                <c:pt idx="1232">
                  <c:v>-868</c:v>
                </c:pt>
                <c:pt idx="1233">
                  <c:v>-867</c:v>
                </c:pt>
                <c:pt idx="1234">
                  <c:v>-866</c:v>
                </c:pt>
                <c:pt idx="1235">
                  <c:v>-865</c:v>
                </c:pt>
                <c:pt idx="1236">
                  <c:v>-864</c:v>
                </c:pt>
                <c:pt idx="1237">
                  <c:v>-863</c:v>
                </c:pt>
                <c:pt idx="1238">
                  <c:v>-862</c:v>
                </c:pt>
                <c:pt idx="1239">
                  <c:v>-861</c:v>
                </c:pt>
                <c:pt idx="1240">
                  <c:v>-860</c:v>
                </c:pt>
                <c:pt idx="1241">
                  <c:v>-859</c:v>
                </c:pt>
                <c:pt idx="1242">
                  <c:v>-858</c:v>
                </c:pt>
                <c:pt idx="1243">
                  <c:v>-857</c:v>
                </c:pt>
                <c:pt idx="1244">
                  <c:v>-856</c:v>
                </c:pt>
                <c:pt idx="1245">
                  <c:v>-855</c:v>
                </c:pt>
                <c:pt idx="1246">
                  <c:v>-854</c:v>
                </c:pt>
                <c:pt idx="1247">
                  <c:v>-853</c:v>
                </c:pt>
                <c:pt idx="1248">
                  <c:v>-852</c:v>
                </c:pt>
                <c:pt idx="1249">
                  <c:v>-851</c:v>
                </c:pt>
                <c:pt idx="1250">
                  <c:v>-850</c:v>
                </c:pt>
                <c:pt idx="1251">
                  <c:v>-849</c:v>
                </c:pt>
                <c:pt idx="1252">
                  <c:v>-848</c:v>
                </c:pt>
                <c:pt idx="1253">
                  <c:v>-847</c:v>
                </c:pt>
                <c:pt idx="1254">
                  <c:v>-846</c:v>
                </c:pt>
                <c:pt idx="1255">
                  <c:v>-845</c:v>
                </c:pt>
                <c:pt idx="1256">
                  <c:v>-844</c:v>
                </c:pt>
                <c:pt idx="1257">
                  <c:v>-843</c:v>
                </c:pt>
                <c:pt idx="1258">
                  <c:v>-842</c:v>
                </c:pt>
                <c:pt idx="1259">
                  <c:v>-841</c:v>
                </c:pt>
                <c:pt idx="1260">
                  <c:v>-840</c:v>
                </c:pt>
                <c:pt idx="1261">
                  <c:v>-839</c:v>
                </c:pt>
                <c:pt idx="1262">
                  <c:v>-838</c:v>
                </c:pt>
                <c:pt idx="1263">
                  <c:v>-837</c:v>
                </c:pt>
                <c:pt idx="1264">
                  <c:v>-836</c:v>
                </c:pt>
                <c:pt idx="1265">
                  <c:v>-835</c:v>
                </c:pt>
                <c:pt idx="1266">
                  <c:v>-834</c:v>
                </c:pt>
                <c:pt idx="1267">
                  <c:v>-833</c:v>
                </c:pt>
                <c:pt idx="1268">
                  <c:v>-832</c:v>
                </c:pt>
                <c:pt idx="1269">
                  <c:v>-831</c:v>
                </c:pt>
                <c:pt idx="1270">
                  <c:v>-830</c:v>
                </c:pt>
                <c:pt idx="1271">
                  <c:v>-829</c:v>
                </c:pt>
                <c:pt idx="1272">
                  <c:v>-828</c:v>
                </c:pt>
                <c:pt idx="1273">
                  <c:v>-827</c:v>
                </c:pt>
                <c:pt idx="1274">
                  <c:v>-826</c:v>
                </c:pt>
                <c:pt idx="1275">
                  <c:v>-825</c:v>
                </c:pt>
                <c:pt idx="1276">
                  <c:v>-824</c:v>
                </c:pt>
                <c:pt idx="1277">
                  <c:v>-823</c:v>
                </c:pt>
                <c:pt idx="1278">
                  <c:v>-822</c:v>
                </c:pt>
                <c:pt idx="1279">
                  <c:v>-821</c:v>
                </c:pt>
                <c:pt idx="1280">
                  <c:v>-820</c:v>
                </c:pt>
                <c:pt idx="1281">
                  <c:v>-819</c:v>
                </c:pt>
                <c:pt idx="1282">
                  <c:v>-818</c:v>
                </c:pt>
                <c:pt idx="1283">
                  <c:v>-817</c:v>
                </c:pt>
                <c:pt idx="1284">
                  <c:v>-816</c:v>
                </c:pt>
                <c:pt idx="1285">
                  <c:v>-815</c:v>
                </c:pt>
                <c:pt idx="1286">
                  <c:v>-814</c:v>
                </c:pt>
                <c:pt idx="1287">
                  <c:v>-813</c:v>
                </c:pt>
                <c:pt idx="1288">
                  <c:v>-812</c:v>
                </c:pt>
                <c:pt idx="1289">
                  <c:v>-811</c:v>
                </c:pt>
                <c:pt idx="1290">
                  <c:v>-810</c:v>
                </c:pt>
                <c:pt idx="1291">
                  <c:v>-809</c:v>
                </c:pt>
                <c:pt idx="1292">
                  <c:v>-808</c:v>
                </c:pt>
                <c:pt idx="1293">
                  <c:v>-807</c:v>
                </c:pt>
                <c:pt idx="1294">
                  <c:v>-806</c:v>
                </c:pt>
                <c:pt idx="1295">
                  <c:v>-805</c:v>
                </c:pt>
                <c:pt idx="1296">
                  <c:v>-804</c:v>
                </c:pt>
                <c:pt idx="1297">
                  <c:v>-803</c:v>
                </c:pt>
                <c:pt idx="1298">
                  <c:v>-802</c:v>
                </c:pt>
                <c:pt idx="1299">
                  <c:v>-801</c:v>
                </c:pt>
                <c:pt idx="1300">
                  <c:v>-800</c:v>
                </c:pt>
                <c:pt idx="1301">
                  <c:v>-799</c:v>
                </c:pt>
                <c:pt idx="1302">
                  <c:v>-798</c:v>
                </c:pt>
                <c:pt idx="1303">
                  <c:v>-797</c:v>
                </c:pt>
                <c:pt idx="1304">
                  <c:v>-796</c:v>
                </c:pt>
                <c:pt idx="1305">
                  <c:v>-795</c:v>
                </c:pt>
                <c:pt idx="1306">
                  <c:v>-794</c:v>
                </c:pt>
                <c:pt idx="1307">
                  <c:v>-793</c:v>
                </c:pt>
                <c:pt idx="1308">
                  <c:v>-792</c:v>
                </c:pt>
                <c:pt idx="1309">
                  <c:v>-791</c:v>
                </c:pt>
                <c:pt idx="1310">
                  <c:v>-790</c:v>
                </c:pt>
                <c:pt idx="1311">
                  <c:v>-789</c:v>
                </c:pt>
                <c:pt idx="1312">
                  <c:v>-788</c:v>
                </c:pt>
                <c:pt idx="1313">
                  <c:v>-787</c:v>
                </c:pt>
                <c:pt idx="1314">
                  <c:v>-786</c:v>
                </c:pt>
                <c:pt idx="1315">
                  <c:v>-785</c:v>
                </c:pt>
                <c:pt idx="1316">
                  <c:v>-784</c:v>
                </c:pt>
                <c:pt idx="1317">
                  <c:v>-783</c:v>
                </c:pt>
                <c:pt idx="1318">
                  <c:v>-782</c:v>
                </c:pt>
                <c:pt idx="1319">
                  <c:v>-781</c:v>
                </c:pt>
                <c:pt idx="1320">
                  <c:v>-780</c:v>
                </c:pt>
                <c:pt idx="1321">
                  <c:v>-779</c:v>
                </c:pt>
                <c:pt idx="1322">
                  <c:v>-778</c:v>
                </c:pt>
                <c:pt idx="1323">
                  <c:v>-777</c:v>
                </c:pt>
                <c:pt idx="1324">
                  <c:v>-776</c:v>
                </c:pt>
                <c:pt idx="1325">
                  <c:v>-775</c:v>
                </c:pt>
                <c:pt idx="1326">
                  <c:v>-774</c:v>
                </c:pt>
                <c:pt idx="1327">
                  <c:v>-773</c:v>
                </c:pt>
                <c:pt idx="1328">
                  <c:v>-772</c:v>
                </c:pt>
                <c:pt idx="1329">
                  <c:v>-771</c:v>
                </c:pt>
                <c:pt idx="1330">
                  <c:v>-770</c:v>
                </c:pt>
                <c:pt idx="1331">
                  <c:v>-769</c:v>
                </c:pt>
                <c:pt idx="1332">
                  <c:v>-768</c:v>
                </c:pt>
                <c:pt idx="1333">
                  <c:v>-767</c:v>
                </c:pt>
                <c:pt idx="1334">
                  <c:v>-766</c:v>
                </c:pt>
                <c:pt idx="1335">
                  <c:v>-765</c:v>
                </c:pt>
                <c:pt idx="1336">
                  <c:v>-764</c:v>
                </c:pt>
                <c:pt idx="1337">
                  <c:v>-763</c:v>
                </c:pt>
                <c:pt idx="1338">
                  <c:v>-762</c:v>
                </c:pt>
                <c:pt idx="1339">
                  <c:v>-761</c:v>
                </c:pt>
                <c:pt idx="1340">
                  <c:v>-760</c:v>
                </c:pt>
                <c:pt idx="1341">
                  <c:v>-759</c:v>
                </c:pt>
                <c:pt idx="1342">
                  <c:v>-758</c:v>
                </c:pt>
                <c:pt idx="1343">
                  <c:v>-757</c:v>
                </c:pt>
                <c:pt idx="1344">
                  <c:v>-756</c:v>
                </c:pt>
                <c:pt idx="1345">
                  <c:v>-755</c:v>
                </c:pt>
                <c:pt idx="1346">
                  <c:v>-754</c:v>
                </c:pt>
                <c:pt idx="1347">
                  <c:v>-753</c:v>
                </c:pt>
                <c:pt idx="1348">
                  <c:v>-752</c:v>
                </c:pt>
                <c:pt idx="1349">
                  <c:v>-751</c:v>
                </c:pt>
                <c:pt idx="1350">
                  <c:v>-750</c:v>
                </c:pt>
                <c:pt idx="1351">
                  <c:v>-749</c:v>
                </c:pt>
                <c:pt idx="1352">
                  <c:v>-748</c:v>
                </c:pt>
                <c:pt idx="1353">
                  <c:v>-747</c:v>
                </c:pt>
                <c:pt idx="1354">
                  <c:v>-746</c:v>
                </c:pt>
                <c:pt idx="1355">
                  <c:v>-745</c:v>
                </c:pt>
                <c:pt idx="1356">
                  <c:v>-744</c:v>
                </c:pt>
                <c:pt idx="1357">
                  <c:v>-743</c:v>
                </c:pt>
                <c:pt idx="1358">
                  <c:v>-742</c:v>
                </c:pt>
                <c:pt idx="1359">
                  <c:v>-741</c:v>
                </c:pt>
                <c:pt idx="1360">
                  <c:v>-740</c:v>
                </c:pt>
                <c:pt idx="1361">
                  <c:v>-739</c:v>
                </c:pt>
                <c:pt idx="1362">
                  <c:v>-738</c:v>
                </c:pt>
                <c:pt idx="1363">
                  <c:v>-737</c:v>
                </c:pt>
                <c:pt idx="1364">
                  <c:v>-736</c:v>
                </c:pt>
                <c:pt idx="1365">
                  <c:v>-735</c:v>
                </c:pt>
                <c:pt idx="1366">
                  <c:v>-734</c:v>
                </c:pt>
                <c:pt idx="1367">
                  <c:v>-733</c:v>
                </c:pt>
                <c:pt idx="1368">
                  <c:v>-732</c:v>
                </c:pt>
                <c:pt idx="1369">
                  <c:v>-731</c:v>
                </c:pt>
                <c:pt idx="1370">
                  <c:v>-730</c:v>
                </c:pt>
                <c:pt idx="1371">
                  <c:v>-729</c:v>
                </c:pt>
                <c:pt idx="1372">
                  <c:v>-728</c:v>
                </c:pt>
                <c:pt idx="1373">
                  <c:v>-727</c:v>
                </c:pt>
                <c:pt idx="1374">
                  <c:v>-726</c:v>
                </c:pt>
                <c:pt idx="1375">
                  <c:v>-725</c:v>
                </c:pt>
                <c:pt idx="1376">
                  <c:v>-724</c:v>
                </c:pt>
                <c:pt idx="1377">
                  <c:v>-723</c:v>
                </c:pt>
                <c:pt idx="1378">
                  <c:v>-722</c:v>
                </c:pt>
                <c:pt idx="1379">
                  <c:v>-721</c:v>
                </c:pt>
                <c:pt idx="1380">
                  <c:v>-720</c:v>
                </c:pt>
                <c:pt idx="1381">
                  <c:v>-719</c:v>
                </c:pt>
                <c:pt idx="1382">
                  <c:v>-718</c:v>
                </c:pt>
                <c:pt idx="1383">
                  <c:v>-717</c:v>
                </c:pt>
                <c:pt idx="1384">
                  <c:v>-716</c:v>
                </c:pt>
                <c:pt idx="1385">
                  <c:v>-715</c:v>
                </c:pt>
                <c:pt idx="1386">
                  <c:v>-714</c:v>
                </c:pt>
                <c:pt idx="1387">
                  <c:v>-713</c:v>
                </c:pt>
                <c:pt idx="1388">
                  <c:v>-712</c:v>
                </c:pt>
                <c:pt idx="1389">
                  <c:v>-711</c:v>
                </c:pt>
                <c:pt idx="1390">
                  <c:v>-710</c:v>
                </c:pt>
                <c:pt idx="1391">
                  <c:v>-709</c:v>
                </c:pt>
                <c:pt idx="1392">
                  <c:v>-708</c:v>
                </c:pt>
                <c:pt idx="1393">
                  <c:v>-707</c:v>
                </c:pt>
                <c:pt idx="1394">
                  <c:v>-706</c:v>
                </c:pt>
                <c:pt idx="1395">
                  <c:v>-705</c:v>
                </c:pt>
                <c:pt idx="1396">
                  <c:v>-704</c:v>
                </c:pt>
                <c:pt idx="1397">
                  <c:v>-703</c:v>
                </c:pt>
                <c:pt idx="1398">
                  <c:v>-702</c:v>
                </c:pt>
                <c:pt idx="1399">
                  <c:v>-701</c:v>
                </c:pt>
                <c:pt idx="1400">
                  <c:v>-700</c:v>
                </c:pt>
                <c:pt idx="1401">
                  <c:v>-699</c:v>
                </c:pt>
                <c:pt idx="1402">
                  <c:v>-698</c:v>
                </c:pt>
                <c:pt idx="1403">
                  <c:v>-697</c:v>
                </c:pt>
                <c:pt idx="1404">
                  <c:v>-696</c:v>
                </c:pt>
                <c:pt idx="1405">
                  <c:v>-695</c:v>
                </c:pt>
                <c:pt idx="1406">
                  <c:v>-694</c:v>
                </c:pt>
                <c:pt idx="1407">
                  <c:v>-693</c:v>
                </c:pt>
                <c:pt idx="1408">
                  <c:v>-692</c:v>
                </c:pt>
                <c:pt idx="1409">
                  <c:v>-691</c:v>
                </c:pt>
                <c:pt idx="1410">
                  <c:v>-690</c:v>
                </c:pt>
                <c:pt idx="1411">
                  <c:v>-689</c:v>
                </c:pt>
                <c:pt idx="1412">
                  <c:v>-688</c:v>
                </c:pt>
                <c:pt idx="1413">
                  <c:v>-687</c:v>
                </c:pt>
                <c:pt idx="1414">
                  <c:v>-686</c:v>
                </c:pt>
                <c:pt idx="1415">
                  <c:v>-685</c:v>
                </c:pt>
                <c:pt idx="1416">
                  <c:v>-684</c:v>
                </c:pt>
                <c:pt idx="1417">
                  <c:v>-683</c:v>
                </c:pt>
                <c:pt idx="1418">
                  <c:v>-682</c:v>
                </c:pt>
                <c:pt idx="1419">
                  <c:v>-681</c:v>
                </c:pt>
                <c:pt idx="1420">
                  <c:v>-680</c:v>
                </c:pt>
                <c:pt idx="1421">
                  <c:v>-679</c:v>
                </c:pt>
                <c:pt idx="1422">
                  <c:v>-678</c:v>
                </c:pt>
                <c:pt idx="1423">
                  <c:v>-677</c:v>
                </c:pt>
                <c:pt idx="1424">
                  <c:v>-676</c:v>
                </c:pt>
                <c:pt idx="1425">
                  <c:v>-675</c:v>
                </c:pt>
                <c:pt idx="1426">
                  <c:v>-674</c:v>
                </c:pt>
                <c:pt idx="1427">
                  <c:v>-673</c:v>
                </c:pt>
                <c:pt idx="1428">
                  <c:v>-672</c:v>
                </c:pt>
                <c:pt idx="1429">
                  <c:v>-671</c:v>
                </c:pt>
                <c:pt idx="1430">
                  <c:v>-670</c:v>
                </c:pt>
                <c:pt idx="1431">
                  <c:v>-669</c:v>
                </c:pt>
                <c:pt idx="1432">
                  <c:v>-668</c:v>
                </c:pt>
                <c:pt idx="1433">
                  <c:v>-667</c:v>
                </c:pt>
                <c:pt idx="1434">
                  <c:v>-666</c:v>
                </c:pt>
                <c:pt idx="1435">
                  <c:v>-665</c:v>
                </c:pt>
                <c:pt idx="1436">
                  <c:v>-664</c:v>
                </c:pt>
                <c:pt idx="1437">
                  <c:v>-663</c:v>
                </c:pt>
                <c:pt idx="1438">
                  <c:v>-662</c:v>
                </c:pt>
                <c:pt idx="1439">
                  <c:v>-661</c:v>
                </c:pt>
                <c:pt idx="1440">
                  <c:v>-660</c:v>
                </c:pt>
                <c:pt idx="1441">
                  <c:v>-659</c:v>
                </c:pt>
                <c:pt idx="1442">
                  <c:v>-658</c:v>
                </c:pt>
                <c:pt idx="1443">
                  <c:v>-657</c:v>
                </c:pt>
                <c:pt idx="1444">
                  <c:v>-656</c:v>
                </c:pt>
                <c:pt idx="1445">
                  <c:v>-655</c:v>
                </c:pt>
                <c:pt idx="1446">
                  <c:v>-654</c:v>
                </c:pt>
                <c:pt idx="1447">
                  <c:v>-653</c:v>
                </c:pt>
                <c:pt idx="1448">
                  <c:v>-652</c:v>
                </c:pt>
                <c:pt idx="1449">
                  <c:v>-651</c:v>
                </c:pt>
                <c:pt idx="1450">
                  <c:v>-650</c:v>
                </c:pt>
                <c:pt idx="1451">
                  <c:v>-649</c:v>
                </c:pt>
                <c:pt idx="1452">
                  <c:v>-648</c:v>
                </c:pt>
                <c:pt idx="1453">
                  <c:v>-647</c:v>
                </c:pt>
                <c:pt idx="1454">
                  <c:v>-646</c:v>
                </c:pt>
                <c:pt idx="1455">
                  <c:v>-645</c:v>
                </c:pt>
                <c:pt idx="1456">
                  <c:v>-644</c:v>
                </c:pt>
                <c:pt idx="1457">
                  <c:v>-643</c:v>
                </c:pt>
                <c:pt idx="1458">
                  <c:v>-642</c:v>
                </c:pt>
                <c:pt idx="1459">
                  <c:v>-641</c:v>
                </c:pt>
                <c:pt idx="1460">
                  <c:v>-640</c:v>
                </c:pt>
                <c:pt idx="1461">
                  <c:v>-639</c:v>
                </c:pt>
                <c:pt idx="1462">
                  <c:v>-638</c:v>
                </c:pt>
                <c:pt idx="1463">
                  <c:v>-637</c:v>
                </c:pt>
                <c:pt idx="1464">
                  <c:v>-636</c:v>
                </c:pt>
                <c:pt idx="1465">
                  <c:v>-635</c:v>
                </c:pt>
                <c:pt idx="1466">
                  <c:v>-634</c:v>
                </c:pt>
                <c:pt idx="1467">
                  <c:v>-633</c:v>
                </c:pt>
                <c:pt idx="1468">
                  <c:v>-632</c:v>
                </c:pt>
                <c:pt idx="1469">
                  <c:v>-631</c:v>
                </c:pt>
                <c:pt idx="1470">
                  <c:v>-630</c:v>
                </c:pt>
                <c:pt idx="1471">
                  <c:v>-629</c:v>
                </c:pt>
                <c:pt idx="1472">
                  <c:v>-628</c:v>
                </c:pt>
                <c:pt idx="1473">
                  <c:v>-627</c:v>
                </c:pt>
                <c:pt idx="1474">
                  <c:v>-626</c:v>
                </c:pt>
                <c:pt idx="1475">
                  <c:v>-625</c:v>
                </c:pt>
                <c:pt idx="1476">
                  <c:v>-624</c:v>
                </c:pt>
                <c:pt idx="1477">
                  <c:v>-623</c:v>
                </c:pt>
                <c:pt idx="1478">
                  <c:v>-622</c:v>
                </c:pt>
                <c:pt idx="1479">
                  <c:v>-621</c:v>
                </c:pt>
                <c:pt idx="1480">
                  <c:v>-620</c:v>
                </c:pt>
                <c:pt idx="1481">
                  <c:v>-619</c:v>
                </c:pt>
                <c:pt idx="1482">
                  <c:v>-618</c:v>
                </c:pt>
                <c:pt idx="1483">
                  <c:v>-617</c:v>
                </c:pt>
                <c:pt idx="1484">
                  <c:v>-616</c:v>
                </c:pt>
                <c:pt idx="1485">
                  <c:v>-615</c:v>
                </c:pt>
                <c:pt idx="1486">
                  <c:v>-614</c:v>
                </c:pt>
                <c:pt idx="1487">
                  <c:v>-613</c:v>
                </c:pt>
                <c:pt idx="1488">
                  <c:v>-612</c:v>
                </c:pt>
                <c:pt idx="1489">
                  <c:v>-611</c:v>
                </c:pt>
                <c:pt idx="1490">
                  <c:v>-610</c:v>
                </c:pt>
                <c:pt idx="1491">
                  <c:v>-609</c:v>
                </c:pt>
                <c:pt idx="1492">
                  <c:v>-608</c:v>
                </c:pt>
                <c:pt idx="1493">
                  <c:v>-607</c:v>
                </c:pt>
                <c:pt idx="1494">
                  <c:v>-606</c:v>
                </c:pt>
                <c:pt idx="1495">
                  <c:v>-605</c:v>
                </c:pt>
                <c:pt idx="1496">
                  <c:v>-604</c:v>
                </c:pt>
                <c:pt idx="1497">
                  <c:v>-603</c:v>
                </c:pt>
                <c:pt idx="1498">
                  <c:v>-602</c:v>
                </c:pt>
                <c:pt idx="1499">
                  <c:v>-601</c:v>
                </c:pt>
                <c:pt idx="1500">
                  <c:v>-600</c:v>
                </c:pt>
                <c:pt idx="1501">
                  <c:v>-599</c:v>
                </c:pt>
                <c:pt idx="1502">
                  <c:v>-598</c:v>
                </c:pt>
                <c:pt idx="1503">
                  <c:v>-597</c:v>
                </c:pt>
                <c:pt idx="1504">
                  <c:v>-596</c:v>
                </c:pt>
                <c:pt idx="1505">
                  <c:v>-595</c:v>
                </c:pt>
                <c:pt idx="1506">
                  <c:v>-594</c:v>
                </c:pt>
                <c:pt idx="1507">
                  <c:v>-593</c:v>
                </c:pt>
                <c:pt idx="1508">
                  <c:v>-592</c:v>
                </c:pt>
                <c:pt idx="1509">
                  <c:v>-591</c:v>
                </c:pt>
                <c:pt idx="1510">
                  <c:v>-590</c:v>
                </c:pt>
                <c:pt idx="1511">
                  <c:v>-589</c:v>
                </c:pt>
                <c:pt idx="1512">
                  <c:v>-588</c:v>
                </c:pt>
                <c:pt idx="1513">
                  <c:v>-587</c:v>
                </c:pt>
                <c:pt idx="1514">
                  <c:v>-586</c:v>
                </c:pt>
                <c:pt idx="1515">
                  <c:v>-585</c:v>
                </c:pt>
                <c:pt idx="1516">
                  <c:v>-584</c:v>
                </c:pt>
                <c:pt idx="1517">
                  <c:v>-583</c:v>
                </c:pt>
                <c:pt idx="1518">
                  <c:v>-582</c:v>
                </c:pt>
                <c:pt idx="1519">
                  <c:v>-581</c:v>
                </c:pt>
                <c:pt idx="1520">
                  <c:v>-580</c:v>
                </c:pt>
                <c:pt idx="1521">
                  <c:v>-579</c:v>
                </c:pt>
                <c:pt idx="1522">
                  <c:v>-578</c:v>
                </c:pt>
                <c:pt idx="1523">
                  <c:v>-577</c:v>
                </c:pt>
                <c:pt idx="1524">
                  <c:v>-576</c:v>
                </c:pt>
                <c:pt idx="1525">
                  <c:v>-575</c:v>
                </c:pt>
                <c:pt idx="1526">
                  <c:v>-574</c:v>
                </c:pt>
                <c:pt idx="1527">
                  <c:v>-573</c:v>
                </c:pt>
                <c:pt idx="1528">
                  <c:v>-572</c:v>
                </c:pt>
                <c:pt idx="1529">
                  <c:v>-571</c:v>
                </c:pt>
                <c:pt idx="1530">
                  <c:v>-570</c:v>
                </c:pt>
                <c:pt idx="1531">
                  <c:v>-569</c:v>
                </c:pt>
                <c:pt idx="1532">
                  <c:v>-568</c:v>
                </c:pt>
                <c:pt idx="1533">
                  <c:v>-567</c:v>
                </c:pt>
                <c:pt idx="1534">
                  <c:v>-566</c:v>
                </c:pt>
                <c:pt idx="1535">
                  <c:v>-565</c:v>
                </c:pt>
                <c:pt idx="1536">
                  <c:v>-564</c:v>
                </c:pt>
                <c:pt idx="1537">
                  <c:v>-563</c:v>
                </c:pt>
                <c:pt idx="1538">
                  <c:v>-562</c:v>
                </c:pt>
                <c:pt idx="1539">
                  <c:v>-561</c:v>
                </c:pt>
                <c:pt idx="1540">
                  <c:v>-560</c:v>
                </c:pt>
                <c:pt idx="1541">
                  <c:v>-559</c:v>
                </c:pt>
                <c:pt idx="1542">
                  <c:v>-558</c:v>
                </c:pt>
                <c:pt idx="1543">
                  <c:v>-557</c:v>
                </c:pt>
                <c:pt idx="1544">
                  <c:v>-556</c:v>
                </c:pt>
                <c:pt idx="1545">
                  <c:v>-555</c:v>
                </c:pt>
                <c:pt idx="1546">
                  <c:v>-554</c:v>
                </c:pt>
                <c:pt idx="1547">
                  <c:v>-553</c:v>
                </c:pt>
                <c:pt idx="1548">
                  <c:v>-552</c:v>
                </c:pt>
                <c:pt idx="1549">
                  <c:v>-551</c:v>
                </c:pt>
                <c:pt idx="1550">
                  <c:v>-550</c:v>
                </c:pt>
                <c:pt idx="1551">
                  <c:v>-549</c:v>
                </c:pt>
                <c:pt idx="1552">
                  <c:v>-548</c:v>
                </c:pt>
                <c:pt idx="1553">
                  <c:v>-547</c:v>
                </c:pt>
                <c:pt idx="1554">
                  <c:v>-546</c:v>
                </c:pt>
                <c:pt idx="1555">
                  <c:v>-545</c:v>
                </c:pt>
                <c:pt idx="1556">
                  <c:v>-544</c:v>
                </c:pt>
                <c:pt idx="1557">
                  <c:v>-543</c:v>
                </c:pt>
                <c:pt idx="1558">
                  <c:v>-542</c:v>
                </c:pt>
                <c:pt idx="1559">
                  <c:v>-541</c:v>
                </c:pt>
                <c:pt idx="1560">
                  <c:v>-540</c:v>
                </c:pt>
                <c:pt idx="1561">
                  <c:v>-539</c:v>
                </c:pt>
                <c:pt idx="1562">
                  <c:v>-538</c:v>
                </c:pt>
                <c:pt idx="1563">
                  <c:v>-537</c:v>
                </c:pt>
                <c:pt idx="1564">
                  <c:v>-536</c:v>
                </c:pt>
                <c:pt idx="1565">
                  <c:v>-535</c:v>
                </c:pt>
                <c:pt idx="1566">
                  <c:v>-534</c:v>
                </c:pt>
                <c:pt idx="1567">
                  <c:v>-533</c:v>
                </c:pt>
                <c:pt idx="1568">
                  <c:v>-532</c:v>
                </c:pt>
                <c:pt idx="1569">
                  <c:v>-531</c:v>
                </c:pt>
                <c:pt idx="1570">
                  <c:v>-530</c:v>
                </c:pt>
                <c:pt idx="1571">
                  <c:v>-529</c:v>
                </c:pt>
                <c:pt idx="1572">
                  <c:v>-528</c:v>
                </c:pt>
                <c:pt idx="1573">
                  <c:v>-527</c:v>
                </c:pt>
                <c:pt idx="1574">
                  <c:v>-526</c:v>
                </c:pt>
                <c:pt idx="1575">
                  <c:v>-525</c:v>
                </c:pt>
                <c:pt idx="1576">
                  <c:v>-524</c:v>
                </c:pt>
                <c:pt idx="1577">
                  <c:v>-523</c:v>
                </c:pt>
                <c:pt idx="1578">
                  <c:v>-522</c:v>
                </c:pt>
                <c:pt idx="1579">
                  <c:v>-521</c:v>
                </c:pt>
                <c:pt idx="1580">
                  <c:v>-520</c:v>
                </c:pt>
                <c:pt idx="1581">
                  <c:v>-519</c:v>
                </c:pt>
                <c:pt idx="1582">
                  <c:v>-518</c:v>
                </c:pt>
                <c:pt idx="1583">
                  <c:v>-517</c:v>
                </c:pt>
                <c:pt idx="1584">
                  <c:v>-516</c:v>
                </c:pt>
                <c:pt idx="1585">
                  <c:v>-515</c:v>
                </c:pt>
                <c:pt idx="1586">
                  <c:v>-514</c:v>
                </c:pt>
                <c:pt idx="1587">
                  <c:v>-513</c:v>
                </c:pt>
                <c:pt idx="1588">
                  <c:v>-512</c:v>
                </c:pt>
                <c:pt idx="1589">
                  <c:v>-511</c:v>
                </c:pt>
                <c:pt idx="1590">
                  <c:v>-510</c:v>
                </c:pt>
                <c:pt idx="1591">
                  <c:v>-509</c:v>
                </c:pt>
                <c:pt idx="1592">
                  <c:v>-508</c:v>
                </c:pt>
                <c:pt idx="1593">
                  <c:v>-507</c:v>
                </c:pt>
                <c:pt idx="1594">
                  <c:v>-506</c:v>
                </c:pt>
                <c:pt idx="1595">
                  <c:v>-505</c:v>
                </c:pt>
                <c:pt idx="1596">
                  <c:v>-504</c:v>
                </c:pt>
                <c:pt idx="1597">
                  <c:v>-503</c:v>
                </c:pt>
                <c:pt idx="1598">
                  <c:v>-502</c:v>
                </c:pt>
                <c:pt idx="1599">
                  <c:v>-501</c:v>
                </c:pt>
                <c:pt idx="1600">
                  <c:v>-500</c:v>
                </c:pt>
                <c:pt idx="1601">
                  <c:v>-499</c:v>
                </c:pt>
                <c:pt idx="1602">
                  <c:v>-498</c:v>
                </c:pt>
                <c:pt idx="1603">
                  <c:v>-497</c:v>
                </c:pt>
                <c:pt idx="1604">
                  <c:v>-496</c:v>
                </c:pt>
                <c:pt idx="1605">
                  <c:v>-495</c:v>
                </c:pt>
                <c:pt idx="1606">
                  <c:v>-494</c:v>
                </c:pt>
                <c:pt idx="1607">
                  <c:v>-493</c:v>
                </c:pt>
                <c:pt idx="1608">
                  <c:v>-492</c:v>
                </c:pt>
                <c:pt idx="1609">
                  <c:v>-491</c:v>
                </c:pt>
                <c:pt idx="1610">
                  <c:v>-490</c:v>
                </c:pt>
                <c:pt idx="1611">
                  <c:v>-489</c:v>
                </c:pt>
                <c:pt idx="1612">
                  <c:v>-488</c:v>
                </c:pt>
                <c:pt idx="1613">
                  <c:v>-487</c:v>
                </c:pt>
                <c:pt idx="1614">
                  <c:v>-486</c:v>
                </c:pt>
                <c:pt idx="1615">
                  <c:v>-485</c:v>
                </c:pt>
                <c:pt idx="1616">
                  <c:v>-484</c:v>
                </c:pt>
                <c:pt idx="1617">
                  <c:v>-483</c:v>
                </c:pt>
                <c:pt idx="1618">
                  <c:v>-482</c:v>
                </c:pt>
                <c:pt idx="1619">
                  <c:v>-481</c:v>
                </c:pt>
                <c:pt idx="1620">
                  <c:v>-480</c:v>
                </c:pt>
                <c:pt idx="1621">
                  <c:v>-479</c:v>
                </c:pt>
                <c:pt idx="1622">
                  <c:v>-478</c:v>
                </c:pt>
                <c:pt idx="1623">
                  <c:v>-477</c:v>
                </c:pt>
                <c:pt idx="1624">
                  <c:v>-476</c:v>
                </c:pt>
                <c:pt idx="1625">
                  <c:v>-475</c:v>
                </c:pt>
                <c:pt idx="1626">
                  <c:v>-474</c:v>
                </c:pt>
                <c:pt idx="1627">
                  <c:v>-473</c:v>
                </c:pt>
                <c:pt idx="1628">
                  <c:v>-472</c:v>
                </c:pt>
                <c:pt idx="1629">
                  <c:v>-471</c:v>
                </c:pt>
                <c:pt idx="1630">
                  <c:v>-470</c:v>
                </c:pt>
                <c:pt idx="1631">
                  <c:v>-469</c:v>
                </c:pt>
                <c:pt idx="1632">
                  <c:v>-468</c:v>
                </c:pt>
                <c:pt idx="1633">
                  <c:v>-467</c:v>
                </c:pt>
                <c:pt idx="1634">
                  <c:v>-466</c:v>
                </c:pt>
                <c:pt idx="1635">
                  <c:v>-465</c:v>
                </c:pt>
                <c:pt idx="1636">
                  <c:v>-464</c:v>
                </c:pt>
                <c:pt idx="1637">
                  <c:v>-463</c:v>
                </c:pt>
                <c:pt idx="1638">
                  <c:v>-462</c:v>
                </c:pt>
                <c:pt idx="1639">
                  <c:v>-461</c:v>
                </c:pt>
                <c:pt idx="1640">
                  <c:v>-460</c:v>
                </c:pt>
                <c:pt idx="1641">
                  <c:v>-459</c:v>
                </c:pt>
                <c:pt idx="1642">
                  <c:v>-458</c:v>
                </c:pt>
                <c:pt idx="1643">
                  <c:v>-457</c:v>
                </c:pt>
                <c:pt idx="1644">
                  <c:v>-456</c:v>
                </c:pt>
                <c:pt idx="1645">
                  <c:v>-455</c:v>
                </c:pt>
                <c:pt idx="1646">
                  <c:v>-454</c:v>
                </c:pt>
                <c:pt idx="1647">
                  <c:v>-453</c:v>
                </c:pt>
                <c:pt idx="1648">
                  <c:v>-452</c:v>
                </c:pt>
                <c:pt idx="1649">
                  <c:v>-451</c:v>
                </c:pt>
                <c:pt idx="1650">
                  <c:v>-450</c:v>
                </c:pt>
                <c:pt idx="1651">
                  <c:v>-449</c:v>
                </c:pt>
                <c:pt idx="1652">
                  <c:v>-448</c:v>
                </c:pt>
                <c:pt idx="1653">
                  <c:v>-447</c:v>
                </c:pt>
                <c:pt idx="1654">
                  <c:v>-446</c:v>
                </c:pt>
                <c:pt idx="1655">
                  <c:v>-445</c:v>
                </c:pt>
                <c:pt idx="1656">
                  <c:v>-444</c:v>
                </c:pt>
                <c:pt idx="1657">
                  <c:v>-443</c:v>
                </c:pt>
                <c:pt idx="1658">
                  <c:v>-442</c:v>
                </c:pt>
                <c:pt idx="1659">
                  <c:v>-441</c:v>
                </c:pt>
                <c:pt idx="1660">
                  <c:v>-440</c:v>
                </c:pt>
                <c:pt idx="1661">
                  <c:v>-439</c:v>
                </c:pt>
                <c:pt idx="1662">
                  <c:v>-438</c:v>
                </c:pt>
                <c:pt idx="1663">
                  <c:v>-437</c:v>
                </c:pt>
                <c:pt idx="1664">
                  <c:v>-436</c:v>
                </c:pt>
                <c:pt idx="1665">
                  <c:v>-435</c:v>
                </c:pt>
                <c:pt idx="1666">
                  <c:v>-434</c:v>
                </c:pt>
                <c:pt idx="1667">
                  <c:v>-433</c:v>
                </c:pt>
                <c:pt idx="1668">
                  <c:v>-432</c:v>
                </c:pt>
                <c:pt idx="1669">
                  <c:v>-431</c:v>
                </c:pt>
                <c:pt idx="1670">
                  <c:v>-430</c:v>
                </c:pt>
                <c:pt idx="1671">
                  <c:v>-429</c:v>
                </c:pt>
                <c:pt idx="1672">
                  <c:v>-428</c:v>
                </c:pt>
                <c:pt idx="1673">
                  <c:v>-427</c:v>
                </c:pt>
                <c:pt idx="1674">
                  <c:v>-426</c:v>
                </c:pt>
                <c:pt idx="1675">
                  <c:v>-425</c:v>
                </c:pt>
                <c:pt idx="1676">
                  <c:v>-424</c:v>
                </c:pt>
                <c:pt idx="1677">
                  <c:v>-423</c:v>
                </c:pt>
                <c:pt idx="1678">
                  <c:v>-422</c:v>
                </c:pt>
                <c:pt idx="1679">
                  <c:v>-421</c:v>
                </c:pt>
                <c:pt idx="1680">
                  <c:v>-420</c:v>
                </c:pt>
                <c:pt idx="1681">
                  <c:v>-419</c:v>
                </c:pt>
                <c:pt idx="1682">
                  <c:v>-418</c:v>
                </c:pt>
                <c:pt idx="1683">
                  <c:v>-417</c:v>
                </c:pt>
                <c:pt idx="1684">
                  <c:v>-416</c:v>
                </c:pt>
                <c:pt idx="1685">
                  <c:v>-415</c:v>
                </c:pt>
                <c:pt idx="1686">
                  <c:v>-414</c:v>
                </c:pt>
                <c:pt idx="1687">
                  <c:v>-413</c:v>
                </c:pt>
                <c:pt idx="1688">
                  <c:v>-412</c:v>
                </c:pt>
                <c:pt idx="1689">
                  <c:v>-411</c:v>
                </c:pt>
                <c:pt idx="1690">
                  <c:v>-410</c:v>
                </c:pt>
                <c:pt idx="1691">
                  <c:v>-409</c:v>
                </c:pt>
                <c:pt idx="1692">
                  <c:v>-408</c:v>
                </c:pt>
                <c:pt idx="1693">
                  <c:v>-407</c:v>
                </c:pt>
                <c:pt idx="1694">
                  <c:v>-406</c:v>
                </c:pt>
                <c:pt idx="1695">
                  <c:v>-405</c:v>
                </c:pt>
                <c:pt idx="1696">
                  <c:v>-404</c:v>
                </c:pt>
                <c:pt idx="1697">
                  <c:v>-403</c:v>
                </c:pt>
                <c:pt idx="1698">
                  <c:v>-402</c:v>
                </c:pt>
                <c:pt idx="1699">
                  <c:v>-401</c:v>
                </c:pt>
                <c:pt idx="1700">
                  <c:v>-400</c:v>
                </c:pt>
                <c:pt idx="1701">
                  <c:v>-399</c:v>
                </c:pt>
                <c:pt idx="1702">
                  <c:v>-398</c:v>
                </c:pt>
                <c:pt idx="1703">
                  <c:v>-397</c:v>
                </c:pt>
                <c:pt idx="1704">
                  <c:v>-396</c:v>
                </c:pt>
                <c:pt idx="1705">
                  <c:v>-395</c:v>
                </c:pt>
                <c:pt idx="1706">
                  <c:v>-394</c:v>
                </c:pt>
                <c:pt idx="1707">
                  <c:v>-393</c:v>
                </c:pt>
                <c:pt idx="1708">
                  <c:v>-392</c:v>
                </c:pt>
                <c:pt idx="1709">
                  <c:v>-391</c:v>
                </c:pt>
                <c:pt idx="1710">
                  <c:v>-390</c:v>
                </c:pt>
                <c:pt idx="1711">
                  <c:v>-389</c:v>
                </c:pt>
                <c:pt idx="1712">
                  <c:v>-388</c:v>
                </c:pt>
                <c:pt idx="1713">
                  <c:v>-387</c:v>
                </c:pt>
                <c:pt idx="1714">
                  <c:v>-386</c:v>
                </c:pt>
                <c:pt idx="1715">
                  <c:v>-385</c:v>
                </c:pt>
                <c:pt idx="1716">
                  <c:v>-384</c:v>
                </c:pt>
                <c:pt idx="1717">
                  <c:v>-383</c:v>
                </c:pt>
                <c:pt idx="1718">
                  <c:v>-382</c:v>
                </c:pt>
                <c:pt idx="1719">
                  <c:v>-381</c:v>
                </c:pt>
                <c:pt idx="1720">
                  <c:v>-380</c:v>
                </c:pt>
                <c:pt idx="1721">
                  <c:v>-379</c:v>
                </c:pt>
                <c:pt idx="1722">
                  <c:v>-378</c:v>
                </c:pt>
                <c:pt idx="1723">
                  <c:v>-377</c:v>
                </c:pt>
                <c:pt idx="1724">
                  <c:v>-376</c:v>
                </c:pt>
                <c:pt idx="1725">
                  <c:v>-375</c:v>
                </c:pt>
                <c:pt idx="1726">
                  <c:v>-374</c:v>
                </c:pt>
                <c:pt idx="1727">
                  <c:v>-373</c:v>
                </c:pt>
                <c:pt idx="1728">
                  <c:v>-372</c:v>
                </c:pt>
                <c:pt idx="1729">
                  <c:v>-371</c:v>
                </c:pt>
                <c:pt idx="1730">
                  <c:v>-370</c:v>
                </c:pt>
                <c:pt idx="1731">
                  <c:v>-369</c:v>
                </c:pt>
                <c:pt idx="1732">
                  <c:v>-368</c:v>
                </c:pt>
                <c:pt idx="1733">
                  <c:v>-367</c:v>
                </c:pt>
                <c:pt idx="1734">
                  <c:v>-366</c:v>
                </c:pt>
                <c:pt idx="1735">
                  <c:v>-365</c:v>
                </c:pt>
                <c:pt idx="1736">
                  <c:v>-364</c:v>
                </c:pt>
                <c:pt idx="1737">
                  <c:v>-363</c:v>
                </c:pt>
                <c:pt idx="1738">
                  <c:v>-362</c:v>
                </c:pt>
                <c:pt idx="1739">
                  <c:v>-361</c:v>
                </c:pt>
                <c:pt idx="1740">
                  <c:v>-360</c:v>
                </c:pt>
                <c:pt idx="1741">
                  <c:v>-359</c:v>
                </c:pt>
                <c:pt idx="1742">
                  <c:v>-358</c:v>
                </c:pt>
                <c:pt idx="1743">
                  <c:v>-357</c:v>
                </c:pt>
                <c:pt idx="1744">
                  <c:v>-356</c:v>
                </c:pt>
                <c:pt idx="1745">
                  <c:v>-355</c:v>
                </c:pt>
                <c:pt idx="1746">
                  <c:v>-354</c:v>
                </c:pt>
                <c:pt idx="1747">
                  <c:v>-353</c:v>
                </c:pt>
                <c:pt idx="1748">
                  <c:v>-352</c:v>
                </c:pt>
                <c:pt idx="1749">
                  <c:v>-351</c:v>
                </c:pt>
                <c:pt idx="1750">
                  <c:v>-350</c:v>
                </c:pt>
                <c:pt idx="1751">
                  <c:v>-349</c:v>
                </c:pt>
                <c:pt idx="1752">
                  <c:v>-348</c:v>
                </c:pt>
                <c:pt idx="1753">
                  <c:v>-347</c:v>
                </c:pt>
                <c:pt idx="1754">
                  <c:v>-346</c:v>
                </c:pt>
                <c:pt idx="1755">
                  <c:v>-345</c:v>
                </c:pt>
                <c:pt idx="1756">
                  <c:v>-344</c:v>
                </c:pt>
                <c:pt idx="1757">
                  <c:v>-343</c:v>
                </c:pt>
                <c:pt idx="1758">
                  <c:v>-342</c:v>
                </c:pt>
                <c:pt idx="1759">
                  <c:v>-341</c:v>
                </c:pt>
                <c:pt idx="1760">
                  <c:v>-340</c:v>
                </c:pt>
                <c:pt idx="1761">
                  <c:v>-339</c:v>
                </c:pt>
                <c:pt idx="1762">
                  <c:v>-338</c:v>
                </c:pt>
                <c:pt idx="1763">
                  <c:v>-337</c:v>
                </c:pt>
                <c:pt idx="1764">
                  <c:v>-336</c:v>
                </c:pt>
                <c:pt idx="1765">
                  <c:v>-335</c:v>
                </c:pt>
                <c:pt idx="1766">
                  <c:v>-334</c:v>
                </c:pt>
                <c:pt idx="1767">
                  <c:v>-333</c:v>
                </c:pt>
                <c:pt idx="1768">
                  <c:v>-332</c:v>
                </c:pt>
                <c:pt idx="1769">
                  <c:v>-331</c:v>
                </c:pt>
                <c:pt idx="1770">
                  <c:v>-330</c:v>
                </c:pt>
                <c:pt idx="1771">
                  <c:v>-329</c:v>
                </c:pt>
                <c:pt idx="1772">
                  <c:v>-328</c:v>
                </c:pt>
                <c:pt idx="1773">
                  <c:v>-327</c:v>
                </c:pt>
                <c:pt idx="1774">
                  <c:v>-326</c:v>
                </c:pt>
                <c:pt idx="1775">
                  <c:v>-325</c:v>
                </c:pt>
                <c:pt idx="1776">
                  <c:v>-324</c:v>
                </c:pt>
                <c:pt idx="1777">
                  <c:v>-323</c:v>
                </c:pt>
                <c:pt idx="1778">
                  <c:v>-322</c:v>
                </c:pt>
                <c:pt idx="1779">
                  <c:v>-321</c:v>
                </c:pt>
                <c:pt idx="1780">
                  <c:v>-320</c:v>
                </c:pt>
                <c:pt idx="1781">
                  <c:v>-319</c:v>
                </c:pt>
                <c:pt idx="1782">
                  <c:v>-318</c:v>
                </c:pt>
                <c:pt idx="1783">
                  <c:v>-317</c:v>
                </c:pt>
                <c:pt idx="1784">
                  <c:v>-316</c:v>
                </c:pt>
                <c:pt idx="1785">
                  <c:v>-315</c:v>
                </c:pt>
                <c:pt idx="1786">
                  <c:v>-314</c:v>
                </c:pt>
                <c:pt idx="1787">
                  <c:v>-313</c:v>
                </c:pt>
                <c:pt idx="1788">
                  <c:v>-312</c:v>
                </c:pt>
                <c:pt idx="1789">
                  <c:v>-311</c:v>
                </c:pt>
                <c:pt idx="1790">
                  <c:v>-310</c:v>
                </c:pt>
                <c:pt idx="1791">
                  <c:v>-309</c:v>
                </c:pt>
                <c:pt idx="1792">
                  <c:v>-308</c:v>
                </c:pt>
                <c:pt idx="1793">
                  <c:v>-307</c:v>
                </c:pt>
                <c:pt idx="1794">
                  <c:v>-306</c:v>
                </c:pt>
                <c:pt idx="1795">
                  <c:v>-305</c:v>
                </c:pt>
                <c:pt idx="1796">
                  <c:v>-304</c:v>
                </c:pt>
                <c:pt idx="1797">
                  <c:v>-303</c:v>
                </c:pt>
                <c:pt idx="1798">
                  <c:v>-302</c:v>
                </c:pt>
                <c:pt idx="1799">
                  <c:v>-301</c:v>
                </c:pt>
                <c:pt idx="1800">
                  <c:v>-300</c:v>
                </c:pt>
                <c:pt idx="1801">
                  <c:v>-299</c:v>
                </c:pt>
                <c:pt idx="1802">
                  <c:v>-298</c:v>
                </c:pt>
                <c:pt idx="1803">
                  <c:v>-297</c:v>
                </c:pt>
                <c:pt idx="1804">
                  <c:v>-296</c:v>
                </c:pt>
                <c:pt idx="1805">
                  <c:v>-295</c:v>
                </c:pt>
                <c:pt idx="1806">
                  <c:v>-294</c:v>
                </c:pt>
                <c:pt idx="1807">
                  <c:v>-293</c:v>
                </c:pt>
                <c:pt idx="1808">
                  <c:v>-292</c:v>
                </c:pt>
                <c:pt idx="1809">
                  <c:v>-291</c:v>
                </c:pt>
                <c:pt idx="1810">
                  <c:v>-290</c:v>
                </c:pt>
                <c:pt idx="1811">
                  <c:v>-289</c:v>
                </c:pt>
                <c:pt idx="1812">
                  <c:v>-288</c:v>
                </c:pt>
                <c:pt idx="1813">
                  <c:v>-287</c:v>
                </c:pt>
                <c:pt idx="1814">
                  <c:v>-286</c:v>
                </c:pt>
                <c:pt idx="1815">
                  <c:v>-285</c:v>
                </c:pt>
                <c:pt idx="1816">
                  <c:v>-284</c:v>
                </c:pt>
                <c:pt idx="1817">
                  <c:v>-283</c:v>
                </c:pt>
                <c:pt idx="1818">
                  <c:v>-282</c:v>
                </c:pt>
                <c:pt idx="1819">
                  <c:v>-281</c:v>
                </c:pt>
                <c:pt idx="1820">
                  <c:v>-280</c:v>
                </c:pt>
                <c:pt idx="1821">
                  <c:v>-279</c:v>
                </c:pt>
                <c:pt idx="1822">
                  <c:v>-278</c:v>
                </c:pt>
                <c:pt idx="1823">
                  <c:v>-277</c:v>
                </c:pt>
                <c:pt idx="1824">
                  <c:v>-276</c:v>
                </c:pt>
                <c:pt idx="1825">
                  <c:v>-275</c:v>
                </c:pt>
                <c:pt idx="1826">
                  <c:v>-274</c:v>
                </c:pt>
                <c:pt idx="1827">
                  <c:v>-273</c:v>
                </c:pt>
                <c:pt idx="1828">
                  <c:v>-272</c:v>
                </c:pt>
                <c:pt idx="1829">
                  <c:v>-271</c:v>
                </c:pt>
                <c:pt idx="1830">
                  <c:v>-270</c:v>
                </c:pt>
                <c:pt idx="1831">
                  <c:v>-269</c:v>
                </c:pt>
                <c:pt idx="1832">
                  <c:v>-268</c:v>
                </c:pt>
                <c:pt idx="1833">
                  <c:v>-267</c:v>
                </c:pt>
                <c:pt idx="1834">
                  <c:v>-266</c:v>
                </c:pt>
                <c:pt idx="1835">
                  <c:v>-265</c:v>
                </c:pt>
                <c:pt idx="1836">
                  <c:v>-264</c:v>
                </c:pt>
                <c:pt idx="1837">
                  <c:v>-263</c:v>
                </c:pt>
                <c:pt idx="1838">
                  <c:v>-262</c:v>
                </c:pt>
                <c:pt idx="1839">
                  <c:v>-261</c:v>
                </c:pt>
                <c:pt idx="1840">
                  <c:v>-260</c:v>
                </c:pt>
                <c:pt idx="1841">
                  <c:v>-259</c:v>
                </c:pt>
                <c:pt idx="1842">
                  <c:v>-258</c:v>
                </c:pt>
                <c:pt idx="1843">
                  <c:v>-257</c:v>
                </c:pt>
                <c:pt idx="1844">
                  <c:v>-256</c:v>
                </c:pt>
                <c:pt idx="1845">
                  <c:v>-255</c:v>
                </c:pt>
                <c:pt idx="1846">
                  <c:v>-254</c:v>
                </c:pt>
                <c:pt idx="1847">
                  <c:v>-253</c:v>
                </c:pt>
                <c:pt idx="1848">
                  <c:v>-252</c:v>
                </c:pt>
                <c:pt idx="1849">
                  <c:v>-251</c:v>
                </c:pt>
                <c:pt idx="1850">
                  <c:v>-250</c:v>
                </c:pt>
                <c:pt idx="1851">
                  <c:v>-249</c:v>
                </c:pt>
                <c:pt idx="1852">
                  <c:v>-248</c:v>
                </c:pt>
                <c:pt idx="1853">
                  <c:v>-247</c:v>
                </c:pt>
                <c:pt idx="1854">
                  <c:v>-246</c:v>
                </c:pt>
                <c:pt idx="1855">
                  <c:v>-245</c:v>
                </c:pt>
                <c:pt idx="1856">
                  <c:v>-244</c:v>
                </c:pt>
                <c:pt idx="1857">
                  <c:v>-243</c:v>
                </c:pt>
                <c:pt idx="1858">
                  <c:v>-242</c:v>
                </c:pt>
                <c:pt idx="1859">
                  <c:v>-241</c:v>
                </c:pt>
                <c:pt idx="1860">
                  <c:v>-240</c:v>
                </c:pt>
                <c:pt idx="1861">
                  <c:v>-239</c:v>
                </c:pt>
                <c:pt idx="1862">
                  <c:v>-238</c:v>
                </c:pt>
                <c:pt idx="1863">
                  <c:v>-237</c:v>
                </c:pt>
                <c:pt idx="1864">
                  <c:v>-236</c:v>
                </c:pt>
                <c:pt idx="1865">
                  <c:v>-235</c:v>
                </c:pt>
                <c:pt idx="1866">
                  <c:v>-234</c:v>
                </c:pt>
                <c:pt idx="1867">
                  <c:v>-233</c:v>
                </c:pt>
                <c:pt idx="1868">
                  <c:v>-232</c:v>
                </c:pt>
                <c:pt idx="1869">
                  <c:v>-231</c:v>
                </c:pt>
                <c:pt idx="1870">
                  <c:v>-230</c:v>
                </c:pt>
                <c:pt idx="1871">
                  <c:v>-229</c:v>
                </c:pt>
                <c:pt idx="1872">
                  <c:v>-228</c:v>
                </c:pt>
                <c:pt idx="1873">
                  <c:v>-227</c:v>
                </c:pt>
                <c:pt idx="1874">
                  <c:v>-226</c:v>
                </c:pt>
                <c:pt idx="1875">
                  <c:v>-225</c:v>
                </c:pt>
                <c:pt idx="1876">
                  <c:v>-224</c:v>
                </c:pt>
                <c:pt idx="1877">
                  <c:v>-223</c:v>
                </c:pt>
                <c:pt idx="1878">
                  <c:v>-222</c:v>
                </c:pt>
                <c:pt idx="1879">
                  <c:v>-221</c:v>
                </c:pt>
                <c:pt idx="1880">
                  <c:v>-220</c:v>
                </c:pt>
                <c:pt idx="1881">
                  <c:v>-219</c:v>
                </c:pt>
                <c:pt idx="1882">
                  <c:v>-218</c:v>
                </c:pt>
                <c:pt idx="1883">
                  <c:v>-217</c:v>
                </c:pt>
                <c:pt idx="1884">
                  <c:v>-216</c:v>
                </c:pt>
                <c:pt idx="1885">
                  <c:v>-215</c:v>
                </c:pt>
                <c:pt idx="1886">
                  <c:v>-214</c:v>
                </c:pt>
                <c:pt idx="1887">
                  <c:v>-213</c:v>
                </c:pt>
                <c:pt idx="1888">
                  <c:v>-212</c:v>
                </c:pt>
                <c:pt idx="1889">
                  <c:v>-211</c:v>
                </c:pt>
                <c:pt idx="1890">
                  <c:v>-210</c:v>
                </c:pt>
                <c:pt idx="1891">
                  <c:v>-209</c:v>
                </c:pt>
                <c:pt idx="1892">
                  <c:v>-208</c:v>
                </c:pt>
                <c:pt idx="1893">
                  <c:v>-207</c:v>
                </c:pt>
                <c:pt idx="1894">
                  <c:v>-206</c:v>
                </c:pt>
                <c:pt idx="1895">
                  <c:v>-205</c:v>
                </c:pt>
                <c:pt idx="1896">
                  <c:v>-204</c:v>
                </c:pt>
                <c:pt idx="1897">
                  <c:v>-203</c:v>
                </c:pt>
                <c:pt idx="1898">
                  <c:v>-202</c:v>
                </c:pt>
                <c:pt idx="1899">
                  <c:v>-201</c:v>
                </c:pt>
                <c:pt idx="1900">
                  <c:v>-200</c:v>
                </c:pt>
                <c:pt idx="1901">
                  <c:v>-199</c:v>
                </c:pt>
                <c:pt idx="1902">
                  <c:v>-198</c:v>
                </c:pt>
                <c:pt idx="1903">
                  <c:v>-197</c:v>
                </c:pt>
                <c:pt idx="1904">
                  <c:v>-196</c:v>
                </c:pt>
                <c:pt idx="1905">
                  <c:v>-195</c:v>
                </c:pt>
                <c:pt idx="1906">
                  <c:v>-194</c:v>
                </c:pt>
                <c:pt idx="1907">
                  <c:v>-193</c:v>
                </c:pt>
                <c:pt idx="1908">
                  <c:v>-192</c:v>
                </c:pt>
                <c:pt idx="1909">
                  <c:v>-191</c:v>
                </c:pt>
                <c:pt idx="1910">
                  <c:v>-190</c:v>
                </c:pt>
                <c:pt idx="1911">
                  <c:v>-189</c:v>
                </c:pt>
                <c:pt idx="1912">
                  <c:v>-188</c:v>
                </c:pt>
                <c:pt idx="1913">
                  <c:v>-187</c:v>
                </c:pt>
                <c:pt idx="1914">
                  <c:v>-186</c:v>
                </c:pt>
                <c:pt idx="1915">
                  <c:v>-185</c:v>
                </c:pt>
                <c:pt idx="1916">
                  <c:v>-184</c:v>
                </c:pt>
                <c:pt idx="1917">
                  <c:v>-183</c:v>
                </c:pt>
                <c:pt idx="1918">
                  <c:v>-182</c:v>
                </c:pt>
                <c:pt idx="1919">
                  <c:v>-181</c:v>
                </c:pt>
                <c:pt idx="1920">
                  <c:v>-180</c:v>
                </c:pt>
                <c:pt idx="1921">
                  <c:v>-179</c:v>
                </c:pt>
                <c:pt idx="1922">
                  <c:v>-178</c:v>
                </c:pt>
                <c:pt idx="1923">
                  <c:v>-177</c:v>
                </c:pt>
                <c:pt idx="1924">
                  <c:v>-176</c:v>
                </c:pt>
                <c:pt idx="1925">
                  <c:v>-175</c:v>
                </c:pt>
                <c:pt idx="1926">
                  <c:v>-174</c:v>
                </c:pt>
                <c:pt idx="1927">
                  <c:v>-173</c:v>
                </c:pt>
                <c:pt idx="1928">
                  <c:v>-172</c:v>
                </c:pt>
                <c:pt idx="1929">
                  <c:v>-171</c:v>
                </c:pt>
                <c:pt idx="1930">
                  <c:v>-170</c:v>
                </c:pt>
                <c:pt idx="1931">
                  <c:v>-169</c:v>
                </c:pt>
                <c:pt idx="1932">
                  <c:v>-168</c:v>
                </c:pt>
                <c:pt idx="1933">
                  <c:v>-167</c:v>
                </c:pt>
                <c:pt idx="1934">
                  <c:v>-166</c:v>
                </c:pt>
                <c:pt idx="1935">
                  <c:v>-165</c:v>
                </c:pt>
                <c:pt idx="1936">
                  <c:v>-164</c:v>
                </c:pt>
                <c:pt idx="1937">
                  <c:v>-163</c:v>
                </c:pt>
                <c:pt idx="1938">
                  <c:v>-162</c:v>
                </c:pt>
                <c:pt idx="1939">
                  <c:v>-161</c:v>
                </c:pt>
                <c:pt idx="1940">
                  <c:v>-160</c:v>
                </c:pt>
                <c:pt idx="1941">
                  <c:v>-159</c:v>
                </c:pt>
                <c:pt idx="1942">
                  <c:v>-158</c:v>
                </c:pt>
                <c:pt idx="1943">
                  <c:v>-157</c:v>
                </c:pt>
                <c:pt idx="1944">
                  <c:v>-156</c:v>
                </c:pt>
                <c:pt idx="1945">
                  <c:v>-155</c:v>
                </c:pt>
                <c:pt idx="1946">
                  <c:v>-154</c:v>
                </c:pt>
                <c:pt idx="1947">
                  <c:v>-153</c:v>
                </c:pt>
                <c:pt idx="1948">
                  <c:v>-152</c:v>
                </c:pt>
                <c:pt idx="1949">
                  <c:v>-151</c:v>
                </c:pt>
                <c:pt idx="1950">
                  <c:v>-150</c:v>
                </c:pt>
                <c:pt idx="1951">
                  <c:v>-149</c:v>
                </c:pt>
                <c:pt idx="1952">
                  <c:v>-148</c:v>
                </c:pt>
                <c:pt idx="1953">
                  <c:v>-147</c:v>
                </c:pt>
                <c:pt idx="1954">
                  <c:v>-146</c:v>
                </c:pt>
                <c:pt idx="1955">
                  <c:v>-145</c:v>
                </c:pt>
                <c:pt idx="1956">
                  <c:v>-144</c:v>
                </c:pt>
                <c:pt idx="1957">
                  <c:v>-143</c:v>
                </c:pt>
                <c:pt idx="1958">
                  <c:v>-142</c:v>
                </c:pt>
                <c:pt idx="1959">
                  <c:v>-141</c:v>
                </c:pt>
                <c:pt idx="1960">
                  <c:v>-140</c:v>
                </c:pt>
                <c:pt idx="1961">
                  <c:v>-139</c:v>
                </c:pt>
                <c:pt idx="1962">
                  <c:v>-138</c:v>
                </c:pt>
                <c:pt idx="1963">
                  <c:v>-137</c:v>
                </c:pt>
                <c:pt idx="1964">
                  <c:v>-136</c:v>
                </c:pt>
                <c:pt idx="1965">
                  <c:v>-135</c:v>
                </c:pt>
                <c:pt idx="1966">
                  <c:v>-134</c:v>
                </c:pt>
                <c:pt idx="1967">
                  <c:v>-133</c:v>
                </c:pt>
                <c:pt idx="1968">
                  <c:v>-132</c:v>
                </c:pt>
                <c:pt idx="1969">
                  <c:v>-131</c:v>
                </c:pt>
                <c:pt idx="1970">
                  <c:v>-130</c:v>
                </c:pt>
                <c:pt idx="1971">
                  <c:v>-129</c:v>
                </c:pt>
                <c:pt idx="1972">
                  <c:v>-128</c:v>
                </c:pt>
                <c:pt idx="1973">
                  <c:v>-127</c:v>
                </c:pt>
                <c:pt idx="1974">
                  <c:v>-126</c:v>
                </c:pt>
                <c:pt idx="1975">
                  <c:v>-125</c:v>
                </c:pt>
                <c:pt idx="1976">
                  <c:v>-124</c:v>
                </c:pt>
                <c:pt idx="1977">
                  <c:v>-123</c:v>
                </c:pt>
                <c:pt idx="1978">
                  <c:v>-122</c:v>
                </c:pt>
                <c:pt idx="1979">
                  <c:v>-121</c:v>
                </c:pt>
                <c:pt idx="1980">
                  <c:v>-120</c:v>
                </c:pt>
                <c:pt idx="1981">
                  <c:v>-119</c:v>
                </c:pt>
                <c:pt idx="1982">
                  <c:v>-118</c:v>
                </c:pt>
                <c:pt idx="1983">
                  <c:v>-117</c:v>
                </c:pt>
                <c:pt idx="1984">
                  <c:v>-116</c:v>
                </c:pt>
                <c:pt idx="1985">
                  <c:v>-115</c:v>
                </c:pt>
                <c:pt idx="1986">
                  <c:v>-114</c:v>
                </c:pt>
                <c:pt idx="1987">
                  <c:v>-113</c:v>
                </c:pt>
                <c:pt idx="1988">
                  <c:v>-112</c:v>
                </c:pt>
                <c:pt idx="1989">
                  <c:v>-111</c:v>
                </c:pt>
                <c:pt idx="1990">
                  <c:v>-110</c:v>
                </c:pt>
                <c:pt idx="1991">
                  <c:v>-109</c:v>
                </c:pt>
                <c:pt idx="1992">
                  <c:v>-108</c:v>
                </c:pt>
                <c:pt idx="1993">
                  <c:v>-107</c:v>
                </c:pt>
                <c:pt idx="1994">
                  <c:v>-106</c:v>
                </c:pt>
                <c:pt idx="1995">
                  <c:v>-105</c:v>
                </c:pt>
                <c:pt idx="1996">
                  <c:v>-104</c:v>
                </c:pt>
                <c:pt idx="1997">
                  <c:v>-103</c:v>
                </c:pt>
                <c:pt idx="1998">
                  <c:v>-102</c:v>
                </c:pt>
                <c:pt idx="1999">
                  <c:v>-101</c:v>
                </c:pt>
                <c:pt idx="2000">
                  <c:v>-100</c:v>
                </c:pt>
                <c:pt idx="2001">
                  <c:v>-99</c:v>
                </c:pt>
                <c:pt idx="2002">
                  <c:v>-98</c:v>
                </c:pt>
                <c:pt idx="2003">
                  <c:v>-97</c:v>
                </c:pt>
                <c:pt idx="2004">
                  <c:v>-96</c:v>
                </c:pt>
                <c:pt idx="2005">
                  <c:v>-95</c:v>
                </c:pt>
                <c:pt idx="2006">
                  <c:v>-94</c:v>
                </c:pt>
                <c:pt idx="2007">
                  <c:v>-93</c:v>
                </c:pt>
                <c:pt idx="2008">
                  <c:v>-92</c:v>
                </c:pt>
                <c:pt idx="2009">
                  <c:v>-91</c:v>
                </c:pt>
                <c:pt idx="2010">
                  <c:v>-90</c:v>
                </c:pt>
                <c:pt idx="2011">
                  <c:v>-89</c:v>
                </c:pt>
                <c:pt idx="2012">
                  <c:v>-88</c:v>
                </c:pt>
                <c:pt idx="2013">
                  <c:v>-87</c:v>
                </c:pt>
                <c:pt idx="2014">
                  <c:v>-86</c:v>
                </c:pt>
                <c:pt idx="2015">
                  <c:v>-85</c:v>
                </c:pt>
                <c:pt idx="2016">
                  <c:v>-84</c:v>
                </c:pt>
                <c:pt idx="2017">
                  <c:v>-83</c:v>
                </c:pt>
                <c:pt idx="2018">
                  <c:v>-82</c:v>
                </c:pt>
                <c:pt idx="2019">
                  <c:v>-81</c:v>
                </c:pt>
                <c:pt idx="2020">
                  <c:v>-80</c:v>
                </c:pt>
                <c:pt idx="2021">
                  <c:v>-79</c:v>
                </c:pt>
                <c:pt idx="2022">
                  <c:v>-78</c:v>
                </c:pt>
                <c:pt idx="2023">
                  <c:v>-77</c:v>
                </c:pt>
                <c:pt idx="2024">
                  <c:v>-76</c:v>
                </c:pt>
                <c:pt idx="2025">
                  <c:v>-75</c:v>
                </c:pt>
                <c:pt idx="2026">
                  <c:v>-74</c:v>
                </c:pt>
                <c:pt idx="2027">
                  <c:v>-73</c:v>
                </c:pt>
                <c:pt idx="2028">
                  <c:v>-72</c:v>
                </c:pt>
                <c:pt idx="2029">
                  <c:v>-71</c:v>
                </c:pt>
                <c:pt idx="2030">
                  <c:v>-70</c:v>
                </c:pt>
                <c:pt idx="2031">
                  <c:v>-69</c:v>
                </c:pt>
                <c:pt idx="2032">
                  <c:v>-68</c:v>
                </c:pt>
                <c:pt idx="2033">
                  <c:v>-67</c:v>
                </c:pt>
                <c:pt idx="2034">
                  <c:v>-66</c:v>
                </c:pt>
                <c:pt idx="2035">
                  <c:v>-65</c:v>
                </c:pt>
                <c:pt idx="2036">
                  <c:v>-64</c:v>
                </c:pt>
                <c:pt idx="2037">
                  <c:v>-63</c:v>
                </c:pt>
                <c:pt idx="2038">
                  <c:v>-62</c:v>
                </c:pt>
                <c:pt idx="2039">
                  <c:v>-61</c:v>
                </c:pt>
                <c:pt idx="2040">
                  <c:v>-60</c:v>
                </c:pt>
                <c:pt idx="2041">
                  <c:v>-59</c:v>
                </c:pt>
                <c:pt idx="2042">
                  <c:v>-58</c:v>
                </c:pt>
                <c:pt idx="2043">
                  <c:v>-57</c:v>
                </c:pt>
                <c:pt idx="2044">
                  <c:v>-56</c:v>
                </c:pt>
                <c:pt idx="2045">
                  <c:v>-55</c:v>
                </c:pt>
                <c:pt idx="2046">
                  <c:v>-54</c:v>
                </c:pt>
                <c:pt idx="2047">
                  <c:v>-53</c:v>
                </c:pt>
                <c:pt idx="2048">
                  <c:v>-52</c:v>
                </c:pt>
                <c:pt idx="2049">
                  <c:v>-51</c:v>
                </c:pt>
                <c:pt idx="2050">
                  <c:v>-50</c:v>
                </c:pt>
                <c:pt idx="2051">
                  <c:v>-49</c:v>
                </c:pt>
                <c:pt idx="2052">
                  <c:v>-48</c:v>
                </c:pt>
                <c:pt idx="2053">
                  <c:v>-47</c:v>
                </c:pt>
                <c:pt idx="2054">
                  <c:v>-46</c:v>
                </c:pt>
                <c:pt idx="2055">
                  <c:v>-45</c:v>
                </c:pt>
                <c:pt idx="2056">
                  <c:v>-44</c:v>
                </c:pt>
                <c:pt idx="2057">
                  <c:v>-43</c:v>
                </c:pt>
                <c:pt idx="2058">
                  <c:v>-42</c:v>
                </c:pt>
                <c:pt idx="2059">
                  <c:v>-41</c:v>
                </c:pt>
                <c:pt idx="2060">
                  <c:v>-40</c:v>
                </c:pt>
                <c:pt idx="2061">
                  <c:v>-39</c:v>
                </c:pt>
                <c:pt idx="2062">
                  <c:v>-38</c:v>
                </c:pt>
                <c:pt idx="2063">
                  <c:v>-37</c:v>
                </c:pt>
                <c:pt idx="2064">
                  <c:v>-36</c:v>
                </c:pt>
                <c:pt idx="2065">
                  <c:v>-35</c:v>
                </c:pt>
                <c:pt idx="2066">
                  <c:v>-34</c:v>
                </c:pt>
                <c:pt idx="2067">
                  <c:v>-33</c:v>
                </c:pt>
                <c:pt idx="2068">
                  <c:v>-32</c:v>
                </c:pt>
                <c:pt idx="2069">
                  <c:v>-31</c:v>
                </c:pt>
                <c:pt idx="2070">
                  <c:v>-30</c:v>
                </c:pt>
                <c:pt idx="2071">
                  <c:v>-29</c:v>
                </c:pt>
                <c:pt idx="2072">
                  <c:v>-28</c:v>
                </c:pt>
                <c:pt idx="2073">
                  <c:v>-27</c:v>
                </c:pt>
                <c:pt idx="2074">
                  <c:v>-26</c:v>
                </c:pt>
                <c:pt idx="2075">
                  <c:v>-25</c:v>
                </c:pt>
                <c:pt idx="2076">
                  <c:v>-24</c:v>
                </c:pt>
                <c:pt idx="2077">
                  <c:v>-23</c:v>
                </c:pt>
                <c:pt idx="2078">
                  <c:v>-22</c:v>
                </c:pt>
                <c:pt idx="2079">
                  <c:v>-21</c:v>
                </c:pt>
                <c:pt idx="2080">
                  <c:v>-20</c:v>
                </c:pt>
                <c:pt idx="2081">
                  <c:v>-19</c:v>
                </c:pt>
                <c:pt idx="2082">
                  <c:v>-18</c:v>
                </c:pt>
                <c:pt idx="2083">
                  <c:v>-17</c:v>
                </c:pt>
                <c:pt idx="2084">
                  <c:v>-16</c:v>
                </c:pt>
                <c:pt idx="2085">
                  <c:v>-15</c:v>
                </c:pt>
                <c:pt idx="2086">
                  <c:v>-14</c:v>
                </c:pt>
                <c:pt idx="2087">
                  <c:v>-13</c:v>
                </c:pt>
                <c:pt idx="2088">
                  <c:v>-12</c:v>
                </c:pt>
                <c:pt idx="2089">
                  <c:v>-11</c:v>
                </c:pt>
                <c:pt idx="2090">
                  <c:v>-10</c:v>
                </c:pt>
                <c:pt idx="2091">
                  <c:v>-9</c:v>
                </c:pt>
                <c:pt idx="2092">
                  <c:v>-8</c:v>
                </c:pt>
                <c:pt idx="2093">
                  <c:v>-7</c:v>
                </c:pt>
                <c:pt idx="2094">
                  <c:v>-6</c:v>
                </c:pt>
                <c:pt idx="2095">
                  <c:v>-5</c:v>
                </c:pt>
                <c:pt idx="2096">
                  <c:v>-4</c:v>
                </c:pt>
                <c:pt idx="2097">
                  <c:v>-3</c:v>
                </c:pt>
                <c:pt idx="2098">
                  <c:v>-2</c:v>
                </c:pt>
                <c:pt idx="2099">
                  <c:v>-1</c:v>
                </c:pt>
                <c:pt idx="2100">
                  <c:v>0</c:v>
                </c:pt>
                <c:pt idx="2101">
                  <c:v>1</c:v>
                </c:pt>
                <c:pt idx="2102">
                  <c:v>2</c:v>
                </c:pt>
                <c:pt idx="2103">
                  <c:v>3</c:v>
                </c:pt>
                <c:pt idx="2104">
                  <c:v>4</c:v>
                </c:pt>
                <c:pt idx="2105">
                  <c:v>5</c:v>
                </c:pt>
                <c:pt idx="2106">
                  <c:v>6</c:v>
                </c:pt>
                <c:pt idx="2107">
                  <c:v>7</c:v>
                </c:pt>
                <c:pt idx="2108">
                  <c:v>8</c:v>
                </c:pt>
                <c:pt idx="2109">
                  <c:v>9</c:v>
                </c:pt>
                <c:pt idx="2110">
                  <c:v>10</c:v>
                </c:pt>
                <c:pt idx="2111">
                  <c:v>11</c:v>
                </c:pt>
                <c:pt idx="2112">
                  <c:v>12</c:v>
                </c:pt>
                <c:pt idx="2113">
                  <c:v>13</c:v>
                </c:pt>
                <c:pt idx="2114">
                  <c:v>14</c:v>
                </c:pt>
                <c:pt idx="2115">
                  <c:v>15</c:v>
                </c:pt>
                <c:pt idx="2116">
                  <c:v>16</c:v>
                </c:pt>
                <c:pt idx="2117">
                  <c:v>17</c:v>
                </c:pt>
                <c:pt idx="2118">
                  <c:v>18</c:v>
                </c:pt>
                <c:pt idx="2119">
                  <c:v>19</c:v>
                </c:pt>
                <c:pt idx="2120">
                  <c:v>20</c:v>
                </c:pt>
                <c:pt idx="2121">
                  <c:v>21</c:v>
                </c:pt>
                <c:pt idx="2122">
                  <c:v>22</c:v>
                </c:pt>
                <c:pt idx="2123">
                  <c:v>23</c:v>
                </c:pt>
                <c:pt idx="2124">
                  <c:v>24</c:v>
                </c:pt>
                <c:pt idx="2125">
                  <c:v>25</c:v>
                </c:pt>
                <c:pt idx="2126">
                  <c:v>26</c:v>
                </c:pt>
                <c:pt idx="2127">
                  <c:v>27</c:v>
                </c:pt>
                <c:pt idx="2128">
                  <c:v>28</c:v>
                </c:pt>
                <c:pt idx="2129">
                  <c:v>29</c:v>
                </c:pt>
                <c:pt idx="2130">
                  <c:v>30</c:v>
                </c:pt>
                <c:pt idx="2131">
                  <c:v>31</c:v>
                </c:pt>
                <c:pt idx="2132">
                  <c:v>32</c:v>
                </c:pt>
                <c:pt idx="2133">
                  <c:v>33</c:v>
                </c:pt>
                <c:pt idx="2134">
                  <c:v>34</c:v>
                </c:pt>
                <c:pt idx="2135">
                  <c:v>35</c:v>
                </c:pt>
                <c:pt idx="2136">
                  <c:v>36</c:v>
                </c:pt>
                <c:pt idx="2137">
                  <c:v>37</c:v>
                </c:pt>
                <c:pt idx="2138">
                  <c:v>38</c:v>
                </c:pt>
                <c:pt idx="2139">
                  <c:v>39</c:v>
                </c:pt>
                <c:pt idx="2140">
                  <c:v>40</c:v>
                </c:pt>
                <c:pt idx="2141">
                  <c:v>41</c:v>
                </c:pt>
                <c:pt idx="2142">
                  <c:v>42</c:v>
                </c:pt>
                <c:pt idx="2143">
                  <c:v>43</c:v>
                </c:pt>
                <c:pt idx="2144">
                  <c:v>44</c:v>
                </c:pt>
                <c:pt idx="2145">
                  <c:v>45</c:v>
                </c:pt>
                <c:pt idx="2146">
                  <c:v>46</c:v>
                </c:pt>
                <c:pt idx="2147">
                  <c:v>47</c:v>
                </c:pt>
                <c:pt idx="2148">
                  <c:v>48</c:v>
                </c:pt>
                <c:pt idx="2149">
                  <c:v>49</c:v>
                </c:pt>
                <c:pt idx="2150">
                  <c:v>50</c:v>
                </c:pt>
                <c:pt idx="2151">
                  <c:v>51</c:v>
                </c:pt>
                <c:pt idx="2152">
                  <c:v>52</c:v>
                </c:pt>
                <c:pt idx="2153">
                  <c:v>53</c:v>
                </c:pt>
                <c:pt idx="2154">
                  <c:v>54</c:v>
                </c:pt>
                <c:pt idx="2155">
                  <c:v>55</c:v>
                </c:pt>
                <c:pt idx="2156">
                  <c:v>56</c:v>
                </c:pt>
                <c:pt idx="2157">
                  <c:v>57</c:v>
                </c:pt>
                <c:pt idx="2158">
                  <c:v>58</c:v>
                </c:pt>
                <c:pt idx="2159">
                  <c:v>59</c:v>
                </c:pt>
                <c:pt idx="2160">
                  <c:v>60</c:v>
                </c:pt>
                <c:pt idx="2161">
                  <c:v>61</c:v>
                </c:pt>
                <c:pt idx="2162">
                  <c:v>62</c:v>
                </c:pt>
                <c:pt idx="2163">
                  <c:v>63</c:v>
                </c:pt>
                <c:pt idx="2164">
                  <c:v>64</c:v>
                </c:pt>
                <c:pt idx="2165">
                  <c:v>65</c:v>
                </c:pt>
                <c:pt idx="2166">
                  <c:v>66</c:v>
                </c:pt>
                <c:pt idx="2167">
                  <c:v>67</c:v>
                </c:pt>
                <c:pt idx="2168">
                  <c:v>68</c:v>
                </c:pt>
                <c:pt idx="2169">
                  <c:v>69</c:v>
                </c:pt>
                <c:pt idx="2170">
                  <c:v>70</c:v>
                </c:pt>
                <c:pt idx="2171">
                  <c:v>71</c:v>
                </c:pt>
                <c:pt idx="2172">
                  <c:v>72</c:v>
                </c:pt>
                <c:pt idx="2173">
                  <c:v>73</c:v>
                </c:pt>
                <c:pt idx="2174">
                  <c:v>74</c:v>
                </c:pt>
                <c:pt idx="2175">
                  <c:v>75</c:v>
                </c:pt>
                <c:pt idx="2176">
                  <c:v>76</c:v>
                </c:pt>
                <c:pt idx="2177">
                  <c:v>77</c:v>
                </c:pt>
                <c:pt idx="2178">
                  <c:v>78</c:v>
                </c:pt>
                <c:pt idx="2179">
                  <c:v>79</c:v>
                </c:pt>
                <c:pt idx="2180">
                  <c:v>80</c:v>
                </c:pt>
                <c:pt idx="2181">
                  <c:v>81</c:v>
                </c:pt>
                <c:pt idx="2182">
                  <c:v>82</c:v>
                </c:pt>
                <c:pt idx="2183">
                  <c:v>83</c:v>
                </c:pt>
                <c:pt idx="2184">
                  <c:v>84</c:v>
                </c:pt>
                <c:pt idx="2185">
                  <c:v>85</c:v>
                </c:pt>
                <c:pt idx="2186">
                  <c:v>86</c:v>
                </c:pt>
                <c:pt idx="2187">
                  <c:v>87</c:v>
                </c:pt>
                <c:pt idx="2188">
                  <c:v>88</c:v>
                </c:pt>
                <c:pt idx="2189">
                  <c:v>89</c:v>
                </c:pt>
                <c:pt idx="2190">
                  <c:v>90</c:v>
                </c:pt>
                <c:pt idx="2191">
                  <c:v>91</c:v>
                </c:pt>
                <c:pt idx="2192">
                  <c:v>92</c:v>
                </c:pt>
                <c:pt idx="2193">
                  <c:v>93</c:v>
                </c:pt>
                <c:pt idx="2194">
                  <c:v>94</c:v>
                </c:pt>
                <c:pt idx="2195">
                  <c:v>95</c:v>
                </c:pt>
                <c:pt idx="2196">
                  <c:v>96</c:v>
                </c:pt>
                <c:pt idx="2197">
                  <c:v>97</c:v>
                </c:pt>
                <c:pt idx="2198">
                  <c:v>98</c:v>
                </c:pt>
                <c:pt idx="2199">
                  <c:v>99</c:v>
                </c:pt>
                <c:pt idx="2200">
                  <c:v>100</c:v>
                </c:pt>
                <c:pt idx="2201">
                  <c:v>101</c:v>
                </c:pt>
                <c:pt idx="2202">
                  <c:v>102</c:v>
                </c:pt>
                <c:pt idx="2203">
                  <c:v>103</c:v>
                </c:pt>
                <c:pt idx="2204">
                  <c:v>104</c:v>
                </c:pt>
                <c:pt idx="2205">
                  <c:v>105</c:v>
                </c:pt>
                <c:pt idx="2206">
                  <c:v>106</c:v>
                </c:pt>
                <c:pt idx="2207">
                  <c:v>107</c:v>
                </c:pt>
                <c:pt idx="2208">
                  <c:v>108</c:v>
                </c:pt>
                <c:pt idx="2209">
                  <c:v>109</c:v>
                </c:pt>
                <c:pt idx="2210">
                  <c:v>110</c:v>
                </c:pt>
                <c:pt idx="2211">
                  <c:v>111</c:v>
                </c:pt>
                <c:pt idx="2212">
                  <c:v>112</c:v>
                </c:pt>
                <c:pt idx="2213">
                  <c:v>113</c:v>
                </c:pt>
                <c:pt idx="2214">
                  <c:v>114</c:v>
                </c:pt>
                <c:pt idx="2215">
                  <c:v>115</c:v>
                </c:pt>
                <c:pt idx="2216">
                  <c:v>116</c:v>
                </c:pt>
                <c:pt idx="2217">
                  <c:v>117</c:v>
                </c:pt>
                <c:pt idx="2218">
                  <c:v>118</c:v>
                </c:pt>
                <c:pt idx="2219">
                  <c:v>119</c:v>
                </c:pt>
                <c:pt idx="2220">
                  <c:v>120</c:v>
                </c:pt>
                <c:pt idx="2221">
                  <c:v>121</c:v>
                </c:pt>
                <c:pt idx="2222">
                  <c:v>122</c:v>
                </c:pt>
                <c:pt idx="2223">
                  <c:v>123</c:v>
                </c:pt>
                <c:pt idx="2224">
                  <c:v>124</c:v>
                </c:pt>
                <c:pt idx="2225">
                  <c:v>125</c:v>
                </c:pt>
                <c:pt idx="2226">
                  <c:v>126</c:v>
                </c:pt>
                <c:pt idx="2227">
                  <c:v>127</c:v>
                </c:pt>
                <c:pt idx="2228">
                  <c:v>128</c:v>
                </c:pt>
                <c:pt idx="2229">
                  <c:v>129</c:v>
                </c:pt>
                <c:pt idx="2230">
                  <c:v>130</c:v>
                </c:pt>
                <c:pt idx="2231">
                  <c:v>131</c:v>
                </c:pt>
                <c:pt idx="2232">
                  <c:v>132</c:v>
                </c:pt>
                <c:pt idx="2233">
                  <c:v>133</c:v>
                </c:pt>
                <c:pt idx="2234">
                  <c:v>134</c:v>
                </c:pt>
                <c:pt idx="2235">
                  <c:v>135</c:v>
                </c:pt>
                <c:pt idx="2236">
                  <c:v>136</c:v>
                </c:pt>
                <c:pt idx="2237">
                  <c:v>137</c:v>
                </c:pt>
                <c:pt idx="2238">
                  <c:v>138</c:v>
                </c:pt>
                <c:pt idx="2239">
                  <c:v>139</c:v>
                </c:pt>
                <c:pt idx="2240">
                  <c:v>140</c:v>
                </c:pt>
                <c:pt idx="2241">
                  <c:v>141</c:v>
                </c:pt>
                <c:pt idx="2242">
                  <c:v>142</c:v>
                </c:pt>
                <c:pt idx="2243">
                  <c:v>143</c:v>
                </c:pt>
                <c:pt idx="2244">
                  <c:v>144</c:v>
                </c:pt>
                <c:pt idx="2245">
                  <c:v>145</c:v>
                </c:pt>
                <c:pt idx="2246">
                  <c:v>146</c:v>
                </c:pt>
                <c:pt idx="2247">
                  <c:v>147</c:v>
                </c:pt>
                <c:pt idx="2248">
                  <c:v>148</c:v>
                </c:pt>
                <c:pt idx="2249">
                  <c:v>149</c:v>
                </c:pt>
                <c:pt idx="2250">
                  <c:v>150</c:v>
                </c:pt>
                <c:pt idx="2251">
                  <c:v>151</c:v>
                </c:pt>
                <c:pt idx="2252">
                  <c:v>152</c:v>
                </c:pt>
                <c:pt idx="2253">
                  <c:v>153</c:v>
                </c:pt>
                <c:pt idx="2254">
                  <c:v>154</c:v>
                </c:pt>
                <c:pt idx="2255">
                  <c:v>155</c:v>
                </c:pt>
                <c:pt idx="2256">
                  <c:v>156</c:v>
                </c:pt>
                <c:pt idx="2257">
                  <c:v>157</c:v>
                </c:pt>
                <c:pt idx="2258">
                  <c:v>158</c:v>
                </c:pt>
                <c:pt idx="2259">
                  <c:v>159</c:v>
                </c:pt>
                <c:pt idx="2260">
                  <c:v>160</c:v>
                </c:pt>
                <c:pt idx="2261">
                  <c:v>161</c:v>
                </c:pt>
                <c:pt idx="2262">
                  <c:v>162</c:v>
                </c:pt>
                <c:pt idx="2263">
                  <c:v>163</c:v>
                </c:pt>
                <c:pt idx="2264">
                  <c:v>164</c:v>
                </c:pt>
                <c:pt idx="2265">
                  <c:v>165</c:v>
                </c:pt>
                <c:pt idx="2266">
                  <c:v>166</c:v>
                </c:pt>
                <c:pt idx="2267">
                  <c:v>167</c:v>
                </c:pt>
                <c:pt idx="2268">
                  <c:v>168</c:v>
                </c:pt>
                <c:pt idx="2269">
                  <c:v>169</c:v>
                </c:pt>
                <c:pt idx="2270">
                  <c:v>170</c:v>
                </c:pt>
                <c:pt idx="2271">
                  <c:v>171</c:v>
                </c:pt>
                <c:pt idx="2272">
                  <c:v>172</c:v>
                </c:pt>
                <c:pt idx="2273">
                  <c:v>173</c:v>
                </c:pt>
                <c:pt idx="2274">
                  <c:v>174</c:v>
                </c:pt>
                <c:pt idx="2275">
                  <c:v>175</c:v>
                </c:pt>
                <c:pt idx="2276">
                  <c:v>176</c:v>
                </c:pt>
                <c:pt idx="2277">
                  <c:v>177</c:v>
                </c:pt>
                <c:pt idx="2278">
                  <c:v>178</c:v>
                </c:pt>
                <c:pt idx="2279">
                  <c:v>179</c:v>
                </c:pt>
                <c:pt idx="2280">
                  <c:v>180</c:v>
                </c:pt>
                <c:pt idx="2281">
                  <c:v>181</c:v>
                </c:pt>
                <c:pt idx="2282">
                  <c:v>182</c:v>
                </c:pt>
                <c:pt idx="2283">
                  <c:v>183</c:v>
                </c:pt>
                <c:pt idx="2284">
                  <c:v>184</c:v>
                </c:pt>
                <c:pt idx="2285">
                  <c:v>185</c:v>
                </c:pt>
                <c:pt idx="2286">
                  <c:v>186</c:v>
                </c:pt>
                <c:pt idx="2287">
                  <c:v>187</c:v>
                </c:pt>
                <c:pt idx="2288">
                  <c:v>188</c:v>
                </c:pt>
                <c:pt idx="2289">
                  <c:v>189</c:v>
                </c:pt>
                <c:pt idx="2290">
                  <c:v>190</c:v>
                </c:pt>
                <c:pt idx="2291">
                  <c:v>191</c:v>
                </c:pt>
                <c:pt idx="2292">
                  <c:v>192</c:v>
                </c:pt>
                <c:pt idx="2293">
                  <c:v>193</c:v>
                </c:pt>
                <c:pt idx="2294">
                  <c:v>194</c:v>
                </c:pt>
                <c:pt idx="2295">
                  <c:v>195</c:v>
                </c:pt>
                <c:pt idx="2296">
                  <c:v>196</c:v>
                </c:pt>
                <c:pt idx="2297">
                  <c:v>197</c:v>
                </c:pt>
                <c:pt idx="2298">
                  <c:v>198</c:v>
                </c:pt>
                <c:pt idx="2299">
                  <c:v>199</c:v>
                </c:pt>
                <c:pt idx="2300">
                  <c:v>200</c:v>
                </c:pt>
                <c:pt idx="2301">
                  <c:v>201</c:v>
                </c:pt>
                <c:pt idx="2302">
                  <c:v>202</c:v>
                </c:pt>
                <c:pt idx="2303">
                  <c:v>203</c:v>
                </c:pt>
                <c:pt idx="2304">
                  <c:v>204</c:v>
                </c:pt>
                <c:pt idx="2305">
                  <c:v>205</c:v>
                </c:pt>
                <c:pt idx="2306">
                  <c:v>206</c:v>
                </c:pt>
                <c:pt idx="2307">
                  <c:v>207</c:v>
                </c:pt>
                <c:pt idx="2308">
                  <c:v>208</c:v>
                </c:pt>
                <c:pt idx="2309">
                  <c:v>209</c:v>
                </c:pt>
                <c:pt idx="2310">
                  <c:v>210</c:v>
                </c:pt>
                <c:pt idx="2311">
                  <c:v>211</c:v>
                </c:pt>
                <c:pt idx="2312">
                  <c:v>212</c:v>
                </c:pt>
                <c:pt idx="2313">
                  <c:v>213</c:v>
                </c:pt>
                <c:pt idx="2314">
                  <c:v>214</c:v>
                </c:pt>
                <c:pt idx="2315">
                  <c:v>215</c:v>
                </c:pt>
                <c:pt idx="2316">
                  <c:v>216</c:v>
                </c:pt>
                <c:pt idx="2317">
                  <c:v>217</c:v>
                </c:pt>
                <c:pt idx="2318">
                  <c:v>218</c:v>
                </c:pt>
                <c:pt idx="2319">
                  <c:v>219</c:v>
                </c:pt>
                <c:pt idx="2320">
                  <c:v>220</c:v>
                </c:pt>
                <c:pt idx="2321">
                  <c:v>221</c:v>
                </c:pt>
                <c:pt idx="2322">
                  <c:v>222</c:v>
                </c:pt>
                <c:pt idx="2323">
                  <c:v>223</c:v>
                </c:pt>
                <c:pt idx="2324">
                  <c:v>224</c:v>
                </c:pt>
                <c:pt idx="2325">
                  <c:v>225</c:v>
                </c:pt>
                <c:pt idx="2326">
                  <c:v>226</c:v>
                </c:pt>
                <c:pt idx="2327">
                  <c:v>227</c:v>
                </c:pt>
                <c:pt idx="2328">
                  <c:v>228</c:v>
                </c:pt>
                <c:pt idx="2329">
                  <c:v>229</c:v>
                </c:pt>
                <c:pt idx="2330">
                  <c:v>230</c:v>
                </c:pt>
                <c:pt idx="2331">
                  <c:v>231</c:v>
                </c:pt>
                <c:pt idx="2332">
                  <c:v>232</c:v>
                </c:pt>
                <c:pt idx="2333">
                  <c:v>233</c:v>
                </c:pt>
                <c:pt idx="2334">
                  <c:v>234</c:v>
                </c:pt>
                <c:pt idx="2335">
                  <c:v>235</c:v>
                </c:pt>
                <c:pt idx="2336">
                  <c:v>236</c:v>
                </c:pt>
                <c:pt idx="2337">
                  <c:v>237</c:v>
                </c:pt>
                <c:pt idx="2338">
                  <c:v>238</c:v>
                </c:pt>
                <c:pt idx="2339">
                  <c:v>239</c:v>
                </c:pt>
                <c:pt idx="2340">
                  <c:v>240</c:v>
                </c:pt>
                <c:pt idx="2341">
                  <c:v>241</c:v>
                </c:pt>
                <c:pt idx="2342">
                  <c:v>242</c:v>
                </c:pt>
                <c:pt idx="2343">
                  <c:v>243</c:v>
                </c:pt>
                <c:pt idx="2344">
                  <c:v>244</c:v>
                </c:pt>
                <c:pt idx="2345">
                  <c:v>245</c:v>
                </c:pt>
                <c:pt idx="2346">
                  <c:v>246</c:v>
                </c:pt>
                <c:pt idx="2347">
                  <c:v>247</c:v>
                </c:pt>
                <c:pt idx="2348">
                  <c:v>248</c:v>
                </c:pt>
                <c:pt idx="2349">
                  <c:v>249</c:v>
                </c:pt>
                <c:pt idx="2350">
                  <c:v>250</c:v>
                </c:pt>
                <c:pt idx="2351">
                  <c:v>251</c:v>
                </c:pt>
                <c:pt idx="2352">
                  <c:v>252</c:v>
                </c:pt>
                <c:pt idx="2353">
                  <c:v>253</c:v>
                </c:pt>
                <c:pt idx="2354">
                  <c:v>254</c:v>
                </c:pt>
                <c:pt idx="2355">
                  <c:v>255</c:v>
                </c:pt>
                <c:pt idx="2356">
                  <c:v>256</c:v>
                </c:pt>
                <c:pt idx="2357">
                  <c:v>257</c:v>
                </c:pt>
                <c:pt idx="2358">
                  <c:v>258</c:v>
                </c:pt>
                <c:pt idx="2359">
                  <c:v>259</c:v>
                </c:pt>
                <c:pt idx="2360">
                  <c:v>260</c:v>
                </c:pt>
                <c:pt idx="2361">
                  <c:v>261</c:v>
                </c:pt>
                <c:pt idx="2362">
                  <c:v>262</c:v>
                </c:pt>
                <c:pt idx="2363">
                  <c:v>263</c:v>
                </c:pt>
                <c:pt idx="2364">
                  <c:v>264</c:v>
                </c:pt>
                <c:pt idx="2365">
                  <c:v>265</c:v>
                </c:pt>
                <c:pt idx="2366">
                  <c:v>266</c:v>
                </c:pt>
                <c:pt idx="2367">
                  <c:v>267</c:v>
                </c:pt>
                <c:pt idx="2368">
                  <c:v>268</c:v>
                </c:pt>
                <c:pt idx="2369">
                  <c:v>269</c:v>
                </c:pt>
                <c:pt idx="2370">
                  <c:v>270</c:v>
                </c:pt>
                <c:pt idx="2371">
                  <c:v>271</c:v>
                </c:pt>
                <c:pt idx="2372">
                  <c:v>272</c:v>
                </c:pt>
                <c:pt idx="2373">
                  <c:v>273</c:v>
                </c:pt>
                <c:pt idx="2374">
                  <c:v>274</c:v>
                </c:pt>
                <c:pt idx="2375">
                  <c:v>275</c:v>
                </c:pt>
                <c:pt idx="2376">
                  <c:v>276</c:v>
                </c:pt>
                <c:pt idx="2377">
                  <c:v>277</c:v>
                </c:pt>
                <c:pt idx="2378">
                  <c:v>278</c:v>
                </c:pt>
                <c:pt idx="2379">
                  <c:v>279</c:v>
                </c:pt>
                <c:pt idx="2380">
                  <c:v>280</c:v>
                </c:pt>
                <c:pt idx="2381">
                  <c:v>281</c:v>
                </c:pt>
                <c:pt idx="2382">
                  <c:v>282</c:v>
                </c:pt>
                <c:pt idx="2383">
                  <c:v>283</c:v>
                </c:pt>
                <c:pt idx="2384">
                  <c:v>284</c:v>
                </c:pt>
                <c:pt idx="2385">
                  <c:v>285</c:v>
                </c:pt>
                <c:pt idx="2386">
                  <c:v>286</c:v>
                </c:pt>
                <c:pt idx="2387">
                  <c:v>287</c:v>
                </c:pt>
                <c:pt idx="2388">
                  <c:v>288</c:v>
                </c:pt>
                <c:pt idx="2389">
                  <c:v>289</c:v>
                </c:pt>
                <c:pt idx="2390">
                  <c:v>290</c:v>
                </c:pt>
                <c:pt idx="2391">
                  <c:v>291</c:v>
                </c:pt>
                <c:pt idx="2392">
                  <c:v>292</c:v>
                </c:pt>
                <c:pt idx="2393">
                  <c:v>293</c:v>
                </c:pt>
                <c:pt idx="2394">
                  <c:v>294</c:v>
                </c:pt>
                <c:pt idx="2395">
                  <c:v>295</c:v>
                </c:pt>
                <c:pt idx="2396">
                  <c:v>296</c:v>
                </c:pt>
                <c:pt idx="2397">
                  <c:v>297</c:v>
                </c:pt>
                <c:pt idx="2398">
                  <c:v>298</c:v>
                </c:pt>
                <c:pt idx="2399">
                  <c:v>299</c:v>
                </c:pt>
                <c:pt idx="2400">
                  <c:v>300</c:v>
                </c:pt>
                <c:pt idx="2401">
                  <c:v>301</c:v>
                </c:pt>
                <c:pt idx="2402">
                  <c:v>302</c:v>
                </c:pt>
                <c:pt idx="2403">
                  <c:v>303</c:v>
                </c:pt>
                <c:pt idx="2404">
                  <c:v>304</c:v>
                </c:pt>
                <c:pt idx="2405">
                  <c:v>305</c:v>
                </c:pt>
                <c:pt idx="2406">
                  <c:v>306</c:v>
                </c:pt>
                <c:pt idx="2407">
                  <c:v>307</c:v>
                </c:pt>
                <c:pt idx="2408">
                  <c:v>308</c:v>
                </c:pt>
                <c:pt idx="2409">
                  <c:v>309</c:v>
                </c:pt>
                <c:pt idx="2410">
                  <c:v>310</c:v>
                </c:pt>
                <c:pt idx="2411">
                  <c:v>311</c:v>
                </c:pt>
                <c:pt idx="2412">
                  <c:v>312</c:v>
                </c:pt>
                <c:pt idx="2413">
                  <c:v>313</c:v>
                </c:pt>
                <c:pt idx="2414">
                  <c:v>314</c:v>
                </c:pt>
                <c:pt idx="2415">
                  <c:v>315</c:v>
                </c:pt>
                <c:pt idx="2416">
                  <c:v>316</c:v>
                </c:pt>
                <c:pt idx="2417">
                  <c:v>317</c:v>
                </c:pt>
                <c:pt idx="2418">
                  <c:v>318</c:v>
                </c:pt>
                <c:pt idx="2419">
                  <c:v>319</c:v>
                </c:pt>
                <c:pt idx="2420">
                  <c:v>320</c:v>
                </c:pt>
                <c:pt idx="2421">
                  <c:v>321</c:v>
                </c:pt>
                <c:pt idx="2422">
                  <c:v>322</c:v>
                </c:pt>
                <c:pt idx="2423">
                  <c:v>323</c:v>
                </c:pt>
                <c:pt idx="2424">
                  <c:v>324</c:v>
                </c:pt>
                <c:pt idx="2425">
                  <c:v>325</c:v>
                </c:pt>
                <c:pt idx="2426">
                  <c:v>326</c:v>
                </c:pt>
                <c:pt idx="2427">
                  <c:v>327</c:v>
                </c:pt>
                <c:pt idx="2428">
                  <c:v>328</c:v>
                </c:pt>
                <c:pt idx="2429">
                  <c:v>329</c:v>
                </c:pt>
                <c:pt idx="2430">
                  <c:v>330</c:v>
                </c:pt>
                <c:pt idx="2431">
                  <c:v>331</c:v>
                </c:pt>
                <c:pt idx="2432">
                  <c:v>332</c:v>
                </c:pt>
                <c:pt idx="2433">
                  <c:v>333</c:v>
                </c:pt>
                <c:pt idx="2434">
                  <c:v>334</c:v>
                </c:pt>
                <c:pt idx="2435">
                  <c:v>335</c:v>
                </c:pt>
                <c:pt idx="2436">
                  <c:v>336</c:v>
                </c:pt>
                <c:pt idx="2437">
                  <c:v>337</c:v>
                </c:pt>
                <c:pt idx="2438">
                  <c:v>338</c:v>
                </c:pt>
                <c:pt idx="2439">
                  <c:v>339</c:v>
                </c:pt>
                <c:pt idx="2440">
                  <c:v>340</c:v>
                </c:pt>
                <c:pt idx="2441">
                  <c:v>341</c:v>
                </c:pt>
                <c:pt idx="2442">
                  <c:v>342</c:v>
                </c:pt>
                <c:pt idx="2443">
                  <c:v>343</c:v>
                </c:pt>
                <c:pt idx="2444">
                  <c:v>344</c:v>
                </c:pt>
                <c:pt idx="2445">
                  <c:v>345</c:v>
                </c:pt>
                <c:pt idx="2446">
                  <c:v>346</c:v>
                </c:pt>
                <c:pt idx="2447">
                  <c:v>347</c:v>
                </c:pt>
                <c:pt idx="2448">
                  <c:v>348</c:v>
                </c:pt>
                <c:pt idx="2449">
                  <c:v>349</c:v>
                </c:pt>
                <c:pt idx="2450">
                  <c:v>350</c:v>
                </c:pt>
                <c:pt idx="2451">
                  <c:v>351</c:v>
                </c:pt>
                <c:pt idx="2452">
                  <c:v>352</c:v>
                </c:pt>
                <c:pt idx="2453">
                  <c:v>353</c:v>
                </c:pt>
                <c:pt idx="2454">
                  <c:v>354</c:v>
                </c:pt>
                <c:pt idx="2455">
                  <c:v>355</c:v>
                </c:pt>
                <c:pt idx="2456">
                  <c:v>356</c:v>
                </c:pt>
                <c:pt idx="2457">
                  <c:v>357</c:v>
                </c:pt>
                <c:pt idx="2458">
                  <c:v>358</c:v>
                </c:pt>
                <c:pt idx="2459">
                  <c:v>359</c:v>
                </c:pt>
                <c:pt idx="2460">
                  <c:v>360</c:v>
                </c:pt>
                <c:pt idx="2461">
                  <c:v>361</c:v>
                </c:pt>
                <c:pt idx="2462">
                  <c:v>362</c:v>
                </c:pt>
                <c:pt idx="2463">
                  <c:v>363</c:v>
                </c:pt>
                <c:pt idx="2464">
                  <c:v>364</c:v>
                </c:pt>
                <c:pt idx="2465">
                  <c:v>365</c:v>
                </c:pt>
                <c:pt idx="2466">
                  <c:v>366</c:v>
                </c:pt>
                <c:pt idx="2467">
                  <c:v>367</c:v>
                </c:pt>
                <c:pt idx="2468">
                  <c:v>368</c:v>
                </c:pt>
                <c:pt idx="2469">
                  <c:v>369</c:v>
                </c:pt>
                <c:pt idx="2470">
                  <c:v>370</c:v>
                </c:pt>
                <c:pt idx="2471">
                  <c:v>371</c:v>
                </c:pt>
                <c:pt idx="2472">
                  <c:v>372</c:v>
                </c:pt>
                <c:pt idx="2473">
                  <c:v>373</c:v>
                </c:pt>
                <c:pt idx="2474">
                  <c:v>374</c:v>
                </c:pt>
                <c:pt idx="2475">
                  <c:v>375</c:v>
                </c:pt>
                <c:pt idx="2476">
                  <c:v>376</c:v>
                </c:pt>
                <c:pt idx="2477">
                  <c:v>377</c:v>
                </c:pt>
                <c:pt idx="2478">
                  <c:v>378</c:v>
                </c:pt>
                <c:pt idx="2479">
                  <c:v>379</c:v>
                </c:pt>
                <c:pt idx="2480">
                  <c:v>380</c:v>
                </c:pt>
                <c:pt idx="2481">
                  <c:v>381</c:v>
                </c:pt>
                <c:pt idx="2482">
                  <c:v>382</c:v>
                </c:pt>
                <c:pt idx="2483">
                  <c:v>383</c:v>
                </c:pt>
                <c:pt idx="2484">
                  <c:v>384</c:v>
                </c:pt>
                <c:pt idx="2485">
                  <c:v>385</c:v>
                </c:pt>
                <c:pt idx="2486">
                  <c:v>386</c:v>
                </c:pt>
                <c:pt idx="2487">
                  <c:v>387</c:v>
                </c:pt>
                <c:pt idx="2488">
                  <c:v>388</c:v>
                </c:pt>
                <c:pt idx="2489">
                  <c:v>389</c:v>
                </c:pt>
                <c:pt idx="2490">
                  <c:v>390</c:v>
                </c:pt>
                <c:pt idx="2491">
                  <c:v>391</c:v>
                </c:pt>
                <c:pt idx="2492">
                  <c:v>392</c:v>
                </c:pt>
                <c:pt idx="2493">
                  <c:v>393</c:v>
                </c:pt>
                <c:pt idx="2494">
                  <c:v>394</c:v>
                </c:pt>
                <c:pt idx="2495">
                  <c:v>395</c:v>
                </c:pt>
                <c:pt idx="2496">
                  <c:v>396</c:v>
                </c:pt>
                <c:pt idx="2497">
                  <c:v>397</c:v>
                </c:pt>
                <c:pt idx="2498">
                  <c:v>398</c:v>
                </c:pt>
                <c:pt idx="2499">
                  <c:v>399</c:v>
                </c:pt>
                <c:pt idx="2500">
                  <c:v>400</c:v>
                </c:pt>
                <c:pt idx="2501">
                  <c:v>401</c:v>
                </c:pt>
                <c:pt idx="2502">
                  <c:v>402</c:v>
                </c:pt>
                <c:pt idx="2503">
                  <c:v>403</c:v>
                </c:pt>
                <c:pt idx="2504">
                  <c:v>404</c:v>
                </c:pt>
                <c:pt idx="2505">
                  <c:v>405</c:v>
                </c:pt>
                <c:pt idx="2506">
                  <c:v>406</c:v>
                </c:pt>
                <c:pt idx="2507">
                  <c:v>407</c:v>
                </c:pt>
                <c:pt idx="2508">
                  <c:v>408</c:v>
                </c:pt>
                <c:pt idx="2509">
                  <c:v>409</c:v>
                </c:pt>
                <c:pt idx="2510">
                  <c:v>410</c:v>
                </c:pt>
                <c:pt idx="2511">
                  <c:v>411</c:v>
                </c:pt>
                <c:pt idx="2512">
                  <c:v>412</c:v>
                </c:pt>
                <c:pt idx="2513">
                  <c:v>413</c:v>
                </c:pt>
                <c:pt idx="2514">
                  <c:v>414</c:v>
                </c:pt>
                <c:pt idx="2515">
                  <c:v>415</c:v>
                </c:pt>
                <c:pt idx="2516">
                  <c:v>416</c:v>
                </c:pt>
                <c:pt idx="2517">
                  <c:v>417</c:v>
                </c:pt>
                <c:pt idx="2518">
                  <c:v>418</c:v>
                </c:pt>
                <c:pt idx="2519">
                  <c:v>419</c:v>
                </c:pt>
                <c:pt idx="2520">
                  <c:v>420</c:v>
                </c:pt>
                <c:pt idx="2521">
                  <c:v>421</c:v>
                </c:pt>
                <c:pt idx="2522">
                  <c:v>422</c:v>
                </c:pt>
                <c:pt idx="2523">
                  <c:v>423</c:v>
                </c:pt>
                <c:pt idx="2524">
                  <c:v>424</c:v>
                </c:pt>
                <c:pt idx="2525">
                  <c:v>425</c:v>
                </c:pt>
                <c:pt idx="2526">
                  <c:v>426</c:v>
                </c:pt>
                <c:pt idx="2527">
                  <c:v>427</c:v>
                </c:pt>
                <c:pt idx="2528">
                  <c:v>428</c:v>
                </c:pt>
                <c:pt idx="2529">
                  <c:v>429</c:v>
                </c:pt>
                <c:pt idx="2530">
                  <c:v>430</c:v>
                </c:pt>
                <c:pt idx="2531">
                  <c:v>431</c:v>
                </c:pt>
                <c:pt idx="2532">
                  <c:v>432</c:v>
                </c:pt>
                <c:pt idx="2533">
                  <c:v>433</c:v>
                </c:pt>
                <c:pt idx="2534">
                  <c:v>434</c:v>
                </c:pt>
                <c:pt idx="2535">
                  <c:v>435</c:v>
                </c:pt>
                <c:pt idx="2536">
                  <c:v>436</c:v>
                </c:pt>
                <c:pt idx="2537">
                  <c:v>437</c:v>
                </c:pt>
                <c:pt idx="2538">
                  <c:v>438</c:v>
                </c:pt>
                <c:pt idx="2539">
                  <c:v>439</c:v>
                </c:pt>
                <c:pt idx="2540">
                  <c:v>440</c:v>
                </c:pt>
                <c:pt idx="2541">
                  <c:v>441</c:v>
                </c:pt>
                <c:pt idx="2542">
                  <c:v>442</c:v>
                </c:pt>
                <c:pt idx="2543">
                  <c:v>443</c:v>
                </c:pt>
                <c:pt idx="2544">
                  <c:v>444</c:v>
                </c:pt>
                <c:pt idx="2545">
                  <c:v>445</c:v>
                </c:pt>
                <c:pt idx="2546">
                  <c:v>446</c:v>
                </c:pt>
                <c:pt idx="2547">
                  <c:v>447</c:v>
                </c:pt>
                <c:pt idx="2548">
                  <c:v>448</c:v>
                </c:pt>
                <c:pt idx="2549">
                  <c:v>449</c:v>
                </c:pt>
                <c:pt idx="2550">
                  <c:v>450</c:v>
                </c:pt>
                <c:pt idx="2551">
                  <c:v>451</c:v>
                </c:pt>
                <c:pt idx="2552">
                  <c:v>452</c:v>
                </c:pt>
                <c:pt idx="2553">
                  <c:v>453</c:v>
                </c:pt>
                <c:pt idx="2554">
                  <c:v>454</c:v>
                </c:pt>
                <c:pt idx="2555">
                  <c:v>455</c:v>
                </c:pt>
                <c:pt idx="2556">
                  <c:v>456</c:v>
                </c:pt>
                <c:pt idx="2557">
                  <c:v>457</c:v>
                </c:pt>
                <c:pt idx="2558">
                  <c:v>458</c:v>
                </c:pt>
                <c:pt idx="2559">
                  <c:v>459</c:v>
                </c:pt>
                <c:pt idx="2560">
                  <c:v>460</c:v>
                </c:pt>
                <c:pt idx="2561">
                  <c:v>461</c:v>
                </c:pt>
                <c:pt idx="2562">
                  <c:v>462</c:v>
                </c:pt>
                <c:pt idx="2563">
                  <c:v>463</c:v>
                </c:pt>
                <c:pt idx="2564">
                  <c:v>464</c:v>
                </c:pt>
                <c:pt idx="2565">
                  <c:v>465</c:v>
                </c:pt>
                <c:pt idx="2566">
                  <c:v>466</c:v>
                </c:pt>
                <c:pt idx="2567">
                  <c:v>467</c:v>
                </c:pt>
                <c:pt idx="2568">
                  <c:v>468</c:v>
                </c:pt>
                <c:pt idx="2569">
                  <c:v>469</c:v>
                </c:pt>
                <c:pt idx="2570">
                  <c:v>470</c:v>
                </c:pt>
                <c:pt idx="2571">
                  <c:v>471</c:v>
                </c:pt>
                <c:pt idx="2572">
                  <c:v>472</c:v>
                </c:pt>
                <c:pt idx="2573">
                  <c:v>473</c:v>
                </c:pt>
                <c:pt idx="2574">
                  <c:v>474</c:v>
                </c:pt>
                <c:pt idx="2575">
                  <c:v>475</c:v>
                </c:pt>
                <c:pt idx="2576">
                  <c:v>476</c:v>
                </c:pt>
                <c:pt idx="2577">
                  <c:v>477</c:v>
                </c:pt>
                <c:pt idx="2578">
                  <c:v>478</c:v>
                </c:pt>
                <c:pt idx="2579">
                  <c:v>479</c:v>
                </c:pt>
                <c:pt idx="2580">
                  <c:v>480</c:v>
                </c:pt>
                <c:pt idx="2581">
                  <c:v>481</c:v>
                </c:pt>
                <c:pt idx="2582">
                  <c:v>482</c:v>
                </c:pt>
                <c:pt idx="2583">
                  <c:v>483</c:v>
                </c:pt>
                <c:pt idx="2584">
                  <c:v>484</c:v>
                </c:pt>
                <c:pt idx="2585">
                  <c:v>485</c:v>
                </c:pt>
                <c:pt idx="2586">
                  <c:v>486</c:v>
                </c:pt>
                <c:pt idx="2587">
                  <c:v>487</c:v>
                </c:pt>
                <c:pt idx="2588">
                  <c:v>488</c:v>
                </c:pt>
                <c:pt idx="2589">
                  <c:v>489</c:v>
                </c:pt>
                <c:pt idx="2590">
                  <c:v>490</c:v>
                </c:pt>
                <c:pt idx="2591">
                  <c:v>491</c:v>
                </c:pt>
                <c:pt idx="2592">
                  <c:v>492</c:v>
                </c:pt>
                <c:pt idx="2593">
                  <c:v>493</c:v>
                </c:pt>
                <c:pt idx="2594">
                  <c:v>494</c:v>
                </c:pt>
                <c:pt idx="2595">
                  <c:v>495</c:v>
                </c:pt>
                <c:pt idx="2596">
                  <c:v>496</c:v>
                </c:pt>
                <c:pt idx="2597">
                  <c:v>497</c:v>
                </c:pt>
                <c:pt idx="2598">
                  <c:v>498</c:v>
                </c:pt>
                <c:pt idx="2599">
                  <c:v>499</c:v>
                </c:pt>
                <c:pt idx="2600">
                  <c:v>500</c:v>
                </c:pt>
                <c:pt idx="2601">
                  <c:v>501</c:v>
                </c:pt>
                <c:pt idx="2602">
                  <c:v>502</c:v>
                </c:pt>
                <c:pt idx="2603">
                  <c:v>503</c:v>
                </c:pt>
                <c:pt idx="2604">
                  <c:v>504</c:v>
                </c:pt>
                <c:pt idx="2605">
                  <c:v>505</c:v>
                </c:pt>
                <c:pt idx="2606">
                  <c:v>506</c:v>
                </c:pt>
                <c:pt idx="2607">
                  <c:v>507</c:v>
                </c:pt>
                <c:pt idx="2608">
                  <c:v>508</c:v>
                </c:pt>
                <c:pt idx="2609">
                  <c:v>509</c:v>
                </c:pt>
                <c:pt idx="2610">
                  <c:v>510</c:v>
                </c:pt>
                <c:pt idx="2611">
                  <c:v>511</c:v>
                </c:pt>
                <c:pt idx="2612">
                  <c:v>512</c:v>
                </c:pt>
                <c:pt idx="2613">
                  <c:v>513</c:v>
                </c:pt>
                <c:pt idx="2614">
                  <c:v>514</c:v>
                </c:pt>
                <c:pt idx="2615">
                  <c:v>515</c:v>
                </c:pt>
                <c:pt idx="2616">
                  <c:v>516</c:v>
                </c:pt>
                <c:pt idx="2617">
                  <c:v>517</c:v>
                </c:pt>
                <c:pt idx="2618">
                  <c:v>518</c:v>
                </c:pt>
                <c:pt idx="2619">
                  <c:v>519</c:v>
                </c:pt>
                <c:pt idx="2620">
                  <c:v>520</c:v>
                </c:pt>
                <c:pt idx="2621">
                  <c:v>521</c:v>
                </c:pt>
                <c:pt idx="2622">
                  <c:v>522</c:v>
                </c:pt>
                <c:pt idx="2623">
                  <c:v>523</c:v>
                </c:pt>
                <c:pt idx="2624">
                  <c:v>524</c:v>
                </c:pt>
                <c:pt idx="2625">
                  <c:v>525</c:v>
                </c:pt>
                <c:pt idx="2626">
                  <c:v>526</c:v>
                </c:pt>
                <c:pt idx="2627">
                  <c:v>527</c:v>
                </c:pt>
                <c:pt idx="2628">
                  <c:v>528</c:v>
                </c:pt>
                <c:pt idx="2629">
                  <c:v>529</c:v>
                </c:pt>
                <c:pt idx="2630">
                  <c:v>530</c:v>
                </c:pt>
                <c:pt idx="2631">
                  <c:v>531</c:v>
                </c:pt>
                <c:pt idx="2632">
                  <c:v>532</c:v>
                </c:pt>
                <c:pt idx="2633">
                  <c:v>533</c:v>
                </c:pt>
                <c:pt idx="2634">
                  <c:v>534</c:v>
                </c:pt>
                <c:pt idx="2635">
                  <c:v>535</c:v>
                </c:pt>
                <c:pt idx="2636">
                  <c:v>536</c:v>
                </c:pt>
                <c:pt idx="2637">
                  <c:v>537</c:v>
                </c:pt>
                <c:pt idx="2638">
                  <c:v>538</c:v>
                </c:pt>
                <c:pt idx="2639">
                  <c:v>539</c:v>
                </c:pt>
                <c:pt idx="2640">
                  <c:v>540</c:v>
                </c:pt>
                <c:pt idx="2641">
                  <c:v>541</c:v>
                </c:pt>
                <c:pt idx="2642">
                  <c:v>542</c:v>
                </c:pt>
                <c:pt idx="2643">
                  <c:v>543</c:v>
                </c:pt>
                <c:pt idx="2644">
                  <c:v>544</c:v>
                </c:pt>
                <c:pt idx="2645">
                  <c:v>545</c:v>
                </c:pt>
                <c:pt idx="2646">
                  <c:v>546</c:v>
                </c:pt>
                <c:pt idx="2647">
                  <c:v>547</c:v>
                </c:pt>
                <c:pt idx="2648">
                  <c:v>548</c:v>
                </c:pt>
                <c:pt idx="2649">
                  <c:v>549</c:v>
                </c:pt>
                <c:pt idx="2650">
                  <c:v>550</c:v>
                </c:pt>
                <c:pt idx="2651">
                  <c:v>551</c:v>
                </c:pt>
                <c:pt idx="2652">
                  <c:v>552</c:v>
                </c:pt>
                <c:pt idx="2653">
                  <c:v>553</c:v>
                </c:pt>
                <c:pt idx="2654">
                  <c:v>554</c:v>
                </c:pt>
                <c:pt idx="2655">
                  <c:v>555</c:v>
                </c:pt>
                <c:pt idx="2656">
                  <c:v>556</c:v>
                </c:pt>
                <c:pt idx="2657">
                  <c:v>557</c:v>
                </c:pt>
                <c:pt idx="2658">
                  <c:v>558</c:v>
                </c:pt>
                <c:pt idx="2659">
                  <c:v>559</c:v>
                </c:pt>
                <c:pt idx="2660">
                  <c:v>560</c:v>
                </c:pt>
                <c:pt idx="2661">
                  <c:v>561</c:v>
                </c:pt>
                <c:pt idx="2662">
                  <c:v>562</c:v>
                </c:pt>
                <c:pt idx="2663">
                  <c:v>563</c:v>
                </c:pt>
                <c:pt idx="2664">
                  <c:v>564</c:v>
                </c:pt>
                <c:pt idx="2665">
                  <c:v>565</c:v>
                </c:pt>
                <c:pt idx="2666">
                  <c:v>566</c:v>
                </c:pt>
                <c:pt idx="2667">
                  <c:v>567</c:v>
                </c:pt>
                <c:pt idx="2668">
                  <c:v>568</c:v>
                </c:pt>
                <c:pt idx="2669">
                  <c:v>569</c:v>
                </c:pt>
                <c:pt idx="2670">
                  <c:v>570</c:v>
                </c:pt>
                <c:pt idx="2671">
                  <c:v>571</c:v>
                </c:pt>
                <c:pt idx="2672">
                  <c:v>572</c:v>
                </c:pt>
                <c:pt idx="2673">
                  <c:v>573</c:v>
                </c:pt>
                <c:pt idx="2674">
                  <c:v>574</c:v>
                </c:pt>
                <c:pt idx="2675">
                  <c:v>575</c:v>
                </c:pt>
                <c:pt idx="2676">
                  <c:v>576</c:v>
                </c:pt>
                <c:pt idx="2677">
                  <c:v>577</c:v>
                </c:pt>
                <c:pt idx="2678">
                  <c:v>578</c:v>
                </c:pt>
                <c:pt idx="2679">
                  <c:v>579</c:v>
                </c:pt>
                <c:pt idx="2680">
                  <c:v>580</c:v>
                </c:pt>
                <c:pt idx="2681">
                  <c:v>581</c:v>
                </c:pt>
                <c:pt idx="2682">
                  <c:v>582</c:v>
                </c:pt>
                <c:pt idx="2683">
                  <c:v>583</c:v>
                </c:pt>
                <c:pt idx="2684">
                  <c:v>584</c:v>
                </c:pt>
                <c:pt idx="2685">
                  <c:v>585</c:v>
                </c:pt>
                <c:pt idx="2686">
                  <c:v>586</c:v>
                </c:pt>
                <c:pt idx="2687">
                  <c:v>587</c:v>
                </c:pt>
                <c:pt idx="2688">
                  <c:v>588</c:v>
                </c:pt>
                <c:pt idx="2689">
                  <c:v>589</c:v>
                </c:pt>
                <c:pt idx="2690">
                  <c:v>590</c:v>
                </c:pt>
                <c:pt idx="2691">
                  <c:v>591</c:v>
                </c:pt>
                <c:pt idx="2692">
                  <c:v>592</c:v>
                </c:pt>
                <c:pt idx="2693">
                  <c:v>593</c:v>
                </c:pt>
                <c:pt idx="2694">
                  <c:v>594</c:v>
                </c:pt>
                <c:pt idx="2695">
                  <c:v>595</c:v>
                </c:pt>
                <c:pt idx="2696">
                  <c:v>596</c:v>
                </c:pt>
                <c:pt idx="2697">
                  <c:v>597</c:v>
                </c:pt>
                <c:pt idx="2698">
                  <c:v>598</c:v>
                </c:pt>
                <c:pt idx="2699">
                  <c:v>599</c:v>
                </c:pt>
                <c:pt idx="2700">
                  <c:v>600</c:v>
                </c:pt>
                <c:pt idx="2701">
                  <c:v>601</c:v>
                </c:pt>
                <c:pt idx="2702">
                  <c:v>602</c:v>
                </c:pt>
                <c:pt idx="2703">
                  <c:v>603</c:v>
                </c:pt>
                <c:pt idx="2704">
                  <c:v>604</c:v>
                </c:pt>
                <c:pt idx="2705">
                  <c:v>605</c:v>
                </c:pt>
                <c:pt idx="2706">
                  <c:v>606</c:v>
                </c:pt>
                <c:pt idx="2707">
                  <c:v>607</c:v>
                </c:pt>
                <c:pt idx="2708">
                  <c:v>608</c:v>
                </c:pt>
                <c:pt idx="2709">
                  <c:v>609</c:v>
                </c:pt>
                <c:pt idx="2710">
                  <c:v>610</c:v>
                </c:pt>
                <c:pt idx="2711">
                  <c:v>611</c:v>
                </c:pt>
                <c:pt idx="2712">
                  <c:v>612</c:v>
                </c:pt>
                <c:pt idx="2713">
                  <c:v>613</c:v>
                </c:pt>
                <c:pt idx="2714">
                  <c:v>614</c:v>
                </c:pt>
                <c:pt idx="2715">
                  <c:v>615</c:v>
                </c:pt>
                <c:pt idx="2716">
                  <c:v>616</c:v>
                </c:pt>
                <c:pt idx="2717">
                  <c:v>617</c:v>
                </c:pt>
                <c:pt idx="2718">
                  <c:v>618</c:v>
                </c:pt>
                <c:pt idx="2719">
                  <c:v>619</c:v>
                </c:pt>
                <c:pt idx="2720">
                  <c:v>620</c:v>
                </c:pt>
                <c:pt idx="2721">
                  <c:v>621</c:v>
                </c:pt>
                <c:pt idx="2722">
                  <c:v>622</c:v>
                </c:pt>
                <c:pt idx="2723">
                  <c:v>623</c:v>
                </c:pt>
                <c:pt idx="2724">
                  <c:v>624</c:v>
                </c:pt>
                <c:pt idx="2725">
                  <c:v>625</c:v>
                </c:pt>
                <c:pt idx="2726">
                  <c:v>626</c:v>
                </c:pt>
                <c:pt idx="2727">
                  <c:v>627</c:v>
                </c:pt>
                <c:pt idx="2728">
                  <c:v>628</c:v>
                </c:pt>
                <c:pt idx="2729">
                  <c:v>629</c:v>
                </c:pt>
                <c:pt idx="2730">
                  <c:v>630</c:v>
                </c:pt>
                <c:pt idx="2731">
                  <c:v>631</c:v>
                </c:pt>
                <c:pt idx="2732">
                  <c:v>632</c:v>
                </c:pt>
                <c:pt idx="2733">
                  <c:v>633</c:v>
                </c:pt>
                <c:pt idx="2734">
                  <c:v>634</c:v>
                </c:pt>
                <c:pt idx="2735">
                  <c:v>635</c:v>
                </c:pt>
                <c:pt idx="2736">
                  <c:v>636</c:v>
                </c:pt>
                <c:pt idx="2737">
                  <c:v>637</c:v>
                </c:pt>
                <c:pt idx="2738">
                  <c:v>638</c:v>
                </c:pt>
                <c:pt idx="2739">
                  <c:v>639</c:v>
                </c:pt>
                <c:pt idx="2740">
                  <c:v>640</c:v>
                </c:pt>
                <c:pt idx="2741">
                  <c:v>641</c:v>
                </c:pt>
                <c:pt idx="2742">
                  <c:v>642</c:v>
                </c:pt>
                <c:pt idx="2743">
                  <c:v>643</c:v>
                </c:pt>
                <c:pt idx="2744">
                  <c:v>644</c:v>
                </c:pt>
                <c:pt idx="2745">
                  <c:v>645</c:v>
                </c:pt>
                <c:pt idx="2746">
                  <c:v>646</c:v>
                </c:pt>
                <c:pt idx="2747">
                  <c:v>647</c:v>
                </c:pt>
                <c:pt idx="2748">
                  <c:v>648</c:v>
                </c:pt>
                <c:pt idx="2749">
                  <c:v>649</c:v>
                </c:pt>
                <c:pt idx="2750">
                  <c:v>650</c:v>
                </c:pt>
                <c:pt idx="2751">
                  <c:v>651</c:v>
                </c:pt>
                <c:pt idx="2752">
                  <c:v>652</c:v>
                </c:pt>
                <c:pt idx="2753">
                  <c:v>653</c:v>
                </c:pt>
                <c:pt idx="2754">
                  <c:v>654</c:v>
                </c:pt>
                <c:pt idx="2755">
                  <c:v>655</c:v>
                </c:pt>
                <c:pt idx="2756">
                  <c:v>656</c:v>
                </c:pt>
                <c:pt idx="2757">
                  <c:v>657</c:v>
                </c:pt>
                <c:pt idx="2758">
                  <c:v>658</c:v>
                </c:pt>
                <c:pt idx="2759">
                  <c:v>659</c:v>
                </c:pt>
                <c:pt idx="2760">
                  <c:v>660</c:v>
                </c:pt>
                <c:pt idx="2761">
                  <c:v>661</c:v>
                </c:pt>
                <c:pt idx="2762">
                  <c:v>662</c:v>
                </c:pt>
                <c:pt idx="2763">
                  <c:v>663</c:v>
                </c:pt>
                <c:pt idx="2764">
                  <c:v>664</c:v>
                </c:pt>
                <c:pt idx="2765">
                  <c:v>665</c:v>
                </c:pt>
                <c:pt idx="2766">
                  <c:v>666</c:v>
                </c:pt>
                <c:pt idx="2767">
                  <c:v>667</c:v>
                </c:pt>
                <c:pt idx="2768">
                  <c:v>668</c:v>
                </c:pt>
                <c:pt idx="2769">
                  <c:v>669</c:v>
                </c:pt>
                <c:pt idx="2770">
                  <c:v>670</c:v>
                </c:pt>
                <c:pt idx="2771">
                  <c:v>671</c:v>
                </c:pt>
                <c:pt idx="2772">
                  <c:v>672</c:v>
                </c:pt>
                <c:pt idx="2773">
                  <c:v>673</c:v>
                </c:pt>
                <c:pt idx="2774">
                  <c:v>674</c:v>
                </c:pt>
                <c:pt idx="2775">
                  <c:v>675</c:v>
                </c:pt>
                <c:pt idx="2776">
                  <c:v>676</c:v>
                </c:pt>
                <c:pt idx="2777">
                  <c:v>677</c:v>
                </c:pt>
                <c:pt idx="2778">
                  <c:v>678</c:v>
                </c:pt>
                <c:pt idx="2779">
                  <c:v>679</c:v>
                </c:pt>
                <c:pt idx="2780">
                  <c:v>680</c:v>
                </c:pt>
                <c:pt idx="2781">
                  <c:v>681</c:v>
                </c:pt>
                <c:pt idx="2782">
                  <c:v>682</c:v>
                </c:pt>
                <c:pt idx="2783">
                  <c:v>683</c:v>
                </c:pt>
                <c:pt idx="2784">
                  <c:v>684</c:v>
                </c:pt>
                <c:pt idx="2785">
                  <c:v>685</c:v>
                </c:pt>
                <c:pt idx="2786">
                  <c:v>686</c:v>
                </c:pt>
                <c:pt idx="2787">
                  <c:v>687</c:v>
                </c:pt>
                <c:pt idx="2788">
                  <c:v>688</c:v>
                </c:pt>
                <c:pt idx="2789">
                  <c:v>689</c:v>
                </c:pt>
                <c:pt idx="2790">
                  <c:v>690</c:v>
                </c:pt>
                <c:pt idx="2791">
                  <c:v>691</c:v>
                </c:pt>
                <c:pt idx="2792">
                  <c:v>692</c:v>
                </c:pt>
                <c:pt idx="2793">
                  <c:v>693</c:v>
                </c:pt>
                <c:pt idx="2794">
                  <c:v>694</c:v>
                </c:pt>
                <c:pt idx="2795">
                  <c:v>695</c:v>
                </c:pt>
                <c:pt idx="2796">
                  <c:v>696</c:v>
                </c:pt>
                <c:pt idx="2797">
                  <c:v>697</c:v>
                </c:pt>
                <c:pt idx="2798">
                  <c:v>698</c:v>
                </c:pt>
                <c:pt idx="2799">
                  <c:v>699</c:v>
                </c:pt>
                <c:pt idx="2800">
                  <c:v>700</c:v>
                </c:pt>
                <c:pt idx="2801">
                  <c:v>701</c:v>
                </c:pt>
                <c:pt idx="2802">
                  <c:v>702</c:v>
                </c:pt>
                <c:pt idx="2803">
                  <c:v>703</c:v>
                </c:pt>
                <c:pt idx="2804">
                  <c:v>704</c:v>
                </c:pt>
                <c:pt idx="2805">
                  <c:v>705</c:v>
                </c:pt>
                <c:pt idx="2806">
                  <c:v>706</c:v>
                </c:pt>
                <c:pt idx="2807">
                  <c:v>707</c:v>
                </c:pt>
                <c:pt idx="2808">
                  <c:v>708</c:v>
                </c:pt>
                <c:pt idx="2809">
                  <c:v>709</c:v>
                </c:pt>
                <c:pt idx="2810">
                  <c:v>710</c:v>
                </c:pt>
                <c:pt idx="2811">
                  <c:v>711</c:v>
                </c:pt>
                <c:pt idx="2812">
                  <c:v>712</c:v>
                </c:pt>
                <c:pt idx="2813">
                  <c:v>713</c:v>
                </c:pt>
                <c:pt idx="2814">
                  <c:v>714</c:v>
                </c:pt>
                <c:pt idx="2815">
                  <c:v>715</c:v>
                </c:pt>
                <c:pt idx="2816">
                  <c:v>716</c:v>
                </c:pt>
                <c:pt idx="2817">
                  <c:v>717</c:v>
                </c:pt>
                <c:pt idx="2818">
                  <c:v>718</c:v>
                </c:pt>
                <c:pt idx="2819">
                  <c:v>719</c:v>
                </c:pt>
                <c:pt idx="2820">
                  <c:v>720</c:v>
                </c:pt>
                <c:pt idx="2821">
                  <c:v>721</c:v>
                </c:pt>
                <c:pt idx="2822">
                  <c:v>722</c:v>
                </c:pt>
                <c:pt idx="2823">
                  <c:v>723</c:v>
                </c:pt>
                <c:pt idx="2824">
                  <c:v>724</c:v>
                </c:pt>
                <c:pt idx="2825">
                  <c:v>725</c:v>
                </c:pt>
                <c:pt idx="2826">
                  <c:v>726</c:v>
                </c:pt>
                <c:pt idx="2827">
                  <c:v>727</c:v>
                </c:pt>
                <c:pt idx="2828">
                  <c:v>728</c:v>
                </c:pt>
                <c:pt idx="2829">
                  <c:v>729</c:v>
                </c:pt>
                <c:pt idx="2830">
                  <c:v>730</c:v>
                </c:pt>
                <c:pt idx="2831">
                  <c:v>731</c:v>
                </c:pt>
                <c:pt idx="2832">
                  <c:v>732</c:v>
                </c:pt>
                <c:pt idx="2833">
                  <c:v>733</c:v>
                </c:pt>
                <c:pt idx="2834">
                  <c:v>734</c:v>
                </c:pt>
                <c:pt idx="2835">
                  <c:v>735</c:v>
                </c:pt>
                <c:pt idx="2836">
                  <c:v>736</c:v>
                </c:pt>
                <c:pt idx="2837">
                  <c:v>737</c:v>
                </c:pt>
                <c:pt idx="2838">
                  <c:v>738</c:v>
                </c:pt>
                <c:pt idx="2839">
                  <c:v>739</c:v>
                </c:pt>
                <c:pt idx="2840">
                  <c:v>740</c:v>
                </c:pt>
                <c:pt idx="2841">
                  <c:v>741</c:v>
                </c:pt>
                <c:pt idx="2842">
                  <c:v>742</c:v>
                </c:pt>
                <c:pt idx="2843">
                  <c:v>743</c:v>
                </c:pt>
                <c:pt idx="2844">
                  <c:v>744</c:v>
                </c:pt>
                <c:pt idx="2845">
                  <c:v>745</c:v>
                </c:pt>
                <c:pt idx="2846">
                  <c:v>746</c:v>
                </c:pt>
                <c:pt idx="2847">
                  <c:v>747</c:v>
                </c:pt>
                <c:pt idx="2848">
                  <c:v>748</c:v>
                </c:pt>
                <c:pt idx="2849">
                  <c:v>749</c:v>
                </c:pt>
                <c:pt idx="2850">
                  <c:v>750</c:v>
                </c:pt>
                <c:pt idx="2851">
                  <c:v>751</c:v>
                </c:pt>
                <c:pt idx="2852">
                  <c:v>752</c:v>
                </c:pt>
                <c:pt idx="2853">
                  <c:v>753</c:v>
                </c:pt>
                <c:pt idx="2854">
                  <c:v>754</c:v>
                </c:pt>
                <c:pt idx="2855">
                  <c:v>755</c:v>
                </c:pt>
                <c:pt idx="2856">
                  <c:v>756</c:v>
                </c:pt>
                <c:pt idx="2857">
                  <c:v>757</c:v>
                </c:pt>
                <c:pt idx="2858">
                  <c:v>758</c:v>
                </c:pt>
                <c:pt idx="2859">
                  <c:v>759</c:v>
                </c:pt>
                <c:pt idx="2860">
                  <c:v>760</c:v>
                </c:pt>
                <c:pt idx="2861">
                  <c:v>761</c:v>
                </c:pt>
                <c:pt idx="2862">
                  <c:v>762</c:v>
                </c:pt>
                <c:pt idx="2863">
                  <c:v>763</c:v>
                </c:pt>
                <c:pt idx="2864">
                  <c:v>764</c:v>
                </c:pt>
                <c:pt idx="2865">
                  <c:v>765</c:v>
                </c:pt>
                <c:pt idx="2866">
                  <c:v>766</c:v>
                </c:pt>
                <c:pt idx="2867">
                  <c:v>767</c:v>
                </c:pt>
                <c:pt idx="2868">
                  <c:v>768</c:v>
                </c:pt>
                <c:pt idx="2869">
                  <c:v>769</c:v>
                </c:pt>
                <c:pt idx="2870">
                  <c:v>770</c:v>
                </c:pt>
                <c:pt idx="2871">
                  <c:v>771</c:v>
                </c:pt>
                <c:pt idx="2872">
                  <c:v>772</c:v>
                </c:pt>
                <c:pt idx="2873">
                  <c:v>773</c:v>
                </c:pt>
                <c:pt idx="2874">
                  <c:v>774</c:v>
                </c:pt>
                <c:pt idx="2875">
                  <c:v>775</c:v>
                </c:pt>
                <c:pt idx="2876">
                  <c:v>776</c:v>
                </c:pt>
                <c:pt idx="2877">
                  <c:v>777</c:v>
                </c:pt>
                <c:pt idx="2878">
                  <c:v>778</c:v>
                </c:pt>
                <c:pt idx="2879">
                  <c:v>779</c:v>
                </c:pt>
                <c:pt idx="2880">
                  <c:v>780</c:v>
                </c:pt>
                <c:pt idx="2881">
                  <c:v>781</c:v>
                </c:pt>
                <c:pt idx="2882">
                  <c:v>782</c:v>
                </c:pt>
                <c:pt idx="2883">
                  <c:v>783</c:v>
                </c:pt>
                <c:pt idx="2884">
                  <c:v>784</c:v>
                </c:pt>
                <c:pt idx="2885">
                  <c:v>785</c:v>
                </c:pt>
                <c:pt idx="2886">
                  <c:v>786</c:v>
                </c:pt>
                <c:pt idx="2887">
                  <c:v>787</c:v>
                </c:pt>
                <c:pt idx="2888">
                  <c:v>788</c:v>
                </c:pt>
                <c:pt idx="2889">
                  <c:v>789</c:v>
                </c:pt>
                <c:pt idx="2890">
                  <c:v>790</c:v>
                </c:pt>
                <c:pt idx="2891">
                  <c:v>791</c:v>
                </c:pt>
                <c:pt idx="2892">
                  <c:v>792</c:v>
                </c:pt>
                <c:pt idx="2893">
                  <c:v>793</c:v>
                </c:pt>
                <c:pt idx="2894">
                  <c:v>794</c:v>
                </c:pt>
                <c:pt idx="2895">
                  <c:v>795</c:v>
                </c:pt>
                <c:pt idx="2896">
                  <c:v>796</c:v>
                </c:pt>
                <c:pt idx="2897">
                  <c:v>797</c:v>
                </c:pt>
                <c:pt idx="2898">
                  <c:v>798</c:v>
                </c:pt>
                <c:pt idx="2899">
                  <c:v>799</c:v>
                </c:pt>
                <c:pt idx="2900">
                  <c:v>800</c:v>
                </c:pt>
                <c:pt idx="2901">
                  <c:v>801</c:v>
                </c:pt>
                <c:pt idx="2902">
                  <c:v>802</c:v>
                </c:pt>
                <c:pt idx="2903">
                  <c:v>803</c:v>
                </c:pt>
                <c:pt idx="2904">
                  <c:v>804</c:v>
                </c:pt>
                <c:pt idx="2905">
                  <c:v>805</c:v>
                </c:pt>
                <c:pt idx="2906">
                  <c:v>806</c:v>
                </c:pt>
                <c:pt idx="2907">
                  <c:v>807</c:v>
                </c:pt>
                <c:pt idx="2908">
                  <c:v>808</c:v>
                </c:pt>
                <c:pt idx="2909">
                  <c:v>809</c:v>
                </c:pt>
                <c:pt idx="2910">
                  <c:v>810</c:v>
                </c:pt>
                <c:pt idx="2911">
                  <c:v>811</c:v>
                </c:pt>
                <c:pt idx="2912">
                  <c:v>812</c:v>
                </c:pt>
                <c:pt idx="2913">
                  <c:v>813</c:v>
                </c:pt>
                <c:pt idx="2914">
                  <c:v>814</c:v>
                </c:pt>
                <c:pt idx="2915">
                  <c:v>815</c:v>
                </c:pt>
                <c:pt idx="2916">
                  <c:v>816</c:v>
                </c:pt>
                <c:pt idx="2917">
                  <c:v>817</c:v>
                </c:pt>
                <c:pt idx="2918">
                  <c:v>818</c:v>
                </c:pt>
                <c:pt idx="2919">
                  <c:v>819</c:v>
                </c:pt>
                <c:pt idx="2920">
                  <c:v>820</c:v>
                </c:pt>
                <c:pt idx="2921">
                  <c:v>821</c:v>
                </c:pt>
                <c:pt idx="2922">
                  <c:v>822</c:v>
                </c:pt>
                <c:pt idx="2923">
                  <c:v>823</c:v>
                </c:pt>
                <c:pt idx="2924">
                  <c:v>824</c:v>
                </c:pt>
                <c:pt idx="2925">
                  <c:v>825</c:v>
                </c:pt>
                <c:pt idx="2926">
                  <c:v>826</c:v>
                </c:pt>
                <c:pt idx="2927">
                  <c:v>827</c:v>
                </c:pt>
                <c:pt idx="2928">
                  <c:v>828</c:v>
                </c:pt>
                <c:pt idx="2929">
                  <c:v>829</c:v>
                </c:pt>
                <c:pt idx="2930">
                  <c:v>830</c:v>
                </c:pt>
                <c:pt idx="2931">
                  <c:v>831</c:v>
                </c:pt>
                <c:pt idx="2932">
                  <c:v>832</c:v>
                </c:pt>
                <c:pt idx="2933">
                  <c:v>833</c:v>
                </c:pt>
                <c:pt idx="2934">
                  <c:v>834</c:v>
                </c:pt>
                <c:pt idx="2935">
                  <c:v>835</c:v>
                </c:pt>
                <c:pt idx="2936">
                  <c:v>836</c:v>
                </c:pt>
                <c:pt idx="2937">
                  <c:v>837</c:v>
                </c:pt>
                <c:pt idx="2938">
                  <c:v>838</c:v>
                </c:pt>
                <c:pt idx="2939">
                  <c:v>839</c:v>
                </c:pt>
                <c:pt idx="2940">
                  <c:v>840</c:v>
                </c:pt>
                <c:pt idx="2941">
                  <c:v>841</c:v>
                </c:pt>
                <c:pt idx="2942">
                  <c:v>842</c:v>
                </c:pt>
                <c:pt idx="2943">
                  <c:v>843</c:v>
                </c:pt>
                <c:pt idx="2944">
                  <c:v>844</c:v>
                </c:pt>
                <c:pt idx="2945">
                  <c:v>845</c:v>
                </c:pt>
                <c:pt idx="2946">
                  <c:v>846</c:v>
                </c:pt>
                <c:pt idx="2947">
                  <c:v>847</c:v>
                </c:pt>
                <c:pt idx="2948">
                  <c:v>848</c:v>
                </c:pt>
                <c:pt idx="2949">
                  <c:v>849</c:v>
                </c:pt>
                <c:pt idx="2950">
                  <c:v>850</c:v>
                </c:pt>
                <c:pt idx="2951">
                  <c:v>851</c:v>
                </c:pt>
                <c:pt idx="2952">
                  <c:v>852</c:v>
                </c:pt>
                <c:pt idx="2953">
                  <c:v>853</c:v>
                </c:pt>
                <c:pt idx="2954">
                  <c:v>854</c:v>
                </c:pt>
                <c:pt idx="2955">
                  <c:v>855</c:v>
                </c:pt>
                <c:pt idx="2956">
                  <c:v>856</c:v>
                </c:pt>
                <c:pt idx="2957">
                  <c:v>857</c:v>
                </c:pt>
                <c:pt idx="2958">
                  <c:v>858</c:v>
                </c:pt>
                <c:pt idx="2959">
                  <c:v>859</c:v>
                </c:pt>
                <c:pt idx="2960">
                  <c:v>860</c:v>
                </c:pt>
                <c:pt idx="2961">
                  <c:v>861</c:v>
                </c:pt>
                <c:pt idx="2962">
                  <c:v>862</c:v>
                </c:pt>
                <c:pt idx="2963">
                  <c:v>863</c:v>
                </c:pt>
                <c:pt idx="2964">
                  <c:v>864</c:v>
                </c:pt>
                <c:pt idx="2965">
                  <c:v>865</c:v>
                </c:pt>
                <c:pt idx="2966">
                  <c:v>866</c:v>
                </c:pt>
                <c:pt idx="2967">
                  <c:v>867</c:v>
                </c:pt>
                <c:pt idx="2968">
                  <c:v>868</c:v>
                </c:pt>
                <c:pt idx="2969">
                  <c:v>869</c:v>
                </c:pt>
                <c:pt idx="2970">
                  <c:v>870</c:v>
                </c:pt>
                <c:pt idx="2971">
                  <c:v>871</c:v>
                </c:pt>
                <c:pt idx="2972">
                  <c:v>872</c:v>
                </c:pt>
                <c:pt idx="2973">
                  <c:v>873</c:v>
                </c:pt>
                <c:pt idx="2974">
                  <c:v>874</c:v>
                </c:pt>
                <c:pt idx="2975">
                  <c:v>875</c:v>
                </c:pt>
                <c:pt idx="2976">
                  <c:v>876</c:v>
                </c:pt>
                <c:pt idx="2977">
                  <c:v>877</c:v>
                </c:pt>
                <c:pt idx="2978">
                  <c:v>878</c:v>
                </c:pt>
                <c:pt idx="2979">
                  <c:v>879</c:v>
                </c:pt>
                <c:pt idx="2980">
                  <c:v>880</c:v>
                </c:pt>
                <c:pt idx="2981">
                  <c:v>881</c:v>
                </c:pt>
                <c:pt idx="2982">
                  <c:v>882</c:v>
                </c:pt>
                <c:pt idx="2983">
                  <c:v>883</c:v>
                </c:pt>
                <c:pt idx="2984">
                  <c:v>884</c:v>
                </c:pt>
                <c:pt idx="2985">
                  <c:v>885</c:v>
                </c:pt>
                <c:pt idx="2986">
                  <c:v>886</c:v>
                </c:pt>
                <c:pt idx="2987">
                  <c:v>887</c:v>
                </c:pt>
                <c:pt idx="2988">
                  <c:v>888</c:v>
                </c:pt>
                <c:pt idx="2989">
                  <c:v>889</c:v>
                </c:pt>
                <c:pt idx="2990">
                  <c:v>890</c:v>
                </c:pt>
                <c:pt idx="2991">
                  <c:v>891</c:v>
                </c:pt>
                <c:pt idx="2992">
                  <c:v>892</c:v>
                </c:pt>
                <c:pt idx="2993">
                  <c:v>893</c:v>
                </c:pt>
                <c:pt idx="2994">
                  <c:v>894</c:v>
                </c:pt>
                <c:pt idx="2995">
                  <c:v>895</c:v>
                </c:pt>
                <c:pt idx="2996">
                  <c:v>896</c:v>
                </c:pt>
                <c:pt idx="2997">
                  <c:v>897</c:v>
                </c:pt>
                <c:pt idx="2998">
                  <c:v>898</c:v>
                </c:pt>
                <c:pt idx="2999">
                  <c:v>899</c:v>
                </c:pt>
                <c:pt idx="3000">
                  <c:v>900</c:v>
                </c:pt>
                <c:pt idx="3001">
                  <c:v>901</c:v>
                </c:pt>
                <c:pt idx="3002">
                  <c:v>902</c:v>
                </c:pt>
                <c:pt idx="3003">
                  <c:v>903</c:v>
                </c:pt>
                <c:pt idx="3004">
                  <c:v>904</c:v>
                </c:pt>
                <c:pt idx="3005">
                  <c:v>905</c:v>
                </c:pt>
                <c:pt idx="3006">
                  <c:v>906</c:v>
                </c:pt>
                <c:pt idx="3007">
                  <c:v>907</c:v>
                </c:pt>
                <c:pt idx="3008">
                  <c:v>908</c:v>
                </c:pt>
                <c:pt idx="3009">
                  <c:v>909</c:v>
                </c:pt>
                <c:pt idx="3010">
                  <c:v>910</c:v>
                </c:pt>
                <c:pt idx="3011">
                  <c:v>911</c:v>
                </c:pt>
                <c:pt idx="3012">
                  <c:v>912</c:v>
                </c:pt>
                <c:pt idx="3013">
                  <c:v>913</c:v>
                </c:pt>
                <c:pt idx="3014">
                  <c:v>914</c:v>
                </c:pt>
                <c:pt idx="3015">
                  <c:v>915</c:v>
                </c:pt>
                <c:pt idx="3016">
                  <c:v>916</c:v>
                </c:pt>
                <c:pt idx="3017">
                  <c:v>917</c:v>
                </c:pt>
                <c:pt idx="3018">
                  <c:v>918</c:v>
                </c:pt>
                <c:pt idx="3019">
                  <c:v>919</c:v>
                </c:pt>
                <c:pt idx="3020">
                  <c:v>920</c:v>
                </c:pt>
                <c:pt idx="3021">
                  <c:v>921</c:v>
                </c:pt>
                <c:pt idx="3022">
                  <c:v>922</c:v>
                </c:pt>
                <c:pt idx="3023">
                  <c:v>923</c:v>
                </c:pt>
                <c:pt idx="3024">
                  <c:v>924</c:v>
                </c:pt>
                <c:pt idx="3025">
                  <c:v>925</c:v>
                </c:pt>
                <c:pt idx="3026">
                  <c:v>926</c:v>
                </c:pt>
                <c:pt idx="3027">
                  <c:v>927</c:v>
                </c:pt>
                <c:pt idx="3028">
                  <c:v>928</c:v>
                </c:pt>
                <c:pt idx="3029">
                  <c:v>929</c:v>
                </c:pt>
                <c:pt idx="3030">
                  <c:v>930</c:v>
                </c:pt>
                <c:pt idx="3031">
                  <c:v>931</c:v>
                </c:pt>
                <c:pt idx="3032">
                  <c:v>932</c:v>
                </c:pt>
                <c:pt idx="3033">
                  <c:v>933</c:v>
                </c:pt>
                <c:pt idx="3034">
                  <c:v>934</c:v>
                </c:pt>
                <c:pt idx="3035">
                  <c:v>935</c:v>
                </c:pt>
                <c:pt idx="3036">
                  <c:v>936</c:v>
                </c:pt>
                <c:pt idx="3037">
                  <c:v>937</c:v>
                </c:pt>
                <c:pt idx="3038">
                  <c:v>938</c:v>
                </c:pt>
                <c:pt idx="3039">
                  <c:v>939</c:v>
                </c:pt>
                <c:pt idx="3040">
                  <c:v>940</c:v>
                </c:pt>
                <c:pt idx="3041">
                  <c:v>941</c:v>
                </c:pt>
                <c:pt idx="3042">
                  <c:v>942</c:v>
                </c:pt>
                <c:pt idx="3043">
                  <c:v>943</c:v>
                </c:pt>
                <c:pt idx="3044">
                  <c:v>944</c:v>
                </c:pt>
                <c:pt idx="3045">
                  <c:v>945</c:v>
                </c:pt>
                <c:pt idx="3046">
                  <c:v>946</c:v>
                </c:pt>
                <c:pt idx="3047">
                  <c:v>947</c:v>
                </c:pt>
                <c:pt idx="3048">
                  <c:v>948</c:v>
                </c:pt>
                <c:pt idx="3049">
                  <c:v>949</c:v>
                </c:pt>
                <c:pt idx="3050">
                  <c:v>950</c:v>
                </c:pt>
                <c:pt idx="3051">
                  <c:v>951</c:v>
                </c:pt>
                <c:pt idx="3052">
                  <c:v>952</c:v>
                </c:pt>
                <c:pt idx="3053">
                  <c:v>953</c:v>
                </c:pt>
                <c:pt idx="3054">
                  <c:v>954</c:v>
                </c:pt>
                <c:pt idx="3055">
                  <c:v>955</c:v>
                </c:pt>
                <c:pt idx="3056">
                  <c:v>956</c:v>
                </c:pt>
                <c:pt idx="3057">
                  <c:v>957</c:v>
                </c:pt>
                <c:pt idx="3058">
                  <c:v>958</c:v>
                </c:pt>
                <c:pt idx="3059">
                  <c:v>959</c:v>
                </c:pt>
                <c:pt idx="3060">
                  <c:v>960</c:v>
                </c:pt>
                <c:pt idx="3061">
                  <c:v>961</c:v>
                </c:pt>
                <c:pt idx="3062">
                  <c:v>962</c:v>
                </c:pt>
                <c:pt idx="3063">
                  <c:v>963</c:v>
                </c:pt>
                <c:pt idx="3064">
                  <c:v>964</c:v>
                </c:pt>
                <c:pt idx="3065">
                  <c:v>965</c:v>
                </c:pt>
                <c:pt idx="3066">
                  <c:v>966</c:v>
                </c:pt>
                <c:pt idx="3067">
                  <c:v>967</c:v>
                </c:pt>
                <c:pt idx="3068">
                  <c:v>968</c:v>
                </c:pt>
                <c:pt idx="3069">
                  <c:v>969</c:v>
                </c:pt>
                <c:pt idx="3070">
                  <c:v>970</c:v>
                </c:pt>
                <c:pt idx="3071">
                  <c:v>971</c:v>
                </c:pt>
                <c:pt idx="3072">
                  <c:v>972</c:v>
                </c:pt>
                <c:pt idx="3073">
                  <c:v>973</c:v>
                </c:pt>
                <c:pt idx="3074">
                  <c:v>974</c:v>
                </c:pt>
                <c:pt idx="3075">
                  <c:v>975</c:v>
                </c:pt>
                <c:pt idx="3076">
                  <c:v>976</c:v>
                </c:pt>
                <c:pt idx="3077">
                  <c:v>977</c:v>
                </c:pt>
                <c:pt idx="3078">
                  <c:v>978</c:v>
                </c:pt>
                <c:pt idx="3079">
                  <c:v>979</c:v>
                </c:pt>
                <c:pt idx="3080">
                  <c:v>980</c:v>
                </c:pt>
                <c:pt idx="3081">
                  <c:v>981</c:v>
                </c:pt>
                <c:pt idx="3082">
                  <c:v>982</c:v>
                </c:pt>
                <c:pt idx="3083">
                  <c:v>983</c:v>
                </c:pt>
                <c:pt idx="3084">
                  <c:v>984</c:v>
                </c:pt>
                <c:pt idx="3085">
                  <c:v>985</c:v>
                </c:pt>
                <c:pt idx="3086">
                  <c:v>986</c:v>
                </c:pt>
                <c:pt idx="3087">
                  <c:v>987</c:v>
                </c:pt>
                <c:pt idx="3088">
                  <c:v>988</c:v>
                </c:pt>
                <c:pt idx="3089">
                  <c:v>989</c:v>
                </c:pt>
                <c:pt idx="3090">
                  <c:v>990</c:v>
                </c:pt>
                <c:pt idx="3091">
                  <c:v>991</c:v>
                </c:pt>
                <c:pt idx="3092">
                  <c:v>992</c:v>
                </c:pt>
                <c:pt idx="3093">
                  <c:v>993</c:v>
                </c:pt>
                <c:pt idx="3094">
                  <c:v>994</c:v>
                </c:pt>
                <c:pt idx="3095">
                  <c:v>995</c:v>
                </c:pt>
                <c:pt idx="3096">
                  <c:v>996</c:v>
                </c:pt>
                <c:pt idx="3097">
                  <c:v>997</c:v>
                </c:pt>
                <c:pt idx="3098">
                  <c:v>998</c:v>
                </c:pt>
                <c:pt idx="3099">
                  <c:v>999</c:v>
                </c:pt>
                <c:pt idx="3100">
                  <c:v>1000</c:v>
                </c:pt>
                <c:pt idx="3101">
                  <c:v>1001</c:v>
                </c:pt>
                <c:pt idx="3102">
                  <c:v>1002</c:v>
                </c:pt>
                <c:pt idx="3103">
                  <c:v>1003</c:v>
                </c:pt>
                <c:pt idx="3104">
                  <c:v>1004</c:v>
                </c:pt>
                <c:pt idx="3105">
                  <c:v>1005</c:v>
                </c:pt>
                <c:pt idx="3106">
                  <c:v>1006</c:v>
                </c:pt>
                <c:pt idx="3107">
                  <c:v>1007</c:v>
                </c:pt>
                <c:pt idx="3108">
                  <c:v>1008</c:v>
                </c:pt>
                <c:pt idx="3109">
                  <c:v>1009</c:v>
                </c:pt>
                <c:pt idx="3110">
                  <c:v>1010</c:v>
                </c:pt>
                <c:pt idx="3111">
                  <c:v>1011</c:v>
                </c:pt>
                <c:pt idx="3112">
                  <c:v>1012</c:v>
                </c:pt>
                <c:pt idx="3113">
                  <c:v>1013</c:v>
                </c:pt>
                <c:pt idx="3114">
                  <c:v>1014</c:v>
                </c:pt>
                <c:pt idx="3115">
                  <c:v>1015</c:v>
                </c:pt>
                <c:pt idx="3116">
                  <c:v>1016</c:v>
                </c:pt>
                <c:pt idx="3117">
                  <c:v>1017</c:v>
                </c:pt>
                <c:pt idx="3118">
                  <c:v>1018</c:v>
                </c:pt>
                <c:pt idx="3119">
                  <c:v>1019</c:v>
                </c:pt>
                <c:pt idx="3120">
                  <c:v>1020</c:v>
                </c:pt>
                <c:pt idx="3121">
                  <c:v>1021</c:v>
                </c:pt>
                <c:pt idx="3122">
                  <c:v>1022</c:v>
                </c:pt>
                <c:pt idx="3123">
                  <c:v>1023</c:v>
                </c:pt>
                <c:pt idx="3124">
                  <c:v>1024</c:v>
                </c:pt>
                <c:pt idx="3125">
                  <c:v>1025</c:v>
                </c:pt>
                <c:pt idx="3126">
                  <c:v>1026</c:v>
                </c:pt>
                <c:pt idx="3127">
                  <c:v>1027</c:v>
                </c:pt>
                <c:pt idx="3128">
                  <c:v>1028</c:v>
                </c:pt>
                <c:pt idx="3129">
                  <c:v>1029</c:v>
                </c:pt>
                <c:pt idx="3130">
                  <c:v>1030</c:v>
                </c:pt>
                <c:pt idx="3131">
                  <c:v>1031</c:v>
                </c:pt>
                <c:pt idx="3132">
                  <c:v>1032</c:v>
                </c:pt>
                <c:pt idx="3133">
                  <c:v>1033</c:v>
                </c:pt>
                <c:pt idx="3134">
                  <c:v>1034</c:v>
                </c:pt>
                <c:pt idx="3135">
                  <c:v>1035</c:v>
                </c:pt>
                <c:pt idx="3136">
                  <c:v>1036</c:v>
                </c:pt>
                <c:pt idx="3137">
                  <c:v>1037</c:v>
                </c:pt>
                <c:pt idx="3138">
                  <c:v>1038</c:v>
                </c:pt>
                <c:pt idx="3139">
                  <c:v>1039</c:v>
                </c:pt>
                <c:pt idx="3140">
                  <c:v>1040</c:v>
                </c:pt>
                <c:pt idx="3141">
                  <c:v>1041</c:v>
                </c:pt>
                <c:pt idx="3142">
                  <c:v>1042</c:v>
                </c:pt>
                <c:pt idx="3143">
                  <c:v>1043</c:v>
                </c:pt>
                <c:pt idx="3144">
                  <c:v>1044</c:v>
                </c:pt>
                <c:pt idx="3145">
                  <c:v>1045</c:v>
                </c:pt>
                <c:pt idx="3146">
                  <c:v>1046</c:v>
                </c:pt>
                <c:pt idx="3147">
                  <c:v>1047</c:v>
                </c:pt>
                <c:pt idx="3148">
                  <c:v>1048</c:v>
                </c:pt>
                <c:pt idx="3149">
                  <c:v>1049</c:v>
                </c:pt>
                <c:pt idx="3150">
                  <c:v>1050</c:v>
                </c:pt>
                <c:pt idx="3151">
                  <c:v>1051</c:v>
                </c:pt>
                <c:pt idx="3152">
                  <c:v>1052</c:v>
                </c:pt>
                <c:pt idx="3153">
                  <c:v>1053</c:v>
                </c:pt>
                <c:pt idx="3154">
                  <c:v>1054</c:v>
                </c:pt>
                <c:pt idx="3155">
                  <c:v>1055</c:v>
                </c:pt>
                <c:pt idx="3156">
                  <c:v>1056</c:v>
                </c:pt>
                <c:pt idx="3157">
                  <c:v>1057</c:v>
                </c:pt>
                <c:pt idx="3158">
                  <c:v>1058</c:v>
                </c:pt>
                <c:pt idx="3159">
                  <c:v>1059</c:v>
                </c:pt>
                <c:pt idx="3160">
                  <c:v>1060</c:v>
                </c:pt>
                <c:pt idx="3161">
                  <c:v>1061</c:v>
                </c:pt>
                <c:pt idx="3162">
                  <c:v>1062</c:v>
                </c:pt>
                <c:pt idx="3163">
                  <c:v>1063</c:v>
                </c:pt>
                <c:pt idx="3164">
                  <c:v>1064</c:v>
                </c:pt>
                <c:pt idx="3165">
                  <c:v>1065</c:v>
                </c:pt>
                <c:pt idx="3166">
                  <c:v>1066</c:v>
                </c:pt>
                <c:pt idx="3167">
                  <c:v>1067</c:v>
                </c:pt>
                <c:pt idx="3168">
                  <c:v>1068</c:v>
                </c:pt>
                <c:pt idx="3169">
                  <c:v>1069</c:v>
                </c:pt>
                <c:pt idx="3170">
                  <c:v>1070</c:v>
                </c:pt>
                <c:pt idx="3171">
                  <c:v>1071</c:v>
                </c:pt>
                <c:pt idx="3172">
                  <c:v>1072</c:v>
                </c:pt>
                <c:pt idx="3173">
                  <c:v>1073</c:v>
                </c:pt>
                <c:pt idx="3174">
                  <c:v>1074</c:v>
                </c:pt>
                <c:pt idx="3175">
                  <c:v>1075</c:v>
                </c:pt>
                <c:pt idx="3176">
                  <c:v>1076</c:v>
                </c:pt>
                <c:pt idx="3177">
                  <c:v>1077</c:v>
                </c:pt>
                <c:pt idx="3178">
                  <c:v>1078</c:v>
                </c:pt>
                <c:pt idx="3179">
                  <c:v>1079</c:v>
                </c:pt>
                <c:pt idx="3180">
                  <c:v>1080</c:v>
                </c:pt>
                <c:pt idx="3181">
                  <c:v>1081</c:v>
                </c:pt>
                <c:pt idx="3182">
                  <c:v>1082</c:v>
                </c:pt>
                <c:pt idx="3183">
                  <c:v>1083</c:v>
                </c:pt>
                <c:pt idx="3184">
                  <c:v>1084</c:v>
                </c:pt>
                <c:pt idx="3185">
                  <c:v>1085</c:v>
                </c:pt>
                <c:pt idx="3186">
                  <c:v>1086</c:v>
                </c:pt>
                <c:pt idx="3187">
                  <c:v>1087</c:v>
                </c:pt>
                <c:pt idx="3188">
                  <c:v>1088</c:v>
                </c:pt>
                <c:pt idx="3189">
                  <c:v>1089</c:v>
                </c:pt>
                <c:pt idx="3190">
                  <c:v>1090</c:v>
                </c:pt>
                <c:pt idx="3191">
                  <c:v>1091</c:v>
                </c:pt>
                <c:pt idx="3192">
                  <c:v>1092</c:v>
                </c:pt>
                <c:pt idx="3193">
                  <c:v>1093</c:v>
                </c:pt>
                <c:pt idx="3194">
                  <c:v>1094</c:v>
                </c:pt>
                <c:pt idx="3195">
                  <c:v>1095</c:v>
                </c:pt>
                <c:pt idx="3196">
                  <c:v>1096</c:v>
                </c:pt>
                <c:pt idx="3197">
                  <c:v>1097</c:v>
                </c:pt>
                <c:pt idx="3198">
                  <c:v>1098</c:v>
                </c:pt>
                <c:pt idx="3199">
                  <c:v>1099</c:v>
                </c:pt>
                <c:pt idx="3200">
                  <c:v>1100</c:v>
                </c:pt>
                <c:pt idx="3201">
                  <c:v>1101</c:v>
                </c:pt>
                <c:pt idx="3202">
                  <c:v>1102</c:v>
                </c:pt>
                <c:pt idx="3203">
                  <c:v>1103</c:v>
                </c:pt>
                <c:pt idx="3204">
                  <c:v>1104</c:v>
                </c:pt>
                <c:pt idx="3205">
                  <c:v>1105</c:v>
                </c:pt>
                <c:pt idx="3206">
                  <c:v>1106</c:v>
                </c:pt>
                <c:pt idx="3207">
                  <c:v>1107</c:v>
                </c:pt>
                <c:pt idx="3208">
                  <c:v>1108</c:v>
                </c:pt>
                <c:pt idx="3209">
                  <c:v>1109</c:v>
                </c:pt>
                <c:pt idx="3210">
                  <c:v>1110</c:v>
                </c:pt>
                <c:pt idx="3211">
                  <c:v>1111</c:v>
                </c:pt>
                <c:pt idx="3212">
                  <c:v>1112</c:v>
                </c:pt>
                <c:pt idx="3213">
                  <c:v>1113</c:v>
                </c:pt>
                <c:pt idx="3214">
                  <c:v>1114</c:v>
                </c:pt>
                <c:pt idx="3215">
                  <c:v>1115</c:v>
                </c:pt>
                <c:pt idx="3216">
                  <c:v>1116</c:v>
                </c:pt>
                <c:pt idx="3217">
                  <c:v>1117</c:v>
                </c:pt>
                <c:pt idx="3218">
                  <c:v>1118</c:v>
                </c:pt>
                <c:pt idx="3219">
                  <c:v>1119</c:v>
                </c:pt>
                <c:pt idx="3220">
                  <c:v>1120</c:v>
                </c:pt>
                <c:pt idx="3221">
                  <c:v>1121</c:v>
                </c:pt>
                <c:pt idx="3222">
                  <c:v>1122</c:v>
                </c:pt>
                <c:pt idx="3223">
                  <c:v>1123</c:v>
                </c:pt>
                <c:pt idx="3224">
                  <c:v>1124</c:v>
                </c:pt>
                <c:pt idx="3225">
                  <c:v>1125</c:v>
                </c:pt>
                <c:pt idx="3226">
                  <c:v>1126</c:v>
                </c:pt>
                <c:pt idx="3227">
                  <c:v>1127</c:v>
                </c:pt>
                <c:pt idx="3228">
                  <c:v>1128</c:v>
                </c:pt>
                <c:pt idx="3229">
                  <c:v>1129</c:v>
                </c:pt>
                <c:pt idx="3230">
                  <c:v>1130</c:v>
                </c:pt>
                <c:pt idx="3231">
                  <c:v>1131</c:v>
                </c:pt>
                <c:pt idx="3232">
                  <c:v>1132</c:v>
                </c:pt>
                <c:pt idx="3233">
                  <c:v>1133</c:v>
                </c:pt>
                <c:pt idx="3234">
                  <c:v>1134</c:v>
                </c:pt>
                <c:pt idx="3235">
                  <c:v>1135</c:v>
                </c:pt>
                <c:pt idx="3236">
                  <c:v>1136</c:v>
                </c:pt>
                <c:pt idx="3237">
                  <c:v>1137</c:v>
                </c:pt>
                <c:pt idx="3238">
                  <c:v>1138</c:v>
                </c:pt>
                <c:pt idx="3239">
                  <c:v>1139</c:v>
                </c:pt>
                <c:pt idx="3240">
                  <c:v>1140</c:v>
                </c:pt>
                <c:pt idx="3241">
                  <c:v>1141</c:v>
                </c:pt>
                <c:pt idx="3242">
                  <c:v>1142</c:v>
                </c:pt>
                <c:pt idx="3243">
                  <c:v>1143</c:v>
                </c:pt>
                <c:pt idx="3244">
                  <c:v>1144</c:v>
                </c:pt>
                <c:pt idx="3245">
                  <c:v>1145</c:v>
                </c:pt>
                <c:pt idx="3246">
                  <c:v>1146</c:v>
                </c:pt>
                <c:pt idx="3247">
                  <c:v>1147</c:v>
                </c:pt>
                <c:pt idx="3248">
                  <c:v>1148</c:v>
                </c:pt>
                <c:pt idx="3249">
                  <c:v>1149</c:v>
                </c:pt>
                <c:pt idx="3250">
                  <c:v>1150</c:v>
                </c:pt>
                <c:pt idx="3251">
                  <c:v>1151</c:v>
                </c:pt>
                <c:pt idx="3252">
                  <c:v>1152</c:v>
                </c:pt>
                <c:pt idx="3253">
                  <c:v>1153</c:v>
                </c:pt>
                <c:pt idx="3254">
                  <c:v>1154</c:v>
                </c:pt>
                <c:pt idx="3255">
                  <c:v>1155</c:v>
                </c:pt>
                <c:pt idx="3256">
                  <c:v>1156</c:v>
                </c:pt>
                <c:pt idx="3257">
                  <c:v>1157</c:v>
                </c:pt>
                <c:pt idx="3258">
                  <c:v>1158</c:v>
                </c:pt>
                <c:pt idx="3259">
                  <c:v>1159</c:v>
                </c:pt>
                <c:pt idx="3260">
                  <c:v>1160</c:v>
                </c:pt>
                <c:pt idx="3261">
                  <c:v>1161</c:v>
                </c:pt>
                <c:pt idx="3262">
                  <c:v>1162</c:v>
                </c:pt>
                <c:pt idx="3263">
                  <c:v>1163</c:v>
                </c:pt>
                <c:pt idx="3264">
                  <c:v>1164</c:v>
                </c:pt>
                <c:pt idx="3265">
                  <c:v>1165</c:v>
                </c:pt>
                <c:pt idx="3266">
                  <c:v>1166</c:v>
                </c:pt>
                <c:pt idx="3267">
                  <c:v>1167</c:v>
                </c:pt>
                <c:pt idx="3268">
                  <c:v>1168</c:v>
                </c:pt>
                <c:pt idx="3269">
                  <c:v>1169</c:v>
                </c:pt>
                <c:pt idx="3270">
                  <c:v>1170</c:v>
                </c:pt>
                <c:pt idx="3271">
                  <c:v>1171</c:v>
                </c:pt>
                <c:pt idx="3272">
                  <c:v>1172</c:v>
                </c:pt>
                <c:pt idx="3273">
                  <c:v>1173</c:v>
                </c:pt>
                <c:pt idx="3274">
                  <c:v>1174</c:v>
                </c:pt>
                <c:pt idx="3275">
                  <c:v>1175</c:v>
                </c:pt>
                <c:pt idx="3276">
                  <c:v>1176</c:v>
                </c:pt>
                <c:pt idx="3277">
                  <c:v>1177</c:v>
                </c:pt>
                <c:pt idx="3278">
                  <c:v>1178</c:v>
                </c:pt>
                <c:pt idx="3279">
                  <c:v>1179</c:v>
                </c:pt>
                <c:pt idx="3280">
                  <c:v>1180</c:v>
                </c:pt>
                <c:pt idx="3281">
                  <c:v>1181</c:v>
                </c:pt>
                <c:pt idx="3282">
                  <c:v>1182</c:v>
                </c:pt>
                <c:pt idx="3283">
                  <c:v>1183</c:v>
                </c:pt>
                <c:pt idx="3284">
                  <c:v>1184</c:v>
                </c:pt>
                <c:pt idx="3285">
                  <c:v>1185</c:v>
                </c:pt>
                <c:pt idx="3286">
                  <c:v>1186</c:v>
                </c:pt>
                <c:pt idx="3287">
                  <c:v>1187</c:v>
                </c:pt>
                <c:pt idx="3288">
                  <c:v>1188</c:v>
                </c:pt>
                <c:pt idx="3289">
                  <c:v>1189</c:v>
                </c:pt>
                <c:pt idx="3290">
                  <c:v>1190</c:v>
                </c:pt>
                <c:pt idx="3291">
                  <c:v>1191</c:v>
                </c:pt>
                <c:pt idx="3292">
                  <c:v>1192</c:v>
                </c:pt>
                <c:pt idx="3293">
                  <c:v>1193</c:v>
                </c:pt>
                <c:pt idx="3294">
                  <c:v>1194</c:v>
                </c:pt>
                <c:pt idx="3295">
                  <c:v>1195</c:v>
                </c:pt>
                <c:pt idx="3296">
                  <c:v>1196</c:v>
                </c:pt>
                <c:pt idx="3297">
                  <c:v>1197</c:v>
                </c:pt>
                <c:pt idx="3298">
                  <c:v>1198</c:v>
                </c:pt>
                <c:pt idx="3299">
                  <c:v>1199</c:v>
                </c:pt>
                <c:pt idx="3300">
                  <c:v>1200</c:v>
                </c:pt>
                <c:pt idx="3301">
                  <c:v>1201</c:v>
                </c:pt>
                <c:pt idx="3302">
                  <c:v>1202</c:v>
                </c:pt>
                <c:pt idx="3303">
                  <c:v>1203</c:v>
                </c:pt>
                <c:pt idx="3304">
                  <c:v>1204</c:v>
                </c:pt>
                <c:pt idx="3305">
                  <c:v>1205</c:v>
                </c:pt>
                <c:pt idx="3306">
                  <c:v>1206</c:v>
                </c:pt>
                <c:pt idx="3307">
                  <c:v>1207</c:v>
                </c:pt>
                <c:pt idx="3308">
                  <c:v>1208</c:v>
                </c:pt>
                <c:pt idx="3309">
                  <c:v>1209</c:v>
                </c:pt>
                <c:pt idx="3310">
                  <c:v>1210</c:v>
                </c:pt>
                <c:pt idx="3311">
                  <c:v>1211</c:v>
                </c:pt>
                <c:pt idx="3312">
                  <c:v>1212</c:v>
                </c:pt>
                <c:pt idx="3313">
                  <c:v>1213</c:v>
                </c:pt>
                <c:pt idx="3314">
                  <c:v>1214</c:v>
                </c:pt>
                <c:pt idx="3315">
                  <c:v>1215</c:v>
                </c:pt>
                <c:pt idx="3316">
                  <c:v>1216</c:v>
                </c:pt>
                <c:pt idx="3317">
                  <c:v>1217</c:v>
                </c:pt>
                <c:pt idx="3318">
                  <c:v>1218</c:v>
                </c:pt>
                <c:pt idx="3319">
                  <c:v>1219</c:v>
                </c:pt>
                <c:pt idx="3320">
                  <c:v>1220</c:v>
                </c:pt>
                <c:pt idx="3321">
                  <c:v>1221</c:v>
                </c:pt>
                <c:pt idx="3322">
                  <c:v>1222</c:v>
                </c:pt>
                <c:pt idx="3323">
                  <c:v>1223</c:v>
                </c:pt>
                <c:pt idx="3324">
                  <c:v>1224</c:v>
                </c:pt>
                <c:pt idx="3325">
                  <c:v>1225</c:v>
                </c:pt>
                <c:pt idx="3326">
                  <c:v>1226</c:v>
                </c:pt>
                <c:pt idx="3327">
                  <c:v>1227</c:v>
                </c:pt>
                <c:pt idx="3328">
                  <c:v>1228</c:v>
                </c:pt>
                <c:pt idx="3329">
                  <c:v>1229</c:v>
                </c:pt>
                <c:pt idx="3330">
                  <c:v>1230</c:v>
                </c:pt>
                <c:pt idx="3331">
                  <c:v>1231</c:v>
                </c:pt>
                <c:pt idx="3332">
                  <c:v>1232</c:v>
                </c:pt>
                <c:pt idx="3333">
                  <c:v>1233</c:v>
                </c:pt>
                <c:pt idx="3334">
                  <c:v>1234</c:v>
                </c:pt>
                <c:pt idx="3335">
                  <c:v>1235</c:v>
                </c:pt>
                <c:pt idx="3336">
                  <c:v>1236</c:v>
                </c:pt>
                <c:pt idx="3337">
                  <c:v>1237</c:v>
                </c:pt>
                <c:pt idx="3338">
                  <c:v>1238</c:v>
                </c:pt>
                <c:pt idx="3339">
                  <c:v>1239</c:v>
                </c:pt>
                <c:pt idx="3340">
                  <c:v>1240</c:v>
                </c:pt>
                <c:pt idx="3341">
                  <c:v>1241</c:v>
                </c:pt>
                <c:pt idx="3342">
                  <c:v>1242</c:v>
                </c:pt>
                <c:pt idx="3343">
                  <c:v>1243</c:v>
                </c:pt>
                <c:pt idx="3344">
                  <c:v>1244</c:v>
                </c:pt>
                <c:pt idx="3345">
                  <c:v>1245</c:v>
                </c:pt>
                <c:pt idx="3346">
                  <c:v>1246</c:v>
                </c:pt>
                <c:pt idx="3347">
                  <c:v>1247</c:v>
                </c:pt>
                <c:pt idx="3348">
                  <c:v>1248</c:v>
                </c:pt>
                <c:pt idx="3349">
                  <c:v>1249</c:v>
                </c:pt>
                <c:pt idx="3350">
                  <c:v>1250</c:v>
                </c:pt>
                <c:pt idx="3351">
                  <c:v>1251</c:v>
                </c:pt>
                <c:pt idx="3352">
                  <c:v>1252</c:v>
                </c:pt>
                <c:pt idx="3353">
                  <c:v>1253</c:v>
                </c:pt>
                <c:pt idx="3354">
                  <c:v>1254</c:v>
                </c:pt>
                <c:pt idx="3355">
                  <c:v>1255</c:v>
                </c:pt>
                <c:pt idx="3356">
                  <c:v>1256</c:v>
                </c:pt>
                <c:pt idx="3357">
                  <c:v>1257</c:v>
                </c:pt>
                <c:pt idx="3358">
                  <c:v>1258</c:v>
                </c:pt>
                <c:pt idx="3359">
                  <c:v>1259</c:v>
                </c:pt>
                <c:pt idx="3360">
                  <c:v>1260</c:v>
                </c:pt>
                <c:pt idx="3361">
                  <c:v>1261</c:v>
                </c:pt>
                <c:pt idx="3362">
                  <c:v>1262</c:v>
                </c:pt>
                <c:pt idx="3363">
                  <c:v>1263</c:v>
                </c:pt>
                <c:pt idx="3364">
                  <c:v>1264</c:v>
                </c:pt>
                <c:pt idx="3365">
                  <c:v>1265</c:v>
                </c:pt>
                <c:pt idx="3366">
                  <c:v>1266</c:v>
                </c:pt>
                <c:pt idx="3367">
                  <c:v>1267</c:v>
                </c:pt>
                <c:pt idx="3368">
                  <c:v>1268</c:v>
                </c:pt>
                <c:pt idx="3369">
                  <c:v>1269</c:v>
                </c:pt>
                <c:pt idx="3370">
                  <c:v>1270</c:v>
                </c:pt>
                <c:pt idx="3371">
                  <c:v>1271</c:v>
                </c:pt>
                <c:pt idx="3372">
                  <c:v>1272</c:v>
                </c:pt>
                <c:pt idx="3373">
                  <c:v>1273</c:v>
                </c:pt>
                <c:pt idx="3374">
                  <c:v>1274</c:v>
                </c:pt>
                <c:pt idx="3375">
                  <c:v>1275</c:v>
                </c:pt>
                <c:pt idx="3376">
                  <c:v>1276</c:v>
                </c:pt>
                <c:pt idx="3377">
                  <c:v>1277</c:v>
                </c:pt>
                <c:pt idx="3378">
                  <c:v>1278</c:v>
                </c:pt>
                <c:pt idx="3379">
                  <c:v>1279</c:v>
                </c:pt>
                <c:pt idx="3380">
                  <c:v>1280</c:v>
                </c:pt>
                <c:pt idx="3381">
                  <c:v>1281</c:v>
                </c:pt>
                <c:pt idx="3382">
                  <c:v>1282</c:v>
                </c:pt>
                <c:pt idx="3383">
                  <c:v>1283</c:v>
                </c:pt>
                <c:pt idx="3384">
                  <c:v>1284</c:v>
                </c:pt>
                <c:pt idx="3385">
                  <c:v>1285</c:v>
                </c:pt>
                <c:pt idx="3386">
                  <c:v>1286</c:v>
                </c:pt>
                <c:pt idx="3387">
                  <c:v>1287</c:v>
                </c:pt>
                <c:pt idx="3388">
                  <c:v>1288</c:v>
                </c:pt>
                <c:pt idx="3389">
                  <c:v>1289</c:v>
                </c:pt>
                <c:pt idx="3390">
                  <c:v>1290</c:v>
                </c:pt>
                <c:pt idx="3391">
                  <c:v>1291</c:v>
                </c:pt>
                <c:pt idx="3392">
                  <c:v>1292</c:v>
                </c:pt>
                <c:pt idx="3393">
                  <c:v>1293</c:v>
                </c:pt>
                <c:pt idx="3394">
                  <c:v>1294</c:v>
                </c:pt>
                <c:pt idx="3395">
                  <c:v>1295</c:v>
                </c:pt>
                <c:pt idx="3396">
                  <c:v>1296</c:v>
                </c:pt>
                <c:pt idx="3397">
                  <c:v>1297</c:v>
                </c:pt>
                <c:pt idx="3398">
                  <c:v>1298</c:v>
                </c:pt>
                <c:pt idx="3399">
                  <c:v>1299</c:v>
                </c:pt>
                <c:pt idx="3400">
                  <c:v>1300</c:v>
                </c:pt>
                <c:pt idx="3401">
                  <c:v>1301</c:v>
                </c:pt>
                <c:pt idx="3402">
                  <c:v>1302</c:v>
                </c:pt>
                <c:pt idx="3403">
                  <c:v>1303</c:v>
                </c:pt>
                <c:pt idx="3404">
                  <c:v>1304</c:v>
                </c:pt>
                <c:pt idx="3405">
                  <c:v>1305</c:v>
                </c:pt>
                <c:pt idx="3406">
                  <c:v>1306</c:v>
                </c:pt>
                <c:pt idx="3407">
                  <c:v>1307</c:v>
                </c:pt>
                <c:pt idx="3408">
                  <c:v>1308</c:v>
                </c:pt>
                <c:pt idx="3409">
                  <c:v>1309</c:v>
                </c:pt>
                <c:pt idx="3410">
                  <c:v>1310</c:v>
                </c:pt>
                <c:pt idx="3411">
                  <c:v>1311</c:v>
                </c:pt>
                <c:pt idx="3412">
                  <c:v>1312</c:v>
                </c:pt>
                <c:pt idx="3413">
                  <c:v>1313</c:v>
                </c:pt>
                <c:pt idx="3414">
                  <c:v>1314</c:v>
                </c:pt>
                <c:pt idx="3415">
                  <c:v>1315</c:v>
                </c:pt>
                <c:pt idx="3416">
                  <c:v>1316</c:v>
                </c:pt>
                <c:pt idx="3417">
                  <c:v>1317</c:v>
                </c:pt>
                <c:pt idx="3418">
                  <c:v>1318</c:v>
                </c:pt>
                <c:pt idx="3419">
                  <c:v>1319</c:v>
                </c:pt>
                <c:pt idx="3420">
                  <c:v>1320</c:v>
                </c:pt>
                <c:pt idx="3421">
                  <c:v>1321</c:v>
                </c:pt>
                <c:pt idx="3422">
                  <c:v>1322</c:v>
                </c:pt>
                <c:pt idx="3423">
                  <c:v>1323</c:v>
                </c:pt>
                <c:pt idx="3424">
                  <c:v>1324</c:v>
                </c:pt>
                <c:pt idx="3425">
                  <c:v>1325</c:v>
                </c:pt>
                <c:pt idx="3426">
                  <c:v>1326</c:v>
                </c:pt>
                <c:pt idx="3427">
                  <c:v>1327</c:v>
                </c:pt>
                <c:pt idx="3428">
                  <c:v>1328</c:v>
                </c:pt>
                <c:pt idx="3429">
                  <c:v>1329</c:v>
                </c:pt>
                <c:pt idx="3430">
                  <c:v>1330</c:v>
                </c:pt>
                <c:pt idx="3431">
                  <c:v>1331</c:v>
                </c:pt>
                <c:pt idx="3432">
                  <c:v>1332</c:v>
                </c:pt>
                <c:pt idx="3433">
                  <c:v>1333</c:v>
                </c:pt>
                <c:pt idx="3434">
                  <c:v>1334</c:v>
                </c:pt>
                <c:pt idx="3435">
                  <c:v>1335</c:v>
                </c:pt>
                <c:pt idx="3436">
                  <c:v>1336</c:v>
                </c:pt>
                <c:pt idx="3437">
                  <c:v>1337</c:v>
                </c:pt>
                <c:pt idx="3438">
                  <c:v>1338</c:v>
                </c:pt>
                <c:pt idx="3439">
                  <c:v>1339</c:v>
                </c:pt>
                <c:pt idx="3440">
                  <c:v>1340</c:v>
                </c:pt>
                <c:pt idx="3441">
                  <c:v>1341</c:v>
                </c:pt>
                <c:pt idx="3442">
                  <c:v>1342</c:v>
                </c:pt>
                <c:pt idx="3443">
                  <c:v>1343</c:v>
                </c:pt>
                <c:pt idx="3444">
                  <c:v>1344</c:v>
                </c:pt>
                <c:pt idx="3445">
                  <c:v>1345</c:v>
                </c:pt>
                <c:pt idx="3446">
                  <c:v>1346</c:v>
                </c:pt>
                <c:pt idx="3447">
                  <c:v>1347</c:v>
                </c:pt>
                <c:pt idx="3448">
                  <c:v>1348</c:v>
                </c:pt>
                <c:pt idx="3449">
                  <c:v>1349</c:v>
                </c:pt>
                <c:pt idx="3450">
                  <c:v>1350</c:v>
                </c:pt>
                <c:pt idx="3451">
                  <c:v>1351</c:v>
                </c:pt>
                <c:pt idx="3452">
                  <c:v>1352</c:v>
                </c:pt>
                <c:pt idx="3453">
                  <c:v>1353</c:v>
                </c:pt>
                <c:pt idx="3454">
                  <c:v>1354</c:v>
                </c:pt>
                <c:pt idx="3455">
                  <c:v>1355</c:v>
                </c:pt>
                <c:pt idx="3456">
                  <c:v>1356</c:v>
                </c:pt>
                <c:pt idx="3457">
                  <c:v>1357</c:v>
                </c:pt>
                <c:pt idx="3458">
                  <c:v>1358</c:v>
                </c:pt>
                <c:pt idx="3459">
                  <c:v>1359</c:v>
                </c:pt>
                <c:pt idx="3460">
                  <c:v>1360</c:v>
                </c:pt>
                <c:pt idx="3461">
                  <c:v>1361</c:v>
                </c:pt>
                <c:pt idx="3462">
                  <c:v>1362</c:v>
                </c:pt>
                <c:pt idx="3463">
                  <c:v>1363</c:v>
                </c:pt>
                <c:pt idx="3464">
                  <c:v>1364</c:v>
                </c:pt>
                <c:pt idx="3465">
                  <c:v>1365</c:v>
                </c:pt>
                <c:pt idx="3466">
                  <c:v>1366</c:v>
                </c:pt>
                <c:pt idx="3467">
                  <c:v>1367</c:v>
                </c:pt>
                <c:pt idx="3468">
                  <c:v>1368</c:v>
                </c:pt>
                <c:pt idx="3469">
                  <c:v>1369</c:v>
                </c:pt>
                <c:pt idx="3470">
                  <c:v>1370</c:v>
                </c:pt>
                <c:pt idx="3471">
                  <c:v>1371</c:v>
                </c:pt>
                <c:pt idx="3472">
                  <c:v>1372</c:v>
                </c:pt>
                <c:pt idx="3473">
                  <c:v>1373</c:v>
                </c:pt>
                <c:pt idx="3474">
                  <c:v>1374</c:v>
                </c:pt>
                <c:pt idx="3475">
                  <c:v>1375</c:v>
                </c:pt>
                <c:pt idx="3476">
                  <c:v>1376</c:v>
                </c:pt>
                <c:pt idx="3477">
                  <c:v>1377</c:v>
                </c:pt>
                <c:pt idx="3478">
                  <c:v>1378</c:v>
                </c:pt>
                <c:pt idx="3479">
                  <c:v>1379</c:v>
                </c:pt>
                <c:pt idx="3480">
                  <c:v>1380</c:v>
                </c:pt>
                <c:pt idx="3481">
                  <c:v>1381</c:v>
                </c:pt>
                <c:pt idx="3482">
                  <c:v>1382</c:v>
                </c:pt>
                <c:pt idx="3483">
                  <c:v>1383</c:v>
                </c:pt>
                <c:pt idx="3484">
                  <c:v>1384</c:v>
                </c:pt>
                <c:pt idx="3485">
                  <c:v>1385</c:v>
                </c:pt>
                <c:pt idx="3486">
                  <c:v>1386</c:v>
                </c:pt>
                <c:pt idx="3487">
                  <c:v>1387</c:v>
                </c:pt>
                <c:pt idx="3488">
                  <c:v>1388</c:v>
                </c:pt>
                <c:pt idx="3489">
                  <c:v>1389</c:v>
                </c:pt>
                <c:pt idx="3490">
                  <c:v>1390</c:v>
                </c:pt>
                <c:pt idx="3491">
                  <c:v>1391</c:v>
                </c:pt>
                <c:pt idx="3492">
                  <c:v>1392</c:v>
                </c:pt>
                <c:pt idx="3493">
                  <c:v>1393</c:v>
                </c:pt>
                <c:pt idx="3494">
                  <c:v>1394</c:v>
                </c:pt>
                <c:pt idx="3495">
                  <c:v>1395</c:v>
                </c:pt>
                <c:pt idx="3496">
                  <c:v>1396</c:v>
                </c:pt>
                <c:pt idx="3497">
                  <c:v>1397</c:v>
                </c:pt>
                <c:pt idx="3498">
                  <c:v>1398</c:v>
                </c:pt>
                <c:pt idx="3499">
                  <c:v>1399</c:v>
                </c:pt>
                <c:pt idx="3500">
                  <c:v>1400</c:v>
                </c:pt>
                <c:pt idx="3501">
                  <c:v>1401</c:v>
                </c:pt>
                <c:pt idx="3502">
                  <c:v>1402</c:v>
                </c:pt>
                <c:pt idx="3503">
                  <c:v>1403</c:v>
                </c:pt>
                <c:pt idx="3504">
                  <c:v>1404</c:v>
                </c:pt>
                <c:pt idx="3505">
                  <c:v>1405</c:v>
                </c:pt>
                <c:pt idx="3506">
                  <c:v>1406</c:v>
                </c:pt>
                <c:pt idx="3507">
                  <c:v>1407</c:v>
                </c:pt>
                <c:pt idx="3508">
                  <c:v>1408</c:v>
                </c:pt>
                <c:pt idx="3509">
                  <c:v>1409</c:v>
                </c:pt>
                <c:pt idx="3510">
                  <c:v>1410</c:v>
                </c:pt>
                <c:pt idx="3511">
                  <c:v>1411</c:v>
                </c:pt>
                <c:pt idx="3512">
                  <c:v>1412</c:v>
                </c:pt>
                <c:pt idx="3513">
                  <c:v>1413</c:v>
                </c:pt>
                <c:pt idx="3514">
                  <c:v>1414</c:v>
                </c:pt>
                <c:pt idx="3515">
                  <c:v>1415</c:v>
                </c:pt>
                <c:pt idx="3516">
                  <c:v>1416</c:v>
                </c:pt>
                <c:pt idx="3517">
                  <c:v>1417</c:v>
                </c:pt>
                <c:pt idx="3518">
                  <c:v>1418</c:v>
                </c:pt>
                <c:pt idx="3519">
                  <c:v>1419</c:v>
                </c:pt>
                <c:pt idx="3520">
                  <c:v>1420</c:v>
                </c:pt>
                <c:pt idx="3521">
                  <c:v>1421</c:v>
                </c:pt>
                <c:pt idx="3522">
                  <c:v>1422</c:v>
                </c:pt>
                <c:pt idx="3523">
                  <c:v>1423</c:v>
                </c:pt>
                <c:pt idx="3524">
                  <c:v>1424</c:v>
                </c:pt>
                <c:pt idx="3525">
                  <c:v>1425</c:v>
                </c:pt>
                <c:pt idx="3526">
                  <c:v>1426</c:v>
                </c:pt>
                <c:pt idx="3527">
                  <c:v>1427</c:v>
                </c:pt>
                <c:pt idx="3528">
                  <c:v>1428</c:v>
                </c:pt>
                <c:pt idx="3529">
                  <c:v>1429</c:v>
                </c:pt>
                <c:pt idx="3530">
                  <c:v>1430</c:v>
                </c:pt>
                <c:pt idx="3531">
                  <c:v>1431</c:v>
                </c:pt>
                <c:pt idx="3532">
                  <c:v>1432</c:v>
                </c:pt>
                <c:pt idx="3533">
                  <c:v>1433</c:v>
                </c:pt>
                <c:pt idx="3534">
                  <c:v>1434</c:v>
                </c:pt>
                <c:pt idx="3535">
                  <c:v>1435</c:v>
                </c:pt>
                <c:pt idx="3536">
                  <c:v>1436</c:v>
                </c:pt>
                <c:pt idx="3537">
                  <c:v>1437</c:v>
                </c:pt>
                <c:pt idx="3538">
                  <c:v>1438</c:v>
                </c:pt>
                <c:pt idx="3539">
                  <c:v>1439</c:v>
                </c:pt>
                <c:pt idx="3540">
                  <c:v>1440</c:v>
                </c:pt>
                <c:pt idx="3541">
                  <c:v>1441</c:v>
                </c:pt>
                <c:pt idx="3542">
                  <c:v>1442</c:v>
                </c:pt>
                <c:pt idx="3543">
                  <c:v>1443</c:v>
                </c:pt>
                <c:pt idx="3544">
                  <c:v>1444</c:v>
                </c:pt>
                <c:pt idx="3545">
                  <c:v>1445</c:v>
                </c:pt>
                <c:pt idx="3546">
                  <c:v>1446</c:v>
                </c:pt>
                <c:pt idx="3547">
                  <c:v>1447</c:v>
                </c:pt>
                <c:pt idx="3548">
                  <c:v>1448</c:v>
                </c:pt>
                <c:pt idx="3549">
                  <c:v>1449</c:v>
                </c:pt>
                <c:pt idx="3550">
                  <c:v>1450</c:v>
                </c:pt>
                <c:pt idx="3551">
                  <c:v>1451</c:v>
                </c:pt>
                <c:pt idx="3552">
                  <c:v>1452</c:v>
                </c:pt>
                <c:pt idx="3553">
                  <c:v>1453</c:v>
                </c:pt>
                <c:pt idx="3554">
                  <c:v>1454</c:v>
                </c:pt>
                <c:pt idx="3555">
                  <c:v>1455</c:v>
                </c:pt>
                <c:pt idx="3556">
                  <c:v>1456</c:v>
                </c:pt>
                <c:pt idx="3557">
                  <c:v>1457</c:v>
                </c:pt>
                <c:pt idx="3558">
                  <c:v>1458</c:v>
                </c:pt>
                <c:pt idx="3559">
                  <c:v>1459</c:v>
                </c:pt>
                <c:pt idx="3560">
                  <c:v>1460</c:v>
                </c:pt>
                <c:pt idx="3561">
                  <c:v>1461</c:v>
                </c:pt>
                <c:pt idx="3562">
                  <c:v>1462</c:v>
                </c:pt>
                <c:pt idx="3563">
                  <c:v>1463</c:v>
                </c:pt>
                <c:pt idx="3564">
                  <c:v>1464</c:v>
                </c:pt>
                <c:pt idx="3565">
                  <c:v>1465</c:v>
                </c:pt>
                <c:pt idx="3566">
                  <c:v>1466</c:v>
                </c:pt>
                <c:pt idx="3567">
                  <c:v>1467</c:v>
                </c:pt>
                <c:pt idx="3568">
                  <c:v>1468</c:v>
                </c:pt>
                <c:pt idx="3569">
                  <c:v>1469</c:v>
                </c:pt>
                <c:pt idx="3570">
                  <c:v>1470</c:v>
                </c:pt>
                <c:pt idx="3571">
                  <c:v>1471</c:v>
                </c:pt>
                <c:pt idx="3572">
                  <c:v>1472</c:v>
                </c:pt>
                <c:pt idx="3573">
                  <c:v>1473</c:v>
                </c:pt>
                <c:pt idx="3574">
                  <c:v>1474</c:v>
                </c:pt>
                <c:pt idx="3575">
                  <c:v>1475</c:v>
                </c:pt>
                <c:pt idx="3576">
                  <c:v>1476</c:v>
                </c:pt>
                <c:pt idx="3577">
                  <c:v>1477</c:v>
                </c:pt>
                <c:pt idx="3578">
                  <c:v>1478</c:v>
                </c:pt>
                <c:pt idx="3579">
                  <c:v>1479</c:v>
                </c:pt>
                <c:pt idx="3580">
                  <c:v>1480</c:v>
                </c:pt>
                <c:pt idx="3581">
                  <c:v>1481</c:v>
                </c:pt>
                <c:pt idx="3582">
                  <c:v>1482</c:v>
                </c:pt>
                <c:pt idx="3583">
                  <c:v>1483</c:v>
                </c:pt>
                <c:pt idx="3584">
                  <c:v>1484</c:v>
                </c:pt>
                <c:pt idx="3585">
                  <c:v>1485</c:v>
                </c:pt>
                <c:pt idx="3586">
                  <c:v>1486</c:v>
                </c:pt>
                <c:pt idx="3587">
                  <c:v>1487</c:v>
                </c:pt>
                <c:pt idx="3588">
                  <c:v>1488</c:v>
                </c:pt>
                <c:pt idx="3589">
                  <c:v>1489</c:v>
                </c:pt>
                <c:pt idx="3590">
                  <c:v>1490</c:v>
                </c:pt>
                <c:pt idx="3591">
                  <c:v>1491</c:v>
                </c:pt>
                <c:pt idx="3592">
                  <c:v>1492</c:v>
                </c:pt>
                <c:pt idx="3593">
                  <c:v>1493</c:v>
                </c:pt>
                <c:pt idx="3594">
                  <c:v>1494</c:v>
                </c:pt>
                <c:pt idx="3595">
                  <c:v>1495</c:v>
                </c:pt>
                <c:pt idx="3596">
                  <c:v>1496</c:v>
                </c:pt>
                <c:pt idx="3597">
                  <c:v>1497</c:v>
                </c:pt>
                <c:pt idx="3598">
                  <c:v>1498</c:v>
                </c:pt>
                <c:pt idx="3599">
                  <c:v>1499</c:v>
                </c:pt>
                <c:pt idx="3600">
                  <c:v>1500</c:v>
                </c:pt>
                <c:pt idx="3601">
                  <c:v>1501</c:v>
                </c:pt>
                <c:pt idx="3602">
                  <c:v>1502</c:v>
                </c:pt>
                <c:pt idx="3603">
                  <c:v>1503</c:v>
                </c:pt>
                <c:pt idx="3604">
                  <c:v>1504</c:v>
                </c:pt>
                <c:pt idx="3605">
                  <c:v>1505</c:v>
                </c:pt>
                <c:pt idx="3606">
                  <c:v>1506</c:v>
                </c:pt>
                <c:pt idx="3607">
                  <c:v>1507</c:v>
                </c:pt>
                <c:pt idx="3608">
                  <c:v>1508</c:v>
                </c:pt>
                <c:pt idx="3609">
                  <c:v>1509</c:v>
                </c:pt>
                <c:pt idx="3610">
                  <c:v>1510</c:v>
                </c:pt>
                <c:pt idx="3611">
                  <c:v>1511</c:v>
                </c:pt>
                <c:pt idx="3612">
                  <c:v>1512</c:v>
                </c:pt>
                <c:pt idx="3613">
                  <c:v>1513</c:v>
                </c:pt>
                <c:pt idx="3614">
                  <c:v>1514</c:v>
                </c:pt>
                <c:pt idx="3615">
                  <c:v>1515</c:v>
                </c:pt>
                <c:pt idx="3616">
                  <c:v>1516</c:v>
                </c:pt>
                <c:pt idx="3617">
                  <c:v>1517</c:v>
                </c:pt>
                <c:pt idx="3618">
                  <c:v>1518</c:v>
                </c:pt>
                <c:pt idx="3619">
                  <c:v>1519</c:v>
                </c:pt>
                <c:pt idx="3620">
                  <c:v>1520</c:v>
                </c:pt>
                <c:pt idx="3621">
                  <c:v>1521</c:v>
                </c:pt>
                <c:pt idx="3622">
                  <c:v>1522</c:v>
                </c:pt>
                <c:pt idx="3623">
                  <c:v>1523</c:v>
                </c:pt>
                <c:pt idx="3624">
                  <c:v>1524</c:v>
                </c:pt>
                <c:pt idx="3625">
                  <c:v>1525</c:v>
                </c:pt>
                <c:pt idx="3626">
                  <c:v>1526</c:v>
                </c:pt>
                <c:pt idx="3627">
                  <c:v>1527</c:v>
                </c:pt>
                <c:pt idx="3628">
                  <c:v>1528</c:v>
                </c:pt>
                <c:pt idx="3629">
                  <c:v>1529</c:v>
                </c:pt>
                <c:pt idx="3630">
                  <c:v>1530</c:v>
                </c:pt>
                <c:pt idx="3631">
                  <c:v>1531</c:v>
                </c:pt>
                <c:pt idx="3632">
                  <c:v>1532</c:v>
                </c:pt>
                <c:pt idx="3633">
                  <c:v>1533</c:v>
                </c:pt>
                <c:pt idx="3634">
                  <c:v>1534</c:v>
                </c:pt>
                <c:pt idx="3635">
                  <c:v>1535</c:v>
                </c:pt>
                <c:pt idx="3636">
                  <c:v>1536</c:v>
                </c:pt>
                <c:pt idx="3637">
                  <c:v>1537</c:v>
                </c:pt>
                <c:pt idx="3638">
                  <c:v>1538</c:v>
                </c:pt>
                <c:pt idx="3639">
                  <c:v>1539</c:v>
                </c:pt>
                <c:pt idx="3640">
                  <c:v>1540</c:v>
                </c:pt>
                <c:pt idx="3641">
                  <c:v>1541</c:v>
                </c:pt>
                <c:pt idx="3642">
                  <c:v>1542</c:v>
                </c:pt>
                <c:pt idx="3643">
                  <c:v>1543</c:v>
                </c:pt>
                <c:pt idx="3644">
                  <c:v>1544</c:v>
                </c:pt>
                <c:pt idx="3645">
                  <c:v>1545</c:v>
                </c:pt>
                <c:pt idx="3646">
                  <c:v>1546</c:v>
                </c:pt>
                <c:pt idx="3647">
                  <c:v>1547</c:v>
                </c:pt>
                <c:pt idx="3648">
                  <c:v>1548</c:v>
                </c:pt>
                <c:pt idx="3649">
                  <c:v>1549</c:v>
                </c:pt>
                <c:pt idx="3650">
                  <c:v>1550</c:v>
                </c:pt>
                <c:pt idx="3651">
                  <c:v>1551</c:v>
                </c:pt>
                <c:pt idx="3652">
                  <c:v>1552</c:v>
                </c:pt>
                <c:pt idx="3653">
                  <c:v>1553</c:v>
                </c:pt>
                <c:pt idx="3654">
                  <c:v>1554</c:v>
                </c:pt>
                <c:pt idx="3655">
                  <c:v>1555</c:v>
                </c:pt>
                <c:pt idx="3656">
                  <c:v>1556</c:v>
                </c:pt>
                <c:pt idx="3657">
                  <c:v>1557</c:v>
                </c:pt>
                <c:pt idx="3658">
                  <c:v>1558</c:v>
                </c:pt>
                <c:pt idx="3659">
                  <c:v>1559</c:v>
                </c:pt>
                <c:pt idx="3660">
                  <c:v>1560</c:v>
                </c:pt>
                <c:pt idx="3661">
                  <c:v>1561</c:v>
                </c:pt>
                <c:pt idx="3662">
                  <c:v>1562</c:v>
                </c:pt>
                <c:pt idx="3663">
                  <c:v>1563</c:v>
                </c:pt>
                <c:pt idx="3664">
                  <c:v>1564</c:v>
                </c:pt>
                <c:pt idx="3665">
                  <c:v>1565</c:v>
                </c:pt>
                <c:pt idx="3666">
                  <c:v>1566</c:v>
                </c:pt>
                <c:pt idx="3667">
                  <c:v>1567</c:v>
                </c:pt>
                <c:pt idx="3668">
                  <c:v>1568</c:v>
                </c:pt>
                <c:pt idx="3669">
                  <c:v>1569</c:v>
                </c:pt>
                <c:pt idx="3670">
                  <c:v>1570</c:v>
                </c:pt>
                <c:pt idx="3671">
                  <c:v>1571</c:v>
                </c:pt>
                <c:pt idx="3672">
                  <c:v>1572</c:v>
                </c:pt>
                <c:pt idx="3673">
                  <c:v>1573</c:v>
                </c:pt>
                <c:pt idx="3674">
                  <c:v>1574</c:v>
                </c:pt>
                <c:pt idx="3675">
                  <c:v>1575</c:v>
                </c:pt>
                <c:pt idx="3676">
                  <c:v>1576</c:v>
                </c:pt>
                <c:pt idx="3677">
                  <c:v>1577</c:v>
                </c:pt>
                <c:pt idx="3678">
                  <c:v>1578</c:v>
                </c:pt>
                <c:pt idx="3679">
                  <c:v>1579</c:v>
                </c:pt>
                <c:pt idx="3680">
                  <c:v>1580</c:v>
                </c:pt>
                <c:pt idx="3681">
                  <c:v>1581</c:v>
                </c:pt>
                <c:pt idx="3682">
                  <c:v>1582</c:v>
                </c:pt>
                <c:pt idx="3683">
                  <c:v>1583</c:v>
                </c:pt>
                <c:pt idx="3684">
                  <c:v>1584</c:v>
                </c:pt>
                <c:pt idx="3685">
                  <c:v>1585</c:v>
                </c:pt>
                <c:pt idx="3686">
                  <c:v>1586</c:v>
                </c:pt>
                <c:pt idx="3687">
                  <c:v>1587</c:v>
                </c:pt>
                <c:pt idx="3688">
                  <c:v>1588</c:v>
                </c:pt>
                <c:pt idx="3689">
                  <c:v>1589</c:v>
                </c:pt>
                <c:pt idx="3690">
                  <c:v>1590</c:v>
                </c:pt>
                <c:pt idx="3691">
                  <c:v>1591</c:v>
                </c:pt>
                <c:pt idx="3692">
                  <c:v>1592</c:v>
                </c:pt>
                <c:pt idx="3693">
                  <c:v>1593</c:v>
                </c:pt>
                <c:pt idx="3694">
                  <c:v>1594</c:v>
                </c:pt>
                <c:pt idx="3695">
                  <c:v>1595</c:v>
                </c:pt>
                <c:pt idx="3696">
                  <c:v>1596</c:v>
                </c:pt>
                <c:pt idx="3697">
                  <c:v>1597</c:v>
                </c:pt>
                <c:pt idx="3698">
                  <c:v>1598</c:v>
                </c:pt>
                <c:pt idx="3699">
                  <c:v>1599</c:v>
                </c:pt>
                <c:pt idx="3700">
                  <c:v>1600</c:v>
                </c:pt>
                <c:pt idx="3701">
                  <c:v>1601</c:v>
                </c:pt>
                <c:pt idx="3702">
                  <c:v>1602</c:v>
                </c:pt>
                <c:pt idx="3703">
                  <c:v>1603</c:v>
                </c:pt>
                <c:pt idx="3704">
                  <c:v>1604</c:v>
                </c:pt>
                <c:pt idx="3705">
                  <c:v>1605</c:v>
                </c:pt>
                <c:pt idx="3706">
                  <c:v>1606</c:v>
                </c:pt>
                <c:pt idx="3707">
                  <c:v>1607</c:v>
                </c:pt>
                <c:pt idx="3708">
                  <c:v>1608</c:v>
                </c:pt>
                <c:pt idx="3709">
                  <c:v>1609</c:v>
                </c:pt>
                <c:pt idx="3710">
                  <c:v>1610</c:v>
                </c:pt>
                <c:pt idx="3711">
                  <c:v>1611</c:v>
                </c:pt>
                <c:pt idx="3712">
                  <c:v>1612</c:v>
                </c:pt>
                <c:pt idx="3713">
                  <c:v>1613</c:v>
                </c:pt>
                <c:pt idx="3714">
                  <c:v>1614</c:v>
                </c:pt>
                <c:pt idx="3715">
                  <c:v>1615</c:v>
                </c:pt>
                <c:pt idx="3716">
                  <c:v>1616</c:v>
                </c:pt>
                <c:pt idx="3717">
                  <c:v>1617</c:v>
                </c:pt>
                <c:pt idx="3718">
                  <c:v>1618</c:v>
                </c:pt>
                <c:pt idx="3719">
                  <c:v>1619</c:v>
                </c:pt>
                <c:pt idx="3720">
                  <c:v>1620</c:v>
                </c:pt>
                <c:pt idx="3721">
                  <c:v>1621</c:v>
                </c:pt>
                <c:pt idx="3722">
                  <c:v>1622</c:v>
                </c:pt>
                <c:pt idx="3723">
                  <c:v>1623</c:v>
                </c:pt>
                <c:pt idx="3724">
                  <c:v>1624</c:v>
                </c:pt>
                <c:pt idx="3725">
                  <c:v>1625</c:v>
                </c:pt>
                <c:pt idx="3726">
                  <c:v>1626</c:v>
                </c:pt>
                <c:pt idx="3727">
                  <c:v>1627</c:v>
                </c:pt>
                <c:pt idx="3728">
                  <c:v>1628</c:v>
                </c:pt>
                <c:pt idx="3729">
                  <c:v>1629</c:v>
                </c:pt>
                <c:pt idx="3730">
                  <c:v>1630</c:v>
                </c:pt>
                <c:pt idx="3731">
                  <c:v>1631</c:v>
                </c:pt>
                <c:pt idx="3732">
                  <c:v>1632</c:v>
                </c:pt>
                <c:pt idx="3733">
                  <c:v>1633</c:v>
                </c:pt>
                <c:pt idx="3734">
                  <c:v>1634</c:v>
                </c:pt>
                <c:pt idx="3735">
                  <c:v>1635</c:v>
                </c:pt>
                <c:pt idx="3736">
                  <c:v>1636</c:v>
                </c:pt>
                <c:pt idx="3737">
                  <c:v>1637</c:v>
                </c:pt>
                <c:pt idx="3738">
                  <c:v>1638</c:v>
                </c:pt>
                <c:pt idx="3739">
                  <c:v>1639</c:v>
                </c:pt>
                <c:pt idx="3740">
                  <c:v>1640</c:v>
                </c:pt>
                <c:pt idx="3741">
                  <c:v>1641</c:v>
                </c:pt>
                <c:pt idx="3742">
                  <c:v>1642</c:v>
                </c:pt>
                <c:pt idx="3743">
                  <c:v>1643</c:v>
                </c:pt>
                <c:pt idx="3744">
                  <c:v>1644</c:v>
                </c:pt>
                <c:pt idx="3745">
                  <c:v>1645</c:v>
                </c:pt>
                <c:pt idx="3746">
                  <c:v>1646</c:v>
                </c:pt>
                <c:pt idx="3747">
                  <c:v>1647</c:v>
                </c:pt>
                <c:pt idx="3748">
                  <c:v>1648</c:v>
                </c:pt>
                <c:pt idx="3749">
                  <c:v>1649</c:v>
                </c:pt>
                <c:pt idx="3750">
                  <c:v>1650</c:v>
                </c:pt>
                <c:pt idx="3751">
                  <c:v>1651</c:v>
                </c:pt>
                <c:pt idx="3752">
                  <c:v>1652</c:v>
                </c:pt>
                <c:pt idx="3753">
                  <c:v>1653</c:v>
                </c:pt>
                <c:pt idx="3754">
                  <c:v>1654</c:v>
                </c:pt>
                <c:pt idx="3755">
                  <c:v>1655</c:v>
                </c:pt>
                <c:pt idx="3756">
                  <c:v>1656</c:v>
                </c:pt>
                <c:pt idx="3757">
                  <c:v>1657</c:v>
                </c:pt>
                <c:pt idx="3758">
                  <c:v>1658</c:v>
                </c:pt>
                <c:pt idx="3759">
                  <c:v>1659</c:v>
                </c:pt>
                <c:pt idx="3760">
                  <c:v>1660</c:v>
                </c:pt>
                <c:pt idx="3761">
                  <c:v>1661</c:v>
                </c:pt>
                <c:pt idx="3762">
                  <c:v>1662</c:v>
                </c:pt>
                <c:pt idx="3763">
                  <c:v>1663</c:v>
                </c:pt>
                <c:pt idx="3764">
                  <c:v>1664</c:v>
                </c:pt>
                <c:pt idx="3765">
                  <c:v>1665</c:v>
                </c:pt>
                <c:pt idx="3766">
                  <c:v>1666</c:v>
                </c:pt>
                <c:pt idx="3767">
                  <c:v>1667</c:v>
                </c:pt>
                <c:pt idx="3768">
                  <c:v>1668</c:v>
                </c:pt>
                <c:pt idx="3769">
                  <c:v>1669</c:v>
                </c:pt>
                <c:pt idx="3770">
                  <c:v>1670</c:v>
                </c:pt>
                <c:pt idx="3771">
                  <c:v>1671</c:v>
                </c:pt>
                <c:pt idx="3772">
                  <c:v>1672</c:v>
                </c:pt>
                <c:pt idx="3773">
                  <c:v>1673</c:v>
                </c:pt>
                <c:pt idx="3774">
                  <c:v>1674</c:v>
                </c:pt>
                <c:pt idx="3775">
                  <c:v>1675</c:v>
                </c:pt>
                <c:pt idx="3776">
                  <c:v>1676</c:v>
                </c:pt>
                <c:pt idx="3777">
                  <c:v>1677</c:v>
                </c:pt>
                <c:pt idx="3778">
                  <c:v>1678</c:v>
                </c:pt>
                <c:pt idx="3779">
                  <c:v>1679</c:v>
                </c:pt>
                <c:pt idx="3780">
                  <c:v>1680</c:v>
                </c:pt>
                <c:pt idx="3781">
                  <c:v>1681</c:v>
                </c:pt>
                <c:pt idx="3782">
                  <c:v>1682</c:v>
                </c:pt>
                <c:pt idx="3783">
                  <c:v>1683</c:v>
                </c:pt>
                <c:pt idx="3784">
                  <c:v>1684</c:v>
                </c:pt>
                <c:pt idx="3785">
                  <c:v>1685</c:v>
                </c:pt>
                <c:pt idx="3786">
                  <c:v>1686</c:v>
                </c:pt>
                <c:pt idx="3787">
                  <c:v>1687</c:v>
                </c:pt>
                <c:pt idx="3788">
                  <c:v>1688</c:v>
                </c:pt>
                <c:pt idx="3789">
                  <c:v>1689</c:v>
                </c:pt>
                <c:pt idx="3790">
                  <c:v>1690</c:v>
                </c:pt>
                <c:pt idx="3791">
                  <c:v>1691</c:v>
                </c:pt>
                <c:pt idx="3792">
                  <c:v>1692</c:v>
                </c:pt>
                <c:pt idx="3793">
                  <c:v>1693</c:v>
                </c:pt>
                <c:pt idx="3794">
                  <c:v>1694</c:v>
                </c:pt>
                <c:pt idx="3795">
                  <c:v>1695</c:v>
                </c:pt>
                <c:pt idx="3796">
                  <c:v>1696</c:v>
                </c:pt>
                <c:pt idx="3797">
                  <c:v>1697</c:v>
                </c:pt>
                <c:pt idx="3798">
                  <c:v>1698</c:v>
                </c:pt>
                <c:pt idx="3799">
                  <c:v>1699</c:v>
                </c:pt>
                <c:pt idx="3800">
                  <c:v>1700</c:v>
                </c:pt>
                <c:pt idx="3801">
                  <c:v>1701</c:v>
                </c:pt>
                <c:pt idx="3802">
                  <c:v>1702</c:v>
                </c:pt>
                <c:pt idx="3803">
                  <c:v>1703</c:v>
                </c:pt>
                <c:pt idx="3804">
                  <c:v>1704</c:v>
                </c:pt>
                <c:pt idx="3805">
                  <c:v>1705</c:v>
                </c:pt>
                <c:pt idx="3806">
                  <c:v>1706</c:v>
                </c:pt>
                <c:pt idx="3807">
                  <c:v>1707</c:v>
                </c:pt>
                <c:pt idx="3808">
                  <c:v>1708</c:v>
                </c:pt>
                <c:pt idx="3809">
                  <c:v>1709</c:v>
                </c:pt>
                <c:pt idx="3810">
                  <c:v>1710</c:v>
                </c:pt>
                <c:pt idx="3811">
                  <c:v>1711</c:v>
                </c:pt>
                <c:pt idx="3812">
                  <c:v>1712</c:v>
                </c:pt>
                <c:pt idx="3813">
                  <c:v>1713</c:v>
                </c:pt>
                <c:pt idx="3814">
                  <c:v>1714</c:v>
                </c:pt>
                <c:pt idx="3815">
                  <c:v>1715</c:v>
                </c:pt>
                <c:pt idx="3816">
                  <c:v>1716</c:v>
                </c:pt>
                <c:pt idx="3817">
                  <c:v>1717</c:v>
                </c:pt>
                <c:pt idx="3818">
                  <c:v>1718</c:v>
                </c:pt>
                <c:pt idx="3819">
                  <c:v>1719</c:v>
                </c:pt>
                <c:pt idx="3820">
                  <c:v>1720</c:v>
                </c:pt>
                <c:pt idx="3821">
                  <c:v>1721</c:v>
                </c:pt>
                <c:pt idx="3822">
                  <c:v>1722</c:v>
                </c:pt>
                <c:pt idx="3823">
                  <c:v>1723</c:v>
                </c:pt>
                <c:pt idx="3824">
                  <c:v>1724</c:v>
                </c:pt>
                <c:pt idx="3825">
                  <c:v>1725</c:v>
                </c:pt>
                <c:pt idx="3826">
                  <c:v>1726</c:v>
                </c:pt>
                <c:pt idx="3827">
                  <c:v>1727</c:v>
                </c:pt>
                <c:pt idx="3828">
                  <c:v>1728</c:v>
                </c:pt>
                <c:pt idx="3829">
                  <c:v>1729</c:v>
                </c:pt>
                <c:pt idx="3830">
                  <c:v>1730</c:v>
                </c:pt>
                <c:pt idx="3831">
                  <c:v>1731</c:v>
                </c:pt>
                <c:pt idx="3832">
                  <c:v>1732</c:v>
                </c:pt>
                <c:pt idx="3833">
                  <c:v>1733</c:v>
                </c:pt>
                <c:pt idx="3834">
                  <c:v>1734</c:v>
                </c:pt>
                <c:pt idx="3835">
                  <c:v>1735</c:v>
                </c:pt>
                <c:pt idx="3836">
                  <c:v>1736</c:v>
                </c:pt>
                <c:pt idx="3837">
                  <c:v>1737</c:v>
                </c:pt>
                <c:pt idx="3838">
                  <c:v>1738</c:v>
                </c:pt>
                <c:pt idx="3839">
                  <c:v>1739</c:v>
                </c:pt>
                <c:pt idx="3840">
                  <c:v>1740</c:v>
                </c:pt>
                <c:pt idx="3841">
                  <c:v>1741</c:v>
                </c:pt>
                <c:pt idx="3842">
                  <c:v>1742</c:v>
                </c:pt>
                <c:pt idx="3843">
                  <c:v>1743</c:v>
                </c:pt>
                <c:pt idx="3844">
                  <c:v>1744</c:v>
                </c:pt>
                <c:pt idx="3845">
                  <c:v>1745</c:v>
                </c:pt>
                <c:pt idx="3846">
                  <c:v>1746</c:v>
                </c:pt>
                <c:pt idx="3847">
                  <c:v>1747</c:v>
                </c:pt>
                <c:pt idx="3848">
                  <c:v>1748</c:v>
                </c:pt>
                <c:pt idx="3849">
                  <c:v>1749</c:v>
                </c:pt>
                <c:pt idx="3850">
                  <c:v>1750</c:v>
                </c:pt>
                <c:pt idx="3851">
                  <c:v>1751</c:v>
                </c:pt>
                <c:pt idx="3852">
                  <c:v>1752</c:v>
                </c:pt>
                <c:pt idx="3853">
                  <c:v>1753</c:v>
                </c:pt>
                <c:pt idx="3854">
                  <c:v>1754</c:v>
                </c:pt>
                <c:pt idx="3855">
                  <c:v>1755</c:v>
                </c:pt>
                <c:pt idx="3856">
                  <c:v>1756</c:v>
                </c:pt>
                <c:pt idx="3857">
                  <c:v>1757</c:v>
                </c:pt>
                <c:pt idx="3858">
                  <c:v>1758</c:v>
                </c:pt>
                <c:pt idx="3859">
                  <c:v>1759</c:v>
                </c:pt>
                <c:pt idx="3860">
                  <c:v>1760</c:v>
                </c:pt>
                <c:pt idx="3861">
                  <c:v>1761</c:v>
                </c:pt>
                <c:pt idx="3862">
                  <c:v>1762</c:v>
                </c:pt>
                <c:pt idx="3863">
                  <c:v>1763</c:v>
                </c:pt>
                <c:pt idx="3864">
                  <c:v>1764</c:v>
                </c:pt>
                <c:pt idx="3865">
                  <c:v>1765</c:v>
                </c:pt>
                <c:pt idx="3866">
                  <c:v>1766</c:v>
                </c:pt>
                <c:pt idx="3867">
                  <c:v>1767</c:v>
                </c:pt>
                <c:pt idx="3868">
                  <c:v>1768</c:v>
                </c:pt>
                <c:pt idx="3869">
                  <c:v>1769</c:v>
                </c:pt>
                <c:pt idx="3870">
                  <c:v>1770</c:v>
                </c:pt>
                <c:pt idx="3871">
                  <c:v>1771</c:v>
                </c:pt>
                <c:pt idx="3872">
                  <c:v>1772</c:v>
                </c:pt>
                <c:pt idx="3873">
                  <c:v>1773</c:v>
                </c:pt>
                <c:pt idx="3874">
                  <c:v>1774</c:v>
                </c:pt>
                <c:pt idx="3875">
                  <c:v>1775</c:v>
                </c:pt>
                <c:pt idx="3876">
                  <c:v>1776</c:v>
                </c:pt>
                <c:pt idx="3877">
                  <c:v>1777</c:v>
                </c:pt>
                <c:pt idx="3878">
                  <c:v>1778</c:v>
                </c:pt>
                <c:pt idx="3879">
                  <c:v>1779</c:v>
                </c:pt>
                <c:pt idx="3880">
                  <c:v>1780</c:v>
                </c:pt>
                <c:pt idx="3881">
                  <c:v>1781</c:v>
                </c:pt>
                <c:pt idx="3882">
                  <c:v>1782</c:v>
                </c:pt>
                <c:pt idx="3883">
                  <c:v>1783</c:v>
                </c:pt>
                <c:pt idx="3884">
                  <c:v>1784</c:v>
                </c:pt>
                <c:pt idx="3885">
                  <c:v>1785</c:v>
                </c:pt>
                <c:pt idx="3886">
                  <c:v>1786</c:v>
                </c:pt>
                <c:pt idx="3887">
                  <c:v>1787</c:v>
                </c:pt>
                <c:pt idx="3888">
                  <c:v>1788</c:v>
                </c:pt>
                <c:pt idx="3889">
                  <c:v>1789</c:v>
                </c:pt>
                <c:pt idx="3890">
                  <c:v>1790</c:v>
                </c:pt>
                <c:pt idx="3891">
                  <c:v>1791</c:v>
                </c:pt>
                <c:pt idx="3892">
                  <c:v>1792</c:v>
                </c:pt>
                <c:pt idx="3893">
                  <c:v>1793</c:v>
                </c:pt>
                <c:pt idx="3894">
                  <c:v>1794</c:v>
                </c:pt>
                <c:pt idx="3895">
                  <c:v>1795</c:v>
                </c:pt>
                <c:pt idx="3896">
                  <c:v>1796</c:v>
                </c:pt>
                <c:pt idx="3897">
                  <c:v>1797</c:v>
                </c:pt>
                <c:pt idx="3898">
                  <c:v>1798</c:v>
                </c:pt>
                <c:pt idx="3899">
                  <c:v>1799</c:v>
                </c:pt>
                <c:pt idx="3900">
                  <c:v>1800</c:v>
                </c:pt>
                <c:pt idx="3901">
                  <c:v>1801</c:v>
                </c:pt>
                <c:pt idx="3902">
                  <c:v>1802</c:v>
                </c:pt>
                <c:pt idx="3903">
                  <c:v>1803</c:v>
                </c:pt>
                <c:pt idx="3904">
                  <c:v>1804</c:v>
                </c:pt>
                <c:pt idx="3905">
                  <c:v>1805</c:v>
                </c:pt>
                <c:pt idx="3906">
                  <c:v>1806</c:v>
                </c:pt>
                <c:pt idx="3907">
                  <c:v>1807</c:v>
                </c:pt>
                <c:pt idx="3908">
                  <c:v>1808</c:v>
                </c:pt>
                <c:pt idx="3909">
                  <c:v>1809</c:v>
                </c:pt>
                <c:pt idx="3910">
                  <c:v>1810</c:v>
                </c:pt>
                <c:pt idx="3911">
                  <c:v>1811</c:v>
                </c:pt>
                <c:pt idx="3912">
                  <c:v>1812</c:v>
                </c:pt>
                <c:pt idx="3913">
                  <c:v>1813</c:v>
                </c:pt>
                <c:pt idx="3914">
                  <c:v>1814</c:v>
                </c:pt>
                <c:pt idx="3915">
                  <c:v>1815</c:v>
                </c:pt>
                <c:pt idx="3916">
                  <c:v>1816</c:v>
                </c:pt>
                <c:pt idx="3917">
                  <c:v>1817</c:v>
                </c:pt>
                <c:pt idx="3918">
                  <c:v>1818</c:v>
                </c:pt>
                <c:pt idx="3919">
                  <c:v>1819</c:v>
                </c:pt>
                <c:pt idx="3920">
                  <c:v>1820</c:v>
                </c:pt>
                <c:pt idx="3921">
                  <c:v>1821</c:v>
                </c:pt>
                <c:pt idx="3922">
                  <c:v>1822</c:v>
                </c:pt>
                <c:pt idx="3923">
                  <c:v>1823</c:v>
                </c:pt>
                <c:pt idx="3924">
                  <c:v>1824</c:v>
                </c:pt>
                <c:pt idx="3925">
                  <c:v>1825</c:v>
                </c:pt>
                <c:pt idx="3926">
                  <c:v>1826</c:v>
                </c:pt>
                <c:pt idx="3927">
                  <c:v>1827</c:v>
                </c:pt>
                <c:pt idx="3928">
                  <c:v>1828</c:v>
                </c:pt>
                <c:pt idx="3929">
                  <c:v>1829</c:v>
                </c:pt>
                <c:pt idx="3930">
                  <c:v>1830</c:v>
                </c:pt>
                <c:pt idx="3931">
                  <c:v>1831</c:v>
                </c:pt>
                <c:pt idx="3932">
                  <c:v>1832</c:v>
                </c:pt>
                <c:pt idx="3933">
                  <c:v>1833</c:v>
                </c:pt>
                <c:pt idx="3934">
                  <c:v>1834</c:v>
                </c:pt>
                <c:pt idx="3935">
                  <c:v>1835</c:v>
                </c:pt>
                <c:pt idx="3936">
                  <c:v>1836</c:v>
                </c:pt>
                <c:pt idx="3937">
                  <c:v>1837</c:v>
                </c:pt>
                <c:pt idx="3938">
                  <c:v>1838</c:v>
                </c:pt>
                <c:pt idx="3939">
                  <c:v>1839</c:v>
                </c:pt>
                <c:pt idx="3940">
                  <c:v>1840</c:v>
                </c:pt>
                <c:pt idx="3941">
                  <c:v>1841</c:v>
                </c:pt>
                <c:pt idx="3942">
                  <c:v>1842</c:v>
                </c:pt>
                <c:pt idx="3943">
                  <c:v>1843</c:v>
                </c:pt>
                <c:pt idx="3944">
                  <c:v>1844</c:v>
                </c:pt>
                <c:pt idx="3945">
                  <c:v>1845</c:v>
                </c:pt>
                <c:pt idx="3946">
                  <c:v>1846</c:v>
                </c:pt>
                <c:pt idx="3947">
                  <c:v>1847</c:v>
                </c:pt>
                <c:pt idx="3948">
                  <c:v>1848</c:v>
                </c:pt>
                <c:pt idx="3949">
                  <c:v>1849</c:v>
                </c:pt>
                <c:pt idx="3950">
                  <c:v>1850</c:v>
                </c:pt>
                <c:pt idx="3951">
                  <c:v>1851</c:v>
                </c:pt>
                <c:pt idx="3952">
                  <c:v>1852</c:v>
                </c:pt>
                <c:pt idx="3953">
                  <c:v>1853</c:v>
                </c:pt>
                <c:pt idx="3954">
                  <c:v>1854</c:v>
                </c:pt>
                <c:pt idx="3955">
                  <c:v>1855</c:v>
                </c:pt>
                <c:pt idx="3956">
                  <c:v>1856</c:v>
                </c:pt>
                <c:pt idx="3957">
                  <c:v>1857</c:v>
                </c:pt>
                <c:pt idx="3958">
                  <c:v>1858</c:v>
                </c:pt>
                <c:pt idx="3959">
                  <c:v>1859</c:v>
                </c:pt>
                <c:pt idx="3960">
                  <c:v>1860</c:v>
                </c:pt>
                <c:pt idx="3961">
                  <c:v>1861</c:v>
                </c:pt>
                <c:pt idx="3962">
                  <c:v>1862</c:v>
                </c:pt>
                <c:pt idx="3963">
                  <c:v>1863</c:v>
                </c:pt>
                <c:pt idx="3964">
                  <c:v>1864</c:v>
                </c:pt>
                <c:pt idx="3965">
                  <c:v>1865</c:v>
                </c:pt>
                <c:pt idx="3966">
                  <c:v>1866</c:v>
                </c:pt>
                <c:pt idx="3967">
                  <c:v>1867</c:v>
                </c:pt>
                <c:pt idx="3968">
                  <c:v>1868</c:v>
                </c:pt>
                <c:pt idx="3969">
                  <c:v>1869</c:v>
                </c:pt>
                <c:pt idx="3970">
                  <c:v>1870</c:v>
                </c:pt>
                <c:pt idx="3971">
                  <c:v>1871</c:v>
                </c:pt>
                <c:pt idx="3972">
                  <c:v>1872</c:v>
                </c:pt>
                <c:pt idx="3973">
                  <c:v>1873</c:v>
                </c:pt>
                <c:pt idx="3974">
                  <c:v>1874</c:v>
                </c:pt>
                <c:pt idx="3975">
                  <c:v>1875</c:v>
                </c:pt>
                <c:pt idx="3976">
                  <c:v>1876</c:v>
                </c:pt>
                <c:pt idx="3977">
                  <c:v>1877</c:v>
                </c:pt>
                <c:pt idx="3978">
                  <c:v>1878</c:v>
                </c:pt>
                <c:pt idx="3979">
                  <c:v>1879</c:v>
                </c:pt>
                <c:pt idx="3980">
                  <c:v>1880</c:v>
                </c:pt>
                <c:pt idx="3981">
                  <c:v>1881</c:v>
                </c:pt>
                <c:pt idx="3982">
                  <c:v>1882</c:v>
                </c:pt>
                <c:pt idx="3983">
                  <c:v>1883</c:v>
                </c:pt>
                <c:pt idx="3984">
                  <c:v>1884</c:v>
                </c:pt>
                <c:pt idx="3985">
                  <c:v>1885</c:v>
                </c:pt>
                <c:pt idx="3986">
                  <c:v>1886</c:v>
                </c:pt>
                <c:pt idx="3987">
                  <c:v>1887</c:v>
                </c:pt>
                <c:pt idx="3988">
                  <c:v>1888</c:v>
                </c:pt>
                <c:pt idx="3989">
                  <c:v>1889</c:v>
                </c:pt>
                <c:pt idx="3990">
                  <c:v>1890</c:v>
                </c:pt>
                <c:pt idx="3991">
                  <c:v>1891</c:v>
                </c:pt>
                <c:pt idx="3992">
                  <c:v>1892</c:v>
                </c:pt>
                <c:pt idx="3993">
                  <c:v>1893</c:v>
                </c:pt>
                <c:pt idx="3994">
                  <c:v>1894</c:v>
                </c:pt>
                <c:pt idx="3995">
                  <c:v>1895</c:v>
                </c:pt>
                <c:pt idx="3996">
                  <c:v>1896</c:v>
                </c:pt>
                <c:pt idx="3997">
                  <c:v>1897</c:v>
                </c:pt>
                <c:pt idx="3998">
                  <c:v>1898</c:v>
                </c:pt>
                <c:pt idx="3999">
                  <c:v>1899</c:v>
                </c:pt>
                <c:pt idx="4000">
                  <c:v>1900</c:v>
                </c:pt>
                <c:pt idx="4001">
                  <c:v>1901</c:v>
                </c:pt>
                <c:pt idx="4002">
                  <c:v>1902</c:v>
                </c:pt>
                <c:pt idx="4003">
                  <c:v>1903</c:v>
                </c:pt>
                <c:pt idx="4004">
                  <c:v>1904</c:v>
                </c:pt>
                <c:pt idx="4005">
                  <c:v>1905</c:v>
                </c:pt>
                <c:pt idx="4006">
                  <c:v>1906</c:v>
                </c:pt>
                <c:pt idx="4007">
                  <c:v>1907</c:v>
                </c:pt>
                <c:pt idx="4008">
                  <c:v>1908</c:v>
                </c:pt>
                <c:pt idx="4009">
                  <c:v>1909</c:v>
                </c:pt>
                <c:pt idx="4010">
                  <c:v>1910</c:v>
                </c:pt>
                <c:pt idx="4011">
                  <c:v>1911</c:v>
                </c:pt>
                <c:pt idx="4012">
                  <c:v>1912</c:v>
                </c:pt>
                <c:pt idx="4013">
                  <c:v>1913</c:v>
                </c:pt>
                <c:pt idx="4014">
                  <c:v>1914</c:v>
                </c:pt>
                <c:pt idx="4015">
                  <c:v>1915</c:v>
                </c:pt>
                <c:pt idx="4016">
                  <c:v>1916</c:v>
                </c:pt>
                <c:pt idx="4017">
                  <c:v>1917</c:v>
                </c:pt>
                <c:pt idx="4018">
                  <c:v>1918</c:v>
                </c:pt>
                <c:pt idx="4019">
                  <c:v>1919</c:v>
                </c:pt>
                <c:pt idx="4020">
                  <c:v>1920</c:v>
                </c:pt>
                <c:pt idx="4021">
                  <c:v>1921</c:v>
                </c:pt>
                <c:pt idx="4022">
                  <c:v>1922</c:v>
                </c:pt>
                <c:pt idx="4023">
                  <c:v>1923</c:v>
                </c:pt>
                <c:pt idx="4024">
                  <c:v>1924</c:v>
                </c:pt>
                <c:pt idx="4025">
                  <c:v>1925</c:v>
                </c:pt>
                <c:pt idx="4026">
                  <c:v>1926</c:v>
                </c:pt>
                <c:pt idx="4027">
                  <c:v>1927</c:v>
                </c:pt>
                <c:pt idx="4028">
                  <c:v>1928</c:v>
                </c:pt>
                <c:pt idx="4029">
                  <c:v>1929</c:v>
                </c:pt>
                <c:pt idx="4030">
                  <c:v>1930</c:v>
                </c:pt>
                <c:pt idx="4031">
                  <c:v>1931</c:v>
                </c:pt>
                <c:pt idx="4032">
                  <c:v>1932</c:v>
                </c:pt>
                <c:pt idx="4033">
                  <c:v>1933</c:v>
                </c:pt>
                <c:pt idx="4034">
                  <c:v>1934</c:v>
                </c:pt>
                <c:pt idx="4035">
                  <c:v>1935</c:v>
                </c:pt>
                <c:pt idx="4036">
                  <c:v>1936</c:v>
                </c:pt>
                <c:pt idx="4037">
                  <c:v>1937</c:v>
                </c:pt>
                <c:pt idx="4038">
                  <c:v>1938</c:v>
                </c:pt>
                <c:pt idx="4039">
                  <c:v>1939</c:v>
                </c:pt>
                <c:pt idx="4040">
                  <c:v>1940</c:v>
                </c:pt>
                <c:pt idx="4041">
                  <c:v>1941</c:v>
                </c:pt>
                <c:pt idx="4042">
                  <c:v>1942</c:v>
                </c:pt>
                <c:pt idx="4043">
                  <c:v>1943</c:v>
                </c:pt>
                <c:pt idx="4044">
                  <c:v>1944</c:v>
                </c:pt>
                <c:pt idx="4045">
                  <c:v>1945</c:v>
                </c:pt>
                <c:pt idx="4046">
                  <c:v>1946</c:v>
                </c:pt>
                <c:pt idx="4047">
                  <c:v>1947</c:v>
                </c:pt>
                <c:pt idx="4048">
                  <c:v>1948</c:v>
                </c:pt>
                <c:pt idx="4049">
                  <c:v>1949</c:v>
                </c:pt>
                <c:pt idx="4050">
                  <c:v>1950</c:v>
                </c:pt>
                <c:pt idx="4051">
                  <c:v>1951</c:v>
                </c:pt>
                <c:pt idx="4052">
                  <c:v>1952</c:v>
                </c:pt>
                <c:pt idx="4053">
                  <c:v>1953</c:v>
                </c:pt>
                <c:pt idx="4054">
                  <c:v>1954</c:v>
                </c:pt>
                <c:pt idx="4055">
                  <c:v>1955</c:v>
                </c:pt>
                <c:pt idx="4056">
                  <c:v>1956</c:v>
                </c:pt>
                <c:pt idx="4057">
                  <c:v>1957</c:v>
                </c:pt>
                <c:pt idx="4058">
                  <c:v>1958</c:v>
                </c:pt>
                <c:pt idx="4059">
                  <c:v>1959</c:v>
                </c:pt>
                <c:pt idx="4060">
                  <c:v>1960</c:v>
                </c:pt>
                <c:pt idx="4061">
                  <c:v>1961</c:v>
                </c:pt>
                <c:pt idx="4062">
                  <c:v>1962</c:v>
                </c:pt>
                <c:pt idx="4063">
                  <c:v>1963</c:v>
                </c:pt>
                <c:pt idx="4064">
                  <c:v>1964</c:v>
                </c:pt>
                <c:pt idx="4065">
                  <c:v>1965</c:v>
                </c:pt>
                <c:pt idx="4066">
                  <c:v>1966</c:v>
                </c:pt>
                <c:pt idx="4067">
                  <c:v>1967</c:v>
                </c:pt>
                <c:pt idx="4068">
                  <c:v>1968</c:v>
                </c:pt>
                <c:pt idx="4069">
                  <c:v>1969</c:v>
                </c:pt>
                <c:pt idx="4070">
                  <c:v>1970</c:v>
                </c:pt>
                <c:pt idx="4071">
                  <c:v>1971</c:v>
                </c:pt>
                <c:pt idx="4072">
                  <c:v>1972</c:v>
                </c:pt>
                <c:pt idx="4073">
                  <c:v>1973</c:v>
                </c:pt>
                <c:pt idx="4074">
                  <c:v>1974</c:v>
                </c:pt>
                <c:pt idx="4075">
                  <c:v>1975</c:v>
                </c:pt>
                <c:pt idx="4076">
                  <c:v>1976</c:v>
                </c:pt>
                <c:pt idx="4077">
                  <c:v>1977</c:v>
                </c:pt>
                <c:pt idx="4078">
                  <c:v>1978</c:v>
                </c:pt>
                <c:pt idx="4079">
                  <c:v>1979</c:v>
                </c:pt>
                <c:pt idx="4080">
                  <c:v>1980</c:v>
                </c:pt>
                <c:pt idx="4081">
                  <c:v>1981</c:v>
                </c:pt>
                <c:pt idx="4082">
                  <c:v>1982</c:v>
                </c:pt>
                <c:pt idx="4083">
                  <c:v>1983</c:v>
                </c:pt>
                <c:pt idx="4084">
                  <c:v>1984</c:v>
                </c:pt>
                <c:pt idx="4085">
                  <c:v>1985</c:v>
                </c:pt>
                <c:pt idx="4086">
                  <c:v>1986</c:v>
                </c:pt>
                <c:pt idx="4087">
                  <c:v>1987</c:v>
                </c:pt>
                <c:pt idx="4088">
                  <c:v>1988</c:v>
                </c:pt>
                <c:pt idx="4089">
                  <c:v>1989</c:v>
                </c:pt>
                <c:pt idx="4090">
                  <c:v>1990</c:v>
                </c:pt>
                <c:pt idx="4091">
                  <c:v>1991</c:v>
                </c:pt>
                <c:pt idx="4092">
                  <c:v>1992</c:v>
                </c:pt>
                <c:pt idx="4093">
                  <c:v>1993</c:v>
                </c:pt>
                <c:pt idx="4094">
                  <c:v>1994</c:v>
                </c:pt>
                <c:pt idx="4095">
                  <c:v>1995</c:v>
                </c:pt>
                <c:pt idx="4096">
                  <c:v>1996</c:v>
                </c:pt>
                <c:pt idx="4097">
                  <c:v>1997</c:v>
                </c:pt>
                <c:pt idx="4098">
                  <c:v>1998</c:v>
                </c:pt>
                <c:pt idx="4099">
                  <c:v>1999</c:v>
                </c:pt>
                <c:pt idx="4100">
                  <c:v>2000</c:v>
                </c:pt>
                <c:pt idx="4101">
                  <c:v>2001</c:v>
                </c:pt>
                <c:pt idx="4102">
                  <c:v>2002</c:v>
                </c:pt>
                <c:pt idx="4103">
                  <c:v>2003</c:v>
                </c:pt>
                <c:pt idx="4104">
                  <c:v>2004</c:v>
                </c:pt>
                <c:pt idx="4105">
                  <c:v>2005</c:v>
                </c:pt>
                <c:pt idx="4106">
                  <c:v>2006</c:v>
                </c:pt>
                <c:pt idx="4107">
                  <c:v>2007</c:v>
                </c:pt>
                <c:pt idx="4108">
                  <c:v>2008</c:v>
                </c:pt>
                <c:pt idx="4109">
                  <c:v>2009</c:v>
                </c:pt>
                <c:pt idx="4110">
                  <c:v>2010</c:v>
                </c:pt>
                <c:pt idx="4111">
                  <c:v>2011</c:v>
                </c:pt>
                <c:pt idx="4112">
                  <c:v>2012</c:v>
                </c:pt>
                <c:pt idx="4113">
                  <c:v>2013</c:v>
                </c:pt>
                <c:pt idx="4114">
                  <c:v>2014</c:v>
                </c:pt>
                <c:pt idx="4115">
                  <c:v>2015</c:v>
                </c:pt>
                <c:pt idx="4116">
                  <c:v>2016</c:v>
                </c:pt>
                <c:pt idx="4117">
                  <c:v>2017</c:v>
                </c:pt>
                <c:pt idx="4118">
                  <c:v>2018</c:v>
                </c:pt>
                <c:pt idx="4119">
                  <c:v>2019</c:v>
                </c:pt>
                <c:pt idx="4120">
                  <c:v>2020</c:v>
                </c:pt>
                <c:pt idx="4121">
                  <c:v>2021</c:v>
                </c:pt>
                <c:pt idx="4122">
                  <c:v>2022</c:v>
                </c:pt>
                <c:pt idx="4123">
                  <c:v>2023</c:v>
                </c:pt>
                <c:pt idx="4124">
                  <c:v>2024</c:v>
                </c:pt>
                <c:pt idx="4125">
                  <c:v>2025</c:v>
                </c:pt>
                <c:pt idx="4126">
                  <c:v>2026</c:v>
                </c:pt>
                <c:pt idx="4127">
                  <c:v>2027</c:v>
                </c:pt>
                <c:pt idx="4128">
                  <c:v>2028</c:v>
                </c:pt>
                <c:pt idx="4129">
                  <c:v>2029</c:v>
                </c:pt>
                <c:pt idx="4130">
                  <c:v>2030</c:v>
                </c:pt>
                <c:pt idx="4131">
                  <c:v>2031</c:v>
                </c:pt>
                <c:pt idx="4132">
                  <c:v>2032</c:v>
                </c:pt>
                <c:pt idx="4133">
                  <c:v>2033</c:v>
                </c:pt>
                <c:pt idx="4134">
                  <c:v>2034</c:v>
                </c:pt>
                <c:pt idx="4135">
                  <c:v>2035</c:v>
                </c:pt>
                <c:pt idx="4136">
                  <c:v>2036</c:v>
                </c:pt>
                <c:pt idx="4137">
                  <c:v>2037</c:v>
                </c:pt>
                <c:pt idx="4138">
                  <c:v>2038</c:v>
                </c:pt>
                <c:pt idx="4139">
                  <c:v>2039</c:v>
                </c:pt>
                <c:pt idx="4140">
                  <c:v>2040</c:v>
                </c:pt>
                <c:pt idx="4141">
                  <c:v>2041</c:v>
                </c:pt>
                <c:pt idx="4142">
                  <c:v>2042</c:v>
                </c:pt>
                <c:pt idx="4143">
                  <c:v>2043</c:v>
                </c:pt>
                <c:pt idx="4144">
                  <c:v>2044</c:v>
                </c:pt>
                <c:pt idx="4145">
                  <c:v>2045</c:v>
                </c:pt>
                <c:pt idx="4146">
                  <c:v>2046</c:v>
                </c:pt>
                <c:pt idx="4147">
                  <c:v>2047</c:v>
                </c:pt>
                <c:pt idx="4148">
                  <c:v>2048</c:v>
                </c:pt>
                <c:pt idx="4149">
                  <c:v>2049</c:v>
                </c:pt>
                <c:pt idx="4150">
                  <c:v>2050</c:v>
                </c:pt>
                <c:pt idx="4151">
                  <c:v>2051</c:v>
                </c:pt>
                <c:pt idx="4152">
                  <c:v>2052</c:v>
                </c:pt>
                <c:pt idx="4153">
                  <c:v>2053</c:v>
                </c:pt>
                <c:pt idx="4154">
                  <c:v>2054</c:v>
                </c:pt>
                <c:pt idx="4155">
                  <c:v>2055</c:v>
                </c:pt>
                <c:pt idx="4156">
                  <c:v>2056</c:v>
                </c:pt>
                <c:pt idx="4157">
                  <c:v>2057</c:v>
                </c:pt>
                <c:pt idx="4158">
                  <c:v>2058</c:v>
                </c:pt>
                <c:pt idx="4159">
                  <c:v>2059</c:v>
                </c:pt>
                <c:pt idx="4160">
                  <c:v>2060</c:v>
                </c:pt>
                <c:pt idx="4161">
                  <c:v>2061</c:v>
                </c:pt>
                <c:pt idx="4162">
                  <c:v>2062</c:v>
                </c:pt>
                <c:pt idx="4163">
                  <c:v>2063</c:v>
                </c:pt>
                <c:pt idx="4164">
                  <c:v>2064</c:v>
                </c:pt>
                <c:pt idx="4165">
                  <c:v>2065</c:v>
                </c:pt>
                <c:pt idx="4166">
                  <c:v>2066</c:v>
                </c:pt>
                <c:pt idx="4167">
                  <c:v>2067</c:v>
                </c:pt>
                <c:pt idx="4168">
                  <c:v>2068</c:v>
                </c:pt>
                <c:pt idx="4169">
                  <c:v>2069</c:v>
                </c:pt>
                <c:pt idx="4170">
                  <c:v>2070</c:v>
                </c:pt>
                <c:pt idx="4171">
                  <c:v>2071</c:v>
                </c:pt>
                <c:pt idx="4172">
                  <c:v>2072</c:v>
                </c:pt>
                <c:pt idx="4173">
                  <c:v>2073</c:v>
                </c:pt>
                <c:pt idx="4174">
                  <c:v>2074</c:v>
                </c:pt>
                <c:pt idx="4175">
                  <c:v>2075</c:v>
                </c:pt>
                <c:pt idx="4176">
                  <c:v>2076</c:v>
                </c:pt>
                <c:pt idx="4177">
                  <c:v>2077</c:v>
                </c:pt>
                <c:pt idx="4178">
                  <c:v>2078</c:v>
                </c:pt>
                <c:pt idx="4179">
                  <c:v>2079</c:v>
                </c:pt>
                <c:pt idx="4180">
                  <c:v>2080</c:v>
                </c:pt>
                <c:pt idx="4181">
                  <c:v>2081</c:v>
                </c:pt>
                <c:pt idx="4182">
                  <c:v>2082</c:v>
                </c:pt>
                <c:pt idx="4183">
                  <c:v>2083</c:v>
                </c:pt>
                <c:pt idx="4184">
                  <c:v>2084</c:v>
                </c:pt>
                <c:pt idx="4185">
                  <c:v>2085</c:v>
                </c:pt>
                <c:pt idx="4186">
                  <c:v>2086</c:v>
                </c:pt>
                <c:pt idx="4187">
                  <c:v>2087</c:v>
                </c:pt>
                <c:pt idx="4188">
                  <c:v>2088</c:v>
                </c:pt>
                <c:pt idx="4189">
                  <c:v>2089</c:v>
                </c:pt>
                <c:pt idx="4190">
                  <c:v>2090</c:v>
                </c:pt>
                <c:pt idx="4191">
                  <c:v>2091</c:v>
                </c:pt>
                <c:pt idx="4192">
                  <c:v>2092</c:v>
                </c:pt>
                <c:pt idx="4193">
                  <c:v>2093</c:v>
                </c:pt>
                <c:pt idx="4194">
                  <c:v>2094</c:v>
                </c:pt>
                <c:pt idx="4195">
                  <c:v>2095</c:v>
                </c:pt>
                <c:pt idx="4196">
                  <c:v>2096</c:v>
                </c:pt>
                <c:pt idx="4197">
                  <c:v>2097</c:v>
                </c:pt>
                <c:pt idx="4198">
                  <c:v>2098</c:v>
                </c:pt>
                <c:pt idx="4199">
                  <c:v>2099</c:v>
                </c:pt>
                <c:pt idx="4200">
                  <c:v>2100</c:v>
                </c:pt>
              </c:numCache>
            </c:numRef>
          </c:xVal>
          <c:yVal>
            <c:numRef>
              <c:f>'10.5 with frame'!$B$1:$B$4201</c:f>
              <c:numCache>
                <c:formatCode>General</c:formatCode>
                <c:ptCount val="4201"/>
                <c:pt idx="0">
                  <c:v>-3.7348549099966602E-5</c:v>
                </c:pt>
                <c:pt idx="1">
                  <c:v>-3.7344582468172903E-5</c:v>
                </c:pt>
                <c:pt idx="2">
                  <c:v>-3.7340608162340601E-5</c:v>
                </c:pt>
                <c:pt idx="3">
                  <c:v>-3.7336626155586998E-5</c:v>
                </c:pt>
                <c:pt idx="4">
                  <c:v>-3.7332636463410303E-5</c:v>
                </c:pt>
                <c:pt idx="5">
                  <c:v>-3.7328639108093202E-5</c:v>
                </c:pt>
                <c:pt idx="6">
                  <c:v>-3.7324634027149003E-5</c:v>
                </c:pt>
                <c:pt idx="7">
                  <c:v>-3.7320621124700103E-5</c:v>
                </c:pt>
                <c:pt idx="8">
                  <c:v>-3.7316600517527998E-5</c:v>
                </c:pt>
                <c:pt idx="9">
                  <c:v>-3.7312572122026503E-5</c:v>
                </c:pt>
                <c:pt idx="10">
                  <c:v>-3.73085359515915E-5</c:v>
                </c:pt>
                <c:pt idx="11">
                  <c:v>-3.7304491904467999E-5</c:v>
                </c:pt>
                <c:pt idx="12">
                  <c:v>-3.73004400621013E-5</c:v>
                </c:pt>
                <c:pt idx="13">
                  <c:v>-3.7296380361371499E-5</c:v>
                </c:pt>
                <c:pt idx="14">
                  <c:v>-3.7292312759562201E-5</c:v>
                </c:pt>
                <c:pt idx="15">
                  <c:v>-3.7288237305167703E-5</c:v>
                </c:pt>
                <c:pt idx="16">
                  <c:v>-3.7284153961055497E-5</c:v>
                </c:pt>
                <c:pt idx="17">
                  <c:v>-3.7280062622109601E-5</c:v>
                </c:pt>
                <c:pt idx="18">
                  <c:v>-3.7275963416846102E-5</c:v>
                </c:pt>
                <c:pt idx="19">
                  <c:v>-3.7271856226723802E-5</c:v>
                </c:pt>
                <c:pt idx="20">
                  <c:v>-3.7267741011633599E-5</c:v>
                </c:pt>
                <c:pt idx="21">
                  <c:v>-3.7263617854782499E-5</c:v>
                </c:pt>
                <c:pt idx="22">
                  <c:v>-3.7259486654651199E-5</c:v>
                </c:pt>
                <c:pt idx="23">
                  <c:v>-3.7255347408395998E-5</c:v>
                </c:pt>
                <c:pt idx="24">
                  <c:v>-3.7251200137961799E-5</c:v>
                </c:pt>
                <c:pt idx="25">
                  <c:v>-3.72470448086525E-5</c:v>
                </c:pt>
                <c:pt idx="26">
                  <c:v>-3.72428813250808E-5</c:v>
                </c:pt>
                <c:pt idx="27">
                  <c:v>-3.72387097515341E-5</c:v>
                </c:pt>
                <c:pt idx="28">
                  <c:v>-3.7234530144627697E-5</c:v>
                </c:pt>
                <c:pt idx="29">
                  <c:v>-3.7230342232666801E-5</c:v>
                </c:pt>
                <c:pt idx="30">
                  <c:v>-3.7226146226216898E-5</c:v>
                </c:pt>
                <c:pt idx="31">
                  <c:v>-3.7221942047321703E-5</c:v>
                </c:pt>
                <c:pt idx="32">
                  <c:v>-3.7217729688838798E-5</c:v>
                </c:pt>
                <c:pt idx="33">
                  <c:v>-3.72135090476559E-5</c:v>
                </c:pt>
                <c:pt idx="34">
                  <c:v>-3.7209280239694998E-5</c:v>
                </c:pt>
                <c:pt idx="35">
                  <c:v>-3.7205043057694001E-5</c:v>
                </c:pt>
                <c:pt idx="36">
                  <c:v>-3.7200797692682799E-5</c:v>
                </c:pt>
                <c:pt idx="37">
                  <c:v>-3.7196544011115501E-5</c:v>
                </c:pt>
                <c:pt idx="38">
                  <c:v>-3.71922819591902E-5</c:v>
                </c:pt>
                <c:pt idx="39">
                  <c:v>-3.7188011591959797E-5</c:v>
                </c:pt>
                <c:pt idx="40">
                  <c:v>-3.7183732925594401E-5</c:v>
                </c:pt>
                <c:pt idx="41">
                  <c:v>-3.7179445834391402E-5</c:v>
                </c:pt>
                <c:pt idx="42">
                  <c:v>-3.7175150348555297E-5</c:v>
                </c:pt>
                <c:pt idx="43">
                  <c:v>-3.7170846443713397E-5</c:v>
                </c:pt>
                <c:pt idx="44">
                  <c:v>-3.7166534141126399E-5</c:v>
                </c:pt>
                <c:pt idx="45">
                  <c:v>-3.71622133546103E-5</c:v>
                </c:pt>
                <c:pt idx="46">
                  <c:v>-3.7157884126686999E-5</c:v>
                </c:pt>
                <c:pt idx="47">
                  <c:v>-3.7153546373332999E-5</c:v>
                </c:pt>
                <c:pt idx="48">
                  <c:v>-3.7149200032802198E-5</c:v>
                </c:pt>
                <c:pt idx="49">
                  <c:v>-3.7144845263041603E-5</c:v>
                </c:pt>
                <c:pt idx="50">
                  <c:v>-3.7140481880961898E-5</c:v>
                </c:pt>
                <c:pt idx="51">
                  <c:v>-3.7136110016182001E-5</c:v>
                </c:pt>
                <c:pt idx="52">
                  <c:v>-3.7131729491451201E-5</c:v>
                </c:pt>
                <c:pt idx="53">
                  <c:v>-3.7127340346666003E-5</c:v>
                </c:pt>
                <c:pt idx="54">
                  <c:v>-3.7122942617537798E-5</c:v>
                </c:pt>
                <c:pt idx="55">
                  <c:v>-3.71185361733359E-5</c:v>
                </c:pt>
                <c:pt idx="56">
                  <c:v>-3.71141210934222E-5</c:v>
                </c:pt>
                <c:pt idx="57">
                  <c:v>-3.7109697338697901E-5</c:v>
                </c:pt>
                <c:pt idx="58">
                  <c:v>-3.7105264794928197E-5</c:v>
                </c:pt>
                <c:pt idx="59">
                  <c:v>-3.7100823582222E-5</c:v>
                </c:pt>
                <c:pt idx="60">
                  <c:v>-3.7096373619523E-5</c:v>
                </c:pt>
                <c:pt idx="61">
                  <c:v>-3.70919148547965E-5</c:v>
                </c:pt>
                <c:pt idx="62">
                  <c:v>-3.70874473509308E-5</c:v>
                </c:pt>
                <c:pt idx="63">
                  <c:v>-3.7082971006349702E-5</c:v>
                </c:pt>
                <c:pt idx="64">
                  <c:v>-3.7078485792206598E-5</c:v>
                </c:pt>
                <c:pt idx="65">
                  <c:v>-3.70739917364918E-5</c:v>
                </c:pt>
                <c:pt idx="66">
                  <c:v>-3.7069488849076203E-5</c:v>
                </c:pt>
                <c:pt idx="67">
                  <c:v>-3.7064976998909803E-5</c:v>
                </c:pt>
                <c:pt idx="68">
                  <c:v>-3.7060456258683301E-5</c:v>
                </c:pt>
                <c:pt idx="69">
                  <c:v>-3.7055926518243797E-5</c:v>
                </c:pt>
                <c:pt idx="70">
                  <c:v>-3.7051387943525701E-5</c:v>
                </c:pt>
                <c:pt idx="71">
                  <c:v>-3.7046840298180699E-5</c:v>
                </c:pt>
                <c:pt idx="72">
                  <c:v>-3.7042283691880902E-5</c:v>
                </c:pt>
                <c:pt idx="73">
                  <c:v>-3.7037718044217202E-5</c:v>
                </c:pt>
                <c:pt idx="74">
                  <c:v>-3.70331433464363E-5</c:v>
                </c:pt>
                <c:pt idx="75">
                  <c:v>-3.7028559636533897E-5</c:v>
                </c:pt>
                <c:pt idx="76">
                  <c:v>-3.7023966808797003E-5</c:v>
                </c:pt>
                <c:pt idx="77">
                  <c:v>-3.7019364874398903E-5</c:v>
                </c:pt>
                <c:pt idx="78">
                  <c:v>-3.7014753753004397E-5</c:v>
                </c:pt>
                <c:pt idx="79">
                  <c:v>-3.7010133563252499E-5</c:v>
                </c:pt>
                <c:pt idx="80">
                  <c:v>-3.7005504139798303E-5</c:v>
                </c:pt>
                <c:pt idx="81">
                  <c:v>-3.70008655849545E-5</c:v>
                </c:pt>
                <c:pt idx="82">
                  <c:v>-3.6996217766531E-5</c:v>
                </c:pt>
                <c:pt idx="83">
                  <c:v>-3.69915607598126E-5</c:v>
                </c:pt>
                <c:pt idx="84">
                  <c:v>-3.6986894429030597E-5</c:v>
                </c:pt>
                <c:pt idx="85">
                  <c:v>-3.6982218863192102E-5</c:v>
                </c:pt>
                <c:pt idx="86">
                  <c:v>-3.6977533996746E-5</c:v>
                </c:pt>
                <c:pt idx="87">
                  <c:v>-3.6972839804928497E-5</c:v>
                </c:pt>
                <c:pt idx="88">
                  <c:v>-3.6968136264101703E-5</c:v>
                </c:pt>
                <c:pt idx="89">
                  <c:v>-3.6963423379931E-5</c:v>
                </c:pt>
                <c:pt idx="90">
                  <c:v>-3.6958701103600998E-5</c:v>
                </c:pt>
                <c:pt idx="91">
                  <c:v>-3.69539693877599E-5</c:v>
                </c:pt>
                <c:pt idx="92">
                  <c:v>-3.6949228262420902E-5</c:v>
                </c:pt>
                <c:pt idx="93">
                  <c:v>-3.6944477689899901E-5</c:v>
                </c:pt>
                <c:pt idx="94">
                  <c:v>-3.6939717642600002E-5</c:v>
                </c:pt>
                <c:pt idx="95">
                  <c:v>-3.6934948039958897E-5</c:v>
                </c:pt>
                <c:pt idx="96">
                  <c:v>-3.6930168989017997E-5</c:v>
                </c:pt>
                <c:pt idx="97">
                  <c:v>-3.69253803672412E-5</c:v>
                </c:pt>
                <c:pt idx="98">
                  <c:v>-3.6920582136685399E-5</c:v>
                </c:pt>
                <c:pt idx="99">
                  <c:v>-3.6915774370950902E-5</c:v>
                </c:pt>
                <c:pt idx="100">
                  <c:v>-3.69109570021969E-5</c:v>
                </c:pt>
                <c:pt idx="101">
                  <c:v>-3.6906129980097E-5</c:v>
                </c:pt>
                <c:pt idx="102">
                  <c:v>-3.6901293331740101E-5</c:v>
                </c:pt>
                <c:pt idx="103">
                  <c:v>-3.6896446973561598E-5</c:v>
                </c:pt>
                <c:pt idx="104">
                  <c:v>-3.6891590894804301E-5</c:v>
                </c:pt>
                <c:pt idx="105">
                  <c:v>-3.6886725116703897E-5</c:v>
                </c:pt>
                <c:pt idx="106">
                  <c:v>-3.6881849576186597E-5</c:v>
                </c:pt>
                <c:pt idx="107">
                  <c:v>-3.6876964280084103E-5</c:v>
                </c:pt>
                <c:pt idx="108">
                  <c:v>-3.6872069246539298E-5</c:v>
                </c:pt>
                <c:pt idx="109">
                  <c:v>-3.6867164306018597E-5</c:v>
                </c:pt>
                <c:pt idx="110">
                  <c:v>-3.68622495786172E-5</c:v>
                </c:pt>
                <c:pt idx="111">
                  <c:v>-3.6857325008551203E-5</c:v>
                </c:pt>
                <c:pt idx="112">
                  <c:v>-3.6852390492186098E-5</c:v>
                </c:pt>
                <c:pt idx="113">
                  <c:v>-3.6847446055631702E-5</c:v>
                </c:pt>
                <c:pt idx="114">
                  <c:v>-3.6842491740290798E-5</c:v>
                </c:pt>
                <c:pt idx="115">
                  <c:v>-3.6837527494662499E-5</c:v>
                </c:pt>
                <c:pt idx="116">
                  <c:v>-3.6832553206994498E-5</c:v>
                </c:pt>
                <c:pt idx="117">
                  <c:v>-3.68275689669284E-5</c:v>
                </c:pt>
                <c:pt idx="118">
                  <c:v>-3.6822574632504199E-5</c:v>
                </c:pt>
                <c:pt idx="119">
                  <c:v>-3.6817570326764599E-5</c:v>
                </c:pt>
                <c:pt idx="120">
                  <c:v>-3.6812555902483597E-5</c:v>
                </c:pt>
                <c:pt idx="121">
                  <c:v>-3.6807531432229401E-5</c:v>
                </c:pt>
                <c:pt idx="122">
                  <c:v>-3.6802496786955802E-5</c:v>
                </c:pt>
                <c:pt idx="123">
                  <c:v>-3.6797452064052499E-5</c:v>
                </c:pt>
                <c:pt idx="124">
                  <c:v>-3.6792397125812103E-5</c:v>
                </c:pt>
                <c:pt idx="125">
                  <c:v>-3.6787331975829197E-5</c:v>
                </c:pt>
                <c:pt idx="126">
                  <c:v>-3.67822565896446E-5</c:v>
                </c:pt>
                <c:pt idx="127">
                  <c:v>-3.67771710148914E-5</c:v>
                </c:pt>
                <c:pt idx="128">
                  <c:v>-3.6772075193521399E-5</c:v>
                </c:pt>
                <c:pt idx="129">
                  <c:v>-3.6766969026719103E-5</c:v>
                </c:pt>
                <c:pt idx="130">
                  <c:v>-3.6761852556165302E-5</c:v>
                </c:pt>
                <c:pt idx="131">
                  <c:v>-3.6756725754053898E-5</c:v>
                </c:pt>
                <c:pt idx="132">
                  <c:v>-3.6751588592946098E-5</c:v>
                </c:pt>
                <c:pt idx="133">
                  <c:v>-3.6746441099816697E-5</c:v>
                </c:pt>
                <c:pt idx="134">
                  <c:v>-3.6741283089622402E-5</c:v>
                </c:pt>
                <c:pt idx="135">
                  <c:v>-3.6736114749333701E-5</c:v>
                </c:pt>
                <c:pt idx="136">
                  <c:v>-3.6730935847523603E-5</c:v>
                </c:pt>
                <c:pt idx="137">
                  <c:v>-3.6725746552156999E-5</c:v>
                </c:pt>
                <c:pt idx="138">
                  <c:v>-3.6720546688955601E-5</c:v>
                </c:pt>
                <c:pt idx="139">
                  <c:v>-3.67153363220381E-5</c:v>
                </c:pt>
                <c:pt idx="140">
                  <c:v>-3.6710115391627303E-5</c:v>
                </c:pt>
                <c:pt idx="141">
                  <c:v>-3.6704883847706801E-5</c:v>
                </c:pt>
                <c:pt idx="142">
                  <c:v>-3.6699641767508502E-5</c:v>
                </c:pt>
                <c:pt idx="143">
                  <c:v>-3.6694388954444903E-5</c:v>
                </c:pt>
                <c:pt idx="144">
                  <c:v>-3.6689125546902302E-5</c:v>
                </c:pt>
                <c:pt idx="145">
                  <c:v>-3.6683851399593203E-5</c:v>
                </c:pt>
                <c:pt idx="146">
                  <c:v>-3.6678566581224303E-5</c:v>
                </c:pt>
                <c:pt idx="147">
                  <c:v>-3.6673271011476897E-5</c:v>
                </c:pt>
                <c:pt idx="148">
                  <c:v>-3.6667964695843702E-5</c:v>
                </c:pt>
                <c:pt idx="149">
                  <c:v>-3.6662647592658598E-5</c:v>
                </c:pt>
                <c:pt idx="150">
                  <c:v>-3.6657319647397403E-5</c:v>
                </c:pt>
                <c:pt idx="151">
                  <c:v>-3.66519808864052E-5</c:v>
                </c:pt>
                <c:pt idx="152">
                  <c:v>-3.6646631268694898E-5</c:v>
                </c:pt>
                <c:pt idx="153">
                  <c:v>-3.6641270790659797E-5</c:v>
                </c:pt>
                <c:pt idx="154">
                  <c:v>-3.6635899312757602E-5</c:v>
                </c:pt>
                <c:pt idx="155">
                  <c:v>-3.6630516965056097E-5</c:v>
                </c:pt>
                <c:pt idx="156">
                  <c:v>-3.6625123598235998E-5</c:v>
                </c:pt>
                <c:pt idx="157">
                  <c:v>-3.6619719277556098E-5</c:v>
                </c:pt>
                <c:pt idx="158">
                  <c:v>-3.6614303981545697E-5</c:v>
                </c:pt>
                <c:pt idx="159">
                  <c:v>-3.6608877504457402E-5</c:v>
                </c:pt>
                <c:pt idx="160">
                  <c:v>-3.6603440042785903E-5</c:v>
                </c:pt>
                <c:pt idx="161">
                  <c:v>-3.6597991507349499E-5</c:v>
                </c:pt>
                <c:pt idx="162">
                  <c:v>-3.6592531792498402E-5</c:v>
                </c:pt>
                <c:pt idx="163">
                  <c:v>-3.65870608984055E-5</c:v>
                </c:pt>
                <c:pt idx="164">
                  <c:v>-3.6581578887227698E-5</c:v>
                </c:pt>
                <c:pt idx="165">
                  <c:v>-3.6576085688878597E-5</c:v>
                </c:pt>
                <c:pt idx="166">
                  <c:v>-3.65705812182175E-5</c:v>
                </c:pt>
                <c:pt idx="167">
                  <c:v>-3.6565065523851203E-5</c:v>
                </c:pt>
                <c:pt idx="168">
                  <c:v>-3.6559538455891501E-5</c:v>
                </c:pt>
                <c:pt idx="169">
                  <c:v>-3.6554000135472399E-5</c:v>
                </c:pt>
                <c:pt idx="170">
                  <c:v>-3.6548450473751898E-5</c:v>
                </c:pt>
                <c:pt idx="171">
                  <c:v>-3.6542889464456099E-5</c:v>
                </c:pt>
                <c:pt idx="172">
                  <c:v>-3.6537317031784003E-5</c:v>
                </c:pt>
                <c:pt idx="173">
                  <c:v>-3.6531733154315998E-5</c:v>
                </c:pt>
                <c:pt idx="174">
                  <c:v>-3.6526137909049898E-5</c:v>
                </c:pt>
                <c:pt idx="175">
                  <c:v>-3.6520531143052699E-5</c:v>
                </c:pt>
                <c:pt idx="176">
                  <c:v>-3.6514912896742998E-5</c:v>
                </c:pt>
                <c:pt idx="177">
                  <c:v>-3.6509283114585702E-5</c:v>
                </c:pt>
                <c:pt idx="178">
                  <c:v>-3.6503641735205902E-5</c:v>
                </c:pt>
                <c:pt idx="179">
                  <c:v>-3.6497988800855302E-5</c:v>
                </c:pt>
                <c:pt idx="180">
                  <c:v>-3.6492324273625403E-5</c:v>
                </c:pt>
                <c:pt idx="181">
                  <c:v>-3.64866481025626E-5</c:v>
                </c:pt>
                <c:pt idx="182">
                  <c:v>-3.6480960254288197E-5</c:v>
                </c:pt>
                <c:pt idx="183">
                  <c:v>-3.6475260720365902E-5</c:v>
                </c:pt>
                <c:pt idx="184">
                  <c:v>-3.6469549386326897E-5</c:v>
                </c:pt>
                <c:pt idx="185">
                  <c:v>-3.6463826402922202E-5</c:v>
                </c:pt>
                <c:pt idx="186">
                  <c:v>-3.6458091612762402E-5</c:v>
                </c:pt>
                <c:pt idx="187">
                  <c:v>-3.64523449749659E-5</c:v>
                </c:pt>
                <c:pt idx="188">
                  <c:v>-3.6446586491888098E-5</c:v>
                </c:pt>
                <c:pt idx="189">
                  <c:v>-3.6440816225463402E-5</c:v>
                </c:pt>
                <c:pt idx="190">
                  <c:v>-3.6435033994931001E-5</c:v>
                </c:pt>
                <c:pt idx="191">
                  <c:v>-3.64292398591052E-5</c:v>
                </c:pt>
                <c:pt idx="192">
                  <c:v>-3.6423433831504202E-5</c:v>
                </c:pt>
                <c:pt idx="193">
                  <c:v>-3.6417615730668397E-5</c:v>
                </c:pt>
                <c:pt idx="194">
                  <c:v>-3.6411785709757802E-5</c:v>
                </c:pt>
                <c:pt idx="195">
                  <c:v>-3.6405943619833402E-5</c:v>
                </c:pt>
                <c:pt idx="196">
                  <c:v>-3.6400089424709097E-5</c:v>
                </c:pt>
                <c:pt idx="197">
                  <c:v>-3.6394223230851099E-5</c:v>
                </c:pt>
                <c:pt idx="198">
                  <c:v>-3.6388344791867201E-5</c:v>
                </c:pt>
                <c:pt idx="199">
                  <c:v>-3.6382454318606903E-5</c:v>
                </c:pt>
                <c:pt idx="200">
                  <c:v>-3.6376551577217201E-5</c:v>
                </c:pt>
                <c:pt idx="201">
                  <c:v>-3.6370636678097598E-5</c:v>
                </c:pt>
                <c:pt idx="202">
                  <c:v>-3.6364709527189301E-5</c:v>
                </c:pt>
                <c:pt idx="203">
                  <c:v>-3.6358770149852102E-5</c:v>
                </c:pt>
                <c:pt idx="204">
                  <c:v>-3.6352818368065202E-5</c:v>
                </c:pt>
                <c:pt idx="205">
                  <c:v>-3.6346854326246398E-5</c:v>
                </c:pt>
                <c:pt idx="206">
                  <c:v>-3.6340877928730197E-5</c:v>
                </c:pt>
                <c:pt idx="207">
                  <c:v>-3.6334889143822203E-5</c:v>
                </c:pt>
                <c:pt idx="208">
                  <c:v>-3.6328887917377097E-5</c:v>
                </c:pt>
                <c:pt idx="209">
                  <c:v>-3.6322874308855202E-5</c:v>
                </c:pt>
                <c:pt idx="210">
                  <c:v>-3.6316848160625001E-5</c:v>
                </c:pt>
                <c:pt idx="211">
                  <c:v>-3.6310809524124597E-5</c:v>
                </c:pt>
                <c:pt idx="212">
                  <c:v>-3.6304758351336802E-5</c:v>
                </c:pt>
                <c:pt idx="213">
                  <c:v>-3.6298694640567998E-5</c:v>
                </c:pt>
                <c:pt idx="214">
                  <c:v>-3.6292618320762502E-5</c:v>
                </c:pt>
                <c:pt idx="215">
                  <c:v>-3.6286529368157502E-5</c:v>
                </c:pt>
                <c:pt idx="216">
                  <c:v>-3.6280427761470598E-5</c:v>
                </c:pt>
                <c:pt idx="217">
                  <c:v>-3.6274313438634902E-5</c:v>
                </c:pt>
                <c:pt idx="218">
                  <c:v>-3.6268186449684101E-5</c:v>
                </c:pt>
                <c:pt idx="219">
                  <c:v>-3.6262046656774702E-5</c:v>
                </c:pt>
                <c:pt idx="220">
                  <c:v>-3.6255894114267302E-5</c:v>
                </c:pt>
                <c:pt idx="221">
                  <c:v>-3.6249728810059101E-5</c:v>
                </c:pt>
                <c:pt idx="222">
                  <c:v>-3.6243550584387298E-5</c:v>
                </c:pt>
                <c:pt idx="223">
                  <c:v>-3.6237359538617498E-5</c:v>
                </c:pt>
                <c:pt idx="224">
                  <c:v>-3.62311555545858E-5</c:v>
                </c:pt>
                <c:pt idx="225">
                  <c:v>-3.6224938674391E-5</c:v>
                </c:pt>
                <c:pt idx="226">
                  <c:v>-3.6218708858413399E-5</c:v>
                </c:pt>
                <c:pt idx="227">
                  <c:v>-3.6212465974764998E-5</c:v>
                </c:pt>
                <c:pt idx="228">
                  <c:v>-3.6206210098976701E-5</c:v>
                </c:pt>
                <c:pt idx="229">
                  <c:v>-3.6199941164874202E-5</c:v>
                </c:pt>
                <c:pt idx="230">
                  <c:v>-3.6193659132832703E-5</c:v>
                </c:pt>
                <c:pt idx="231">
                  <c:v>-3.6187364015860997E-5</c:v>
                </c:pt>
                <c:pt idx="232">
                  <c:v>-3.6181055685084098E-5</c:v>
                </c:pt>
                <c:pt idx="233">
                  <c:v>-3.61747342575788E-5</c:v>
                </c:pt>
                <c:pt idx="234">
                  <c:v>-3.6168399527812699E-5</c:v>
                </c:pt>
                <c:pt idx="235">
                  <c:v>-3.61620516007053E-5</c:v>
                </c:pt>
                <c:pt idx="236">
                  <c:v>-3.6155690373620801E-5</c:v>
                </c:pt>
                <c:pt idx="237">
                  <c:v>-3.61493158273088E-5</c:v>
                </c:pt>
                <c:pt idx="238">
                  <c:v>-3.6142927948707397E-5</c:v>
                </c:pt>
                <c:pt idx="239">
                  <c:v>-3.6136526707598402E-5</c:v>
                </c:pt>
                <c:pt idx="240">
                  <c:v>-3.6130112058530703E-5</c:v>
                </c:pt>
                <c:pt idx="241">
                  <c:v>-3.6123683917506598E-5</c:v>
                </c:pt>
                <c:pt idx="242">
                  <c:v>-3.6117242384684203E-5</c:v>
                </c:pt>
                <c:pt idx="243">
                  <c:v>-3.6110787277372801E-5</c:v>
                </c:pt>
                <c:pt idx="244">
                  <c:v>-3.6104318666315597E-5</c:v>
                </c:pt>
                <c:pt idx="245">
                  <c:v>-3.6097836472337498E-5</c:v>
                </c:pt>
                <c:pt idx="246">
                  <c:v>-3.6091340677995699E-5</c:v>
                </c:pt>
                <c:pt idx="247">
                  <c:v>-3.6084831265204703E-5</c:v>
                </c:pt>
                <c:pt idx="248">
                  <c:v>-3.6078308181041297E-5</c:v>
                </c:pt>
                <c:pt idx="249">
                  <c:v>-3.6071771401535897E-5</c:v>
                </c:pt>
                <c:pt idx="250">
                  <c:v>-3.60652208838795E-5</c:v>
                </c:pt>
                <c:pt idx="251">
                  <c:v>-3.6058656576135501E-5</c:v>
                </c:pt>
                <c:pt idx="252">
                  <c:v>-3.6052078487799803E-5</c:v>
                </c:pt>
                <c:pt idx="253">
                  <c:v>-3.6045486522650602E-5</c:v>
                </c:pt>
                <c:pt idx="254">
                  <c:v>-3.6038880761075302E-5</c:v>
                </c:pt>
                <c:pt idx="255">
                  <c:v>-3.6032261039313703E-5</c:v>
                </c:pt>
                <c:pt idx="256">
                  <c:v>-3.6025627403250699E-5</c:v>
                </c:pt>
                <c:pt idx="257">
                  <c:v>-3.6018979794720698E-5</c:v>
                </c:pt>
                <c:pt idx="258">
                  <c:v>-3.60123181979444E-5</c:v>
                </c:pt>
                <c:pt idx="259">
                  <c:v>-3.6005642547716503E-5</c:v>
                </c:pt>
                <c:pt idx="260">
                  <c:v>-3.5998952859814702E-5</c:v>
                </c:pt>
                <c:pt idx="261">
                  <c:v>-3.5992249019919001E-5</c:v>
                </c:pt>
                <c:pt idx="262">
                  <c:v>-3.5985531072865102E-5</c:v>
                </c:pt>
                <c:pt idx="263">
                  <c:v>-3.5978798943054401E-5</c:v>
                </c:pt>
                <c:pt idx="264">
                  <c:v>-3.5972052616187503E-5</c:v>
                </c:pt>
                <c:pt idx="265">
                  <c:v>-3.5965292054908298E-5</c:v>
                </c:pt>
                <c:pt idx="266">
                  <c:v>-3.5958517220888498E-5</c:v>
                </c:pt>
                <c:pt idx="267">
                  <c:v>-3.59517280577297E-5</c:v>
                </c:pt>
                <c:pt idx="268">
                  <c:v>-3.5944924548689201E-5</c:v>
                </c:pt>
                <c:pt idx="269">
                  <c:v>-3.5938106622840799E-5</c:v>
                </c:pt>
                <c:pt idx="270">
                  <c:v>-3.59312743661778E-5</c:v>
                </c:pt>
                <c:pt idx="271">
                  <c:v>-3.5924427595592103E-5</c:v>
                </c:pt>
                <c:pt idx="272">
                  <c:v>-3.5917566378134898E-5</c:v>
                </c:pt>
                <c:pt idx="273">
                  <c:v>-3.5910690622979798E-5</c:v>
                </c:pt>
                <c:pt idx="274">
                  <c:v>-3.5903800324713197E-5</c:v>
                </c:pt>
                <c:pt idx="275">
                  <c:v>-3.5896895486384802E-5</c:v>
                </c:pt>
                <c:pt idx="276">
                  <c:v>-3.5889975945008898E-5</c:v>
                </c:pt>
                <c:pt idx="277">
                  <c:v>-3.5883041736795899E-5</c:v>
                </c:pt>
                <c:pt idx="278">
                  <c:v>-3.58760928975473E-5</c:v>
                </c:pt>
                <c:pt idx="279">
                  <c:v>-3.58691292895963E-5</c:v>
                </c:pt>
                <c:pt idx="280">
                  <c:v>-3.5862150944724503E-5</c:v>
                </c:pt>
                <c:pt idx="281">
                  <c:v>-3.5855157740621903E-5</c:v>
                </c:pt>
                <c:pt idx="282">
                  <c:v>-3.5848149766090601E-5</c:v>
                </c:pt>
                <c:pt idx="283">
                  <c:v>-3.5841126804793402E-5</c:v>
                </c:pt>
                <c:pt idx="284">
                  <c:v>-3.58340890442139E-5</c:v>
                </c:pt>
                <c:pt idx="285">
                  <c:v>-3.5827036300754098E-5</c:v>
                </c:pt>
                <c:pt idx="286">
                  <c:v>-3.5819968615505E-5</c:v>
                </c:pt>
                <c:pt idx="287">
                  <c:v>-3.5812885815145799E-5</c:v>
                </c:pt>
                <c:pt idx="288">
                  <c:v>-3.5805788017862599E-5</c:v>
                </c:pt>
                <c:pt idx="289">
                  <c:v>-3.57986751376223E-5</c:v>
                </c:pt>
                <c:pt idx="290">
                  <c:v>-3.5791547124632102E-5</c:v>
                </c:pt>
                <c:pt idx="291">
                  <c:v>-3.5784403937873698E-5</c:v>
                </c:pt>
                <c:pt idx="292">
                  <c:v>-3.5777245531800898E-5</c:v>
                </c:pt>
                <c:pt idx="293">
                  <c:v>-3.5770071885855102E-5</c:v>
                </c:pt>
                <c:pt idx="294">
                  <c:v>-3.5762882982918601E-5</c:v>
                </c:pt>
                <c:pt idx="295">
                  <c:v>-3.5755678746760198E-5</c:v>
                </c:pt>
                <c:pt idx="296">
                  <c:v>-3.5748459214641902E-5</c:v>
                </c:pt>
                <c:pt idx="297">
                  <c:v>-3.5741224236023503E-5</c:v>
                </c:pt>
                <c:pt idx="298">
                  <c:v>-3.5733973839058003E-5</c:v>
                </c:pt>
                <c:pt idx="299">
                  <c:v>-3.5726708011085201E-5</c:v>
                </c:pt>
                <c:pt idx="300">
                  <c:v>-3.5719426646837401E-5</c:v>
                </c:pt>
                <c:pt idx="301">
                  <c:v>-3.57121297629847E-5</c:v>
                </c:pt>
                <c:pt idx="302">
                  <c:v>-3.5704817298488099E-5</c:v>
                </c:pt>
                <c:pt idx="303">
                  <c:v>-3.5697489216643697E-5</c:v>
                </c:pt>
                <c:pt idx="304">
                  <c:v>-3.5690145509426E-5</c:v>
                </c:pt>
                <c:pt idx="305">
                  <c:v>-3.56827860561742E-5</c:v>
                </c:pt>
                <c:pt idx="306">
                  <c:v>-3.56754109557578E-5</c:v>
                </c:pt>
                <c:pt idx="307">
                  <c:v>-3.5668020018881502E-5</c:v>
                </c:pt>
                <c:pt idx="308">
                  <c:v>-3.5660613289729501E-5</c:v>
                </c:pt>
                <c:pt idx="309">
                  <c:v>-3.5653190722949802E-5</c:v>
                </c:pt>
                <c:pt idx="310">
                  <c:v>-3.5645752295166898E-5</c:v>
                </c:pt>
                <c:pt idx="311">
                  <c:v>-3.5638297930169799E-5</c:v>
                </c:pt>
                <c:pt idx="312">
                  <c:v>-3.5630827629932303E-5</c:v>
                </c:pt>
                <c:pt idx="313">
                  <c:v>-3.5623341317219402E-5</c:v>
                </c:pt>
                <c:pt idx="314">
                  <c:v>-3.5615838989600399E-5</c:v>
                </c:pt>
                <c:pt idx="315">
                  <c:v>-3.5608320528108397E-5</c:v>
                </c:pt>
                <c:pt idx="316">
                  <c:v>-3.56007859923426E-5</c:v>
                </c:pt>
                <c:pt idx="317">
                  <c:v>-3.5593235331323801E-5</c:v>
                </c:pt>
                <c:pt idx="318">
                  <c:v>-3.5585668427909098E-5</c:v>
                </c:pt>
                <c:pt idx="319">
                  <c:v>-3.5578085334878002E-5</c:v>
                </c:pt>
                <c:pt idx="320">
                  <c:v>-3.5570485932750398E-5</c:v>
                </c:pt>
                <c:pt idx="321">
                  <c:v>-3.5562870244098601E-5</c:v>
                </c:pt>
                <c:pt idx="322">
                  <c:v>-3.5555238180190198E-5</c:v>
                </c:pt>
                <c:pt idx="323">
                  <c:v>-3.5547589732082799E-5</c:v>
                </c:pt>
                <c:pt idx="324">
                  <c:v>-3.5539924847418199E-5</c:v>
                </c:pt>
                <c:pt idx="325">
                  <c:v>-3.5532243556332801E-5</c:v>
                </c:pt>
                <c:pt idx="326">
                  <c:v>-3.5524545651543203E-5</c:v>
                </c:pt>
                <c:pt idx="327">
                  <c:v>-3.5516831233180103E-5</c:v>
                </c:pt>
                <c:pt idx="328">
                  <c:v>-3.5509100215210399E-5</c:v>
                </c:pt>
                <c:pt idx="329">
                  <c:v>-3.5501352625710401E-5</c:v>
                </c:pt>
                <c:pt idx="330">
                  <c:v>-3.5493588322421101E-5</c:v>
                </c:pt>
                <c:pt idx="331">
                  <c:v>-3.5485807298705102E-5</c:v>
                </c:pt>
                <c:pt idx="332">
                  <c:v>-3.5478009543991602E-5</c:v>
                </c:pt>
                <c:pt idx="333">
                  <c:v>-3.5470194970850402E-5</c:v>
                </c:pt>
                <c:pt idx="334">
                  <c:v>-3.5462363595281501E-5</c:v>
                </c:pt>
                <c:pt idx="335">
                  <c:v>-3.5454515289962002E-5</c:v>
                </c:pt>
                <c:pt idx="336">
                  <c:v>-3.5446650092016703E-5</c:v>
                </c:pt>
                <c:pt idx="337">
                  <c:v>-3.5438767938659198E-5</c:v>
                </c:pt>
                <c:pt idx="338">
                  <c:v>-3.5430868806243099E-5</c:v>
                </c:pt>
                <c:pt idx="339">
                  <c:v>-3.54229525989072E-5</c:v>
                </c:pt>
                <c:pt idx="340">
                  <c:v>-3.5415019352412602E-5</c:v>
                </c:pt>
                <c:pt idx="341">
                  <c:v>-3.5407068929109601E-5</c:v>
                </c:pt>
                <c:pt idx="342">
                  <c:v>-3.5399101363233499E-5</c:v>
                </c:pt>
                <c:pt idx="343">
                  <c:v>-3.5391116591814003E-5</c:v>
                </c:pt>
                <c:pt idx="344">
                  <c:v>-3.5383114569511101E-5</c:v>
                </c:pt>
                <c:pt idx="345">
                  <c:v>-3.5375095216550199E-5</c:v>
                </c:pt>
                <c:pt idx="346">
                  <c:v>-3.53670585596201E-5</c:v>
                </c:pt>
                <c:pt idx="347">
                  <c:v>-3.5359004560163002E-5</c:v>
                </c:pt>
                <c:pt idx="348">
                  <c:v>-3.53509330787983E-5</c:v>
                </c:pt>
                <c:pt idx="349">
                  <c:v>-3.5342844150738698E-5</c:v>
                </c:pt>
                <c:pt idx="350">
                  <c:v>-3.5334737772861999E-5</c:v>
                </c:pt>
                <c:pt idx="351">
                  <c:v>-3.5326613790435301E-5</c:v>
                </c:pt>
                <c:pt idx="352">
                  <c:v>-3.5318472246812798E-5</c:v>
                </c:pt>
                <c:pt idx="353">
                  <c:v>-3.5310313042140101E-5</c:v>
                </c:pt>
                <c:pt idx="354">
                  <c:v>-3.5302136184457098E-5</c:v>
                </c:pt>
                <c:pt idx="355">
                  <c:v>-3.5293941578285903E-5</c:v>
                </c:pt>
                <c:pt idx="356">
                  <c:v>-3.5285729229675097E-5</c:v>
                </c:pt>
                <c:pt idx="357">
                  <c:v>-3.5277499089378503E-5</c:v>
                </c:pt>
                <c:pt idx="358">
                  <c:v>-3.5269251089857697E-5</c:v>
                </c:pt>
                <c:pt idx="359">
                  <c:v>-3.5260985207301399E-5</c:v>
                </c:pt>
                <c:pt idx="360">
                  <c:v>-3.5252701382073698E-5</c:v>
                </c:pt>
                <c:pt idx="361">
                  <c:v>-3.5244399539741701E-5</c:v>
                </c:pt>
                <c:pt idx="362">
                  <c:v>-3.5236079679933502E-5</c:v>
                </c:pt>
                <c:pt idx="363">
                  <c:v>-3.5227741816641399E-5</c:v>
                </c:pt>
                <c:pt idx="364">
                  <c:v>-3.5219385799529099E-5</c:v>
                </c:pt>
                <c:pt idx="365">
                  <c:v>-3.5211011622591702E-5</c:v>
                </c:pt>
                <c:pt idx="366">
                  <c:v>-3.5202619254033901E-5</c:v>
                </c:pt>
                <c:pt idx="367">
                  <c:v>-3.5194208642821399E-5</c:v>
                </c:pt>
                <c:pt idx="368">
                  <c:v>-3.5185779734511302E-5</c:v>
                </c:pt>
                <c:pt idx="369">
                  <c:v>-3.51773324855214E-5</c:v>
                </c:pt>
                <c:pt idx="370">
                  <c:v>-3.5168866802087897E-5</c:v>
                </c:pt>
                <c:pt idx="371">
                  <c:v>-3.5160382784795799E-5</c:v>
                </c:pt>
                <c:pt idx="372">
                  <c:v>-3.5151880246073402E-5</c:v>
                </c:pt>
                <c:pt idx="373">
                  <c:v>-3.5143359244496502E-5</c:v>
                </c:pt>
                <c:pt idx="374">
                  <c:v>-3.5134819653037499E-5</c:v>
                </c:pt>
                <c:pt idx="375">
                  <c:v>-3.51262614371141E-5</c:v>
                </c:pt>
                <c:pt idx="376">
                  <c:v>-3.5117684608335702E-5</c:v>
                </c:pt>
                <c:pt idx="377">
                  <c:v>-3.51090890652158E-5</c:v>
                </c:pt>
                <c:pt idx="378">
                  <c:v>-3.5100474754284502E-5</c:v>
                </c:pt>
                <c:pt idx="379">
                  <c:v>-3.5091841675753399E-5</c:v>
                </c:pt>
                <c:pt idx="380">
                  <c:v>-3.5083189780941399E-5</c:v>
                </c:pt>
                <c:pt idx="381">
                  <c:v>-3.5074518961421603E-5</c:v>
                </c:pt>
                <c:pt idx="382">
                  <c:v>-3.5065829265542103E-5</c:v>
                </c:pt>
                <c:pt idx="383">
                  <c:v>-3.50571205666603E-5</c:v>
                </c:pt>
                <c:pt idx="384">
                  <c:v>-3.5048392811811799E-5</c:v>
                </c:pt>
                <c:pt idx="385">
                  <c:v>-3.5039646064881397E-5</c:v>
                </c:pt>
                <c:pt idx="386">
                  <c:v>-3.50308801875057E-5</c:v>
                </c:pt>
                <c:pt idx="387">
                  <c:v>-3.5022095110198598E-5</c:v>
                </c:pt>
                <c:pt idx="388">
                  <c:v>-3.5013290849549203E-5</c:v>
                </c:pt>
                <c:pt idx="389">
                  <c:v>-3.5004467356754898E-5</c:v>
                </c:pt>
                <c:pt idx="390">
                  <c:v>-3.4995624543623103E-5</c:v>
                </c:pt>
                <c:pt idx="391">
                  <c:v>-3.4986762388701398E-5</c:v>
                </c:pt>
                <c:pt idx="392">
                  <c:v>-3.49778808524334E-5</c:v>
                </c:pt>
                <c:pt idx="393">
                  <c:v>-3.4968979849508499E-5</c:v>
                </c:pt>
                <c:pt idx="394">
                  <c:v>-3.4960059358551099E-5</c:v>
                </c:pt>
                <c:pt idx="395">
                  <c:v>-3.4951119365807303E-5</c:v>
                </c:pt>
                <c:pt idx="396">
                  <c:v>-3.4942159745997401E-5</c:v>
                </c:pt>
                <c:pt idx="397">
                  <c:v>-3.4933180486977298E-5</c:v>
                </c:pt>
                <c:pt idx="398">
                  <c:v>-3.49241815647803E-5</c:v>
                </c:pt>
                <c:pt idx="399">
                  <c:v>-3.4915162921441299E-5</c:v>
                </c:pt>
                <c:pt idx="400">
                  <c:v>-3.4906124484350698E-5</c:v>
                </c:pt>
                <c:pt idx="401">
                  <c:v>-3.48970662439106E-5</c:v>
                </c:pt>
                <c:pt idx="402">
                  <c:v>-3.4887988104365297E-5</c:v>
                </c:pt>
                <c:pt idx="403">
                  <c:v>-3.4878890031471199E-5</c:v>
                </c:pt>
                <c:pt idx="404">
                  <c:v>-3.4869772011627898E-5</c:v>
                </c:pt>
                <c:pt idx="405">
                  <c:v>-3.4860633969966999E-5</c:v>
                </c:pt>
                <c:pt idx="406">
                  <c:v>-3.4851475839755303E-5</c:v>
                </c:pt>
                <c:pt idx="407">
                  <c:v>-3.4842297595245297E-5</c:v>
                </c:pt>
                <c:pt idx="408">
                  <c:v>-3.4833099157892797E-5</c:v>
                </c:pt>
                <c:pt idx="409">
                  <c:v>-3.4823880574448803E-5</c:v>
                </c:pt>
                <c:pt idx="410">
                  <c:v>-3.4814641682415898E-5</c:v>
                </c:pt>
                <c:pt idx="411">
                  <c:v>-3.4805382461411103E-5</c:v>
                </c:pt>
                <c:pt idx="412">
                  <c:v>-3.4796102874937603E-5</c:v>
                </c:pt>
                <c:pt idx="413">
                  <c:v>-3.4786802880200598E-5</c:v>
                </c:pt>
                <c:pt idx="414">
                  <c:v>-3.4777482466699102E-5</c:v>
                </c:pt>
                <c:pt idx="415">
                  <c:v>-3.4768141426076602E-5</c:v>
                </c:pt>
                <c:pt idx="416">
                  <c:v>-3.4758779853577198E-5</c:v>
                </c:pt>
                <c:pt idx="417">
                  <c:v>-3.4749397670311003E-5</c:v>
                </c:pt>
                <c:pt idx="418">
                  <c:v>-3.4739994861349898E-5</c:v>
                </c:pt>
                <c:pt idx="419">
                  <c:v>-3.4730571253222502E-5</c:v>
                </c:pt>
                <c:pt idx="420">
                  <c:v>-3.4721126939361198E-5</c:v>
                </c:pt>
                <c:pt idx="421">
                  <c:v>-3.47116618261544E-5</c:v>
                </c:pt>
                <c:pt idx="422">
                  <c:v>-3.4702175785114703E-5</c:v>
                </c:pt>
                <c:pt idx="423">
                  <c:v>-3.4692668818373099E-5</c:v>
                </c:pt>
                <c:pt idx="424">
                  <c:v>-3.4683140902390199E-5</c:v>
                </c:pt>
                <c:pt idx="425">
                  <c:v>-3.46735919317121E-5</c:v>
                </c:pt>
                <c:pt idx="426">
                  <c:v>-3.4664021924975099E-5</c:v>
                </c:pt>
                <c:pt idx="427">
                  <c:v>-3.4654430726971502E-5</c:v>
                </c:pt>
                <c:pt idx="428">
                  <c:v>-3.4644818399674698E-5</c:v>
                </c:pt>
                <c:pt idx="429">
                  <c:v>-3.4635184858936301E-5</c:v>
                </c:pt>
                <c:pt idx="430">
                  <c:v>-3.4625529950706597E-5</c:v>
                </c:pt>
                <c:pt idx="431">
                  <c:v>-3.4615853771362303E-5</c:v>
                </c:pt>
                <c:pt idx="432">
                  <c:v>-3.4606156185297097E-5</c:v>
                </c:pt>
                <c:pt idx="433">
                  <c:v>-3.4596437108724798E-5</c:v>
                </c:pt>
                <c:pt idx="434">
                  <c:v>-3.4586696582226597E-5</c:v>
                </c:pt>
                <c:pt idx="435">
                  <c:v>-3.45769344888855E-5</c:v>
                </c:pt>
                <c:pt idx="436">
                  <c:v>-3.4567150847057802E-5</c:v>
                </c:pt>
                <c:pt idx="437">
                  <c:v>-3.4557345443979202E-5</c:v>
                </c:pt>
                <c:pt idx="438">
                  <c:v>-3.45475184101888E-5</c:v>
                </c:pt>
                <c:pt idx="439">
                  <c:v>-3.4537669627806199E-5</c:v>
                </c:pt>
                <c:pt idx="440">
                  <c:v>-3.45277989862178E-5</c:v>
                </c:pt>
                <c:pt idx="441">
                  <c:v>-3.4517906484520803E-5</c:v>
                </c:pt>
                <c:pt idx="442">
                  <c:v>-3.4507992093348703E-5</c:v>
                </c:pt>
                <c:pt idx="443">
                  <c:v>-3.4498055656755003E-5</c:v>
                </c:pt>
                <c:pt idx="444">
                  <c:v>-3.4488097250714398E-5</c:v>
                </c:pt>
                <c:pt idx="445">
                  <c:v>-3.4478116750828898E-5</c:v>
                </c:pt>
                <c:pt idx="446">
                  <c:v>-3.44681141001406E-5</c:v>
                </c:pt>
                <c:pt idx="447">
                  <c:v>-3.44580892737957E-5</c:v>
                </c:pt>
                <c:pt idx="448">
                  <c:v>-3.4448042147993001E-5</c:v>
                </c:pt>
                <c:pt idx="449">
                  <c:v>-3.4437972791344198E-5</c:v>
                </c:pt>
                <c:pt idx="450">
                  <c:v>-3.4427880969003701E-5</c:v>
                </c:pt>
                <c:pt idx="451">
                  <c:v>-3.4417766859919403E-5</c:v>
                </c:pt>
                <c:pt idx="452">
                  <c:v>-3.44076301894587E-5</c:v>
                </c:pt>
                <c:pt idx="453">
                  <c:v>-3.4397471055239699E-5</c:v>
                </c:pt>
                <c:pt idx="454">
                  <c:v>-3.4387289359529597E-5</c:v>
                </c:pt>
                <c:pt idx="455">
                  <c:v>-3.43770849389551E-5</c:v>
                </c:pt>
                <c:pt idx="456">
                  <c:v>-3.4366857868123302E-5</c:v>
                </c:pt>
                <c:pt idx="457">
                  <c:v>-3.4356608105356002E-5</c:v>
                </c:pt>
                <c:pt idx="458">
                  <c:v>-3.4346335475198097E-5</c:v>
                </c:pt>
                <c:pt idx="459">
                  <c:v>-3.4336040017879701E-5</c:v>
                </c:pt>
                <c:pt idx="460">
                  <c:v>-3.4325721669256303E-5</c:v>
                </c:pt>
                <c:pt idx="461">
                  <c:v>-3.4315380316691103E-5</c:v>
                </c:pt>
                <c:pt idx="462">
                  <c:v>-3.4305015935581398E-5</c:v>
                </c:pt>
                <c:pt idx="463">
                  <c:v>-3.4294628431413198E-5</c:v>
                </c:pt>
                <c:pt idx="464">
                  <c:v>-3.4284217850791997E-5</c:v>
                </c:pt>
                <c:pt idx="465">
                  <c:v>-3.42737840537199E-5</c:v>
                </c:pt>
                <c:pt idx="466">
                  <c:v>-3.4263327002321902E-5</c:v>
                </c:pt>
                <c:pt idx="467">
                  <c:v>-3.4252846620089799E-5</c:v>
                </c:pt>
                <c:pt idx="468">
                  <c:v>-3.4242342881539102E-5</c:v>
                </c:pt>
                <c:pt idx="469">
                  <c:v>-3.4231815710483302E-5</c:v>
                </c:pt>
                <c:pt idx="470">
                  <c:v>-3.4221265103430998E-5</c:v>
                </c:pt>
                <c:pt idx="471">
                  <c:v>-3.4210690874769001E-5</c:v>
                </c:pt>
                <c:pt idx="472">
                  <c:v>-3.4200093070897199E-5</c:v>
                </c:pt>
                <c:pt idx="473">
                  <c:v>-3.4189471618381102E-5</c:v>
                </c:pt>
                <c:pt idx="474">
                  <c:v>-3.4178826428692899E-5</c:v>
                </c:pt>
                <c:pt idx="475">
                  <c:v>-3.4168157474727101E-5</c:v>
                </c:pt>
                <c:pt idx="476">
                  <c:v>-3.4157464688958298E-5</c:v>
                </c:pt>
                <c:pt idx="477">
                  <c:v>-3.4146747986910299E-5</c:v>
                </c:pt>
                <c:pt idx="478">
                  <c:v>-3.4136007395277302E-5</c:v>
                </c:pt>
                <c:pt idx="479">
                  <c:v>-3.41252427406435E-5</c:v>
                </c:pt>
                <c:pt idx="480">
                  <c:v>-3.4114453983616398E-5</c:v>
                </c:pt>
                <c:pt idx="481">
                  <c:v>-3.41036411623178E-5</c:v>
                </c:pt>
                <c:pt idx="482">
                  <c:v>-3.40928040819297E-5</c:v>
                </c:pt>
                <c:pt idx="483">
                  <c:v>-3.4081942793230198E-5</c:v>
                </c:pt>
                <c:pt idx="484">
                  <c:v>-3.4071057176595997E-5</c:v>
                </c:pt>
                <c:pt idx="485">
                  <c:v>-3.40601471596631E-5</c:v>
                </c:pt>
                <c:pt idx="486">
                  <c:v>-3.4049212792369898E-5</c:v>
                </c:pt>
                <c:pt idx="487">
                  <c:v>-3.40382538822317E-5</c:v>
                </c:pt>
                <c:pt idx="488">
                  <c:v>-3.4027270426948898E-5</c:v>
                </c:pt>
                <c:pt idx="489">
                  <c:v>-3.40162623744475E-5</c:v>
                </c:pt>
                <c:pt idx="490">
                  <c:v>-3.4005229636281599E-5</c:v>
                </c:pt>
                <c:pt idx="491">
                  <c:v>-3.3994172157973302E-5</c:v>
                </c:pt>
                <c:pt idx="492">
                  <c:v>-3.3983089849566402E-5</c:v>
                </c:pt>
                <c:pt idx="493">
                  <c:v>-3.3971982711835298E-5</c:v>
                </c:pt>
                <c:pt idx="494">
                  <c:v>-3.3960850669292101E-5</c:v>
                </c:pt>
                <c:pt idx="495">
                  <c:v>-3.3949693597799898E-5</c:v>
                </c:pt>
                <c:pt idx="496">
                  <c:v>-3.39385115642756E-5</c:v>
                </c:pt>
                <c:pt idx="497">
                  <c:v>-3.3927304356634698E-5</c:v>
                </c:pt>
                <c:pt idx="498">
                  <c:v>-3.3916071991841503E-5</c:v>
                </c:pt>
                <c:pt idx="499">
                  <c:v>-3.3904814410682697E-5</c:v>
                </c:pt>
                <c:pt idx="500">
                  <c:v>-3.38935315608929E-5</c:v>
                </c:pt>
                <c:pt idx="501">
                  <c:v>-3.38822232701434E-5</c:v>
                </c:pt>
                <c:pt idx="502">
                  <c:v>-3.3870889623940303E-5</c:v>
                </c:pt>
                <c:pt idx="503">
                  <c:v>-3.3859530500154502E-5</c:v>
                </c:pt>
                <c:pt idx="504">
                  <c:v>-3.38481458360182E-5</c:v>
                </c:pt>
                <c:pt idx="505">
                  <c:v>-3.3836735518021203E-5</c:v>
                </c:pt>
                <c:pt idx="506">
                  <c:v>-3.3825299557932403E-5</c:v>
                </c:pt>
                <c:pt idx="507">
                  <c:v>-3.3813837847945398E-5</c:v>
                </c:pt>
                <c:pt idx="508">
                  <c:v>-3.3802350319317499E-5</c:v>
                </c:pt>
                <c:pt idx="509">
                  <c:v>-3.3790836979488002E-5</c:v>
                </c:pt>
                <c:pt idx="510">
                  <c:v>-3.3779297675792202E-5</c:v>
                </c:pt>
                <c:pt idx="511">
                  <c:v>-3.3767732370478401E-5</c:v>
                </c:pt>
                <c:pt idx="512">
                  <c:v>-3.37561410004139E-5</c:v>
                </c:pt>
                <c:pt idx="513">
                  <c:v>-3.3744523574693001E-5</c:v>
                </c:pt>
                <c:pt idx="514">
                  <c:v>-3.37328798862696E-5</c:v>
                </c:pt>
                <c:pt idx="515">
                  <c:v>-3.3721209982032099E-5</c:v>
                </c:pt>
                <c:pt idx="516">
                  <c:v>-3.3709513749899602E-5</c:v>
                </c:pt>
                <c:pt idx="517">
                  <c:v>-3.3697791112831297E-5</c:v>
                </c:pt>
                <c:pt idx="518">
                  <c:v>-3.3686041997215298E-5</c:v>
                </c:pt>
                <c:pt idx="519">
                  <c:v>-3.3674266421855602E-5</c:v>
                </c:pt>
                <c:pt idx="520">
                  <c:v>-3.3662464258480398E-5</c:v>
                </c:pt>
                <c:pt idx="521">
                  <c:v>-3.3650635438738599E-5</c:v>
                </c:pt>
                <c:pt idx="522">
                  <c:v>-3.3638779876809201E-5</c:v>
                </c:pt>
                <c:pt idx="523">
                  <c:v>-3.36268975876019E-5</c:v>
                </c:pt>
                <c:pt idx="524">
                  <c:v>-3.3614988363970799E-5</c:v>
                </c:pt>
                <c:pt idx="525">
                  <c:v>-3.3603052295742E-5</c:v>
                </c:pt>
                <c:pt idx="526">
                  <c:v>-3.3591089203256697E-5</c:v>
                </c:pt>
                <c:pt idx="527">
                  <c:v>-3.3579099055206703E-5</c:v>
                </c:pt>
                <c:pt idx="528">
                  <c:v>-3.3567081817226699E-5</c:v>
                </c:pt>
                <c:pt idx="529">
                  <c:v>-3.3555037376080197E-5</c:v>
                </c:pt>
                <c:pt idx="530">
                  <c:v>-3.3542965676793499E-5</c:v>
                </c:pt>
                <c:pt idx="531">
                  <c:v>-3.3530866614053203E-5</c:v>
                </c:pt>
                <c:pt idx="532">
                  <c:v>-3.3518740188902101E-5</c:v>
                </c:pt>
                <c:pt idx="533">
                  <c:v>-3.35065863441542E-5</c:v>
                </c:pt>
                <c:pt idx="534">
                  <c:v>-3.3494404918053102E-5</c:v>
                </c:pt>
                <c:pt idx="535">
                  <c:v>-3.3482195907300801E-5</c:v>
                </c:pt>
                <c:pt idx="536">
                  <c:v>-3.3469959197084601E-5</c:v>
                </c:pt>
                <c:pt idx="537">
                  <c:v>-3.3457694767443597E-5</c:v>
                </c:pt>
                <c:pt idx="538">
                  <c:v>-3.3445402556938903E-5</c:v>
                </c:pt>
                <c:pt idx="539">
                  <c:v>-3.3433082423530603E-5</c:v>
                </c:pt>
                <c:pt idx="540">
                  <c:v>-3.3420734339995301E-5</c:v>
                </c:pt>
                <c:pt idx="541">
                  <c:v>-3.3408358228164298E-5</c:v>
                </c:pt>
                <c:pt idx="542">
                  <c:v>-3.3395954069579397E-5</c:v>
                </c:pt>
                <c:pt idx="543">
                  <c:v>-3.33835216922123E-5</c:v>
                </c:pt>
                <c:pt idx="544">
                  <c:v>-3.3371061129466299E-5</c:v>
                </c:pt>
                <c:pt idx="545">
                  <c:v>-3.3358572231095301E-5</c:v>
                </c:pt>
                <c:pt idx="546">
                  <c:v>-3.3346054981416401E-5</c:v>
                </c:pt>
                <c:pt idx="547">
                  <c:v>-3.33335092642607E-5</c:v>
                </c:pt>
                <c:pt idx="548">
                  <c:v>-3.3320935038307503E-5</c:v>
                </c:pt>
                <c:pt idx="549">
                  <c:v>-3.3308332192298002E-5</c:v>
                </c:pt>
                <c:pt idx="550">
                  <c:v>-3.3295700685722699E-5</c:v>
                </c:pt>
                <c:pt idx="551">
                  <c:v>-3.32830404658135E-5</c:v>
                </c:pt>
                <c:pt idx="552">
                  <c:v>-3.3270351419164898E-5</c:v>
                </c:pt>
                <c:pt idx="553">
                  <c:v>-3.3257633455583998E-5</c:v>
                </c:pt>
                <c:pt idx="554">
                  <c:v>-3.3244886587786397E-5</c:v>
                </c:pt>
                <c:pt idx="555">
                  <c:v>-3.3232110662154302E-5</c:v>
                </c:pt>
                <c:pt idx="556">
                  <c:v>-3.3219305626219003E-5</c:v>
                </c:pt>
                <c:pt idx="557">
                  <c:v>-3.3206471412893002E-5</c:v>
                </c:pt>
                <c:pt idx="558">
                  <c:v>-3.3193607951961003E-5</c:v>
                </c:pt>
                <c:pt idx="559">
                  <c:v>-3.3180715169067302E-5</c:v>
                </c:pt>
                <c:pt idx="560">
                  <c:v>-3.3167792954787901E-5</c:v>
                </c:pt>
                <c:pt idx="561">
                  <c:v>-3.3154841223121599E-5</c:v>
                </c:pt>
                <c:pt idx="562">
                  <c:v>-3.3141859998307099E-5</c:v>
                </c:pt>
                <c:pt idx="563">
                  <c:v>-3.31288491362928E-5</c:v>
                </c:pt>
                <c:pt idx="564">
                  <c:v>-3.3115808543989503E-5</c:v>
                </c:pt>
                <c:pt idx="565">
                  <c:v>-3.3102738169316297E-5</c:v>
                </c:pt>
                <c:pt idx="566">
                  <c:v>-3.3089637942690503E-5</c:v>
                </c:pt>
                <c:pt idx="567">
                  <c:v>-3.3076507772370801E-5</c:v>
                </c:pt>
                <c:pt idx="568">
                  <c:v>-3.3063347579139697E-5</c:v>
                </c:pt>
                <c:pt idx="569">
                  <c:v>-3.3050157291356403E-5</c:v>
                </c:pt>
                <c:pt idx="570">
                  <c:v>-3.3036936852204301E-5</c:v>
                </c:pt>
                <c:pt idx="571">
                  <c:v>-3.3023686168099999E-5</c:v>
                </c:pt>
                <c:pt idx="572">
                  <c:v>-3.3010405152329299E-5</c:v>
                </c:pt>
                <c:pt idx="573">
                  <c:v>-3.2997093731826997E-5</c:v>
                </c:pt>
                <c:pt idx="574">
                  <c:v>-3.2983751829170202E-5</c:v>
                </c:pt>
                <c:pt idx="575">
                  <c:v>-3.2970379358396501E-5</c:v>
                </c:pt>
                <c:pt idx="576">
                  <c:v>-3.2956976240373799E-5</c:v>
                </c:pt>
                <c:pt idx="577">
                  <c:v>-3.2943542403396103E-5</c:v>
                </c:pt>
                <c:pt idx="578">
                  <c:v>-3.29300777741496E-5</c:v>
                </c:pt>
                <c:pt idx="579">
                  <c:v>-3.2916582239517397E-5</c:v>
                </c:pt>
                <c:pt idx="580">
                  <c:v>-3.2903055795736297E-5</c:v>
                </c:pt>
                <c:pt idx="581">
                  <c:v>-3.2889498271965398E-5</c:v>
                </c:pt>
                <c:pt idx="582">
                  <c:v>-3.28759096400403E-5</c:v>
                </c:pt>
                <c:pt idx="583">
                  <c:v>-3.2862289790846903E-5</c:v>
                </c:pt>
                <c:pt idx="584">
                  <c:v>-3.2848638665354599E-5</c:v>
                </c:pt>
                <c:pt idx="585">
                  <c:v>-3.28349561540036E-5</c:v>
                </c:pt>
                <c:pt idx="586">
                  <c:v>-3.2821242201965701E-5</c:v>
                </c:pt>
                <c:pt idx="587">
                  <c:v>-3.2807496741736997E-5</c:v>
                </c:pt>
                <c:pt idx="588">
                  <c:v>-3.2793719610112698E-5</c:v>
                </c:pt>
                <c:pt idx="589">
                  <c:v>-3.2779910774639503E-5</c:v>
                </c:pt>
                <c:pt idx="590">
                  <c:v>-3.2766070220041598E-5</c:v>
                </c:pt>
                <c:pt idx="591">
                  <c:v>-3.2752197737389499E-5</c:v>
                </c:pt>
                <c:pt idx="592">
                  <c:v>-3.2738293336847397E-5</c:v>
                </c:pt>
                <c:pt idx="593">
                  <c:v>-3.2724356886599599E-5</c:v>
                </c:pt>
                <c:pt idx="594">
                  <c:v>-3.2710388325639199E-5</c:v>
                </c:pt>
                <c:pt idx="595">
                  <c:v>-3.2696387550484597E-5</c:v>
                </c:pt>
                <c:pt idx="596">
                  <c:v>-3.2682354494273803E-5</c:v>
                </c:pt>
                <c:pt idx="597">
                  <c:v>-3.26682890115338E-5</c:v>
                </c:pt>
                <c:pt idx="598">
                  <c:v>-3.2654191128131499E-5</c:v>
                </c:pt>
                <c:pt idx="599">
                  <c:v>-3.2640060670067697E-5</c:v>
                </c:pt>
                <c:pt idx="600">
                  <c:v>-3.2625897544311199E-5</c:v>
                </c:pt>
                <c:pt idx="601">
                  <c:v>-3.2611701681906403E-5</c:v>
                </c:pt>
                <c:pt idx="602">
                  <c:v>-3.2597473046256802E-5</c:v>
                </c:pt>
                <c:pt idx="603">
                  <c:v>-3.2583211493516998E-5</c:v>
                </c:pt>
                <c:pt idx="604">
                  <c:v>-3.25689169482088E-5</c:v>
                </c:pt>
                <c:pt idx="605">
                  <c:v>-3.2554589327532602E-5</c:v>
                </c:pt>
                <c:pt idx="606">
                  <c:v>-3.25402284705349E-5</c:v>
                </c:pt>
                <c:pt idx="607">
                  <c:v>-3.2525834405260101E-5</c:v>
                </c:pt>
                <c:pt idx="608">
                  <c:v>-3.2511407056107301E-5</c:v>
                </c:pt>
                <c:pt idx="609">
                  <c:v>-3.2496946163608503E-5</c:v>
                </c:pt>
                <c:pt idx="610">
                  <c:v>-3.2482451753133198E-5</c:v>
                </c:pt>
                <c:pt idx="611">
                  <c:v>-3.2467923707550803E-5</c:v>
                </c:pt>
                <c:pt idx="612">
                  <c:v>-3.2453361988042801E-5</c:v>
                </c:pt>
                <c:pt idx="613">
                  <c:v>-3.2438766439853902E-5</c:v>
                </c:pt>
                <c:pt idx="614">
                  <c:v>-3.2424137011577302E-5</c:v>
                </c:pt>
                <c:pt idx="615">
                  <c:v>-3.2409473546308199E-5</c:v>
                </c:pt>
                <c:pt idx="616">
                  <c:v>-3.2394776023645099E-5</c:v>
                </c:pt>
                <c:pt idx="617">
                  <c:v>-3.2380044296113901E-5</c:v>
                </c:pt>
                <c:pt idx="618">
                  <c:v>-3.2365278281234E-5</c:v>
                </c:pt>
                <c:pt idx="619">
                  <c:v>-3.2350477898945901E-5</c:v>
                </c:pt>
                <c:pt idx="620">
                  <c:v>-3.2335643074905502E-5</c:v>
                </c:pt>
                <c:pt idx="621">
                  <c:v>-3.2320773664729797E-5</c:v>
                </c:pt>
                <c:pt idx="622">
                  <c:v>-3.2305869595350701E-5</c:v>
                </c:pt>
                <c:pt idx="623">
                  <c:v>-3.2290930756123701E-5</c:v>
                </c:pt>
                <c:pt idx="624">
                  <c:v>-3.2275957058602703E-5</c:v>
                </c:pt>
                <c:pt idx="625">
                  <c:v>-3.2260948414084598E-5</c:v>
                </c:pt>
                <c:pt idx="626">
                  <c:v>-3.2245904715214902E-5</c:v>
                </c:pt>
                <c:pt idx="627">
                  <c:v>-3.22308258393275E-5</c:v>
                </c:pt>
                <c:pt idx="628">
                  <c:v>-3.2215711732034002E-5</c:v>
                </c:pt>
                <c:pt idx="629">
                  <c:v>-3.2200562273942402E-5</c:v>
                </c:pt>
                <c:pt idx="630">
                  <c:v>-3.2185377353911103E-5</c:v>
                </c:pt>
                <c:pt idx="631">
                  <c:v>-3.21701568537534E-5</c:v>
                </c:pt>
                <c:pt idx="632">
                  <c:v>-3.21549007560813E-5</c:v>
                </c:pt>
                <c:pt idx="633">
                  <c:v>-3.2139608839274202E-5</c:v>
                </c:pt>
                <c:pt idx="634">
                  <c:v>-3.2124281078163599E-5</c:v>
                </c:pt>
                <c:pt idx="635">
                  <c:v>-3.2108917360129197E-5</c:v>
                </c:pt>
                <c:pt idx="636">
                  <c:v>-3.2093517568366399E-5</c:v>
                </c:pt>
                <c:pt idx="637">
                  <c:v>-3.2078081585864699E-5</c:v>
                </c:pt>
                <c:pt idx="638">
                  <c:v>-3.2062609335477297E-5</c:v>
                </c:pt>
                <c:pt idx="639">
                  <c:v>-3.20471007117161E-5</c:v>
                </c:pt>
                <c:pt idx="640">
                  <c:v>-3.20315555612279E-5</c:v>
                </c:pt>
                <c:pt idx="641">
                  <c:v>-3.2015973819406499E-5</c:v>
                </c:pt>
                <c:pt idx="642">
                  <c:v>-3.2000355377764798E-5</c:v>
                </c:pt>
                <c:pt idx="643">
                  <c:v>-3.1984700098305403E-5</c:v>
                </c:pt>
                <c:pt idx="644">
                  <c:v>-3.1969007912103398E-5</c:v>
                </c:pt>
                <c:pt idx="645">
                  <c:v>-3.1953278675165901E-5</c:v>
                </c:pt>
                <c:pt idx="646">
                  <c:v>-3.1937512287131602E-5</c:v>
                </c:pt>
                <c:pt idx="647">
                  <c:v>-3.19217086692356E-5</c:v>
                </c:pt>
                <c:pt idx="648">
                  <c:v>-3.1905867638129203E-5</c:v>
                </c:pt>
                <c:pt idx="649">
                  <c:v>-3.1889989145093503E-5</c:v>
                </c:pt>
                <c:pt idx="650">
                  <c:v>-3.1874073055345898E-5</c:v>
                </c:pt>
                <c:pt idx="651">
                  <c:v>-3.1858119222704401E-5</c:v>
                </c:pt>
                <c:pt idx="652">
                  <c:v>-3.1842127572362902E-5</c:v>
                </c:pt>
                <c:pt idx="653">
                  <c:v>-3.1826097983144002E-5</c:v>
                </c:pt>
                <c:pt idx="654">
                  <c:v>-3.1810030386920399E-5</c:v>
                </c:pt>
                <c:pt idx="655">
                  <c:v>-3.1793924522682198E-5</c:v>
                </c:pt>
                <c:pt idx="656">
                  <c:v>-3.1777780430365499E-5</c:v>
                </c:pt>
                <c:pt idx="657">
                  <c:v>-3.1761597866415002E-5</c:v>
                </c:pt>
                <c:pt idx="658">
                  <c:v>-3.1745376788373399E-5</c:v>
                </c:pt>
                <c:pt idx="659">
                  <c:v>-3.1729117047498701E-5</c:v>
                </c:pt>
                <c:pt idx="660">
                  <c:v>-3.1712818524647201E-5</c:v>
                </c:pt>
                <c:pt idx="661">
                  <c:v>-3.1696481120911397E-5</c:v>
                </c:pt>
                <c:pt idx="662">
                  <c:v>-3.1680104700967902E-5</c:v>
                </c:pt>
                <c:pt idx="663">
                  <c:v>-3.1663689119866698E-5</c:v>
                </c:pt>
                <c:pt idx="664">
                  <c:v>-3.1647234256765702E-5</c:v>
                </c:pt>
                <c:pt idx="665">
                  <c:v>-3.1630739981568297E-5</c:v>
                </c:pt>
                <c:pt idx="666">
                  <c:v>-3.1614206203793799E-5</c:v>
                </c:pt>
                <c:pt idx="667">
                  <c:v>-3.1597632771206698E-5</c:v>
                </c:pt>
                <c:pt idx="668">
                  <c:v>-3.15810195460178E-5</c:v>
                </c:pt>
                <c:pt idx="669">
                  <c:v>-3.1564366397076102E-5</c:v>
                </c:pt>
                <c:pt idx="670">
                  <c:v>-3.1547673190263497E-5</c:v>
                </c:pt>
                <c:pt idx="671">
                  <c:v>-3.1530939815389199E-5</c:v>
                </c:pt>
                <c:pt idx="672">
                  <c:v>-3.1514166173167203E-5</c:v>
                </c:pt>
                <c:pt idx="673">
                  <c:v>-3.1497352058273898E-5</c:v>
                </c:pt>
                <c:pt idx="674">
                  <c:v>-3.1480497343590102E-5</c:v>
                </c:pt>
                <c:pt idx="675">
                  <c:v>-3.1463601923474002E-5</c:v>
                </c:pt>
                <c:pt idx="676">
                  <c:v>-3.1446665618741497E-5</c:v>
                </c:pt>
                <c:pt idx="677">
                  <c:v>-3.1429688352264803E-5</c:v>
                </c:pt>
                <c:pt idx="678">
                  <c:v>-3.1412669940348697E-5</c:v>
                </c:pt>
                <c:pt idx="679">
                  <c:v>-3.1395610271507997E-5</c:v>
                </c:pt>
                <c:pt idx="680">
                  <c:v>-3.1378509127394402E-5</c:v>
                </c:pt>
                <c:pt idx="681">
                  <c:v>-3.1361366459186001E-5</c:v>
                </c:pt>
                <c:pt idx="682">
                  <c:v>-3.1344182093405997E-5</c:v>
                </c:pt>
                <c:pt idx="683">
                  <c:v>-3.1326955843571297E-5</c:v>
                </c:pt>
                <c:pt idx="684">
                  <c:v>-3.1309687618549903E-5</c:v>
                </c:pt>
                <c:pt idx="685">
                  <c:v>-3.1292377214084998E-5</c:v>
                </c:pt>
                <c:pt idx="686">
                  <c:v>-3.1275024565465697E-5</c:v>
                </c:pt>
                <c:pt idx="687">
                  <c:v>-3.1257629385707501E-5</c:v>
                </c:pt>
                <c:pt idx="688">
                  <c:v>-3.1240191652573402E-5</c:v>
                </c:pt>
                <c:pt idx="689">
                  <c:v>-3.1222711112768802E-5</c:v>
                </c:pt>
                <c:pt idx="690">
                  <c:v>-3.1205187683276503E-5</c:v>
                </c:pt>
                <c:pt idx="691">
                  <c:v>-3.1187621176819703E-5</c:v>
                </c:pt>
                <c:pt idx="692">
                  <c:v>-3.1170011432376599E-5</c:v>
                </c:pt>
                <c:pt idx="693">
                  <c:v>-3.1152358273599999E-5</c:v>
                </c:pt>
                <c:pt idx="694">
                  <c:v>-3.1134661598585402E-5</c:v>
                </c:pt>
                <c:pt idx="695">
                  <c:v>-3.1116921175917702E-5</c:v>
                </c:pt>
                <c:pt idx="696">
                  <c:v>-3.1099136870341898E-5</c:v>
                </c:pt>
                <c:pt idx="697">
                  <c:v>-3.1081308502302903E-5</c:v>
                </c:pt>
                <c:pt idx="698">
                  <c:v>-3.1063435915622498E-5</c:v>
                </c:pt>
                <c:pt idx="699">
                  <c:v>-3.1045518919198401E-5</c:v>
                </c:pt>
                <c:pt idx="700">
                  <c:v>-3.10275573813926E-5</c:v>
                </c:pt>
                <c:pt idx="701">
                  <c:v>-3.1009551082020302E-5</c:v>
                </c:pt>
                <c:pt idx="702">
                  <c:v>-3.0991499870909797E-5</c:v>
                </c:pt>
                <c:pt idx="703">
                  <c:v>-3.0973403517718598E-5</c:v>
                </c:pt>
                <c:pt idx="704">
                  <c:v>-3.0955261910699899E-5</c:v>
                </c:pt>
                <c:pt idx="705">
                  <c:v>-3.0937074867366503E-5</c:v>
                </c:pt>
                <c:pt idx="706">
                  <c:v>-3.09188421773625E-5</c:v>
                </c:pt>
                <c:pt idx="707">
                  <c:v>-3.09005636378936E-5</c:v>
                </c:pt>
                <c:pt idx="708">
                  <c:v>-3.0882239083763597E-5</c:v>
                </c:pt>
                <c:pt idx="709">
                  <c:v>-3.08638683007563E-5</c:v>
                </c:pt>
                <c:pt idx="710">
                  <c:v>-3.0845451151643699E-5</c:v>
                </c:pt>
                <c:pt idx="711">
                  <c:v>-3.0826987364007401E-5</c:v>
                </c:pt>
                <c:pt idx="712">
                  <c:v>-3.0808476786248002E-5</c:v>
                </c:pt>
                <c:pt idx="713">
                  <c:v>-3.0789919233010598E-5</c:v>
                </c:pt>
                <c:pt idx="714">
                  <c:v>-3.0771314465767798E-5</c:v>
                </c:pt>
                <c:pt idx="715">
                  <c:v>-3.0752662274115099E-5</c:v>
                </c:pt>
                <c:pt idx="716">
                  <c:v>-3.0733962502608897E-5</c:v>
                </c:pt>
                <c:pt idx="717">
                  <c:v>-3.0715214893567398E-5</c:v>
                </c:pt>
                <c:pt idx="718">
                  <c:v>-3.0696419257214001E-5</c:v>
                </c:pt>
                <c:pt idx="719">
                  <c:v>-3.0677575372772902E-5</c:v>
                </c:pt>
                <c:pt idx="720">
                  <c:v>-3.0658683021263798E-5</c:v>
                </c:pt>
                <c:pt idx="721">
                  <c:v>-3.0639741994121699E-5</c:v>
                </c:pt>
                <c:pt idx="722">
                  <c:v>-3.0620752003522402E-5</c:v>
                </c:pt>
                <c:pt idx="723">
                  <c:v>-3.0601712949183401E-5</c:v>
                </c:pt>
                <c:pt idx="724">
                  <c:v>-3.0582624499848901E-5</c:v>
                </c:pt>
                <c:pt idx="725">
                  <c:v>-3.0563486445822098E-5</c:v>
                </c:pt>
                <c:pt idx="726">
                  <c:v>-3.0544298536830501E-5</c:v>
                </c:pt>
                <c:pt idx="727">
                  <c:v>-3.0525060591311601E-5</c:v>
                </c:pt>
                <c:pt idx="728">
                  <c:v>-3.0505772317883E-5</c:v>
                </c:pt>
                <c:pt idx="729">
                  <c:v>-3.0486433484579299E-5</c:v>
                </c:pt>
                <c:pt idx="730">
                  <c:v>-3.04670438587009E-5</c:v>
                </c:pt>
                <c:pt idx="731">
                  <c:v>-3.04476031301019E-5</c:v>
                </c:pt>
                <c:pt idx="732">
                  <c:v>-3.0428111137490599E-5</c:v>
                </c:pt>
                <c:pt idx="733">
                  <c:v>-3.04085675770822E-5</c:v>
                </c:pt>
                <c:pt idx="734">
                  <c:v>-3.0388972102330599E-5</c:v>
                </c:pt>
                <c:pt idx="735">
                  <c:v>-3.0369324596475299E-5</c:v>
                </c:pt>
                <c:pt idx="736">
                  <c:v>-3.0349624683004401E-5</c:v>
                </c:pt>
                <c:pt idx="737">
                  <c:v>-3.0329872122530901E-5</c:v>
                </c:pt>
                <c:pt idx="738">
                  <c:v>-3.0310066627501699E-5</c:v>
                </c:pt>
                <c:pt idx="739">
                  <c:v>-3.02902079351407E-5</c:v>
                </c:pt>
                <c:pt idx="740">
                  <c:v>-3.0270295754421601E-5</c:v>
                </c:pt>
                <c:pt idx="741">
                  <c:v>-3.0250329799567999E-5</c:v>
                </c:pt>
                <c:pt idx="742">
                  <c:v>-3.02303097304561E-5</c:v>
                </c:pt>
                <c:pt idx="743">
                  <c:v>-3.02102352872784E-5</c:v>
                </c:pt>
                <c:pt idx="744">
                  <c:v>-3.01901061310308E-5</c:v>
                </c:pt>
                <c:pt idx="745">
                  <c:v>-3.0169921996173699E-5</c:v>
                </c:pt>
                <c:pt idx="746">
                  <c:v>-3.0149682569264099E-5</c:v>
                </c:pt>
                <c:pt idx="747">
                  <c:v>-3.0129387487974401E-5</c:v>
                </c:pt>
                <c:pt idx="748">
                  <c:v>-3.0109036470257399E-5</c:v>
                </c:pt>
                <c:pt idx="749">
                  <c:v>-3.00886291319442E-5</c:v>
                </c:pt>
                <c:pt idx="750">
                  <c:v>-3.00681651795955E-5</c:v>
                </c:pt>
                <c:pt idx="751">
                  <c:v>-3.0047644275500201E-5</c:v>
                </c:pt>
                <c:pt idx="752">
                  <c:v>-3.00270660552984E-5</c:v>
                </c:pt>
                <c:pt idx="753">
                  <c:v>-3.00064301855339E-5</c:v>
                </c:pt>
                <c:pt idx="754">
                  <c:v>-2.99857363023835E-5</c:v>
                </c:pt>
                <c:pt idx="755">
                  <c:v>-2.9964984018398201E-5</c:v>
                </c:pt>
                <c:pt idx="756">
                  <c:v>-2.9944173001316299E-5</c:v>
                </c:pt>
                <c:pt idx="757">
                  <c:v>-2.99233028570801E-5</c:v>
                </c:pt>
                <c:pt idx="758">
                  <c:v>-2.9902373200000599E-5</c:v>
                </c:pt>
                <c:pt idx="759">
                  <c:v>-2.9881383605497499E-5</c:v>
                </c:pt>
                <c:pt idx="760">
                  <c:v>-2.9860333778251801E-5</c:v>
                </c:pt>
                <c:pt idx="761">
                  <c:v>-2.9839223218653498E-5</c:v>
                </c:pt>
                <c:pt idx="762">
                  <c:v>-2.9818051538608699E-5</c:v>
                </c:pt>
                <c:pt idx="763">
                  <c:v>-2.9796818357483301E-5</c:v>
                </c:pt>
                <c:pt idx="764">
                  <c:v>-2.9775523180740801E-5</c:v>
                </c:pt>
                <c:pt idx="765">
                  <c:v>-2.9754165702322299E-5</c:v>
                </c:pt>
                <c:pt idx="766">
                  <c:v>-2.9732745311500301E-5</c:v>
                </c:pt>
                <c:pt idx="767">
                  <c:v>-2.9711261702789099E-5</c:v>
                </c:pt>
                <c:pt idx="768">
                  <c:v>-2.9689714318222699E-5</c:v>
                </c:pt>
                <c:pt idx="769">
                  <c:v>-2.9668102760794301E-5</c:v>
                </c:pt>
                <c:pt idx="770">
                  <c:v>-2.9646426549442201E-5</c:v>
                </c:pt>
                <c:pt idx="771">
                  <c:v>-2.9624685162130299E-5</c:v>
                </c:pt>
                <c:pt idx="772">
                  <c:v>-2.96028781408618E-5</c:v>
                </c:pt>
                <c:pt idx="773">
                  <c:v>-2.9581004966207099E-5</c:v>
                </c:pt>
                <c:pt idx="774">
                  <c:v>-2.9559065116776299E-5</c:v>
                </c:pt>
                <c:pt idx="775">
                  <c:v>-2.9537058125167601E-5</c:v>
                </c:pt>
                <c:pt idx="776">
                  <c:v>-2.9514983404378799E-5</c:v>
                </c:pt>
                <c:pt idx="777">
                  <c:v>-2.9492840422724599E-5</c:v>
                </c:pt>
                <c:pt idx="778">
                  <c:v>-2.94706286844793E-5</c:v>
                </c:pt>
                <c:pt idx="779">
                  <c:v>-2.9448347509031201E-5</c:v>
                </c:pt>
                <c:pt idx="780">
                  <c:v>-2.9425996442336101E-5</c:v>
                </c:pt>
                <c:pt idx="781">
                  <c:v>-2.9403574840291402E-5</c:v>
                </c:pt>
                <c:pt idx="782">
                  <c:v>-2.9381082089170499E-5</c:v>
                </c:pt>
                <c:pt idx="783">
                  <c:v>-2.9358517612413901E-5</c:v>
                </c:pt>
                <c:pt idx="784">
                  <c:v>-2.93358807693098E-5</c:v>
                </c:pt>
                <c:pt idx="785">
                  <c:v>-2.9313170965057001E-5</c:v>
                </c:pt>
                <c:pt idx="786">
                  <c:v>-2.9290387497908698E-5</c:v>
                </c:pt>
                <c:pt idx="787">
                  <c:v>-2.9267529738108301E-5</c:v>
                </c:pt>
                <c:pt idx="788">
                  <c:v>-2.92445970343932E-5</c:v>
                </c:pt>
                <c:pt idx="789">
                  <c:v>-2.9221588593095701E-5</c:v>
                </c:pt>
                <c:pt idx="790">
                  <c:v>-2.9198503813592801E-5</c:v>
                </c:pt>
                <c:pt idx="791">
                  <c:v>-2.9175341953161599E-5</c:v>
                </c:pt>
                <c:pt idx="792">
                  <c:v>-2.91521022345387E-5</c:v>
                </c:pt>
                <c:pt idx="793">
                  <c:v>-2.9128783960109299E-5</c:v>
                </c:pt>
                <c:pt idx="794">
                  <c:v>-2.9105386357680098E-5</c:v>
                </c:pt>
                <c:pt idx="795">
                  <c:v>-2.90819086015745E-5</c:v>
                </c:pt>
                <c:pt idx="796">
                  <c:v>-2.90583499260095E-5</c:v>
                </c:pt>
                <c:pt idx="797">
                  <c:v>-2.9034709523396599E-5</c:v>
                </c:pt>
                <c:pt idx="798">
                  <c:v>-2.9010986511818898E-5</c:v>
                </c:pt>
                <c:pt idx="799">
                  <c:v>-2.8987180058835899E-5</c:v>
                </c:pt>
                <c:pt idx="800">
                  <c:v>-2.8963289321434402E-5</c:v>
                </c:pt>
                <c:pt idx="801">
                  <c:v>-2.89393132945088E-5</c:v>
                </c:pt>
                <c:pt idx="802">
                  <c:v>-2.89152512126158E-5</c:v>
                </c:pt>
                <c:pt idx="803">
                  <c:v>-2.88911020585864E-5</c:v>
                </c:pt>
                <c:pt idx="804">
                  <c:v>-2.8866864905252101E-5</c:v>
                </c:pt>
                <c:pt idx="805">
                  <c:v>-2.88425387532727E-5</c:v>
                </c:pt>
                <c:pt idx="806">
                  <c:v>-2.8818122569301501E-5</c:v>
                </c:pt>
                <c:pt idx="807">
                  <c:v>-2.8793615397118501E-5</c:v>
                </c:pt>
                <c:pt idx="808">
                  <c:v>-2.8769016165429E-5</c:v>
                </c:pt>
                <c:pt idx="809">
                  <c:v>-2.8744323766853599E-5</c:v>
                </c:pt>
                <c:pt idx="810">
                  <c:v>-2.8719537106917899E-5</c:v>
                </c:pt>
                <c:pt idx="811">
                  <c:v>-2.8694655116073599E-5</c:v>
                </c:pt>
                <c:pt idx="812">
                  <c:v>-2.86696765641228E-5</c:v>
                </c:pt>
                <c:pt idx="813">
                  <c:v>-2.8644600358579899E-5</c:v>
                </c:pt>
                <c:pt idx="814">
                  <c:v>-2.86194252064316E-5</c:v>
                </c:pt>
                <c:pt idx="815">
                  <c:v>-2.85941499463206E-5</c:v>
                </c:pt>
                <c:pt idx="816">
                  <c:v>-2.8568773238827498E-5</c:v>
                </c:pt>
                <c:pt idx="817">
                  <c:v>-2.8543293808428E-5</c:v>
                </c:pt>
                <c:pt idx="818">
                  <c:v>-2.8517710351295999E-5</c:v>
                </c:pt>
                <c:pt idx="819">
                  <c:v>-2.8492021505164499E-5</c:v>
                </c:pt>
                <c:pt idx="820">
                  <c:v>-2.8466225846778499E-5</c:v>
                </c:pt>
                <c:pt idx="821">
                  <c:v>-2.84403219163399E-5</c:v>
                </c:pt>
                <c:pt idx="822">
                  <c:v>-2.8414308342574298E-5</c:v>
                </c:pt>
                <c:pt idx="823">
                  <c:v>-2.8388183478006199E-5</c:v>
                </c:pt>
                <c:pt idx="824">
                  <c:v>-2.8361945926615799E-5</c:v>
                </c:pt>
                <c:pt idx="825">
                  <c:v>-2.83355940014855E-5</c:v>
                </c:pt>
                <c:pt idx="826">
                  <c:v>-2.8309126102111601E-5</c:v>
                </c:pt>
                <c:pt idx="827">
                  <c:v>-2.8282540593636101E-5</c:v>
                </c:pt>
                <c:pt idx="828">
                  <c:v>-2.8255835738173402E-5</c:v>
                </c:pt>
                <c:pt idx="829">
                  <c:v>-2.8229009809178799E-5</c:v>
                </c:pt>
                <c:pt idx="830">
                  <c:v>-2.8202060983765901E-5</c:v>
                </c:pt>
                <c:pt idx="831">
                  <c:v>-2.8174987427011401E-5</c:v>
                </c:pt>
                <c:pt idx="832">
                  <c:v>-2.8147787214323401E-5</c:v>
                </c:pt>
                <c:pt idx="833">
                  <c:v>-2.8120458471533299E-5</c:v>
                </c:pt>
                <c:pt idx="834">
                  <c:v>-2.80929991458934E-5</c:v>
                </c:pt>
                <c:pt idx="835">
                  <c:v>-2.80654072085551E-5</c:v>
                </c:pt>
                <c:pt idx="836">
                  <c:v>-2.80376805346112E-5</c:v>
                </c:pt>
                <c:pt idx="837">
                  <c:v>-2.80098170035442E-5</c:v>
                </c:pt>
                <c:pt idx="838">
                  <c:v>-2.7981814375906299E-5</c:v>
                </c:pt>
                <c:pt idx="839">
                  <c:v>-2.7953670347664501E-5</c:v>
                </c:pt>
                <c:pt idx="840">
                  <c:v>-2.79253826271508E-5</c:v>
                </c:pt>
                <c:pt idx="841">
                  <c:v>-2.78969487674101E-5</c:v>
                </c:pt>
                <c:pt idx="842">
                  <c:v>-2.7868366376637699E-5</c:v>
                </c:pt>
                <c:pt idx="843">
                  <c:v>-2.7839632786966501E-5</c:v>
                </c:pt>
                <c:pt idx="844">
                  <c:v>-2.7810745494051802E-5</c:v>
                </c:pt>
                <c:pt idx="845">
                  <c:v>-2.7781701802731499E-5</c:v>
                </c:pt>
                <c:pt idx="846">
                  <c:v>-2.77524989469207E-5</c:v>
                </c:pt>
                <c:pt idx="847">
                  <c:v>-2.77231340719525E-5</c:v>
                </c:pt>
                <c:pt idx="848">
                  <c:v>-2.76936043014624E-5</c:v>
                </c:pt>
                <c:pt idx="849">
                  <c:v>-2.76639066092267E-5</c:v>
                </c:pt>
                <c:pt idx="850">
                  <c:v>-2.76340379749551E-5</c:v>
                </c:pt>
                <c:pt idx="851">
                  <c:v>-2.7603995196662898E-5</c:v>
                </c:pt>
                <c:pt idx="852">
                  <c:v>-2.75737749993707E-5</c:v>
                </c:pt>
                <c:pt idx="853">
                  <c:v>-2.7543374093430099E-5</c:v>
                </c:pt>
                <c:pt idx="854">
                  <c:v>-2.7512788949398199E-5</c:v>
                </c:pt>
                <c:pt idx="855">
                  <c:v>-2.7482016142236801E-5</c:v>
                </c:pt>
                <c:pt idx="856">
                  <c:v>-2.74510519686807E-5</c:v>
                </c:pt>
                <c:pt idx="857">
                  <c:v>-2.74198926523121E-5</c:v>
                </c:pt>
                <c:pt idx="858">
                  <c:v>-2.7388534418228701E-5</c:v>
                </c:pt>
                <c:pt idx="859">
                  <c:v>-2.7356973221962299E-5</c:v>
                </c:pt>
                <c:pt idx="860">
                  <c:v>-2.73252050110096E-5</c:v>
                </c:pt>
                <c:pt idx="861">
                  <c:v>-2.7293225612737701E-5</c:v>
                </c:pt>
                <c:pt idx="862">
                  <c:v>-2.7261030669332398E-5</c:v>
                </c:pt>
                <c:pt idx="863">
                  <c:v>-2.7228615717675498E-5</c:v>
                </c:pt>
                <c:pt idx="864">
                  <c:v>-2.7195976213251799E-5</c:v>
                </c:pt>
                <c:pt idx="865">
                  <c:v>-2.7163107430406799E-5</c:v>
                </c:pt>
                <c:pt idx="866">
                  <c:v>-2.71300045145235E-5</c:v>
                </c:pt>
                <c:pt idx="867">
                  <c:v>-2.7096662492827801E-5</c:v>
                </c:pt>
                <c:pt idx="868">
                  <c:v>-2.7063076180025899E-5</c:v>
                </c:pt>
                <c:pt idx="869">
                  <c:v>-2.7029240310856201E-5</c:v>
                </c:pt>
                <c:pt idx="870">
                  <c:v>-2.6995149373221401E-5</c:v>
                </c:pt>
                <c:pt idx="871">
                  <c:v>-2.6960797854823299E-5</c:v>
                </c:pt>
                <c:pt idx="872">
                  <c:v>-2.6926179901493201E-5</c:v>
                </c:pt>
                <c:pt idx="873">
                  <c:v>-2.6891289588938899E-5</c:v>
                </c:pt>
                <c:pt idx="874">
                  <c:v>-2.6856120784321301E-5</c:v>
                </c:pt>
                <c:pt idx="875">
                  <c:v>-2.68206672125159E-5</c:v>
                </c:pt>
                <c:pt idx="876">
                  <c:v>-2.67849222909602E-5</c:v>
                </c:pt>
                <c:pt idx="877">
                  <c:v>-2.67488794388789E-5</c:v>
                </c:pt>
                <c:pt idx="878">
                  <c:v>-2.6712531702770199E-5</c:v>
                </c:pt>
                <c:pt idx="879">
                  <c:v>-2.6675872007122802E-5</c:v>
                </c:pt>
                <c:pt idx="880">
                  <c:v>-2.6638893072302801E-5</c:v>
                </c:pt>
                <c:pt idx="881">
                  <c:v>-2.66015873748634E-5</c:v>
                </c:pt>
                <c:pt idx="882">
                  <c:v>-2.65639471674388E-5</c:v>
                </c:pt>
                <c:pt idx="883">
                  <c:v>-2.6525964515717299E-5</c:v>
                </c:pt>
                <c:pt idx="884">
                  <c:v>-2.64876312103437E-5</c:v>
                </c:pt>
                <c:pt idx="885">
                  <c:v>-2.6448938842224101E-5</c:v>
                </c:pt>
                <c:pt idx="886">
                  <c:v>-2.6409878689283299E-5</c:v>
                </c:pt>
                <c:pt idx="887">
                  <c:v>-2.6370441875186601E-5</c:v>
                </c:pt>
                <c:pt idx="888">
                  <c:v>-2.6330619212504199E-5</c:v>
                </c:pt>
                <c:pt idx="889">
                  <c:v>-2.62904012566056E-5</c:v>
                </c:pt>
                <c:pt idx="890">
                  <c:v>-2.6249778321366001E-5</c:v>
                </c:pt>
                <c:pt idx="891">
                  <c:v>-2.6208740379308999E-5</c:v>
                </c:pt>
                <c:pt idx="892">
                  <c:v>-2.61672772014093E-5</c:v>
                </c:pt>
                <c:pt idx="893">
                  <c:v>-2.6125378276107901E-5</c:v>
                </c:pt>
                <c:pt idx="894">
                  <c:v>-2.60830327652704E-5</c:v>
                </c:pt>
                <c:pt idx="895">
                  <c:v>-2.60402295411561E-5</c:v>
                </c:pt>
                <c:pt idx="896">
                  <c:v>-2.59969572064044E-5</c:v>
                </c:pt>
                <c:pt idx="897">
                  <c:v>-2.5953204082995099E-5</c:v>
                </c:pt>
                <c:pt idx="898">
                  <c:v>-2.5908958134940799E-5</c:v>
                </c:pt>
                <c:pt idx="899">
                  <c:v>-2.5864207090023202E-5</c:v>
                </c:pt>
                <c:pt idx="900">
                  <c:v>-2.5818938293457998E-5</c:v>
                </c:pt>
                <c:pt idx="901">
                  <c:v>-2.57731388955961E-5</c:v>
                </c:pt>
                <c:pt idx="902">
                  <c:v>-2.57267957012611E-5</c:v>
                </c:pt>
                <c:pt idx="903">
                  <c:v>-2.56798951620374E-5</c:v>
                </c:pt>
                <c:pt idx="904">
                  <c:v>-2.56324235040393E-5</c:v>
                </c:pt>
                <c:pt idx="905">
                  <c:v>-2.5584366689552899E-5</c:v>
                </c:pt>
                <c:pt idx="906">
                  <c:v>-2.55357103309403E-5</c:v>
                </c:pt>
                <c:pt idx="907">
                  <c:v>-2.5486439774458301E-5</c:v>
                </c:pt>
                <c:pt idx="908">
                  <c:v>-2.5436540222305598E-5</c:v>
                </c:pt>
                <c:pt idx="909">
                  <c:v>-2.53859964863545E-5</c:v>
                </c:pt>
                <c:pt idx="910">
                  <c:v>-2.5334793325386102E-5</c:v>
                </c:pt>
                <c:pt idx="911">
                  <c:v>-2.5282915130705501E-5</c:v>
                </c:pt>
                <c:pt idx="912">
                  <c:v>-2.5230346253959499E-5</c:v>
                </c:pt>
                <c:pt idx="913">
                  <c:v>-2.5177070827290799E-5</c:v>
                </c:pt>
                <c:pt idx="914">
                  <c:v>-2.5123072927547098E-5</c:v>
                </c:pt>
                <c:pt idx="915">
                  <c:v>-2.5068336551267E-5</c:v>
                </c:pt>
                <c:pt idx="916">
                  <c:v>-2.5012845701644599E-5</c:v>
                </c:pt>
                <c:pt idx="917">
                  <c:v>-2.4956584433962799E-5</c:v>
                </c:pt>
                <c:pt idx="918">
                  <c:v>-2.4899536862637601E-5</c:v>
                </c:pt>
                <c:pt idx="919">
                  <c:v>-2.4841687337187198E-5</c:v>
                </c:pt>
                <c:pt idx="920">
                  <c:v>-2.4783020452013001E-5</c:v>
                </c:pt>
                <c:pt idx="921">
                  <c:v>-2.4723521221036801E-5</c:v>
                </c:pt>
                <c:pt idx="922">
                  <c:v>-2.4663174989348099E-5</c:v>
                </c:pt>
                <c:pt idx="923">
                  <c:v>-2.4601967837013299E-5</c:v>
                </c:pt>
                <c:pt idx="924">
                  <c:v>-2.4539886490423999E-5</c:v>
                </c:pt>
                <c:pt idx="925">
                  <c:v>-2.44769186522256E-5</c:v>
                </c:pt>
                <c:pt idx="926">
                  <c:v>-2.4413053017776799E-5</c:v>
                </c:pt>
                <c:pt idx="927">
                  <c:v>-2.4348279550306401E-5</c:v>
                </c:pt>
                <c:pt idx="928">
                  <c:v>-2.42825897447672E-5</c:v>
                </c:pt>
                <c:pt idx="929">
                  <c:v>-2.4215976775207E-5</c:v>
                </c:pt>
                <c:pt idx="930">
                  <c:v>-2.4148435981123799E-5</c:v>
                </c:pt>
                <c:pt idx="931">
                  <c:v>-2.40799648772777E-5</c:v>
                </c:pt>
                <c:pt idx="932">
                  <c:v>-2.4010563856452E-5</c:v>
                </c:pt>
                <c:pt idx="933">
                  <c:v>-2.3940236317674299E-5</c:v>
                </c:pt>
                <c:pt idx="934">
                  <c:v>-2.38689892626028E-5</c:v>
                </c:pt>
                <c:pt idx="935">
                  <c:v>-2.37968338366993E-5</c:v>
                </c:pt>
                <c:pt idx="936">
                  <c:v>-2.3723785811923801E-5</c:v>
                </c:pt>
                <c:pt idx="937">
                  <c:v>-2.3649866277471499E-5</c:v>
                </c:pt>
                <c:pt idx="938">
                  <c:v>-2.35751024174869E-5</c:v>
                </c:pt>
                <c:pt idx="939">
                  <c:v>-2.3499528185543899E-5</c:v>
                </c:pt>
                <c:pt idx="940">
                  <c:v>-2.3423185469377699E-5</c:v>
                </c:pt>
                <c:pt idx="941">
                  <c:v>-2.3346124894233302E-5</c:v>
                </c:pt>
                <c:pt idx="942">
                  <c:v>-2.3268407111062999E-5</c:v>
                </c:pt>
                <c:pt idx="943">
                  <c:v>-2.3190104104520401E-5</c:v>
                </c:pt>
                <c:pt idx="944">
                  <c:v>-2.3111300703729101E-5</c:v>
                </c:pt>
                <c:pt idx="945">
                  <c:v>-2.3032096167687199E-5</c:v>
                </c:pt>
                <c:pt idx="946">
                  <c:v>-2.29526062227938E-5</c:v>
                </c:pt>
                <c:pt idx="947">
                  <c:v>-2.2872965013423599E-5</c:v>
                </c:pt>
                <c:pt idx="948">
                  <c:v>-2.27933278003406E-5</c:v>
                </c:pt>
                <c:pt idx="949">
                  <c:v>-2.2713873374576701E-5</c:v>
                </c:pt>
                <c:pt idx="950">
                  <c:v>-2.2634807402008099E-5</c:v>
                </c:pt>
                <c:pt idx="951">
                  <c:v>-2.2556366021022501E-5</c:v>
                </c:pt>
                <c:pt idx="952">
                  <c:v>-2.2478819485242801E-5</c:v>
                </c:pt>
                <c:pt idx="953">
                  <c:v>-2.24024773066819E-5</c:v>
                </c:pt>
                <c:pt idx="954">
                  <c:v>-2.23276929386061E-5</c:v>
                </c:pt>
                <c:pt idx="955">
                  <c:v>-2.2254870222304899E-5</c:v>
                </c:pt>
                <c:pt idx="956">
                  <c:v>-2.2184469974839702E-5</c:v>
                </c:pt>
                <c:pt idx="957">
                  <c:v>-2.2117017936639501E-5</c:v>
                </c:pt>
                <c:pt idx="958">
                  <c:v>-2.20531139910196E-5</c:v>
                </c:pt>
                <c:pt idx="959">
                  <c:v>-2.19934425227175E-5</c:v>
                </c:pt>
                <c:pt idx="960">
                  <c:v>-2.19387847969916E-5</c:v>
                </c:pt>
                <c:pt idx="961">
                  <c:v>-2.1890032783836002E-5</c:v>
                </c:pt>
                <c:pt idx="962">
                  <c:v>-2.1848206228700199E-5</c:v>
                </c:pt>
                <c:pt idx="963">
                  <c:v>-2.1814471523755599E-5</c:v>
                </c:pt>
                <c:pt idx="964">
                  <c:v>-2.1790164723215801E-5</c:v>
                </c:pt>
                <c:pt idx="965">
                  <c:v>-2.1776818578298101E-5</c:v>
                </c:pt>
                <c:pt idx="966">
                  <c:v>-2.1776194211921E-5</c:v>
                </c:pt>
                <c:pt idx="967">
                  <c:v>-2.1790319446688299E-5</c:v>
                </c:pt>
                <c:pt idx="968">
                  <c:v>-2.18215343672935E-5</c:v>
                </c:pt>
                <c:pt idx="969">
                  <c:v>-2.1872546597445301E-5</c:v>
                </c:pt>
                <c:pt idx="970">
                  <c:v>-2.1946497965957998E-5</c:v>
                </c:pt>
                <c:pt idx="971">
                  <c:v>-2.2047046290606799E-5</c:v>
                </c:pt>
                <c:pt idx="972">
                  <c:v>-2.2178465569336599E-5</c:v>
                </c:pt>
                <c:pt idx="973">
                  <c:v>-2.2345770260009099E-5</c:v>
                </c:pt>
                <c:pt idx="974">
                  <c:v>-2.25548699691724E-5</c:v>
                </c:pt>
                <c:pt idx="975">
                  <c:v>-2.2812763652504199E-5</c:v>
                </c:pt>
                <c:pt idx="976">
                  <c:v>-2.3127785443440099E-5</c:v>
                </c:pt>
                <c:pt idx="977">
                  <c:v>-2.3509917471870901E-5</c:v>
                </c:pt>
                <c:pt idx="978">
                  <c:v>-2.3971191014109899E-5</c:v>
                </c:pt>
                <c:pt idx="979">
                  <c:v>-2.4526203572803798E-5</c:v>
                </c:pt>
                <c:pt idx="980">
                  <c:v>-2.51927885711215E-5</c:v>
                </c:pt>
                <c:pt idx="981">
                  <c:v>-2.5992883363867001E-5</c:v>
                </c:pt>
                <c:pt idx="982">
                  <c:v>-2.6953652104362998E-5</c:v>
                </c:pt>
                <c:pt idx="983">
                  <c:v>-2.8108925396971901E-5</c:v>
                </c:pt>
                <c:pt idx="984">
                  <c:v>-2.95010068805479E-5</c:v>
                </c:pt>
                <c:pt idx="985">
                  <c:v>-3.11828465639724E-5</c:v>
                </c:pt>
                <c:pt idx="986">
                  <c:v>-3.32204267931694E-5</c:v>
                </c:pt>
                <c:pt idx="987">
                  <c:v>-3.5694833142242798E-5</c:v>
                </c:pt>
                <c:pt idx="988">
                  <c:v>-3.8702642946140999E-5</c:v>
                </c:pt>
                <c:pt idx="989">
                  <c:v>-4.2351534532019702E-5</c:v>
                </c:pt>
                <c:pt idx="990">
                  <c:v>-4.67448589821227E-5</c:v>
                </c:pt>
                <c:pt idx="991">
                  <c:v>-5.1944447295361797E-5</c:v>
                </c:pt>
                <c:pt idx="992">
                  <c:v>-5.7898935459920199E-5</c:v>
                </c:pt>
                <c:pt idx="993">
                  <c:v>-6.4339219187625605E-5</c:v>
                </c:pt>
                <c:pt idx="994">
                  <c:v>-7.0696087184937101E-5</c:v>
                </c:pt>
                <c:pt idx="995">
                  <c:v>-7.6169354320144793E-5</c:v>
                </c:pt>
                <c:pt idx="996">
                  <c:v>-8.0026871122275303E-5</c:v>
                </c:pt>
                <c:pt idx="997">
                  <c:v>-8.1929841062779705E-5</c:v>
                </c:pt>
                <c:pt idx="998">
                  <c:v>-8.19456870061193E-5</c:v>
                </c:pt>
                <c:pt idx="999">
                  <c:v>-8.0307073332409103E-5</c:v>
                </c:pt>
                <c:pt idx="1000">
                  <c:v>-7.7304959548234303E-5</c:v>
                </c:pt>
                <c:pt idx="1001">
                  <c:v>-7.3395963119180001E-5</c:v>
                </c:pt>
                <c:pt idx="1002">
                  <c:v>-6.9241084085369306E-5</c:v>
                </c:pt>
                <c:pt idx="1003">
                  <c:v>-6.5539489476487198E-5</c:v>
                </c:pt>
                <c:pt idx="1004">
                  <c:v>-6.28296201957352E-5</c:v>
                </c:pt>
                <c:pt idx="1005">
                  <c:v>-6.1418798107556498E-5</c:v>
                </c:pt>
                <c:pt idx="1006">
                  <c:v>-6.1412346937529298E-5</c:v>
                </c:pt>
                <c:pt idx="1007">
                  <c:v>-6.2742663042425099E-5</c:v>
                </c:pt>
                <c:pt idx="1008">
                  <c:v>-6.5148816627543901E-5</c:v>
                </c:pt>
                <c:pt idx="1009">
                  <c:v>-6.8138859833066201E-5</c:v>
                </c:pt>
                <c:pt idx="1010">
                  <c:v>-7.1037577104160796E-5</c:v>
                </c:pt>
                <c:pt idx="1011">
                  <c:v>-7.3189089017116303E-5</c:v>
                </c:pt>
                <c:pt idx="1012">
                  <c:v>-7.4185182322918002E-5</c:v>
                </c:pt>
                <c:pt idx="1013">
                  <c:v>-7.3895538645542201E-5</c:v>
                </c:pt>
                <c:pt idx="1014">
                  <c:v>-7.2341187772821601E-5</c:v>
                </c:pt>
                <c:pt idx="1015">
                  <c:v>-6.9665091860216798E-5</c:v>
                </c:pt>
                <c:pt idx="1016">
                  <c:v>-6.6229273016688296E-5</c:v>
                </c:pt>
                <c:pt idx="1017">
                  <c:v>-6.2614183709830396E-5</c:v>
                </c:pt>
                <c:pt idx="1018">
                  <c:v>-5.9439658742698198E-5</c:v>
                </c:pt>
                <c:pt idx="1019">
                  <c:v>-5.71788318063457E-5</c:v>
                </c:pt>
                <c:pt idx="1020">
                  <c:v>-5.6098938595066798E-5</c:v>
                </c:pt>
                <c:pt idx="1021">
                  <c:v>-5.6289711709812398E-5</c:v>
                </c:pt>
                <c:pt idx="1022">
                  <c:v>-5.7687276651878203E-5</c:v>
                </c:pt>
                <c:pt idx="1023">
                  <c:v>-6.0051706201431099E-5</c:v>
                </c:pt>
                <c:pt idx="1024">
                  <c:v>-6.2930260330729896E-5</c:v>
                </c:pt>
                <c:pt idx="1025">
                  <c:v>-6.5701593528996594E-5</c:v>
                </c:pt>
                <c:pt idx="1026">
                  <c:v>-6.7763651317295502E-5</c:v>
                </c:pt>
                <c:pt idx="1027">
                  <c:v>-6.8744092388224395E-5</c:v>
                </c:pt>
                <c:pt idx="1028">
                  <c:v>-6.8526845313508794E-5</c:v>
                </c:pt>
                <c:pt idx="1029">
                  <c:v>-6.7134951349607204E-5</c:v>
                </c:pt>
                <c:pt idx="1030">
                  <c:v>-6.47047122754091E-5</c:v>
                </c:pt>
                <c:pt idx="1031">
                  <c:v>-6.1576440358876799E-5</c:v>
                </c:pt>
                <c:pt idx="1032">
                  <c:v>-5.8292637899894999E-5</c:v>
                </c:pt>
                <c:pt idx="1033">
                  <c:v>-5.5430446994775601E-5</c:v>
                </c:pt>
                <c:pt idx="1034">
                  <c:v>-5.3429179286030798E-5</c:v>
                </c:pt>
                <c:pt idx="1035">
                  <c:v>-5.25363520629203E-5</c:v>
                </c:pt>
                <c:pt idx="1036">
                  <c:v>-5.2834277958582003E-5</c:v>
                </c:pt>
                <c:pt idx="1037">
                  <c:v>-5.4261356670540502E-5</c:v>
                </c:pt>
                <c:pt idx="1038">
                  <c:v>-5.6589691186139603E-5</c:v>
                </c:pt>
                <c:pt idx="1039">
                  <c:v>-5.9389959882125699E-5</c:v>
                </c:pt>
                <c:pt idx="1040">
                  <c:v>-6.2073859848634595E-5</c:v>
                </c:pt>
                <c:pt idx="1041">
                  <c:v>-6.4072863687596396E-5</c:v>
                </c:pt>
                <c:pt idx="1042">
                  <c:v>-6.5037518771759905E-5</c:v>
                </c:pt>
                <c:pt idx="1043">
                  <c:v>-6.4861789140821795E-5</c:v>
                </c:pt>
                <c:pt idx="1044">
                  <c:v>-6.3571377020899599E-5</c:v>
                </c:pt>
                <c:pt idx="1045">
                  <c:v>-6.1298996581683396E-5</c:v>
                </c:pt>
                <c:pt idx="1046">
                  <c:v>-5.8370106436714401E-5</c:v>
                </c:pt>
                <c:pt idx="1047">
                  <c:v>-5.53006676652166E-5</c:v>
                </c:pt>
                <c:pt idx="1048">
                  <c:v>-5.2638187520199597E-5</c:v>
                </c:pt>
                <c:pt idx="1049">
                  <c:v>-5.0798767268274703E-5</c:v>
                </c:pt>
                <c:pt idx="1050">
                  <c:v>-5.0016525890885103E-5</c:v>
                </c:pt>
                <c:pt idx="1051">
                  <c:v>-5.03688444903166E-5</c:v>
                </c:pt>
                <c:pt idx="1052">
                  <c:v>-5.1795996866250999E-5</c:v>
                </c:pt>
                <c:pt idx="1053">
                  <c:v>-5.4079059890179399E-5</c:v>
                </c:pt>
                <c:pt idx="1054">
                  <c:v>-5.6806066828312901E-5</c:v>
                </c:pt>
                <c:pt idx="1055">
                  <c:v>-5.9413032922633297E-5</c:v>
                </c:pt>
                <c:pt idx="1056">
                  <c:v>-6.1355815378150806E-5</c:v>
                </c:pt>
                <c:pt idx="1057">
                  <c:v>-6.2301228201396499E-5</c:v>
                </c:pt>
                <c:pt idx="1058">
                  <c:v>-6.2149906953523694E-5</c:v>
                </c:pt>
                <c:pt idx="1059">
                  <c:v>-6.0928767111795001E-5</c:v>
                </c:pt>
                <c:pt idx="1060">
                  <c:v>-5.8767120116308801E-5</c:v>
                </c:pt>
                <c:pt idx="1061">
                  <c:v>-5.5978752391682403E-5</c:v>
                </c:pt>
                <c:pt idx="1062">
                  <c:v>-5.30595016761596E-5</c:v>
                </c:pt>
                <c:pt idx="1063">
                  <c:v>-5.0534724395971601E-5</c:v>
                </c:pt>
                <c:pt idx="1064">
                  <c:v>-4.8803308882904097E-5</c:v>
                </c:pt>
                <c:pt idx="1065">
                  <c:v>-4.8089501047658102E-5</c:v>
                </c:pt>
                <c:pt idx="1066">
                  <c:v>-4.8467145640129102E-5</c:v>
                </c:pt>
                <c:pt idx="1067">
                  <c:v>-4.9878203992028197E-5</c:v>
                </c:pt>
                <c:pt idx="1068">
                  <c:v>-5.2111069685988597E-5</c:v>
                </c:pt>
                <c:pt idx="1069">
                  <c:v>-5.4767786374503498E-5</c:v>
                </c:pt>
                <c:pt idx="1070">
                  <c:v>-5.7303843639846597E-5</c:v>
                </c:pt>
                <c:pt idx="1071">
                  <c:v>-5.9194396231998698E-5</c:v>
                </c:pt>
                <c:pt idx="1072">
                  <c:v>-6.0118826528810403E-5</c:v>
                </c:pt>
                <c:pt idx="1073">
                  <c:v>-5.9982522599783302E-5</c:v>
                </c:pt>
                <c:pt idx="1074">
                  <c:v>-5.8812724181824302E-5</c:v>
                </c:pt>
                <c:pt idx="1075">
                  <c:v>-5.67353796133997E-5</c:v>
                </c:pt>
                <c:pt idx="1076">
                  <c:v>-5.4054404139972499E-5</c:v>
                </c:pt>
                <c:pt idx="1077">
                  <c:v>-5.1249205933273997E-5</c:v>
                </c:pt>
                <c:pt idx="1078">
                  <c:v>-4.8827295368477701E-5</c:v>
                </c:pt>
                <c:pt idx="1079">
                  <c:v>-4.7173786075575499E-5</c:v>
                </c:pt>
                <c:pt idx="1080">
                  <c:v>-4.6505065003434502E-5</c:v>
                </c:pt>
                <c:pt idx="1081">
                  <c:v>-4.6892233410426503E-5</c:v>
                </c:pt>
                <c:pt idx="1082">
                  <c:v>-4.8278820424687301E-5</c:v>
                </c:pt>
                <c:pt idx="1083">
                  <c:v>-5.0459556683121799E-5</c:v>
                </c:pt>
                <c:pt idx="1084">
                  <c:v>-5.3048525368861002E-5</c:v>
                </c:pt>
                <c:pt idx="1085">
                  <c:v>-5.5517844805051297E-5</c:v>
                </c:pt>
                <c:pt idx="1086">
                  <c:v>-5.7358996081221298E-5</c:v>
                </c:pt>
                <c:pt idx="1087">
                  <c:v>-5.8261793052014097E-5</c:v>
                </c:pt>
                <c:pt idx="1088">
                  <c:v>-5.8135291041899699E-5</c:v>
                </c:pt>
                <c:pt idx="1089">
                  <c:v>-5.7006568426037803E-5</c:v>
                </c:pt>
                <c:pt idx="1090">
                  <c:v>-5.49982638994785E-5</c:v>
                </c:pt>
                <c:pt idx="1091">
                  <c:v>-5.2405509111618698E-5</c:v>
                </c:pt>
                <c:pt idx="1092">
                  <c:v>-4.9693478827155497E-5</c:v>
                </c:pt>
                <c:pt idx="1093">
                  <c:v>-4.7354382953080902E-5</c:v>
                </c:pt>
                <c:pt idx="1094">
                  <c:v>-4.5761586635969502E-5</c:v>
                </c:pt>
                <c:pt idx="1095">
                  <c:v>-4.5124801665980598E-5</c:v>
                </c:pt>
                <c:pt idx="1096">
                  <c:v>-4.5512847283650298E-5</c:v>
                </c:pt>
                <c:pt idx="1097">
                  <c:v>-4.6870737221360398E-5</c:v>
                </c:pt>
                <c:pt idx="1098">
                  <c:v>-4.8998933363269798E-5</c:v>
                </c:pt>
                <c:pt idx="1099">
                  <c:v>-5.1522347000362999E-5</c:v>
                </c:pt>
                <c:pt idx="1100">
                  <c:v>-5.3927985005444201E-5</c:v>
                </c:pt>
                <c:pt idx="1101">
                  <c:v>-5.5721851553002399E-5</c:v>
                </c:pt>
                <c:pt idx="1102">
                  <c:v>-5.6602913614085099E-5</c:v>
                </c:pt>
                <c:pt idx="1103">
                  <c:v>-5.6483266406913397E-5</c:v>
                </c:pt>
                <c:pt idx="1104">
                  <c:v>-5.5389565349158101E-5</c:v>
                </c:pt>
                <c:pt idx="1105">
                  <c:v>-5.3441202988973001E-5</c:v>
                </c:pt>
                <c:pt idx="1106">
                  <c:v>-5.0925216605054298E-5</c:v>
                </c:pt>
                <c:pt idx="1107">
                  <c:v>-4.8293905495913202E-5</c:v>
                </c:pt>
                <c:pt idx="1108">
                  <c:v>-4.60257408326067E-5</c:v>
                </c:pt>
                <c:pt idx="1109">
                  <c:v>-4.4483577033237498E-5</c:v>
                </c:pt>
                <c:pt idx="1110">
                  <c:v>-4.3871171619764102E-5</c:v>
                </c:pt>
                <c:pt idx="1111">
                  <c:v>-4.4255339500982702E-5</c:v>
                </c:pt>
                <c:pt idx="1112">
                  <c:v>-4.5582517568283999E-5</c:v>
                </c:pt>
                <c:pt idx="1113">
                  <c:v>-4.7658505996188902E-5</c:v>
                </c:pt>
                <c:pt idx="1114">
                  <c:v>-5.0118264022240597E-5</c:v>
                </c:pt>
                <c:pt idx="1115">
                  <c:v>-5.2462573235673698E-5</c:v>
                </c:pt>
                <c:pt idx="1116">
                  <c:v>-5.42108163103874E-5</c:v>
                </c:pt>
                <c:pt idx="1117">
                  <c:v>-5.50703157233436E-5</c:v>
                </c:pt>
                <c:pt idx="1118">
                  <c:v>-5.4955831131590998E-5</c:v>
                </c:pt>
                <c:pt idx="1119">
                  <c:v>-5.3893455138052403E-5</c:v>
                </c:pt>
                <c:pt idx="1120">
                  <c:v>-5.1999400768972101E-5</c:v>
                </c:pt>
                <c:pt idx="1121">
                  <c:v>-4.9553073522448198E-5</c:v>
                </c:pt>
                <c:pt idx="1122">
                  <c:v>-4.6994779608648103E-5</c:v>
                </c:pt>
                <c:pt idx="1123">
                  <c:v>-4.4790255135117199E-5</c:v>
                </c:pt>
                <c:pt idx="1124">
                  <c:v>-4.3292635242650899E-5</c:v>
                </c:pt>
                <c:pt idx="1125">
                  <c:v>-4.27001818013902E-5</c:v>
                </c:pt>
                <c:pt idx="1126">
                  <c:v>-4.3077879108494701E-5</c:v>
                </c:pt>
                <c:pt idx="1127">
                  <c:v>-4.4373539164559302E-5</c:v>
                </c:pt>
                <c:pt idx="1128">
                  <c:v>-4.6398029130581402E-5</c:v>
                </c:pt>
                <c:pt idx="1129">
                  <c:v>-4.8795823361414302E-5</c:v>
                </c:pt>
                <c:pt idx="1130">
                  <c:v>-5.1080722424984701E-5</c:v>
                </c:pt>
                <c:pt idx="1131">
                  <c:v>-5.2784719930189697E-5</c:v>
                </c:pt>
                <c:pt idx="1132">
                  <c:v>-5.3622970340979899E-5</c:v>
                </c:pt>
                <c:pt idx="1133">
                  <c:v>-5.3512665585391298E-5</c:v>
                </c:pt>
                <c:pt idx="1134">
                  <c:v>-5.24792631917207E-5</c:v>
                </c:pt>
                <c:pt idx="1135">
                  <c:v>-5.0635862699392499E-5</c:v>
                </c:pt>
                <c:pt idx="1136">
                  <c:v>-4.8254568667844899E-5</c:v>
                </c:pt>
                <c:pt idx="1137">
                  <c:v>-4.5764303605064101E-5</c:v>
                </c:pt>
                <c:pt idx="1138">
                  <c:v>-4.3618753413771402E-5</c:v>
                </c:pt>
                <c:pt idx="1139">
                  <c:v>-4.2161870239181299E-5</c:v>
                </c:pt>
                <c:pt idx="1140">
                  <c:v>-4.1586729523503101E-5</c:v>
                </c:pt>
                <c:pt idx="1141">
                  <c:v>-4.1956599389839699E-5</c:v>
                </c:pt>
                <c:pt idx="1142">
                  <c:v>-4.3220626328491901E-5</c:v>
                </c:pt>
                <c:pt idx="1143">
                  <c:v>-4.5194543324528903E-5</c:v>
                </c:pt>
                <c:pt idx="1144">
                  <c:v>-4.7531948549310403E-5</c:v>
                </c:pt>
                <c:pt idx="1145">
                  <c:v>-4.9759111799100003E-5</c:v>
                </c:pt>
                <c:pt idx="1146">
                  <c:v>-5.1420085629019201E-5</c:v>
                </c:pt>
                <c:pt idx="1147">
                  <c:v>-5.22374886726029E-5</c:v>
                </c:pt>
                <c:pt idx="1148">
                  <c:v>-5.2130792853319399E-5</c:v>
                </c:pt>
                <c:pt idx="1149">
                  <c:v>-5.1124786786140498E-5</c:v>
                </c:pt>
                <c:pt idx="1150">
                  <c:v>-4.93295238834787E-5</c:v>
                </c:pt>
                <c:pt idx="1151">
                  <c:v>-4.7010065631802502E-5</c:v>
                </c:pt>
                <c:pt idx="1152">
                  <c:v>-4.4584405493262799E-5</c:v>
                </c:pt>
                <c:pt idx="1153">
                  <c:v>-4.2494681867207401E-5</c:v>
                </c:pt>
                <c:pt idx="1154">
                  <c:v>-4.1076054262167402E-5</c:v>
                </c:pt>
                <c:pt idx="1155">
                  <c:v>-4.0516635259850098E-5</c:v>
                </c:pt>
                <c:pt idx="1156">
                  <c:v>-4.0878057042146902E-5</c:v>
                </c:pt>
                <c:pt idx="1157">
                  <c:v>-4.2110763696784802E-5</c:v>
                </c:pt>
                <c:pt idx="1158">
                  <c:v>-4.4035191263575E-5</c:v>
                </c:pt>
                <c:pt idx="1159">
                  <c:v>-4.6313748759105603E-5</c:v>
                </c:pt>
                <c:pt idx="1160">
                  <c:v>-4.8484739450608402E-5</c:v>
                </c:pt>
                <c:pt idx="1161">
                  <c:v>-5.0103843496432299E-5</c:v>
                </c:pt>
                <c:pt idx="1162">
                  <c:v>-5.0900864409140801E-5</c:v>
                </c:pt>
                <c:pt idx="1163">
                  <c:v>-5.07974490742061E-5</c:v>
                </c:pt>
                <c:pt idx="1164">
                  <c:v>-4.9817707152419698E-5</c:v>
                </c:pt>
                <c:pt idx="1165">
                  <c:v>-4.8068715943223503E-5</c:v>
                </c:pt>
                <c:pt idx="1166">
                  <c:v>-4.5808712445821697E-5</c:v>
                </c:pt>
                <c:pt idx="1167">
                  <c:v>-4.3445130351106599E-5</c:v>
                </c:pt>
                <c:pt idx="1168">
                  <c:v>-4.1408962102233501E-5</c:v>
                </c:pt>
                <c:pt idx="1169">
                  <c:v>-4.00268837314757E-5</c:v>
                </c:pt>
                <c:pt idx="1170">
                  <c:v>-3.9482220531536303E-5</c:v>
                </c:pt>
                <c:pt idx="1171">
                  <c:v>-3.9835029808077902E-5</c:v>
                </c:pt>
                <c:pt idx="1172">
                  <c:v>-4.1037017505010198E-5</c:v>
                </c:pt>
                <c:pt idx="1173">
                  <c:v>-4.2913179175191598E-5</c:v>
                </c:pt>
                <c:pt idx="1174">
                  <c:v>-4.5134462152607699E-5</c:v>
                </c:pt>
                <c:pt idx="1175">
                  <c:v>-4.7250826931191501E-5</c:v>
                </c:pt>
                <c:pt idx="1176">
                  <c:v>-4.8829213767345902E-5</c:v>
                </c:pt>
                <c:pt idx="1177">
                  <c:v>-4.9606379278666802E-5</c:v>
                </c:pt>
                <c:pt idx="1178">
                  <c:v>-4.9506066446958799E-5</c:v>
                </c:pt>
                <c:pt idx="1179">
                  <c:v>-4.8551710201806303E-5</c:v>
                </c:pt>
                <c:pt idx="1180">
                  <c:v>-4.68474855158901E-5</c:v>
                </c:pt>
                <c:pt idx="1181">
                  <c:v>-4.4645005636003298E-5</c:v>
                </c:pt>
                <c:pt idx="1182">
                  <c:v>-4.2341471825302603E-5</c:v>
                </c:pt>
                <c:pt idx="1183">
                  <c:v>-4.0357081278441497E-5</c:v>
                </c:pt>
                <c:pt idx="1184">
                  <c:v>-3.9010294062553998E-5</c:v>
                </c:pt>
                <c:pt idx="1185">
                  <c:v>-3.847979925426E-5</c:v>
                </c:pt>
                <c:pt idx="1186">
                  <c:v>-3.88241297392214E-5</c:v>
                </c:pt>
                <c:pt idx="1187">
                  <c:v>-3.9996216734947102E-5</c:v>
                </c:pt>
                <c:pt idx="1188">
                  <c:v>-4.1825479050754598E-5</c:v>
                </c:pt>
                <c:pt idx="1189">
                  <c:v>-4.3991145380318501E-5</c:v>
                </c:pt>
                <c:pt idx="1190">
                  <c:v>-4.6054481820134697E-5</c:v>
                </c:pt>
                <c:pt idx="1191">
                  <c:v>-4.75933486102485E-5</c:v>
                </c:pt>
                <c:pt idx="1192">
                  <c:v>-4.8351245937237601E-5</c:v>
                </c:pt>
                <c:pt idx="1193">
                  <c:v>-4.8253948202288497E-5</c:v>
                </c:pt>
                <c:pt idx="1194">
                  <c:v>-4.7324230308010303E-5</c:v>
                </c:pt>
                <c:pt idx="1195">
                  <c:v>-4.5663445435668602E-5</c:v>
                </c:pt>
                <c:pt idx="1196">
                  <c:v>-4.3516780798600703E-5</c:v>
                </c:pt>
                <c:pt idx="1197">
                  <c:v>-4.1271517238937701E-5</c:v>
                </c:pt>
                <c:pt idx="1198">
                  <c:v>-3.9337386674003498E-5</c:v>
                </c:pt>
                <c:pt idx="1199">
                  <c:v>-3.8024883251183198E-5</c:v>
                </c:pt>
                <c:pt idx="1200">
                  <c:v>-3.7508200127353397E-5</c:v>
                </c:pt>
                <c:pt idx="1201">
                  <c:v>-3.7844391390451203E-5</c:v>
                </c:pt>
                <c:pt idx="1202">
                  <c:v>-3.89875752212749E-5</c:v>
                </c:pt>
                <c:pt idx="1203">
                  <c:v>-4.0771456486367898E-5</c:v>
                </c:pt>
                <c:pt idx="1204">
                  <c:v>-4.2883288695511001E-5</c:v>
                </c:pt>
                <c:pt idx="1205">
                  <c:v>-4.4895293795184798E-5</c:v>
                </c:pt>
                <c:pt idx="1206">
                  <c:v>-4.6395916833761098E-5</c:v>
                </c:pt>
                <c:pt idx="1207">
                  <c:v>-4.7135198135824203E-5</c:v>
                </c:pt>
                <c:pt idx="1208">
                  <c:v>-4.7040885876983901E-5</c:v>
                </c:pt>
                <c:pt idx="1209">
                  <c:v>-4.6135117005471499E-5</c:v>
                </c:pt>
                <c:pt idx="1210">
                  <c:v>-4.4516510597698798E-5</c:v>
                </c:pt>
                <c:pt idx="1211">
                  <c:v>-4.2424030992879398E-5</c:v>
                </c:pt>
                <c:pt idx="1212">
                  <c:v>-4.0235353339408503E-5</c:v>
                </c:pt>
                <c:pt idx="1213">
                  <c:v>-3.8350074026999798E-5</c:v>
                </c:pt>
                <c:pt idx="1214">
                  <c:v>-3.7070970168222101E-5</c:v>
                </c:pt>
                <c:pt idx="1215">
                  <c:v>-3.6567878118337698E-5</c:v>
                </c:pt>
                <c:pt idx="1216">
                  <c:v>-3.6896417266384999E-5</c:v>
                </c:pt>
                <c:pt idx="1217">
                  <c:v>-3.8011851469660003E-5</c:v>
                </c:pt>
                <c:pt idx="1218">
                  <c:v>-3.9752028652376697E-5</c:v>
                </c:pt>
                <c:pt idx="1219">
                  <c:v>-4.1811960455271498E-5</c:v>
                </c:pt>
                <c:pt idx="1220">
                  <c:v>-4.3774462699315201E-5</c:v>
                </c:pt>
                <c:pt idx="1221">
                  <c:v>-4.5238219414357502E-5</c:v>
                </c:pt>
                <c:pt idx="1222">
                  <c:v>-4.5959603591153002E-5</c:v>
                </c:pt>
                <c:pt idx="1223">
                  <c:v>-4.5868281353016197E-5</c:v>
                </c:pt>
                <c:pt idx="1224">
                  <c:v>-4.4985779612137797E-5</c:v>
                </c:pt>
                <c:pt idx="1225">
                  <c:v>-4.3408080022058101E-5</c:v>
                </c:pt>
                <c:pt idx="1226">
                  <c:v>-4.1368139460667001E-5</c:v>
                </c:pt>
                <c:pt idx="1227">
                  <c:v>-3.9234355830658799E-5</c:v>
                </c:pt>
                <c:pt idx="1228">
                  <c:v>-3.7396532345170101E-5</c:v>
                </c:pt>
                <c:pt idx="1229">
                  <c:v>-3.6149986517510201E-5</c:v>
                </c:pt>
                <c:pt idx="1230">
                  <c:v>-3.5660341468894699E-5</c:v>
                </c:pt>
                <c:pt idx="1231">
                  <c:v>-3.5981826894949201E-5</c:v>
                </c:pt>
                <c:pt idx="1232">
                  <c:v>-3.7070807616371602E-5</c:v>
                </c:pt>
                <c:pt idx="1233">
                  <c:v>-3.8769122166247199E-5</c:v>
                </c:pt>
                <c:pt idx="1234">
                  <c:v>-4.0779256857768599E-5</c:v>
                </c:pt>
                <c:pt idx="1235">
                  <c:v>-4.2694237276225003E-5</c:v>
                </c:pt>
                <c:pt idx="1236">
                  <c:v>-4.41226208911855E-5</c:v>
                </c:pt>
                <c:pt idx="1237">
                  <c:v>-4.4826895103819997E-5</c:v>
                </c:pt>
                <c:pt idx="1238">
                  <c:v>-4.4738587507172602E-5</c:v>
                </c:pt>
                <c:pt idx="1239">
                  <c:v>-4.3878647691442901E-5</c:v>
                </c:pt>
                <c:pt idx="1240">
                  <c:v>-4.2340525405527399E-5</c:v>
                </c:pt>
                <c:pt idx="1241">
                  <c:v>-4.0351400773354899E-5</c:v>
                </c:pt>
                <c:pt idx="1242">
                  <c:v>-3.82707442233287E-5</c:v>
                </c:pt>
                <c:pt idx="1243">
                  <c:v>-3.6478929222418397E-5</c:v>
                </c:pt>
                <c:pt idx="1244">
                  <c:v>-3.5264086932056402E-5</c:v>
                </c:pt>
                <c:pt idx="1245">
                  <c:v>-3.4787779494381901E-5</c:v>
                </c:pt>
                <c:pt idx="1246">
                  <c:v>-3.5102894326383203E-5</c:v>
                </c:pt>
                <c:pt idx="1247">
                  <c:v>-3.6166848900136599E-5</c:v>
                </c:pt>
                <c:pt idx="1248">
                  <c:v>-3.7825308320187297E-5</c:v>
                </c:pt>
                <c:pt idx="1249">
                  <c:v>-3.9787928928691201E-5</c:v>
                </c:pt>
                <c:pt idx="1250">
                  <c:v>-4.1657533630596699E-5</c:v>
                </c:pt>
                <c:pt idx="1251">
                  <c:v>-4.30521610447336E-5</c:v>
                </c:pt>
                <c:pt idx="1252">
                  <c:v>-4.3740179701581399E-5</c:v>
                </c:pt>
                <c:pt idx="1253">
                  <c:v>-4.3654919221484899E-5</c:v>
                </c:pt>
                <c:pt idx="1254">
                  <c:v>-4.2816789061999203E-5</c:v>
                </c:pt>
                <c:pt idx="1255">
                  <c:v>-4.13168225837501E-5</c:v>
                </c:pt>
                <c:pt idx="1256">
                  <c:v>-3.9376671938746001E-5</c:v>
                </c:pt>
                <c:pt idx="1257">
                  <c:v>-3.7347255418841202E-5</c:v>
                </c:pt>
                <c:pt idx="1258">
                  <c:v>-3.5599906436402102E-5</c:v>
                </c:pt>
                <c:pt idx="1259">
                  <c:v>-3.4415862606095401E-5</c:v>
                </c:pt>
                <c:pt idx="1260">
                  <c:v>-3.3952788487788302E-5</c:v>
                </c:pt>
                <c:pt idx="1261">
                  <c:v>-3.4262280011151098E-5</c:v>
                </c:pt>
                <c:pt idx="1262">
                  <c:v>-3.53027551057617E-5</c:v>
                </c:pt>
                <c:pt idx="1263">
                  <c:v>-3.6923528746489801E-5</c:v>
                </c:pt>
                <c:pt idx="1264">
                  <c:v>-3.8841099197287303E-5</c:v>
                </c:pt>
                <c:pt idx="1265">
                  <c:v>-4.0667642621589902E-5</c:v>
                </c:pt>
                <c:pt idx="1266">
                  <c:v>-4.2030256558628098E-5</c:v>
                </c:pt>
                <c:pt idx="1267">
                  <c:v>-4.2702939422074899E-5</c:v>
                </c:pt>
                <c:pt idx="1268">
                  <c:v>-4.2620759471191802E-5</c:v>
                </c:pt>
                <c:pt idx="1269">
                  <c:v>-4.1803626778436701E-5</c:v>
                </c:pt>
                <c:pt idx="1270">
                  <c:v>-4.0340283177339403E-5</c:v>
                </c:pt>
                <c:pt idx="1271">
                  <c:v>-3.8447120717853899E-5</c:v>
                </c:pt>
                <c:pt idx="1272">
                  <c:v>-3.64669089014669E-5</c:v>
                </c:pt>
                <c:pt idx="1273">
                  <c:v>-3.4762359984774402E-5</c:v>
                </c:pt>
                <c:pt idx="1274">
                  <c:v>-3.3608133177200402E-5</c:v>
                </c:pt>
                <c:pt idx="1275">
                  <c:v>-3.3158171148037098E-5</c:v>
                </c:pt>
                <c:pt idx="1276">
                  <c:v>-3.3462833115180798E-5</c:v>
                </c:pt>
                <c:pt idx="1277">
                  <c:v>-3.4481481496582599E-5</c:v>
                </c:pt>
                <c:pt idx="1278">
                  <c:v>-3.6066891570643597E-5</c:v>
                </c:pt>
                <c:pt idx="1279">
                  <c:v>-3.7942051249565901E-5</c:v>
                </c:pt>
                <c:pt idx="1280">
                  <c:v>-3.9728013032665601E-5</c:v>
                </c:pt>
                <c:pt idx="1281">
                  <c:v>-4.1060479533218198E-5</c:v>
                </c:pt>
                <c:pt idx="1282">
                  <c:v>-4.1718808342409098E-5</c:v>
                </c:pt>
                <c:pt idx="1283">
                  <c:v>-4.1639737295238499E-5</c:v>
                </c:pt>
                <c:pt idx="1284">
                  <c:v>-4.0842720704500798E-5</c:v>
                </c:pt>
                <c:pt idx="1285">
                  <c:v>-3.9414343416216097E-5</c:v>
                </c:pt>
                <c:pt idx="1286">
                  <c:v>-3.7566024702242902E-5</c:v>
                </c:pt>
                <c:pt idx="1287">
                  <c:v>-3.5632817738122903E-5</c:v>
                </c:pt>
                <c:pt idx="1288">
                  <c:v>-3.3969262721025402E-5</c:v>
                </c:pt>
                <c:pt idx="1289">
                  <c:v>-3.2843778364501098E-5</c:v>
                </c:pt>
                <c:pt idx="1290">
                  <c:v>-3.24067742672702E-5</c:v>
                </c:pt>
                <c:pt idx="1291">
                  <c:v>-3.2707432036357702E-5</c:v>
                </c:pt>
                <c:pt idx="1292">
                  <c:v>-3.3705999004756899E-5</c:v>
                </c:pt>
                <c:pt idx="1293">
                  <c:v>-3.52585081831978E-5</c:v>
                </c:pt>
                <c:pt idx="1294">
                  <c:v>-3.7094060887803799E-5</c:v>
                </c:pt>
                <c:pt idx="1295">
                  <c:v>-3.8842076287125202E-5</c:v>
                </c:pt>
                <c:pt idx="1296">
                  <c:v>-4.0146376610905498E-5</c:v>
                </c:pt>
                <c:pt idx="1297">
                  <c:v>-4.0791388732249003E-5</c:v>
                </c:pt>
                <c:pt idx="1298">
                  <c:v>-4.0715445427729801E-5</c:v>
                </c:pt>
                <c:pt idx="1299">
                  <c:v>-3.9937591072952702E-5</c:v>
                </c:pt>
                <c:pt idx="1300">
                  <c:v>-3.8542396220220199E-5</c:v>
                </c:pt>
                <c:pt idx="1301">
                  <c:v>-3.6736613008646803E-5</c:v>
                </c:pt>
                <c:pt idx="1302">
                  <c:v>-3.4848039200498502E-5</c:v>
                </c:pt>
                <c:pt idx="1303">
                  <c:v>-3.3223522157176902E-5</c:v>
                </c:pt>
                <c:pt idx="1304">
                  <c:v>-3.2125601210489902E-5</c:v>
                </c:pt>
                <c:pt idx="1305">
                  <c:v>-3.1701354797945303E-5</c:v>
                </c:pt>
                <c:pt idx="1306">
                  <c:v>-3.1998850220047802E-5</c:v>
                </c:pt>
                <c:pt idx="1307">
                  <c:v>-3.2979156981326698E-5</c:v>
                </c:pt>
                <c:pt idx="1308">
                  <c:v>-3.4501351000579703E-5</c:v>
                </c:pt>
                <c:pt idx="1309">
                  <c:v>-3.6300247560176597E-5</c:v>
                </c:pt>
                <c:pt idx="1310">
                  <c:v>-3.8013091215897503E-5</c:v>
                </c:pt>
                <c:pt idx="1311">
                  <c:v>-3.92913081548855E-5</c:v>
                </c:pt>
                <c:pt idx="1312">
                  <c:v>-3.99240864383108E-5</c:v>
                </c:pt>
                <c:pt idx="1313">
                  <c:v>-3.9851274520648403E-5</c:v>
                </c:pt>
                <c:pt idx="1314">
                  <c:v>-3.9091554799751498E-5</c:v>
                </c:pt>
                <c:pt idx="1315">
                  <c:v>-3.77276333740563E-5</c:v>
                </c:pt>
                <c:pt idx="1316">
                  <c:v>-3.59619175145506E-5</c:v>
                </c:pt>
                <c:pt idx="1317">
                  <c:v>-3.4115436385832602E-5</c:v>
                </c:pt>
                <c:pt idx="1318">
                  <c:v>-3.2527851826725397E-5</c:v>
                </c:pt>
                <c:pt idx="1319">
                  <c:v>-3.1456206542816499E-5</c:v>
                </c:pt>
                <c:pt idx="1320">
                  <c:v>-3.1044462106520302E-5</c:v>
                </c:pt>
                <c:pt idx="1321">
                  <c:v>-3.1339639228227099E-5</c:v>
                </c:pt>
                <c:pt idx="1322">
                  <c:v>-3.2303563888439603E-5</c:v>
                </c:pt>
                <c:pt idx="1323">
                  <c:v>-3.3798129435742097E-5</c:v>
                </c:pt>
                <c:pt idx="1324">
                  <c:v>-3.5563445514548699E-5</c:v>
                </c:pt>
                <c:pt idx="1325">
                  <c:v>-3.7244012815236602E-5</c:v>
                </c:pt>
                <c:pt idx="1326">
                  <c:v>-3.8498317965676402E-5</c:v>
                </c:pt>
                <c:pt idx="1327">
                  <c:v>-3.9119983826018797E-5</c:v>
                </c:pt>
                <c:pt idx="1328">
                  <c:v>-3.9050288713167699E-5</c:v>
                </c:pt>
                <c:pt idx="1329">
                  <c:v>-3.8307602790479401E-5</c:v>
                </c:pt>
                <c:pt idx="1330">
                  <c:v>-3.6972925335715303E-5</c:v>
                </c:pt>
                <c:pt idx="1331">
                  <c:v>-3.5244656710345897E-5</c:v>
                </c:pt>
                <c:pt idx="1332">
                  <c:v>-3.3437567752993299E-5</c:v>
                </c:pt>
                <c:pt idx="1333">
                  <c:v>-3.1884666726153902E-5</c:v>
                </c:pt>
                <c:pt idx="1334">
                  <c:v>-3.08379015117422E-5</c:v>
                </c:pt>
                <c:pt idx="1335">
                  <c:v>-3.0438342101613401E-5</c:v>
                </c:pt>
                <c:pt idx="1336">
                  <c:v>-3.07320342368905E-5</c:v>
                </c:pt>
                <c:pt idx="1337">
                  <c:v>-3.1681492582179998E-5</c:v>
                </c:pt>
                <c:pt idx="1338">
                  <c:v>-3.3151193247445601E-5</c:v>
                </c:pt>
                <c:pt idx="1339">
                  <c:v>-3.4886103241675399E-5</c:v>
                </c:pt>
                <c:pt idx="1340">
                  <c:v>-3.65373859923372E-5</c:v>
                </c:pt>
                <c:pt idx="1341">
                  <c:v>-3.7770021248446402E-5</c:v>
                </c:pt>
                <c:pt idx="1342">
                  <c:v>-3.8381725188094197E-5</c:v>
                </c:pt>
                <c:pt idx="1343">
                  <c:v>-3.8315114838741999E-5</c:v>
                </c:pt>
                <c:pt idx="1344">
                  <c:v>-3.7588297826467698E-5</c:v>
                </c:pt>
                <c:pt idx="1345">
                  <c:v>-3.62807286463351E-5</c:v>
                </c:pt>
                <c:pt idx="1346">
                  <c:v>-3.4587151003778301E-5</c:v>
                </c:pt>
                <c:pt idx="1347">
                  <c:v>-3.2816607984697701E-5</c:v>
                </c:pt>
                <c:pt idx="1348">
                  <c:v>-3.1296008265198598E-5</c:v>
                </c:pt>
                <c:pt idx="1349">
                  <c:v>-3.02726237199413E-5</c:v>
                </c:pt>
                <c:pt idx="1350">
                  <c:v>-2.98848678143774E-5</c:v>
                </c:pt>
                <c:pt idx="1351">
                  <c:v>-3.0177886301471501E-5</c:v>
                </c:pt>
                <c:pt idx="1352">
                  <c:v>-3.1114812843538999E-5</c:v>
                </c:pt>
                <c:pt idx="1353">
                  <c:v>-3.2562464275168099E-5</c:v>
                </c:pt>
                <c:pt idx="1354">
                  <c:v>-3.4270213538831097E-5</c:v>
                </c:pt>
                <c:pt idx="1355">
                  <c:v>-3.5895273459645899E-5</c:v>
                </c:pt>
                <c:pt idx="1356">
                  <c:v>-3.7108529986309597E-5</c:v>
                </c:pt>
                <c:pt idx="1357">
                  <c:v>-3.7711438234244397E-5</c:v>
                </c:pt>
                <c:pt idx="1358">
                  <c:v>-3.7647858713802302E-5</c:v>
                </c:pt>
                <c:pt idx="1359">
                  <c:v>-3.6935686771450403E-5</c:v>
                </c:pt>
                <c:pt idx="1360">
                  <c:v>-3.5652998011021701E-5</c:v>
                </c:pt>
                <c:pt idx="1361">
                  <c:v>-3.3991239059071699E-5</c:v>
                </c:pt>
                <c:pt idx="1362">
                  <c:v>-3.22542709180683E-5</c:v>
                </c:pt>
                <c:pt idx="1363">
                  <c:v>-3.0763473479417101E-5</c:v>
                </c:pt>
                <c:pt idx="1364">
                  <c:v>-2.97618747658855E-5</c:v>
                </c:pt>
                <c:pt idx="1365">
                  <c:v>-2.93854746252796E-5</c:v>
                </c:pt>
                <c:pt idx="1366">
                  <c:v>-2.9678596791180699E-5</c:v>
                </c:pt>
                <c:pt idx="1367">
                  <c:v>-3.0604923347721701E-5</c:v>
                </c:pt>
                <c:pt idx="1368">
                  <c:v>-3.2033364566467601E-5</c:v>
                </c:pt>
                <c:pt idx="1369">
                  <c:v>-3.3717237772066599E-5</c:v>
                </c:pt>
                <c:pt idx="1370">
                  <c:v>-3.5319177403112103E-5</c:v>
                </c:pt>
                <c:pt idx="1371">
                  <c:v>-3.6515373928304897E-5</c:v>
                </c:pt>
                <c:pt idx="1372">
                  <c:v>-3.7110657385477497E-5</c:v>
                </c:pt>
                <c:pt idx="1373">
                  <c:v>-3.7050032637512802E-5</c:v>
                </c:pt>
                <c:pt idx="1374">
                  <c:v>-3.6351232992391898E-5</c:v>
                </c:pt>
                <c:pt idx="1375">
                  <c:v>-3.5091123430717802E-5</c:v>
                </c:pt>
                <c:pt idx="1376">
                  <c:v>-3.3458219177703402E-5</c:v>
                </c:pt>
                <c:pt idx="1377">
                  <c:v>-3.17517552252627E-5</c:v>
                </c:pt>
                <c:pt idx="1378">
                  <c:v>-3.0288165175234901E-5</c:v>
                </c:pt>
                <c:pt idx="1379">
                  <c:v>-2.9306674899861298E-5</c:v>
                </c:pt>
                <c:pt idx="1380">
                  <c:v>-2.89411191008081E-5</c:v>
                </c:pt>
                <c:pt idx="1381">
                  <c:v>-2.9235079779781201E-5</c:v>
                </c:pt>
                <c:pt idx="1382">
                  <c:v>-3.0152716421794199E-5</c:v>
                </c:pt>
                <c:pt idx="1383">
                  <c:v>-3.1564782563096801E-5</c:v>
                </c:pt>
                <c:pt idx="1384">
                  <c:v>-3.3228072706767101E-5</c:v>
                </c:pt>
                <c:pt idx="1385">
                  <c:v>-3.4810006959374497E-5</c:v>
                </c:pt>
                <c:pt idx="1386">
                  <c:v>-3.5991469774582402E-5</c:v>
                </c:pt>
                <c:pt idx="1387">
                  <c:v>-3.65802954514051E-5</c:v>
                </c:pt>
                <c:pt idx="1388">
                  <c:v>-3.6522530252504001E-5</c:v>
                </c:pt>
                <c:pt idx="1389">
                  <c:v>-3.5835793904179903E-5</c:v>
                </c:pt>
                <c:pt idx="1390">
                  <c:v>-3.4595909263781601E-5</c:v>
                </c:pt>
                <c:pt idx="1391">
                  <c:v>-3.2988829045961801E-5</c:v>
                </c:pt>
                <c:pt idx="1392">
                  <c:v>-3.1309724451121198E-5</c:v>
                </c:pt>
                <c:pt idx="1393">
                  <c:v>-2.9870672551716501E-5</c:v>
                </c:pt>
                <c:pt idx="1394">
                  <c:v>-2.8907544474900099E-5</c:v>
                </c:pt>
                <c:pt idx="1395">
                  <c:v>-2.85522616348808E-5</c:v>
                </c:pt>
                <c:pt idx="1396">
                  <c:v>-2.88477460542079E-5</c:v>
                </c:pt>
                <c:pt idx="1397">
                  <c:v>-2.97585638439733E-5</c:v>
                </c:pt>
                <c:pt idx="1398">
                  <c:v>-3.1157061153749802E-5</c:v>
                </c:pt>
                <c:pt idx="1399">
                  <c:v>-3.2803040832710101E-5</c:v>
                </c:pt>
                <c:pt idx="1400">
                  <c:v>-3.43680698562053E-5</c:v>
                </c:pt>
                <c:pt idx="1401">
                  <c:v>-3.5537112528109601E-5</c:v>
                </c:pt>
                <c:pt idx="1402">
                  <c:v>-3.6120632800956898E-5</c:v>
                </c:pt>
                <c:pt idx="1403">
                  <c:v>-3.6065612810053198E-5</c:v>
                </c:pt>
                <c:pt idx="1404">
                  <c:v>-3.5389605626925301E-5</c:v>
                </c:pt>
                <c:pt idx="1405">
                  <c:v>-3.4167559655929401E-5</c:v>
                </c:pt>
                <c:pt idx="1406">
                  <c:v>-3.2583233910417101E-5</c:v>
                </c:pt>
                <c:pt idx="1407">
                  <c:v>-3.09282989703944E-5</c:v>
                </c:pt>
                <c:pt idx="1408">
                  <c:v>-2.9511066613943602E-5</c:v>
                </c:pt>
                <c:pt idx="1409">
                  <c:v>-2.8564502174000201E-5</c:v>
                </c:pt>
                <c:pt idx="1410">
                  <c:v>-2.8218866896535002E-5</c:v>
                </c:pt>
                <c:pt idx="1411">
                  <c:v>-2.8516505187694299E-5</c:v>
                </c:pt>
                <c:pt idx="1412">
                  <c:v>-2.9422319745177001E-5</c:v>
                </c:pt>
                <c:pt idx="1413">
                  <c:v>-3.0810000021381102E-5</c:v>
                </c:pt>
                <c:pt idx="1414">
                  <c:v>-3.2441890805586098E-5</c:v>
                </c:pt>
                <c:pt idx="1415">
                  <c:v>-3.3993069917234902E-5</c:v>
                </c:pt>
                <c:pt idx="1416">
                  <c:v>-3.5151969510998599E-5</c:v>
                </c:pt>
                <c:pt idx="1417">
                  <c:v>-3.5731309493227501E-5</c:v>
                </c:pt>
                <c:pt idx="1418">
                  <c:v>-3.5678901372462001E-5</c:v>
                </c:pt>
                <c:pt idx="1419">
                  <c:v>-3.5012276727805997E-5</c:v>
                </c:pt>
                <c:pt idx="1420">
                  <c:v>-3.3805674309990602E-5</c:v>
                </c:pt>
                <c:pt idx="1421">
                  <c:v>-3.22410240867367E-5</c:v>
                </c:pt>
                <c:pt idx="1422">
                  <c:v>-3.0607054442468302E-5</c:v>
                </c:pt>
                <c:pt idx="1423">
                  <c:v>-2.9208899237805999E-5</c:v>
                </c:pt>
                <c:pt idx="1424">
                  <c:v>-2.8277064659145301E-5</c:v>
                </c:pt>
                <c:pt idx="1425">
                  <c:v>-2.7940403721127201E-5</c:v>
                </c:pt>
                <c:pt idx="1426">
                  <c:v>-2.82407657152985E-5</c:v>
                </c:pt>
                <c:pt idx="1427">
                  <c:v>-2.9143321641564899E-5</c:v>
                </c:pt>
                <c:pt idx="1428">
                  <c:v>-3.0522858897937497E-5</c:v>
                </c:pt>
                <c:pt idx="1429">
                  <c:v>-3.2143804714694898E-5</c:v>
                </c:pt>
                <c:pt idx="1430">
                  <c:v>-3.3684120576772597E-5</c:v>
                </c:pt>
                <c:pt idx="1431">
                  <c:v>-3.4835101547993499E-5</c:v>
                </c:pt>
                <c:pt idx="1432">
                  <c:v>-3.5411352299309602E-5</c:v>
                </c:pt>
                <c:pt idx="1433">
                  <c:v>-3.5361406226735602E-5</c:v>
                </c:pt>
                <c:pt idx="1434">
                  <c:v>-3.4702816227555801E-5</c:v>
                </c:pt>
                <c:pt idx="1435">
                  <c:v>-3.3509273150813797E-5</c:v>
                </c:pt>
                <c:pt idx="1436">
                  <c:v>-3.1961236532095499E-5</c:v>
                </c:pt>
                <c:pt idx="1437">
                  <c:v>-3.0345041780061702E-5</c:v>
                </c:pt>
                <c:pt idx="1438">
                  <c:v>-2.8963223178936198E-5</c:v>
                </c:pt>
                <c:pt idx="1439">
                  <c:v>-2.8044267719730998E-5</c:v>
                </c:pt>
                <c:pt idx="1440">
                  <c:v>-2.7715868710001501E-5</c:v>
                </c:pt>
                <c:pt idx="1441">
                  <c:v>-2.80194619829953E-5</c:v>
                </c:pt>
                <c:pt idx="1442">
                  <c:v>-2.8920420400715099E-5</c:v>
                </c:pt>
                <c:pt idx="1443">
                  <c:v>-3.0294389723352899E-5</c:v>
                </c:pt>
                <c:pt idx="1444">
                  <c:v>-3.1907430455817202E-5</c:v>
                </c:pt>
                <c:pt idx="1445">
                  <c:v>-3.3439774440743701E-5</c:v>
                </c:pt>
                <c:pt idx="1446">
                  <c:v>-3.4584987941777099E-5</c:v>
                </c:pt>
                <c:pt idx="1447">
                  <c:v>-3.5159196866708299E-5</c:v>
                </c:pt>
                <c:pt idx="1448">
                  <c:v>-3.5111550169977897E-5</c:v>
                </c:pt>
                <c:pt idx="1449">
                  <c:v>-3.44596616787288E-5</c:v>
                </c:pt>
                <c:pt idx="1450">
                  <c:v>-3.3276829355844998E-5</c:v>
                </c:pt>
                <c:pt idx="1451">
                  <c:v>-3.17423900941522E-5</c:v>
                </c:pt>
                <c:pt idx="1452">
                  <c:v>-3.0140822147618501E-5</c:v>
                </c:pt>
                <c:pt idx="1453">
                  <c:v>-2.8772625273977199E-5</c:v>
                </c:pt>
                <c:pt idx="1454">
                  <c:v>-2.78646978491842E-5</c:v>
                </c:pt>
                <c:pt idx="1455">
                  <c:v>-2.7543816595270699E-5</c:v>
                </c:pt>
                <c:pt idx="1456">
                  <c:v>-2.7851084241604701E-5</c:v>
                </c:pt>
                <c:pt idx="1457">
                  <c:v>-2.8752011649228201E-5</c:v>
                </c:pt>
                <c:pt idx="1458">
                  <c:v>-3.0122871010552699E-5</c:v>
                </c:pt>
                <c:pt idx="1459">
                  <c:v>-3.1730921181748898E-5</c:v>
                </c:pt>
                <c:pt idx="1460">
                  <c:v>-3.3258069615967897E-5</c:v>
                </c:pt>
                <c:pt idx="1461">
                  <c:v>-3.4399578960731801E-5</c:v>
                </c:pt>
                <c:pt idx="1462">
                  <c:v>-3.49727420515835E-5</c:v>
                </c:pt>
                <c:pt idx="1463">
                  <c:v>-3.4927218437047997E-5</c:v>
                </c:pt>
                <c:pt idx="1464">
                  <c:v>-3.42807202367596E-5</c:v>
                </c:pt>
                <c:pt idx="1465">
                  <c:v>-3.3106302005555598E-5</c:v>
                </c:pt>
                <c:pt idx="1466">
                  <c:v>-3.1582513885390801E-5</c:v>
                </c:pt>
                <c:pt idx="1467">
                  <c:v>-2.9992494373458901E-5</c:v>
                </c:pt>
                <c:pt idx="1468">
                  <c:v>-2.86352551892978E-5</c:v>
                </c:pt>
                <c:pt idx="1469">
                  <c:v>-2.7736522550463702E-5</c:v>
                </c:pt>
                <c:pt idx="1470">
                  <c:v>-2.7422392320182999E-5</c:v>
                </c:pt>
                <c:pt idx="1471">
                  <c:v>-2.7733712184525699E-5</c:v>
                </c:pt>
                <c:pt idx="1472">
                  <c:v>-2.8636070099424199E-5</c:v>
                </c:pt>
                <c:pt idx="1473">
                  <c:v>-3.00061423782998E-5</c:v>
                </c:pt>
                <c:pt idx="1474">
                  <c:v>-3.1611968873164002E-5</c:v>
                </c:pt>
                <c:pt idx="1475">
                  <c:v>-3.3136561793176502E-5</c:v>
                </c:pt>
                <c:pt idx="1476">
                  <c:v>-3.4276327688939299E-5</c:v>
                </c:pt>
                <c:pt idx="1477">
                  <c:v>-3.4849384452239803E-5</c:v>
                </c:pt>
                <c:pt idx="1478">
                  <c:v>-3.4805799196367603E-5</c:v>
                </c:pt>
                <c:pt idx="1479">
                  <c:v>-3.4163416033591798E-5</c:v>
                </c:pt>
                <c:pt idx="1480">
                  <c:v>-3.29951877758919E-5</c:v>
                </c:pt>
                <c:pt idx="1481">
                  <c:v>-3.1479198801177602E-5</c:v>
                </c:pt>
                <c:pt idx="1482">
                  <c:v>-2.9897743551356501E-5</c:v>
                </c:pt>
                <c:pt idx="1483">
                  <c:v>-2.8548869880355802E-5</c:v>
                </c:pt>
                <c:pt idx="1484">
                  <c:v>-2.76575320123655E-5</c:v>
                </c:pt>
                <c:pt idx="1485">
                  <c:v>-2.7349371376621599E-5</c:v>
                </c:pt>
                <c:pt idx="1486">
                  <c:v>-2.7665056052667201E-5</c:v>
                </c:pt>
                <c:pt idx="1487">
                  <c:v>-2.8570193606501202E-5</c:v>
                </c:pt>
                <c:pt idx="1488">
                  <c:v>-2.9941653237010301E-5</c:v>
                </c:pt>
                <c:pt idx="1489">
                  <c:v>-3.1547858588843097E-5</c:v>
                </c:pt>
                <c:pt idx="1490">
                  <c:v>-3.3072383016477202E-5</c:v>
                </c:pt>
                <c:pt idx="1491">
                  <c:v>-3.4212250190553398E-5</c:v>
                </c:pt>
                <c:pt idx="1492">
                  <c:v>-3.4786076614053902E-5</c:v>
                </c:pt>
                <c:pt idx="1493">
                  <c:v>-3.47442377631677E-5</c:v>
                </c:pt>
                <c:pt idx="1494">
                  <c:v>-3.41047400976806E-5</c:v>
                </c:pt>
                <c:pt idx="1495">
                  <c:v>-3.2940567160535902E-5</c:v>
                </c:pt>
                <c:pt idx="1496">
                  <c:v>-3.1429640812746698E-5</c:v>
                </c:pt>
                <c:pt idx="1497">
                  <c:v>-2.9853882102324399E-5</c:v>
                </c:pt>
                <c:pt idx="1498">
                  <c:v>-2.8510873642128299E-5</c:v>
                </c:pt>
                <c:pt idx="1499">
                  <c:v>-2.7625178467489899E-5</c:v>
                </c:pt>
                <c:pt idx="1500">
                  <c:v>-2.7322199349404101E-5</c:v>
                </c:pt>
                <c:pt idx="1501">
                  <c:v>-2.7642496845934001E-5</c:v>
                </c:pt>
                <c:pt idx="1502">
                  <c:v>-2.85516442577215E-5</c:v>
                </c:pt>
                <c:pt idx="1503">
                  <c:v>-2.9926504642765599E-5</c:v>
                </c:pt>
                <c:pt idx="1504">
                  <c:v>-3.1535511523769498E-5</c:v>
                </c:pt>
                <c:pt idx="1505">
                  <c:v>-3.3062286891391702E-5</c:v>
                </c:pt>
                <c:pt idx="1506">
                  <c:v>-3.42039743361784E-5</c:v>
                </c:pt>
                <c:pt idx="1507">
                  <c:v>-3.47793794102296E-5</c:v>
                </c:pt>
                <c:pt idx="1508">
                  <c:v>-3.4739090145843E-5</c:v>
                </c:pt>
                <c:pt idx="1509">
                  <c:v>-3.4101302050845698E-5</c:v>
                </c:pt>
                <c:pt idx="1510">
                  <c:v>-3.2939153366158902E-5</c:v>
                </c:pt>
                <c:pt idx="1511">
                  <c:v>-3.1430688133745199E-5</c:v>
                </c:pt>
                <c:pt idx="1512">
                  <c:v>-2.9857896415320701E-5</c:v>
                </c:pt>
                <c:pt idx="1513">
                  <c:v>-2.8518364751803899E-5</c:v>
                </c:pt>
                <c:pt idx="1514">
                  <c:v>-2.7636623750224602E-5</c:v>
                </c:pt>
                <c:pt idx="1515">
                  <c:v>-2.7338040890330101E-5</c:v>
                </c:pt>
                <c:pt idx="1516">
                  <c:v>-2.7663137517366902E-5</c:v>
                </c:pt>
                <c:pt idx="1517">
                  <c:v>-2.8577402969913901E-5</c:v>
                </c:pt>
                <c:pt idx="1518">
                  <c:v>-2.9957508787606499E-5</c:v>
                </c:pt>
                <c:pt idx="1519">
                  <c:v>-3.1571549352666398E-5</c:v>
                </c:pt>
                <c:pt idx="1520">
                  <c:v>-3.3102716665738997E-5</c:v>
                </c:pt>
                <c:pt idx="1521">
                  <c:v>-3.4247809037309503E-5</c:v>
                </c:pt>
                <c:pt idx="1522">
                  <c:v>-3.4825530777181002E-5</c:v>
                </c:pt>
                <c:pt idx="1523">
                  <c:v>-3.4786591627522399E-5</c:v>
                </c:pt>
                <c:pt idx="1524">
                  <c:v>-3.4149399689534197E-5</c:v>
                </c:pt>
                <c:pt idx="1525">
                  <c:v>-3.2987361361739801E-5</c:v>
                </c:pt>
                <c:pt idx="1526">
                  <c:v>-3.1478906898688598E-5</c:v>
                </c:pt>
                <c:pt idx="1527">
                  <c:v>-2.99065070845366E-5</c:v>
                </c:pt>
                <c:pt idx="1528">
                  <c:v>-2.8568189992225099E-5</c:v>
                </c:pt>
                <c:pt idx="1529">
                  <c:v>-2.76887887055939E-5</c:v>
                </c:pt>
                <c:pt idx="1530">
                  <c:v>-2.7393825477706701E-5</c:v>
                </c:pt>
                <c:pt idx="1531">
                  <c:v>-2.7723846424792599E-5</c:v>
                </c:pt>
                <c:pt idx="1532">
                  <c:v>-2.86442112818152E-5</c:v>
                </c:pt>
                <c:pt idx="1533">
                  <c:v>-3.0031229001986202E-5</c:v>
                </c:pt>
                <c:pt idx="1534">
                  <c:v>-3.1652332729191897E-5</c:v>
                </c:pt>
                <c:pt idx="1535">
                  <c:v>-3.3189842475914799E-5</c:v>
                </c:pt>
                <c:pt idx="1536">
                  <c:v>-3.4339781343469997E-5</c:v>
                </c:pt>
                <c:pt idx="1537">
                  <c:v>-3.49204833409831E-5</c:v>
                </c:pt>
                <c:pt idx="1538">
                  <c:v>-3.48826946572604E-5</c:v>
                </c:pt>
                <c:pt idx="1539">
                  <c:v>-3.4245055782366697E-5</c:v>
                </c:pt>
                <c:pt idx="1540">
                  <c:v>-3.3081344252052399E-5</c:v>
                </c:pt>
                <c:pt idx="1541">
                  <c:v>-3.1570618306900902E-5</c:v>
                </c:pt>
                <c:pt idx="1542">
                  <c:v>-2.9996208251015999E-5</c:v>
                </c:pt>
                <c:pt idx="1543">
                  <c:v>-2.86569870808256E-5</c:v>
                </c:pt>
                <c:pt idx="1544">
                  <c:v>-2.7778399509527102E-5</c:v>
                </c:pt>
                <c:pt idx="1545">
                  <c:v>-2.74862982135954E-5</c:v>
                </c:pt>
                <c:pt idx="1546">
                  <c:v>-2.7821313539221801E-5</c:v>
                </c:pt>
                <c:pt idx="1547">
                  <c:v>-2.8748634441765301E-5</c:v>
                </c:pt>
                <c:pt idx="1548">
                  <c:v>-3.0144051495242699E-5</c:v>
                </c:pt>
                <c:pt idx="1549">
                  <c:v>-3.17740430032867E-5</c:v>
                </c:pt>
                <c:pt idx="1550">
                  <c:v>-3.3319653735854401E-5</c:v>
                </c:pt>
                <c:pt idx="1551">
                  <c:v>-3.4475738101820397E-5</c:v>
                </c:pt>
                <c:pt idx="1552">
                  <c:v>-3.5060011910931402E-5</c:v>
                </c:pt>
                <c:pt idx="1553">
                  <c:v>-3.5023177127264699E-5</c:v>
                </c:pt>
                <c:pt idx="1554">
                  <c:v>-3.4384122794508497E-5</c:v>
                </c:pt>
                <c:pt idx="1555">
                  <c:v>-3.3217090553491799E-5</c:v>
                </c:pt>
                <c:pt idx="1556">
                  <c:v>-3.1701986631310397E-5</c:v>
                </c:pt>
                <c:pt idx="1557">
                  <c:v>-3.01233460082033E-5</c:v>
                </c:pt>
                <c:pt idx="1558">
                  <c:v>-2.87812544379239E-5</c:v>
                </c:pt>
                <c:pt idx="1559">
                  <c:v>-2.7902050461837201E-5</c:v>
                </c:pt>
                <c:pt idx="1560">
                  <c:v>-2.7612077551793E-5</c:v>
                </c:pt>
                <c:pt idx="1561">
                  <c:v>-2.7952104904948798E-5</c:v>
                </c:pt>
                <c:pt idx="1562">
                  <c:v>-2.8887113924723699E-5</c:v>
                </c:pt>
                <c:pt idx="1563">
                  <c:v>-3.0292236553049298E-5</c:v>
                </c:pt>
                <c:pt idx="1564">
                  <c:v>-3.19327315749279E-5</c:v>
                </c:pt>
                <c:pt idx="1565">
                  <c:v>-3.3488004406611098E-5</c:v>
                </c:pt>
                <c:pt idx="1566">
                  <c:v>-3.4651385206919297E-5</c:v>
                </c:pt>
                <c:pt idx="1567">
                  <c:v>-3.5239747012470699E-5</c:v>
                </c:pt>
                <c:pt idx="1568">
                  <c:v>-3.52036735106597E-5</c:v>
                </c:pt>
                <c:pt idx="1569">
                  <c:v>-3.4562315334712103E-5</c:v>
                </c:pt>
                <c:pt idx="1570">
                  <c:v>-3.3390460102794803E-5</c:v>
                </c:pt>
                <c:pt idx="1571">
                  <c:v>-3.1869058616658202E-5</c:v>
                </c:pt>
                <c:pt idx="1572">
                  <c:v>-3.0284160515469701E-5</c:v>
                </c:pt>
                <c:pt idx="1573">
                  <c:v>-2.8937395561918101E-5</c:v>
                </c:pt>
                <c:pt idx="1574">
                  <c:v>-2.8056250533313601E-5</c:v>
                </c:pt>
                <c:pt idx="1575">
                  <c:v>-2.7767704462559799E-5</c:v>
                </c:pt>
                <c:pt idx="1576">
                  <c:v>-2.8112714910836701E-5</c:v>
                </c:pt>
                <c:pt idx="1577">
                  <c:v>-2.9056023409639899E-5</c:v>
                </c:pt>
                <c:pt idx="1578">
                  <c:v>-3.04719788293091E-5</c:v>
                </c:pt>
                <c:pt idx="1579">
                  <c:v>-3.2124385511008403E-5</c:v>
                </c:pt>
                <c:pt idx="1580">
                  <c:v>-3.3690686093837597E-5</c:v>
                </c:pt>
                <c:pt idx="1581">
                  <c:v>-3.4862369678300097E-5</c:v>
                </c:pt>
                <c:pt idx="1582">
                  <c:v>-3.5455264722351297E-5</c:v>
                </c:pt>
                <c:pt idx="1583">
                  <c:v>-3.5419768205524903E-5</c:v>
                </c:pt>
                <c:pt idx="1584">
                  <c:v>-3.4775301480441203E-5</c:v>
                </c:pt>
                <c:pt idx="1585">
                  <c:v>-3.3597269498891997E-5</c:v>
                </c:pt>
                <c:pt idx="1586">
                  <c:v>-3.2067841449848197E-5</c:v>
                </c:pt>
                <c:pt idx="1587">
                  <c:v>-3.0474856789563901E-5</c:v>
                </c:pt>
                <c:pt idx="1588">
                  <c:v>-2.9121783728949398E-5</c:v>
                </c:pt>
                <c:pt idx="1589">
                  <c:v>-2.8237483681912699E-5</c:v>
                </c:pt>
                <c:pt idx="1590">
                  <c:v>-2.7949700240124399E-5</c:v>
                </c:pt>
                <c:pt idx="1591">
                  <c:v>-2.82996236459005E-5</c:v>
                </c:pt>
                <c:pt idx="1592">
                  <c:v>-2.9251727563733702E-5</c:v>
                </c:pt>
                <c:pt idx="1593">
                  <c:v>-3.06794688913637E-5</c:v>
                </c:pt>
                <c:pt idx="1594">
                  <c:v>-3.2344991484617302E-5</c:v>
                </c:pt>
                <c:pt idx="1595">
                  <c:v>-3.3923491423928203E-5</c:v>
                </c:pt>
                <c:pt idx="1596">
                  <c:v>-3.5104338334387302E-5</c:v>
                </c:pt>
                <c:pt idx="1597">
                  <c:v>-3.5702138728630998E-5</c:v>
                </c:pt>
                <c:pt idx="1598">
                  <c:v>-3.56670420819837E-5</c:v>
                </c:pt>
                <c:pt idx="1599">
                  <c:v>-3.5018747013474403E-5</c:v>
                </c:pt>
                <c:pt idx="1600">
                  <c:v>-3.3833335956836799E-5</c:v>
                </c:pt>
                <c:pt idx="1601">
                  <c:v>-3.2294346584983599E-5</c:v>
                </c:pt>
                <c:pt idx="1602">
                  <c:v>-3.06916478362171E-5</c:v>
                </c:pt>
                <c:pt idx="1603">
                  <c:v>-2.9330804038854799E-5</c:v>
                </c:pt>
                <c:pt idx="1604">
                  <c:v>-2.8442249654802399E-5</c:v>
                </c:pt>
                <c:pt idx="1605">
                  <c:v>-2.8154605936777999E-5</c:v>
                </c:pt>
                <c:pt idx="1606">
                  <c:v>-2.8509334959072101E-5</c:v>
                </c:pt>
                <c:pt idx="1607">
                  <c:v>-2.9470618904682699E-5</c:v>
                </c:pt>
                <c:pt idx="1608">
                  <c:v>-3.0910929339526498E-5</c:v>
                </c:pt>
                <c:pt idx="1609">
                  <c:v>-3.2590573202227597E-5</c:v>
                </c:pt>
                <c:pt idx="1610">
                  <c:v>-3.4182256239007998E-5</c:v>
                </c:pt>
                <c:pt idx="1611">
                  <c:v>-3.5372988559912897E-5</c:v>
                </c:pt>
                <c:pt idx="1612">
                  <c:v>-3.59759997453964E-5</c:v>
                </c:pt>
                <c:pt idx="1613">
                  <c:v>-3.59411365087185E-5</c:v>
                </c:pt>
                <c:pt idx="1614">
                  <c:v>-3.5288378251569997E-5</c:v>
                </c:pt>
                <c:pt idx="1615">
                  <c:v>-3.4094535720831299E-5</c:v>
                </c:pt>
                <c:pt idx="1616">
                  <c:v>-3.2544643512197202E-5</c:v>
                </c:pt>
                <c:pt idx="1617">
                  <c:v>-3.0930805431148402E-5</c:v>
                </c:pt>
                <c:pt idx="1618">
                  <c:v>-2.9560902824724999E-5</c:v>
                </c:pt>
                <c:pt idx="1619">
                  <c:v>-2.8667113585466701E-5</c:v>
                </c:pt>
                <c:pt idx="1620">
                  <c:v>-2.8379033979615498E-5</c:v>
                </c:pt>
                <c:pt idx="1621">
                  <c:v>-2.8738431786090401E-5</c:v>
                </c:pt>
                <c:pt idx="1622">
                  <c:v>-2.9709178177146499E-5</c:v>
                </c:pt>
                <c:pt idx="1623">
                  <c:v>-3.1162681216580403E-5</c:v>
                </c:pt>
                <c:pt idx="1624">
                  <c:v>-3.2857262500507903E-5</c:v>
                </c:pt>
                <c:pt idx="1625">
                  <c:v>-3.4462932243955598E-5</c:v>
                </c:pt>
                <c:pt idx="1626">
                  <c:v>-3.5664138237296402E-5</c:v>
                </c:pt>
                <c:pt idx="1627">
                  <c:v>-3.6272601282608503E-5</c:v>
                </c:pt>
                <c:pt idx="1628">
                  <c:v>-3.6237816895151802E-5</c:v>
                </c:pt>
                <c:pt idx="1629">
                  <c:v>-3.5580046193362498E-5</c:v>
                </c:pt>
                <c:pt idx="1630">
                  <c:v>-3.4376869020902999E-5</c:v>
                </c:pt>
                <c:pt idx="1631">
                  <c:v>-3.2814923400794299E-5</c:v>
                </c:pt>
                <c:pt idx="1632">
                  <c:v>-3.1188719920488099E-5</c:v>
                </c:pt>
                <c:pt idx="1633">
                  <c:v>-2.9808642723879899E-5</c:v>
                </c:pt>
                <c:pt idx="1634">
                  <c:v>-2.8908756794039801E-5</c:v>
                </c:pt>
                <c:pt idx="1635">
                  <c:v>-2.8619715553357799E-5</c:v>
                </c:pt>
                <c:pt idx="1636">
                  <c:v>-2.8983621447512801E-5</c:v>
                </c:pt>
                <c:pt idx="1637">
                  <c:v>-2.9964019071042901E-5</c:v>
                </c:pt>
                <c:pt idx="1638">
                  <c:v>-3.1431188992384498E-5</c:v>
                </c:pt>
                <c:pt idx="1639">
                  <c:v>-3.31413459718023E-5</c:v>
                </c:pt>
                <c:pt idx="1640">
                  <c:v>-3.4761636213311798E-5</c:v>
                </c:pt>
                <c:pt idx="1641">
                  <c:v>-3.59737779197E-5</c:v>
                </c:pt>
                <c:pt idx="1642">
                  <c:v>-3.6587873477490303E-5</c:v>
                </c:pt>
                <c:pt idx="1643">
                  <c:v>-3.6553025393162603E-5</c:v>
                </c:pt>
                <c:pt idx="1644">
                  <c:v>-3.58897751068309E-5</c:v>
                </c:pt>
                <c:pt idx="1645">
                  <c:v>-3.4676502942574602E-5</c:v>
                </c:pt>
                <c:pt idx="1646">
                  <c:v>-3.3101536056866201E-5</c:v>
                </c:pt>
                <c:pt idx="1647">
                  <c:v>-3.14619320101532E-5</c:v>
                </c:pt>
                <c:pt idx="1648">
                  <c:v>-3.0070729879521E-5</c:v>
                </c:pt>
                <c:pt idx="1649">
                  <c:v>-2.9163999695687998E-5</c:v>
                </c:pt>
                <c:pt idx="1650">
                  <c:v>-2.8873519561510198E-5</c:v>
                </c:pt>
                <c:pt idx="1651">
                  <c:v>-2.9241750544219399E-5</c:v>
                </c:pt>
                <c:pt idx="1652">
                  <c:v>-3.0231898844994399E-5</c:v>
                </c:pt>
                <c:pt idx="1653">
                  <c:v>-3.1713067303715199E-5</c:v>
                </c:pt>
                <c:pt idx="1654">
                  <c:v>-3.3439268189538499E-5</c:v>
                </c:pt>
                <c:pt idx="1655">
                  <c:v>-3.5074650708009397E-5</c:v>
                </c:pt>
                <c:pt idx="1656">
                  <c:v>-3.6298070466940399E-5</c:v>
                </c:pt>
                <c:pt idx="1657">
                  <c:v>-3.6917922487658397E-5</c:v>
                </c:pt>
                <c:pt idx="1658">
                  <c:v>-3.6882880661930902E-5</c:v>
                </c:pt>
                <c:pt idx="1659">
                  <c:v>-3.6213763323326199E-5</c:v>
                </c:pt>
                <c:pt idx="1660">
                  <c:v>-3.4989774486561702E-5</c:v>
                </c:pt>
                <c:pt idx="1661">
                  <c:v>-3.3400996720054099E-5</c:v>
                </c:pt>
                <c:pt idx="1662">
                  <c:v>-3.1747144033579402E-5</c:v>
                </c:pt>
                <c:pt idx="1663">
                  <c:v>-3.0344030059955101E-5</c:v>
                </c:pt>
                <c:pt idx="1664">
                  <c:v>-2.9429822939743601E-5</c:v>
                </c:pt>
                <c:pt idx="1665">
                  <c:v>-2.91374790373614E-5</c:v>
                </c:pt>
                <c:pt idx="1666">
                  <c:v>-2.9509837393164001E-5</c:v>
                </c:pt>
                <c:pt idx="1667">
                  <c:v>-3.0509757469682801E-5</c:v>
                </c:pt>
                <c:pt idx="1668">
                  <c:v>-3.2005126975540301E-5</c:v>
                </c:pt>
                <c:pt idx="1669">
                  <c:v>-3.3747684139309102E-5</c:v>
                </c:pt>
                <c:pt idx="1670">
                  <c:v>-3.5398481013742403E-5</c:v>
                </c:pt>
                <c:pt idx="1671">
                  <c:v>-3.6633409715474201E-5</c:v>
                </c:pt>
                <c:pt idx="1672">
                  <c:v>-3.7259089404474902E-5</c:v>
                </c:pt>
                <c:pt idx="1673">
                  <c:v>-3.7223736325848499E-5</c:v>
                </c:pt>
                <c:pt idx="1674">
                  <c:v>-3.6548440753239898E-5</c:v>
                </c:pt>
                <c:pt idx="1675">
                  <c:v>-3.5313245367449502E-5</c:v>
                </c:pt>
                <c:pt idx="1676">
                  <c:v>-3.3710035779814903E-5</c:v>
                </c:pt>
                <c:pt idx="1677">
                  <c:v>-3.2041263361451503E-5</c:v>
                </c:pt>
                <c:pt idx="1678">
                  <c:v>-3.0625605639745602E-5</c:v>
                </c:pt>
                <c:pt idx="1679">
                  <c:v>-2.97033987995562E-5</c:v>
                </c:pt>
                <c:pt idx="1680">
                  <c:v>-2.9408817902923198E-5</c:v>
                </c:pt>
                <c:pt idx="1681">
                  <c:v>-2.97850948762833E-5</c:v>
                </c:pt>
                <c:pt idx="1682">
                  <c:v>-3.0794737215003403E-5</c:v>
                </c:pt>
                <c:pt idx="1683">
                  <c:v>-3.23043921868158E-5</c:v>
                </c:pt>
                <c:pt idx="1684">
                  <c:v>-3.4063475058421802E-5</c:v>
                </c:pt>
                <c:pt idx="1685">
                  <c:v>-3.5729871922484202E-5</c:v>
                </c:pt>
                <c:pt idx="1686">
                  <c:v>-3.6976440647303801E-5</c:v>
                </c:pt>
                <c:pt idx="1687">
                  <c:v>-3.7607974272567801E-5</c:v>
                </c:pt>
                <c:pt idx="1688">
                  <c:v>-3.7572207324711298E-5</c:v>
                </c:pt>
                <c:pt idx="1689">
                  <c:v>-3.6890494890575102E-5</c:v>
                </c:pt>
                <c:pt idx="1690">
                  <c:v>-3.5643725903016899E-5</c:v>
                </c:pt>
                <c:pt idx="1691">
                  <c:v>-3.4025620071103201E-5</c:v>
                </c:pt>
                <c:pt idx="1692">
                  <c:v>-3.2341420985801803E-5</c:v>
                </c:pt>
                <c:pt idx="1693">
                  <c:v>-3.0912731532368797E-5</c:v>
                </c:pt>
                <c:pt idx="1694">
                  <c:v>-2.9982104563804601E-5</c:v>
                </c:pt>
                <c:pt idx="1695">
                  <c:v>-2.9684961989002799E-5</c:v>
                </c:pt>
                <c:pt idx="1696">
                  <c:v>-3.00649394476761E-5</c:v>
                </c:pt>
                <c:pt idx="1697">
                  <c:v>-3.10841902302645E-5</c:v>
                </c:pt>
                <c:pt idx="1698">
                  <c:v>-3.2608106635986998E-5</c:v>
                </c:pt>
                <c:pt idx="1699">
                  <c:v>-3.43837525938468E-5</c:v>
                </c:pt>
                <c:pt idx="1700">
                  <c:v>-3.60658073910726E-5</c:v>
                </c:pt>
                <c:pt idx="1701">
                  <c:v>-3.7324051428529902E-5</c:v>
                </c:pt>
                <c:pt idx="1702">
                  <c:v>-3.7961419163079102E-5</c:v>
                </c:pt>
                <c:pt idx="1703">
                  <c:v>-3.7925145842298003E-5</c:v>
                </c:pt>
                <c:pt idx="1704">
                  <c:v>-3.7236843759914999E-5</c:v>
                </c:pt>
                <c:pt idx="1705">
                  <c:v>-3.5978249204710002E-5</c:v>
                </c:pt>
                <c:pt idx="1706">
                  <c:v>-3.4344930980286997E-5</c:v>
                </c:pt>
                <c:pt idx="1707">
                  <c:v>-3.2644954574717199E-5</c:v>
                </c:pt>
                <c:pt idx="1708">
                  <c:v>-3.1202883281846099E-5</c:v>
                </c:pt>
                <c:pt idx="1709">
                  <c:v>-3.0263514898153701E-5</c:v>
                </c:pt>
                <c:pt idx="1710">
                  <c:v>-2.9963535124928399E-5</c:v>
                </c:pt>
                <c:pt idx="1711">
                  <c:v>-3.03469902453174E-5</c:v>
                </c:pt>
                <c:pt idx="1712">
                  <c:v>-3.1375679829722502E-5</c:v>
                </c:pt>
                <c:pt idx="1713">
                  <c:v>-3.2913736973183497E-5</c:v>
                </c:pt>
                <c:pt idx="1714">
                  <c:v>-3.4705865104958997E-5</c:v>
                </c:pt>
                <c:pt idx="1715">
                  <c:v>-3.6403522338657601E-5</c:v>
                </c:pt>
                <c:pt idx="1716">
                  <c:v>-3.7673393969750401E-5</c:v>
                </c:pt>
                <c:pt idx="1717">
                  <c:v>-3.8316539275578197E-5</c:v>
                </c:pt>
                <c:pt idx="1718">
                  <c:v>-3.8279681317581898E-5</c:v>
                </c:pt>
                <c:pt idx="1719">
                  <c:v>-3.7584680371843098E-5</c:v>
                </c:pt>
                <c:pt idx="1720">
                  <c:v>-3.63141148713554E-5</c:v>
                </c:pt>
                <c:pt idx="1721">
                  <c:v>-3.4665403507318901E-5</c:v>
                </c:pt>
                <c:pt idx="1722">
                  <c:v>-3.2949441391371498E-5</c:v>
                </c:pt>
                <c:pt idx="1723">
                  <c:v>-3.14937636286436E-5</c:v>
                </c:pt>
                <c:pt idx="1724">
                  <c:v>-3.0545423342940198E-5</c:v>
                </c:pt>
                <c:pt idx="1725">
                  <c:v>-3.02423764782678E-5</c:v>
                </c:pt>
                <c:pt idx="1726">
                  <c:v>-3.0629083510097703E-5</c:v>
                </c:pt>
                <c:pt idx="1727">
                  <c:v>-3.1666993155417801E-5</c:v>
                </c:pt>
                <c:pt idx="1728">
                  <c:v>-3.32189841341224E-5</c:v>
                </c:pt>
                <c:pt idx="1729">
                  <c:v>-3.5027407396171101E-5</c:v>
                </c:pt>
                <c:pt idx="1730">
                  <c:v>-3.6740509002908802E-5</c:v>
                </c:pt>
                <c:pt idx="1731">
                  <c:v>-3.8021884579599898E-5</c:v>
                </c:pt>
                <c:pt idx="1732">
                  <c:v>-3.8670716138387897E-5</c:v>
                </c:pt>
                <c:pt idx="1733">
                  <c:v>-3.86332064789273E-5</c:v>
                </c:pt>
                <c:pt idx="1734">
                  <c:v>-3.7931453943956501E-5</c:v>
                </c:pt>
                <c:pt idx="1735">
                  <c:v>-3.6648868627355799E-5</c:v>
                </c:pt>
                <c:pt idx="1736">
                  <c:v>-3.4984707068123299E-5</c:v>
                </c:pt>
                <c:pt idx="1737">
                  <c:v>-3.32526814217484E-5</c:v>
                </c:pt>
                <c:pt idx="1738">
                  <c:v>-3.1783288415731697E-5</c:v>
                </c:pt>
                <c:pt idx="1739">
                  <c:v>-3.0825830169760399E-5</c:v>
                </c:pt>
                <c:pt idx="1740">
                  <c:v>-3.0519530017727797E-5</c:v>
                </c:pt>
                <c:pt idx="1741">
                  <c:v>-3.0909262872908498E-5</c:v>
                </c:pt>
                <c:pt idx="1742">
                  <c:v>-3.1956131629037697E-5</c:v>
                </c:pt>
                <c:pt idx="1743">
                  <c:v>-3.3521773685464199E-5</c:v>
                </c:pt>
                <c:pt idx="1744">
                  <c:v>-3.53462108522535E-5</c:v>
                </c:pt>
                <c:pt idx="1745">
                  <c:v>-3.7074507521787798E-5</c:v>
                </c:pt>
                <c:pt idx="1746">
                  <c:v>-3.8367195764252899E-5</c:v>
                </c:pt>
                <c:pt idx="1747">
                  <c:v>-3.9021591504561102E-5</c:v>
                </c:pt>
                <c:pt idx="1748">
                  <c:v>-3.8983373683731998E-5</c:v>
                </c:pt>
                <c:pt idx="1749">
                  <c:v>-3.8274868179011903E-5</c:v>
                </c:pt>
                <c:pt idx="1750">
                  <c:v>-3.6980301555097802E-5</c:v>
                </c:pt>
                <c:pt idx="1751">
                  <c:v>-3.53007446588866E-5</c:v>
                </c:pt>
                <c:pt idx="1752">
                  <c:v>-3.35526957523665E-5</c:v>
                </c:pt>
                <c:pt idx="1753">
                  <c:v>-3.2069583545878198E-5</c:v>
                </c:pt>
                <c:pt idx="1754">
                  <c:v>-3.1102937876658397E-5</c:v>
                </c:pt>
                <c:pt idx="1755">
                  <c:v>-3.0793238070306397E-5</c:v>
                </c:pt>
                <c:pt idx="1756">
                  <c:v>-3.1185770902263297E-5</c:v>
                </c:pt>
                <c:pt idx="1757">
                  <c:v>-3.2241300346285798E-5</c:v>
                </c:pt>
                <c:pt idx="1758">
                  <c:v>-3.3820242796487598E-5</c:v>
                </c:pt>
                <c:pt idx="1759">
                  <c:v>-3.5660328190933503E-5</c:v>
                </c:pt>
                <c:pt idx="1760">
                  <c:v>-3.7403488608438798E-5</c:v>
                </c:pt>
                <c:pt idx="1761">
                  <c:v>-3.8707237291433797E-5</c:v>
                </c:pt>
                <c:pt idx="1762">
                  <c:v>-3.9367047198880998E-5</c:v>
                </c:pt>
                <c:pt idx="1763">
                  <c:v>-3.9328074217322202E-5</c:v>
                </c:pt>
                <c:pt idx="1764">
                  <c:v>-3.8612860985870702E-5</c:v>
                </c:pt>
                <c:pt idx="1765">
                  <c:v>-3.7306431286055397E-5</c:v>
                </c:pt>
                <c:pt idx="1766">
                  <c:v>-3.5611636200856897E-5</c:v>
                </c:pt>
                <c:pt idx="1767">
                  <c:v>-3.3847712625278499E-5</c:v>
                </c:pt>
                <c:pt idx="1768">
                  <c:v>-3.2350973840286501E-5</c:v>
                </c:pt>
                <c:pt idx="1769">
                  <c:v>-3.1375142609794101E-5</c:v>
                </c:pt>
                <c:pt idx="1770">
                  <c:v>-3.1061935284445899E-5</c:v>
                </c:pt>
                <c:pt idx="1771">
                  <c:v>-3.1457045268007998E-5</c:v>
                </c:pt>
                <c:pt idx="1772">
                  <c:v>-3.2520906308519898E-5</c:v>
                </c:pt>
                <c:pt idx="1773">
                  <c:v>-3.4112740725158302E-5</c:v>
                </c:pt>
                <c:pt idx="1774">
                  <c:v>-3.5968036158625402E-5</c:v>
                </c:pt>
                <c:pt idx="1775">
                  <c:v>-3.77256588597069E-5</c:v>
                </c:pt>
                <c:pt idx="1776">
                  <c:v>-3.9040164842140601E-5</c:v>
                </c:pt>
                <c:pt idx="1777">
                  <c:v>-3.97052177674347E-5</c:v>
                </c:pt>
                <c:pt idx="1778">
                  <c:v>-3.9665454398274101E-5</c:v>
                </c:pt>
                <c:pt idx="1779">
                  <c:v>-3.8943622175892E-5</c:v>
                </c:pt>
                <c:pt idx="1780">
                  <c:v>-3.7625518514007501E-5</c:v>
                </c:pt>
                <c:pt idx="1781">
                  <c:v>-3.59157315636363E-5</c:v>
                </c:pt>
                <c:pt idx="1782">
                  <c:v>-3.4136175518584801E-5</c:v>
                </c:pt>
                <c:pt idx="1783">
                  <c:v>-3.26259860096566E-5</c:v>
                </c:pt>
                <c:pt idx="1784">
                  <c:v>-3.1641032527044498E-5</c:v>
                </c:pt>
                <c:pt idx="1785">
                  <c:v>-3.1324242800635297E-5</c:v>
                </c:pt>
                <c:pt idx="1786">
                  <c:v>-3.1721709375756998E-5</c:v>
                </c:pt>
                <c:pt idx="1787">
                  <c:v>-3.2793545799903499E-5</c:v>
                </c:pt>
                <c:pt idx="1788">
                  <c:v>-3.4397812803853102E-5</c:v>
                </c:pt>
                <c:pt idx="1789">
                  <c:v>-3.6267815958088799E-5</c:v>
                </c:pt>
                <c:pt idx="1790">
                  <c:v>-3.8039436679826101E-5</c:v>
                </c:pt>
                <c:pt idx="1791">
                  <c:v>-3.9364349582511699E-5</c:v>
                </c:pt>
                <c:pt idx="1792">
                  <c:v>-4.0034452048143198E-5</c:v>
                </c:pt>
                <c:pt idx="1793">
                  <c:v>-3.9993869343630999E-5</c:v>
                </c:pt>
                <c:pt idx="1794">
                  <c:v>-3.9265542272850197E-5</c:v>
                </c:pt>
                <c:pt idx="1795">
                  <c:v>-3.7936015787779203E-5</c:v>
                </c:pt>
                <c:pt idx="1796">
                  <c:v>-3.6211564018137698E-5</c:v>
                </c:pt>
                <c:pt idx="1797">
                  <c:v>-3.4416703873521497E-5</c:v>
                </c:pt>
                <c:pt idx="1798">
                  <c:v>-3.2893317023109599E-5</c:v>
                </c:pt>
                <c:pt idx="1799">
                  <c:v>-3.1899362684858099E-5</c:v>
                </c:pt>
                <c:pt idx="1800">
                  <c:v>-3.1578948336820302E-5</c:v>
                </c:pt>
                <c:pt idx="1801">
                  <c:v>-3.1978556186797699E-5</c:v>
                </c:pt>
                <c:pt idx="1802">
                  <c:v>-3.3057991102139898E-5</c:v>
                </c:pt>
                <c:pt idx="1803">
                  <c:v>-3.4674189781919997E-5</c:v>
                </c:pt>
                <c:pt idx="1804">
                  <c:v>-3.65583453334398E-5</c:v>
                </c:pt>
                <c:pt idx="1805">
                  <c:v>-3.8343448279075998E-5</c:v>
                </c:pt>
                <c:pt idx="1806">
                  <c:v>-3.9678380259923899E-5</c:v>
                </c:pt>
                <c:pt idx="1807">
                  <c:v>-4.0353323223580399E-5</c:v>
                </c:pt>
                <c:pt idx="1808">
                  <c:v>-4.0311901218041201E-5</c:v>
                </c:pt>
                <c:pt idx="1809">
                  <c:v>-3.9577236456589501E-5</c:v>
                </c:pt>
                <c:pt idx="1810">
                  <c:v>-3.8236592481479098E-5</c:v>
                </c:pt>
                <c:pt idx="1811">
                  <c:v>-3.6497871619114998E-5</c:v>
                </c:pt>
                <c:pt idx="1812">
                  <c:v>-3.4688108295339097E-5</c:v>
                </c:pt>
                <c:pt idx="1813">
                  <c:v>-3.3151842304512198E-5</c:v>
                </c:pt>
                <c:pt idx="1814">
                  <c:v>-3.2149056742081499E-5</c:v>
                </c:pt>
                <c:pt idx="1815">
                  <c:v>-3.1825002007164699E-5</c:v>
                </c:pt>
                <c:pt idx="1816">
                  <c:v>-3.2226538625971698E-5</c:v>
                </c:pt>
                <c:pt idx="1817">
                  <c:v>-3.3313175153998101E-5</c:v>
                </c:pt>
                <c:pt idx="1818">
                  <c:v>-3.49407660299539E-5</c:v>
                </c:pt>
                <c:pt idx="1819">
                  <c:v>-3.6838469694426103E-5</c:v>
                </c:pt>
                <c:pt idx="1820">
                  <c:v>-3.86364910838328E-5</c:v>
                </c:pt>
                <c:pt idx="1821">
                  <c:v>-3.9981018716062001E-5</c:v>
                </c:pt>
                <c:pt idx="1822">
                  <c:v>-4.0660577538948903E-5</c:v>
                </c:pt>
                <c:pt idx="1823">
                  <c:v>-4.0618303278867402E-5</c:v>
                </c:pt>
                <c:pt idx="1824">
                  <c:v>-3.9877487387706899E-5</c:v>
                </c:pt>
                <c:pt idx="1825">
                  <c:v>-3.85260804789089E-5</c:v>
                </c:pt>
                <c:pt idx="1826">
                  <c:v>-3.6773549020705101E-5</c:v>
                </c:pt>
                <c:pt idx="1827">
                  <c:v>-3.49493499164008E-5</c:v>
                </c:pt>
                <c:pt idx="1828">
                  <c:v>-3.3400582901570902E-5</c:v>
                </c:pt>
                <c:pt idx="1829">
                  <c:v>-3.23891810909298E-5</c:v>
                </c:pt>
                <c:pt idx="1830">
                  <c:v>-3.2061496634752803E-5</c:v>
                </c:pt>
                <c:pt idx="1831">
                  <c:v>-3.2464755591165603E-5</c:v>
                </c:pt>
                <c:pt idx="1832">
                  <c:v>-3.3558183648734498E-5</c:v>
                </c:pt>
                <c:pt idx="1833">
                  <c:v>-3.5196598511823401E-5</c:v>
                </c:pt>
                <c:pt idx="1834">
                  <c:v>-3.7107208519104099E-5</c:v>
                </c:pt>
                <c:pt idx="1835">
                  <c:v>-3.8917547644886803E-5</c:v>
                </c:pt>
                <c:pt idx="1836">
                  <c:v>-4.0271219997342203E-5</c:v>
                </c:pt>
                <c:pt idx="1837">
                  <c:v>-4.0955157675398003E-5</c:v>
                </c:pt>
                <c:pt idx="1838">
                  <c:v>-4.0912023354079701E-5</c:v>
                </c:pt>
                <c:pt idx="1839">
                  <c:v>-4.0165266051369303E-5</c:v>
                </c:pt>
                <c:pt idx="1840">
                  <c:v>-3.8803490553329499E-5</c:v>
                </c:pt>
                <c:pt idx="1841">
                  <c:v>-3.7037658645000903E-5</c:v>
                </c:pt>
                <c:pt idx="1842">
                  <c:v>-3.5199546540271502E-5</c:v>
                </c:pt>
                <c:pt idx="1843">
                  <c:v>-3.3638706830600803E-5</c:v>
                </c:pt>
                <c:pt idx="1844">
                  <c:v>-3.2618941946118901E-5</c:v>
                </c:pt>
                <c:pt idx="1845">
                  <c:v>-3.2287660673699997E-5</c:v>
                </c:pt>
                <c:pt idx="1846">
                  <c:v>-3.2692440379275199E-5</c:v>
                </c:pt>
                <c:pt idx="1847">
                  <c:v>-3.37922380747103E-5</c:v>
                </c:pt>
                <c:pt idx="1848">
                  <c:v>-3.5440883224999803E-5</c:v>
                </c:pt>
                <c:pt idx="1849">
                  <c:v>-3.7363724564657203E-5</c:v>
                </c:pt>
                <c:pt idx="1850">
                  <c:v>-3.9185747953772199E-5</c:v>
                </c:pt>
                <c:pt idx="1851">
                  <c:v>-4.0548090282706799E-5</c:v>
                </c:pt>
                <c:pt idx="1852">
                  <c:v>-4.1236160687721399E-5</c:v>
                </c:pt>
                <c:pt idx="1853">
                  <c:v>-4.11921659717692E-5</c:v>
                </c:pt>
                <c:pt idx="1854">
                  <c:v>-4.0439700331135698E-5</c:v>
                </c:pt>
                <c:pt idx="1855">
                  <c:v>-3.9067987276504199E-5</c:v>
                </c:pt>
                <c:pt idx="1856">
                  <c:v>-3.7289410332308498E-5</c:v>
                </c:pt>
                <c:pt idx="1857">
                  <c:v>-3.5437955237757099E-5</c:v>
                </c:pt>
                <c:pt idx="1858">
                  <c:v>-3.3865513348307597E-5</c:v>
                </c:pt>
                <c:pt idx="1859">
                  <c:v>-3.2837670416900398E-5</c:v>
                </c:pt>
                <c:pt idx="1860">
                  <c:v>-3.2502843603333898E-5</c:v>
                </c:pt>
                <c:pt idx="1861">
                  <c:v>-3.2908946340496801E-5</c:v>
                </c:pt>
                <c:pt idx="1862">
                  <c:v>-3.4014681790262E-5</c:v>
                </c:pt>
                <c:pt idx="1863">
                  <c:v>-3.5672942390496097E-5</c:v>
                </c:pt>
                <c:pt idx="1864">
                  <c:v>-3.76073127560243E-5</c:v>
                </c:pt>
                <c:pt idx="1865">
                  <c:v>-3.9440360342413299E-5</c:v>
                </c:pt>
                <c:pt idx="1866">
                  <c:v>-4.0810878529420697E-5</c:v>
                </c:pt>
                <c:pt idx="1867">
                  <c:v>-4.15028272190951E-5</c:v>
                </c:pt>
                <c:pt idx="1868">
                  <c:v>-4.1457975958634099E-5</c:v>
                </c:pt>
                <c:pt idx="1869">
                  <c:v>-4.0700051940727598E-5</c:v>
                </c:pt>
                <c:pt idx="1870">
                  <c:v>-3.93188612113565E-5</c:v>
                </c:pt>
                <c:pt idx="1871">
                  <c:v>-3.7528132401309802E-5</c:v>
                </c:pt>
                <c:pt idx="1872">
                  <c:v>-3.5663945155049597E-5</c:v>
                </c:pt>
                <c:pt idx="1873">
                  <c:v>-3.40804091206985E-5</c:v>
                </c:pt>
                <c:pt idx="1874">
                  <c:v>-3.3044802280168397E-5</c:v>
                </c:pt>
                <c:pt idx="1875">
                  <c:v>-3.2706499045260697E-5</c:v>
                </c:pt>
                <c:pt idx="1876">
                  <c:v>-3.3113732637873199E-5</c:v>
                </c:pt>
                <c:pt idx="1877">
                  <c:v>-3.4224967703802503E-5</c:v>
                </c:pt>
                <c:pt idx="1878">
                  <c:v>-3.5892212930413598E-5</c:v>
                </c:pt>
                <c:pt idx="1879">
                  <c:v>-3.7837388400701199E-5</c:v>
                </c:pt>
                <c:pt idx="1880">
                  <c:v>-3.9680778507806899E-5</c:v>
                </c:pt>
                <c:pt idx="1881">
                  <c:v>-4.1058962501941503E-5</c:v>
                </c:pt>
                <c:pt idx="1882">
                  <c:v>-4.1754528580113802E-5</c:v>
                </c:pt>
                <c:pt idx="1883">
                  <c:v>-4.1708828972116199E-5</c:v>
                </c:pt>
                <c:pt idx="1884">
                  <c:v>-4.0945711823775503E-5</c:v>
                </c:pt>
                <c:pt idx="1885">
                  <c:v>-3.95555285296825E-5</c:v>
                </c:pt>
                <c:pt idx="1886">
                  <c:v>-3.7753273151831302E-5</c:v>
                </c:pt>
                <c:pt idx="1887">
                  <c:v>-3.5876998815774298E-5</c:v>
                </c:pt>
                <c:pt idx="1888">
                  <c:v>-3.4282907670178298E-5</c:v>
                </c:pt>
                <c:pt idx="1889">
                  <c:v>-3.3239874911695201E-5</c:v>
                </c:pt>
                <c:pt idx="1890">
                  <c:v>-3.2898178913628903E-5</c:v>
                </c:pt>
                <c:pt idx="1891">
                  <c:v>-3.3306355584880303E-5</c:v>
                </c:pt>
                <c:pt idx="1892">
                  <c:v>-3.4422646890022902E-5</c:v>
                </c:pt>
                <c:pt idx="1893">
                  <c:v>-3.6098232781724898E-5</c:v>
                </c:pt>
                <c:pt idx="1894">
                  <c:v>-3.8053471602474801E-5</c:v>
                </c:pt>
                <c:pt idx="1895">
                  <c:v>-3.9906504575668398E-5</c:v>
                </c:pt>
                <c:pt idx="1896">
                  <c:v>-4.1291830918734502E-5</c:v>
                </c:pt>
                <c:pt idx="1897">
                  <c:v>-4.1990748069307098E-5</c:v>
                </c:pt>
                <c:pt idx="1898">
                  <c:v>-4.1944212518232697E-5</c:v>
                </c:pt>
                <c:pt idx="1899">
                  <c:v>-4.1176181159277399E-5</c:v>
                </c:pt>
                <c:pt idx="1900">
                  <c:v>-3.9777512031326398E-5</c:v>
                </c:pt>
                <c:pt idx="1901">
                  <c:v>-3.7964382171061803E-5</c:v>
                </c:pt>
                <c:pt idx="1902">
                  <c:v>-3.6076693857342897E-5</c:v>
                </c:pt>
                <c:pt idx="1903">
                  <c:v>-3.4472612127655101E-5</c:v>
                </c:pt>
                <c:pt idx="1904">
                  <c:v>-3.3422511305272799E-5</c:v>
                </c:pt>
                <c:pt idx="1905">
                  <c:v>-3.3077518644595202E-5</c:v>
                </c:pt>
                <c:pt idx="1906">
                  <c:v>-3.3486455052536001E-5</c:v>
                </c:pt>
                <c:pt idx="1907">
                  <c:v>-3.4607355866405201E-5</c:v>
                </c:pt>
                <c:pt idx="1908">
                  <c:v>-3.6290628791692501E-5</c:v>
                </c:pt>
                <c:pt idx="1909">
                  <c:v>-3.82551757136136E-5</c:v>
                </c:pt>
                <c:pt idx="1910">
                  <c:v>-4.01171381467655E-5</c:v>
                </c:pt>
                <c:pt idx="1911">
                  <c:v>-4.1509072657226601E-5</c:v>
                </c:pt>
                <c:pt idx="1912">
                  <c:v>-4.2211068991663097E-5</c:v>
                </c:pt>
                <c:pt idx="1913">
                  <c:v>-4.2163710547215097E-5</c:v>
                </c:pt>
                <c:pt idx="1914">
                  <c:v>-4.13910517435677E-5</c:v>
                </c:pt>
                <c:pt idx="1915">
                  <c:v>-3.99844189012339E-5</c:v>
                </c:pt>
                <c:pt idx="1916">
                  <c:v>-3.8161087949660402E-5</c:v>
                </c:pt>
                <c:pt idx="1917">
                  <c:v>-3.62626824568663E-5</c:v>
                </c:pt>
                <c:pt idx="1918">
                  <c:v>-3.4649196559581199E-5</c:v>
                </c:pt>
                <c:pt idx="1919">
                  <c:v>-3.35924025960972E-5</c:v>
                </c:pt>
                <c:pt idx="1920">
                  <c:v>-3.32442199179824E-5</c:v>
                </c:pt>
                <c:pt idx="1921">
                  <c:v>-3.3653736251565903E-5</c:v>
                </c:pt>
                <c:pt idx="1922">
                  <c:v>-3.47787967862281E-5</c:v>
                </c:pt>
                <c:pt idx="1923">
                  <c:v>-3.6469094621588403E-5</c:v>
                </c:pt>
                <c:pt idx="1924">
                  <c:v>-3.84421831921181E-5</c:v>
                </c:pt>
                <c:pt idx="1925">
                  <c:v>-4.0312351146353602E-5</c:v>
                </c:pt>
                <c:pt idx="1926">
                  <c:v>-4.1710353321755498E-5</c:v>
                </c:pt>
                <c:pt idx="1927">
                  <c:v>-4.2415156747530103E-5</c:v>
                </c:pt>
                <c:pt idx="1928">
                  <c:v>-4.2366994407279197E-5</c:v>
                </c:pt>
                <c:pt idx="1929">
                  <c:v>-4.1590005993949199E-5</c:v>
                </c:pt>
                <c:pt idx="1930">
                  <c:v>-4.0175946489634397E-5</c:v>
                </c:pt>
                <c:pt idx="1931">
                  <c:v>-3.8343105384882402E-5</c:v>
                </c:pt>
                <c:pt idx="1932">
                  <c:v>-3.6434697741223398E-5</c:v>
                </c:pt>
                <c:pt idx="1933">
                  <c:v>-3.4812411003062799E-5</c:v>
                </c:pt>
                <c:pt idx="1934">
                  <c:v>-3.3749312588428603E-5</c:v>
                </c:pt>
                <c:pt idx="1935">
                  <c:v>-3.3398056018549399E-5</c:v>
                </c:pt>
                <c:pt idx="1936">
                  <c:v>-3.3807977067413498E-5</c:v>
                </c:pt>
                <c:pt idx="1937">
                  <c:v>-3.4936747244173099E-5</c:v>
                </c:pt>
                <c:pt idx="1938">
                  <c:v>-3.6633403419982898E-5</c:v>
                </c:pt>
                <c:pt idx="1939">
                  <c:v>-3.86142597794587E-5</c:v>
                </c:pt>
                <c:pt idx="1940">
                  <c:v>-4.0491901106777997E-5</c:v>
                </c:pt>
                <c:pt idx="1941">
                  <c:v>-4.1895423566286203E-5</c:v>
                </c:pt>
                <c:pt idx="1942">
                  <c:v>-4.2602758385189097E-5</c:v>
                </c:pt>
                <c:pt idx="1943">
                  <c:v>-4.2553812043990702E-5</c:v>
                </c:pt>
                <c:pt idx="1944">
                  <c:v>-4.1772797720666202E-5</c:v>
                </c:pt>
                <c:pt idx="1945">
                  <c:v>-4.0351859192565199E-5</c:v>
                </c:pt>
                <c:pt idx="1946">
                  <c:v>-3.85102125813912E-5</c:v>
                </c:pt>
                <c:pt idx="1947">
                  <c:v>-3.65925325332773E-5</c:v>
                </c:pt>
                <c:pt idx="1948">
                  <c:v>-3.4962061713091101E-5</c:v>
                </c:pt>
                <c:pt idx="1949">
                  <c:v>-3.3893058050751999E-5</c:v>
                </c:pt>
                <c:pt idx="1950">
                  <c:v>-3.3538850437362401E-5</c:v>
                </c:pt>
                <c:pt idx="1951">
                  <c:v>-3.3949003664138203E-5</c:v>
                </c:pt>
                <c:pt idx="1952">
                  <c:v>-3.5081032249626199E-5</c:v>
                </c:pt>
                <c:pt idx="1953">
                  <c:v>-3.6783375887054301E-5</c:v>
                </c:pt>
                <c:pt idx="1954">
                  <c:v>-3.87712201052337E-5</c:v>
                </c:pt>
                <c:pt idx="1955">
                  <c:v>-4.0655596671557597E-5</c:v>
                </c:pt>
                <c:pt idx="1956">
                  <c:v>-4.2064088022695601E-5</c:v>
                </c:pt>
                <c:pt idx="1957">
                  <c:v>-4.2773677582588499E-5</c:v>
                </c:pt>
                <c:pt idx="1958">
                  <c:v>-4.27239695257176E-5</c:v>
                </c:pt>
                <c:pt idx="1959">
                  <c:v>-4.1939238729189099E-5</c:v>
                </c:pt>
                <c:pt idx="1960">
                  <c:v>-4.0511977475201697E-5</c:v>
                </c:pt>
                <c:pt idx="1961">
                  <c:v>-3.86622408137858E-5</c:v>
                </c:pt>
                <c:pt idx="1962">
                  <c:v>-3.6736029574068497E-5</c:v>
                </c:pt>
                <c:pt idx="1963">
                  <c:v>-3.5098002030649102E-5</c:v>
                </c:pt>
                <c:pt idx="1964">
                  <c:v>-3.4023500824752298E-5</c:v>
                </c:pt>
                <c:pt idx="1965">
                  <c:v>-3.3666470694489698E-5</c:v>
                </c:pt>
                <c:pt idx="1966">
                  <c:v>-3.4076686124752497E-5</c:v>
                </c:pt>
                <c:pt idx="1967">
                  <c:v>-3.5211521338125202E-5</c:v>
                </c:pt>
                <c:pt idx="1968">
                  <c:v>-3.6918878370142403E-5</c:v>
                </c:pt>
                <c:pt idx="1969">
                  <c:v>-3.8912925764300298E-5</c:v>
                </c:pt>
                <c:pt idx="1970">
                  <c:v>-4.0803294666900298E-5</c:v>
                </c:pt>
                <c:pt idx="1971">
                  <c:v>-4.2216200377971503E-5</c:v>
                </c:pt>
                <c:pt idx="1972">
                  <c:v>-4.2927767470780203E-5</c:v>
                </c:pt>
                <c:pt idx="1973">
                  <c:v>-4.2877322171170597E-5</c:v>
                </c:pt>
                <c:pt idx="1974">
                  <c:v>-4.2089189107247097E-5</c:v>
                </c:pt>
                <c:pt idx="1975">
                  <c:v>-4.0656168564802699E-5</c:v>
                </c:pt>
                <c:pt idx="1976">
                  <c:v>-3.87990662700834E-5</c:v>
                </c:pt>
                <c:pt idx="1977">
                  <c:v>-3.6865074885483401E-5</c:v>
                </c:pt>
                <c:pt idx="1978">
                  <c:v>-3.5220127458905997E-5</c:v>
                </c:pt>
                <c:pt idx="1979">
                  <c:v>-3.4140544574040303E-5</c:v>
                </c:pt>
                <c:pt idx="1980">
                  <c:v>-3.3780826688610598E-5</c:v>
                </c:pt>
                <c:pt idx="1981">
                  <c:v>-3.4190938295017099E-5</c:v>
                </c:pt>
                <c:pt idx="1982">
                  <c:v>-3.5328129998245998E-5</c:v>
                </c:pt>
                <c:pt idx="1983">
                  <c:v>-3.70398258421996E-5</c:v>
                </c:pt>
                <c:pt idx="1984">
                  <c:v>-3.9039289580760003E-5</c:v>
                </c:pt>
                <c:pt idx="1985">
                  <c:v>-4.0934905203696903E-5</c:v>
                </c:pt>
                <c:pt idx="1986">
                  <c:v>-4.23516687413065E-5</c:v>
                </c:pt>
                <c:pt idx="1987">
                  <c:v>-4.3064936015543698E-5</c:v>
                </c:pt>
                <c:pt idx="1988">
                  <c:v>-4.30137802169432E-5</c:v>
                </c:pt>
                <c:pt idx="1989">
                  <c:v>-4.2222563465276699E-5</c:v>
                </c:pt>
                <c:pt idx="1990">
                  <c:v>-4.07843528986104E-5</c:v>
                </c:pt>
                <c:pt idx="1991">
                  <c:v>-3.8920615926048201E-5</c:v>
                </c:pt>
                <c:pt idx="1992">
                  <c:v>-3.6979602003102099E-5</c:v>
                </c:pt>
                <c:pt idx="1993">
                  <c:v>-3.5328377606134198E-5</c:v>
                </c:pt>
                <c:pt idx="1994">
                  <c:v>-3.4244134100889497E-5</c:v>
                </c:pt>
                <c:pt idx="1995">
                  <c:v>-3.3881867141473301E-5</c:v>
                </c:pt>
                <c:pt idx="1996">
                  <c:v>-3.42917113172395E-5</c:v>
                </c:pt>
                <c:pt idx="1997">
                  <c:v>-3.5430810003842501E-5</c:v>
                </c:pt>
                <c:pt idx="1998">
                  <c:v>-3.7146169009832699E-5</c:v>
                </c:pt>
                <c:pt idx="1999">
                  <c:v>-3.9150260049914399E-5</c:v>
                </c:pt>
                <c:pt idx="2000">
                  <c:v>-4.1050374642549298E-5</c:v>
                </c:pt>
                <c:pt idx="2001">
                  <c:v>-4.2470438790704799E-5</c:v>
                </c:pt>
                <c:pt idx="2002">
                  <c:v>-4.3185130198046199E-5</c:v>
                </c:pt>
                <c:pt idx="2003">
                  <c:v>-4.3133293605048397E-5</c:v>
                </c:pt>
                <c:pt idx="2004">
                  <c:v>-4.2339315962707403E-5</c:v>
                </c:pt>
                <c:pt idx="2005">
                  <c:v>-4.08964898380479E-5</c:v>
                </c:pt>
                <c:pt idx="2006">
                  <c:v>-3.9026855121160197E-5</c:v>
                </c:pt>
                <c:pt idx="2007">
                  <c:v>-3.7079582713462899E-5</c:v>
                </c:pt>
                <c:pt idx="2008">
                  <c:v>-3.5422730684873603E-5</c:v>
                </c:pt>
                <c:pt idx="2009">
                  <c:v>-3.4334253477799602E-5</c:v>
                </c:pt>
                <c:pt idx="2010">
                  <c:v>-3.3969581035083497E-5</c:v>
                </c:pt>
                <c:pt idx="2011">
                  <c:v>-3.4378997528159103E-5</c:v>
                </c:pt>
                <c:pt idx="2012">
                  <c:v>-3.5519554932585503E-5</c:v>
                </c:pt>
                <c:pt idx="2013">
                  <c:v>-3.7237900148771801E-5</c:v>
                </c:pt>
                <c:pt idx="2014">
                  <c:v>-3.9245826121398098E-5</c:v>
                </c:pt>
                <c:pt idx="2015">
                  <c:v>-4.1149688404572199E-5</c:v>
                </c:pt>
                <c:pt idx="2016">
                  <c:v>-4.2572494747628003E-5</c:v>
                </c:pt>
                <c:pt idx="2017">
                  <c:v>-4.3288337219285898E-5</c:v>
                </c:pt>
                <c:pt idx="2018">
                  <c:v>-4.3235856419094003E-5</c:v>
                </c:pt>
                <c:pt idx="2019">
                  <c:v>-4.2439449488430097E-5</c:v>
                </c:pt>
                <c:pt idx="2020">
                  <c:v>-4.0992590937205097E-5</c:v>
                </c:pt>
                <c:pt idx="2021">
                  <c:v>-3.9117803009894803E-5</c:v>
                </c:pt>
                <c:pt idx="2022">
                  <c:v>-3.7165042769018498E-5</c:v>
                </c:pt>
                <c:pt idx="2023">
                  <c:v>-3.5503218519797298E-5</c:v>
                </c:pt>
                <c:pt idx="2024">
                  <c:v>-3.4410940290857198E-5</c:v>
                </c:pt>
                <c:pt idx="2025">
                  <c:v>-3.4044010828578202E-5</c:v>
                </c:pt>
                <c:pt idx="2026">
                  <c:v>-3.4452842324410303E-5</c:v>
                </c:pt>
                <c:pt idx="2027">
                  <c:v>-3.5594409683471499E-5</c:v>
                </c:pt>
                <c:pt idx="2028">
                  <c:v>-3.7315059287820798E-5</c:v>
                </c:pt>
                <c:pt idx="2029">
                  <c:v>-3.9326019707575797E-5</c:v>
                </c:pt>
                <c:pt idx="2030">
                  <c:v>-4.1232871260627298E-5</c:v>
                </c:pt>
                <c:pt idx="2031">
                  <c:v>-4.26578607066098E-5</c:v>
                </c:pt>
                <c:pt idx="2032">
                  <c:v>-4.3374589496003398E-5</c:v>
                </c:pt>
                <c:pt idx="2033">
                  <c:v>-4.33215163148661E-5</c:v>
                </c:pt>
                <c:pt idx="2034">
                  <c:v>-4.2523029477650097E-5</c:v>
                </c:pt>
                <c:pt idx="2035">
                  <c:v>-4.1072738616166197E-5</c:v>
                </c:pt>
                <c:pt idx="2036">
                  <c:v>-3.9193557069179403E-5</c:v>
                </c:pt>
                <c:pt idx="2037">
                  <c:v>-3.7236093381335197E-5</c:v>
                </c:pt>
                <c:pt idx="2038">
                  <c:v>-3.5569965443682299E-5</c:v>
                </c:pt>
                <c:pt idx="2039">
                  <c:v>-3.4474331209903602E-5</c:v>
                </c:pt>
                <c:pt idx="2040">
                  <c:v>-3.4105303163688299E-5</c:v>
                </c:pt>
                <c:pt idx="2041">
                  <c:v>-3.4513396576785903E-5</c:v>
                </c:pt>
                <c:pt idx="2042">
                  <c:v>-3.5655519248421302E-5</c:v>
                </c:pt>
                <c:pt idx="2043">
                  <c:v>-3.7377772695791999E-5</c:v>
                </c:pt>
                <c:pt idx="2044">
                  <c:v>-3.93909389200006E-5</c:v>
                </c:pt>
                <c:pt idx="2045">
                  <c:v>-4.1299996040274001E-5</c:v>
                </c:pt>
                <c:pt idx="2046">
                  <c:v>-4.2726603012400501E-5</c:v>
                </c:pt>
                <c:pt idx="2047">
                  <c:v>-4.3443973268472302E-5</c:v>
                </c:pt>
                <c:pt idx="2048">
                  <c:v>-4.3390399779601699E-5</c:v>
                </c:pt>
                <c:pt idx="2049">
                  <c:v>-4.2590230343887997E-5</c:v>
                </c:pt>
                <c:pt idx="2050">
                  <c:v>-4.1137153056850901E-5</c:v>
                </c:pt>
                <c:pt idx="2051">
                  <c:v>-3.9254377520619699E-5</c:v>
                </c:pt>
                <c:pt idx="2052">
                  <c:v>-3.7293029518465001E-5</c:v>
                </c:pt>
                <c:pt idx="2053">
                  <c:v>-3.5623296919635798E-5</c:v>
                </c:pt>
                <c:pt idx="2054">
                  <c:v>-3.4524776051148897E-5</c:v>
                </c:pt>
                <c:pt idx="2055">
                  <c:v>-3.4153819423256201E-5</c:v>
                </c:pt>
                <c:pt idx="2056">
                  <c:v>-3.4561008456427897E-5</c:v>
                </c:pt>
                <c:pt idx="2057">
                  <c:v>-3.5703179223702699E-5</c:v>
                </c:pt>
                <c:pt idx="2058">
                  <c:v>-3.7426236292605102E-5</c:v>
                </c:pt>
                <c:pt idx="2059">
                  <c:v>-3.9440648724929903E-5</c:v>
                </c:pt>
                <c:pt idx="2060">
                  <c:v>-4.1351013218460998E-5</c:v>
                </c:pt>
                <c:pt idx="2061">
                  <c:v>-4.2778630937132499E-5</c:v>
                </c:pt>
                <c:pt idx="2062">
                  <c:v>-4.3496452642896701E-5</c:v>
                </c:pt>
                <c:pt idx="2063">
                  <c:v>-4.3442597244119803E-5</c:v>
                </c:pt>
                <c:pt idx="2064">
                  <c:v>-4.2641300199666999E-5</c:v>
                </c:pt>
                <c:pt idx="2065">
                  <c:v>-4.1186245798873797E-5</c:v>
                </c:pt>
                <c:pt idx="2066">
                  <c:v>-3.9300834531135799E-5</c:v>
                </c:pt>
                <c:pt idx="2067">
                  <c:v>-3.7336568515934602E-5</c:v>
                </c:pt>
                <c:pt idx="2068">
                  <c:v>-3.5664055205522997E-5</c:v>
                </c:pt>
                <c:pt idx="2069">
                  <c:v>-3.4563197775384497E-5</c:v>
                </c:pt>
                <c:pt idx="2070">
                  <c:v>-3.4190477570587503E-5</c:v>
                </c:pt>
                <c:pt idx="2071">
                  <c:v>-3.4596440935276198E-5</c:v>
                </c:pt>
                <c:pt idx="2072">
                  <c:v>-3.5737776043585703E-5</c:v>
                </c:pt>
                <c:pt idx="2073">
                  <c:v>-3.7460214017146301E-5</c:v>
                </c:pt>
                <c:pt idx="2074">
                  <c:v>-3.9474154515571801E-5</c:v>
                </c:pt>
                <c:pt idx="2075">
                  <c:v>-4.1384307466608999E-5</c:v>
                </c:pt>
                <c:pt idx="2076">
                  <c:v>-4.2812127685014101E-5</c:v>
                </c:pt>
                <c:pt idx="2077">
                  <c:v>-4.3530464404678401E-5</c:v>
                </c:pt>
                <c:pt idx="2078">
                  <c:v>-4.3477017948103802E-5</c:v>
                </c:pt>
                <c:pt idx="2079">
                  <c:v>-4.2675578707530499E-5</c:v>
                </c:pt>
                <c:pt idx="2080">
                  <c:v>-4.1219629217456702E-5</c:v>
                </c:pt>
                <c:pt idx="2081">
                  <c:v>-3.9332627484980902E-5</c:v>
                </c:pt>
                <c:pt idx="2082">
                  <c:v>-3.7366277643334201E-5</c:v>
                </c:pt>
                <c:pt idx="2083">
                  <c:v>-3.5691392697631602E-5</c:v>
                </c:pt>
                <c:pt idx="2084">
                  <c:v>-3.4587945184976801E-5</c:v>
                </c:pt>
                <c:pt idx="2085">
                  <c:v>-3.4212261424034801E-5</c:v>
                </c:pt>
                <c:pt idx="2086">
                  <c:v>-3.4614513675017897E-5</c:v>
                </c:pt>
                <c:pt idx="2087">
                  <c:v>-3.5750955064693701E-5</c:v>
                </c:pt>
                <c:pt idx="2088">
                  <c:v>-3.7467235621267301E-5</c:v>
                </c:pt>
                <c:pt idx="2089">
                  <c:v>-3.9474613450888701E-5</c:v>
                </c:pt>
                <c:pt idx="2090">
                  <c:v>-4.1379645441558698E-5</c:v>
                </c:pt>
                <c:pt idx="2091">
                  <c:v>-4.2805271702755198E-5</c:v>
                </c:pt>
                <c:pt idx="2092">
                  <c:v>-4.3523760968840997E-5</c:v>
                </c:pt>
                <c:pt idx="2093">
                  <c:v>-4.3470846197288098E-5</c:v>
                </c:pt>
                <c:pt idx="2094">
                  <c:v>-4.2669548325069602E-5</c:v>
                </c:pt>
                <c:pt idx="2095">
                  <c:v>-4.1214252980978602E-5</c:v>
                </c:pt>
                <c:pt idx="2096">
                  <c:v>-3.9328919271242299E-5</c:v>
                </c:pt>
                <c:pt idx="2097">
                  <c:v>-3.7364277980696597E-5</c:v>
                </c:pt>
                <c:pt idx="2098">
                  <c:v>-3.5689471649204498E-5</c:v>
                </c:pt>
                <c:pt idx="2099">
                  <c:v>-3.4582710653642997E-5</c:v>
                </c:pt>
                <c:pt idx="2100">
                  <c:v>-3.4198111025541503E-5</c:v>
                </c:pt>
                <c:pt idx="2101">
                  <c:v>-3.45827106550364E-5</c:v>
                </c:pt>
                <c:pt idx="2102">
                  <c:v>-3.5689471647332202E-5</c:v>
                </c:pt>
                <c:pt idx="2103">
                  <c:v>-3.7364277980134703E-5</c:v>
                </c:pt>
                <c:pt idx="2104">
                  <c:v>-3.9328919271481203E-5</c:v>
                </c:pt>
                <c:pt idx="2105">
                  <c:v>-4.1214252980737103E-5</c:v>
                </c:pt>
                <c:pt idx="2106">
                  <c:v>-4.2669548323172099E-5</c:v>
                </c:pt>
                <c:pt idx="2107">
                  <c:v>-4.3470846202326298E-5</c:v>
                </c:pt>
                <c:pt idx="2108">
                  <c:v>-4.35237609705485E-5</c:v>
                </c:pt>
                <c:pt idx="2109">
                  <c:v>-4.28052717078323E-5</c:v>
                </c:pt>
                <c:pt idx="2110">
                  <c:v>-4.1379645444315499E-5</c:v>
                </c:pt>
                <c:pt idx="2111">
                  <c:v>-3.9474613448015999E-5</c:v>
                </c:pt>
                <c:pt idx="2112">
                  <c:v>-3.7467235627470198E-5</c:v>
                </c:pt>
                <c:pt idx="2113">
                  <c:v>-3.5750955060024801E-5</c:v>
                </c:pt>
                <c:pt idx="2114">
                  <c:v>-3.4614513672842798E-5</c:v>
                </c:pt>
                <c:pt idx="2115">
                  <c:v>-3.4212261423308203E-5</c:v>
                </c:pt>
                <c:pt idx="2116">
                  <c:v>-3.4587945187650003E-5</c:v>
                </c:pt>
                <c:pt idx="2117">
                  <c:v>-3.56913927004187E-5</c:v>
                </c:pt>
                <c:pt idx="2118">
                  <c:v>-3.7366277650475603E-5</c:v>
                </c:pt>
                <c:pt idx="2119">
                  <c:v>-3.9332627485866803E-5</c:v>
                </c:pt>
                <c:pt idx="2120">
                  <c:v>-4.1219629215535699E-5</c:v>
                </c:pt>
                <c:pt idx="2121">
                  <c:v>-4.2675578710773103E-5</c:v>
                </c:pt>
                <c:pt idx="2122">
                  <c:v>-4.3477017952269802E-5</c:v>
                </c:pt>
                <c:pt idx="2123">
                  <c:v>-4.3530464400193497E-5</c:v>
                </c:pt>
                <c:pt idx="2124">
                  <c:v>-4.2812127684440301E-5</c:v>
                </c:pt>
                <c:pt idx="2125">
                  <c:v>-4.1384307463119698E-5</c:v>
                </c:pt>
                <c:pt idx="2126">
                  <c:v>-3.9474154514904901E-5</c:v>
                </c:pt>
                <c:pt idx="2127">
                  <c:v>-3.7460214016000997E-5</c:v>
                </c:pt>
                <c:pt idx="2128">
                  <c:v>-3.5737776047406601E-5</c:v>
                </c:pt>
                <c:pt idx="2129">
                  <c:v>-3.45964409402597E-5</c:v>
                </c:pt>
                <c:pt idx="2130">
                  <c:v>-3.4190477567500698E-5</c:v>
                </c:pt>
                <c:pt idx="2131">
                  <c:v>-3.45631977799695E-5</c:v>
                </c:pt>
                <c:pt idx="2132">
                  <c:v>-3.5664055210006701E-5</c:v>
                </c:pt>
                <c:pt idx="2133">
                  <c:v>-3.7336568520348999E-5</c:v>
                </c:pt>
                <c:pt idx="2134">
                  <c:v>-3.9300834525803198E-5</c:v>
                </c:pt>
                <c:pt idx="2135">
                  <c:v>-4.1186245801148697E-5</c:v>
                </c:pt>
                <c:pt idx="2136">
                  <c:v>-4.2641300201348698E-5</c:v>
                </c:pt>
                <c:pt idx="2137">
                  <c:v>-4.3442597239897398E-5</c:v>
                </c:pt>
                <c:pt idx="2138">
                  <c:v>-4.34964526442297E-5</c:v>
                </c:pt>
                <c:pt idx="2139">
                  <c:v>-4.2778630935437999E-5</c:v>
                </c:pt>
                <c:pt idx="2140">
                  <c:v>-4.13510132186128E-5</c:v>
                </c:pt>
                <c:pt idx="2141">
                  <c:v>-3.9440648729107802E-5</c:v>
                </c:pt>
                <c:pt idx="2142">
                  <c:v>-3.7426236287636203E-5</c:v>
                </c:pt>
                <c:pt idx="2143">
                  <c:v>-3.5703179219887601E-5</c:v>
                </c:pt>
                <c:pt idx="2144">
                  <c:v>-3.4561008459777302E-5</c:v>
                </c:pt>
                <c:pt idx="2145">
                  <c:v>-3.4153819424870198E-5</c:v>
                </c:pt>
                <c:pt idx="2146">
                  <c:v>-3.4524776056800199E-5</c:v>
                </c:pt>
                <c:pt idx="2147">
                  <c:v>-3.5623296919962E-5</c:v>
                </c:pt>
                <c:pt idx="2148">
                  <c:v>-3.7293029518112398E-5</c:v>
                </c:pt>
                <c:pt idx="2149">
                  <c:v>-3.9254377519812002E-5</c:v>
                </c:pt>
                <c:pt idx="2150">
                  <c:v>-4.1137153052774098E-5</c:v>
                </c:pt>
                <c:pt idx="2151">
                  <c:v>-4.25902303468325E-5</c:v>
                </c:pt>
                <c:pt idx="2152">
                  <c:v>-4.3390399779554597E-5</c:v>
                </c:pt>
                <c:pt idx="2153">
                  <c:v>-4.3443973270001E-5</c:v>
                </c:pt>
                <c:pt idx="2154">
                  <c:v>-4.2726603006711001E-5</c:v>
                </c:pt>
                <c:pt idx="2155">
                  <c:v>-4.1299996038472497E-5</c:v>
                </c:pt>
                <c:pt idx="2156">
                  <c:v>-3.9390938919424198E-5</c:v>
                </c:pt>
                <c:pt idx="2157">
                  <c:v>-3.7377772696089999E-5</c:v>
                </c:pt>
                <c:pt idx="2158">
                  <c:v>-3.5655519252110097E-5</c:v>
                </c:pt>
                <c:pt idx="2159">
                  <c:v>-3.4513396577634501E-5</c:v>
                </c:pt>
                <c:pt idx="2160">
                  <c:v>-3.4105303163829503E-5</c:v>
                </c:pt>
                <c:pt idx="2161">
                  <c:v>-3.4474331212882901E-5</c:v>
                </c:pt>
                <c:pt idx="2162">
                  <c:v>-3.5569965441377198E-5</c:v>
                </c:pt>
                <c:pt idx="2163">
                  <c:v>-3.7236093377453299E-5</c:v>
                </c:pt>
                <c:pt idx="2164">
                  <c:v>-3.9193557072483502E-5</c:v>
                </c:pt>
                <c:pt idx="2165">
                  <c:v>-4.1072738619472397E-5</c:v>
                </c:pt>
                <c:pt idx="2166">
                  <c:v>-4.2523029478294601E-5</c:v>
                </c:pt>
                <c:pt idx="2167">
                  <c:v>-4.3321516316166498E-5</c:v>
                </c:pt>
                <c:pt idx="2168">
                  <c:v>-4.3374589494286598E-5</c:v>
                </c:pt>
                <c:pt idx="2169">
                  <c:v>-4.2657860707225403E-5</c:v>
                </c:pt>
                <c:pt idx="2170">
                  <c:v>-4.1232871265237502E-5</c:v>
                </c:pt>
                <c:pt idx="2171">
                  <c:v>-3.9326019710438701E-5</c:v>
                </c:pt>
                <c:pt idx="2172">
                  <c:v>-3.7315059285284497E-5</c:v>
                </c:pt>
                <c:pt idx="2173">
                  <c:v>-3.5594409680418901E-5</c:v>
                </c:pt>
                <c:pt idx="2174">
                  <c:v>-3.4452842331270199E-5</c:v>
                </c:pt>
                <c:pt idx="2175">
                  <c:v>-3.40440108240122E-5</c:v>
                </c:pt>
                <c:pt idx="2176">
                  <c:v>-3.44109402945217E-5</c:v>
                </c:pt>
                <c:pt idx="2177">
                  <c:v>-3.5503218521286598E-5</c:v>
                </c:pt>
                <c:pt idx="2178">
                  <c:v>-3.7165042769029001E-5</c:v>
                </c:pt>
                <c:pt idx="2179">
                  <c:v>-3.9117803001404599E-5</c:v>
                </c:pt>
                <c:pt idx="2180">
                  <c:v>-4.0992590938789001E-5</c:v>
                </c:pt>
                <c:pt idx="2181">
                  <c:v>-4.2439449488817001E-5</c:v>
                </c:pt>
                <c:pt idx="2182">
                  <c:v>-4.3235856426471497E-5</c:v>
                </c:pt>
                <c:pt idx="2183">
                  <c:v>-4.3288337221951097E-5</c:v>
                </c:pt>
                <c:pt idx="2184">
                  <c:v>-4.2572494748015199E-5</c:v>
                </c:pt>
                <c:pt idx="2185">
                  <c:v>-4.1149688403060503E-5</c:v>
                </c:pt>
                <c:pt idx="2186">
                  <c:v>-3.9245826126097098E-5</c:v>
                </c:pt>
                <c:pt idx="2187">
                  <c:v>-3.7237900150143601E-5</c:v>
                </c:pt>
                <c:pt idx="2188">
                  <c:v>-3.5519554930805202E-5</c:v>
                </c:pt>
                <c:pt idx="2189">
                  <c:v>-3.43789975309668E-5</c:v>
                </c:pt>
                <c:pt idx="2190">
                  <c:v>-3.3969581029832503E-5</c:v>
                </c:pt>
                <c:pt idx="2191">
                  <c:v>-3.4334253470349697E-5</c:v>
                </c:pt>
                <c:pt idx="2192">
                  <c:v>-3.5422730679033203E-5</c:v>
                </c:pt>
                <c:pt idx="2193">
                  <c:v>-3.7079582712139902E-5</c:v>
                </c:pt>
                <c:pt idx="2194">
                  <c:v>-3.9026855123252497E-5</c:v>
                </c:pt>
                <c:pt idx="2195">
                  <c:v>-4.0896489842996599E-5</c:v>
                </c:pt>
                <c:pt idx="2196">
                  <c:v>-4.2339315964447303E-5</c:v>
                </c:pt>
                <c:pt idx="2197">
                  <c:v>-4.3133293605486401E-5</c:v>
                </c:pt>
                <c:pt idx="2198">
                  <c:v>-4.3185130195702398E-5</c:v>
                </c:pt>
                <c:pt idx="2199">
                  <c:v>-4.2470438793015003E-5</c:v>
                </c:pt>
                <c:pt idx="2200">
                  <c:v>-4.1050374648929103E-5</c:v>
                </c:pt>
                <c:pt idx="2201">
                  <c:v>-3.9150260052356801E-5</c:v>
                </c:pt>
                <c:pt idx="2202">
                  <c:v>-3.7146169014176298E-5</c:v>
                </c:pt>
                <c:pt idx="2203">
                  <c:v>-3.5430809999768401E-5</c:v>
                </c:pt>
                <c:pt idx="2204">
                  <c:v>-3.4291711314000798E-5</c:v>
                </c:pt>
                <c:pt idx="2205">
                  <c:v>-3.3881867145200998E-5</c:v>
                </c:pt>
                <c:pt idx="2206">
                  <c:v>-3.4244134096669898E-5</c:v>
                </c:pt>
                <c:pt idx="2207">
                  <c:v>-3.5328377610621399E-5</c:v>
                </c:pt>
                <c:pt idx="2208">
                  <c:v>-3.6979602014906899E-5</c:v>
                </c:pt>
                <c:pt idx="2209">
                  <c:v>-3.8920615929534298E-5</c:v>
                </c:pt>
                <c:pt idx="2210">
                  <c:v>-4.07843529095269E-5</c:v>
                </c:pt>
                <c:pt idx="2211">
                  <c:v>-4.2222563471948201E-5</c:v>
                </c:pt>
                <c:pt idx="2212">
                  <c:v>-4.3013780208363901E-5</c:v>
                </c:pt>
                <c:pt idx="2213">
                  <c:v>-4.30649360072793E-5</c:v>
                </c:pt>
                <c:pt idx="2214">
                  <c:v>-4.2351668741822398E-5</c:v>
                </c:pt>
                <c:pt idx="2215">
                  <c:v>-4.0934905198427802E-5</c:v>
                </c:pt>
                <c:pt idx="2216">
                  <c:v>-3.9039289577062799E-5</c:v>
                </c:pt>
                <c:pt idx="2217">
                  <c:v>-3.7039825839037701E-5</c:v>
                </c:pt>
                <c:pt idx="2218">
                  <c:v>-3.5328129992867603E-5</c:v>
                </c:pt>
                <c:pt idx="2219">
                  <c:v>-3.4190938297083703E-5</c:v>
                </c:pt>
                <c:pt idx="2220">
                  <c:v>-3.3780826689552898E-5</c:v>
                </c:pt>
                <c:pt idx="2221">
                  <c:v>-3.4140544575334502E-5</c:v>
                </c:pt>
                <c:pt idx="2222">
                  <c:v>-3.5220127456591402E-5</c:v>
                </c:pt>
                <c:pt idx="2223">
                  <c:v>-3.68650748880163E-5</c:v>
                </c:pt>
                <c:pt idx="2224">
                  <c:v>-3.8799066266311502E-5</c:v>
                </c:pt>
                <c:pt idx="2225">
                  <c:v>-4.0656168558881498E-5</c:v>
                </c:pt>
                <c:pt idx="2226">
                  <c:v>-4.2089189102731998E-5</c:v>
                </c:pt>
                <c:pt idx="2227">
                  <c:v>-4.2877322172857202E-5</c:v>
                </c:pt>
                <c:pt idx="2228">
                  <c:v>-4.2927767479012699E-5</c:v>
                </c:pt>
                <c:pt idx="2229">
                  <c:v>-4.2216200380533201E-5</c:v>
                </c:pt>
                <c:pt idx="2230">
                  <c:v>-4.08032946648333E-5</c:v>
                </c:pt>
                <c:pt idx="2231">
                  <c:v>-3.8912925769482398E-5</c:v>
                </c:pt>
                <c:pt idx="2232">
                  <c:v>-3.6918878369284E-5</c:v>
                </c:pt>
                <c:pt idx="2233">
                  <c:v>-3.5211521337709201E-5</c:v>
                </c:pt>
                <c:pt idx="2234">
                  <c:v>-3.4076686126586398E-5</c:v>
                </c:pt>
                <c:pt idx="2235">
                  <c:v>-3.36664707002432E-5</c:v>
                </c:pt>
                <c:pt idx="2236">
                  <c:v>-3.4023500828345602E-5</c:v>
                </c:pt>
                <c:pt idx="2237">
                  <c:v>-3.5098002031585703E-5</c:v>
                </c:pt>
                <c:pt idx="2238">
                  <c:v>-3.6736029575114698E-5</c:v>
                </c:pt>
                <c:pt idx="2239">
                  <c:v>-3.8662240809556401E-5</c:v>
                </c:pt>
                <c:pt idx="2240">
                  <c:v>-4.0511977480323299E-5</c:v>
                </c:pt>
                <c:pt idx="2241">
                  <c:v>-4.1939238728311797E-5</c:v>
                </c:pt>
                <c:pt idx="2242">
                  <c:v>-4.2723969516394498E-5</c:v>
                </c:pt>
                <c:pt idx="2243">
                  <c:v>-4.2773677586000497E-5</c:v>
                </c:pt>
                <c:pt idx="2244">
                  <c:v>-4.2064088020018197E-5</c:v>
                </c:pt>
                <c:pt idx="2245">
                  <c:v>-4.0655596677949301E-5</c:v>
                </c:pt>
                <c:pt idx="2246">
                  <c:v>-3.8771220110757202E-5</c:v>
                </c:pt>
                <c:pt idx="2247">
                  <c:v>-3.6783375891314701E-5</c:v>
                </c:pt>
                <c:pt idx="2248">
                  <c:v>-3.50810322491382E-5</c:v>
                </c:pt>
                <c:pt idx="2249">
                  <c:v>-3.3949003662466099E-5</c:v>
                </c:pt>
                <c:pt idx="2250">
                  <c:v>-3.35388504315912E-5</c:v>
                </c:pt>
                <c:pt idx="2251">
                  <c:v>-3.38930580509305E-5</c:v>
                </c:pt>
                <c:pt idx="2252">
                  <c:v>-3.4962061714804797E-5</c:v>
                </c:pt>
                <c:pt idx="2253">
                  <c:v>-3.6592532530719301E-5</c:v>
                </c:pt>
                <c:pt idx="2254">
                  <c:v>-3.8510212581278802E-5</c:v>
                </c:pt>
                <c:pt idx="2255">
                  <c:v>-4.0351859195767498E-5</c:v>
                </c:pt>
                <c:pt idx="2256">
                  <c:v>-4.1772797719296299E-5</c:v>
                </c:pt>
                <c:pt idx="2257">
                  <c:v>-4.2553812047433898E-5</c:v>
                </c:pt>
                <c:pt idx="2258">
                  <c:v>-4.2602758390914999E-5</c:v>
                </c:pt>
                <c:pt idx="2259">
                  <c:v>-4.1895423570830399E-5</c:v>
                </c:pt>
                <c:pt idx="2260">
                  <c:v>-4.0491901105615902E-5</c:v>
                </c:pt>
                <c:pt idx="2261">
                  <c:v>-3.8614259778256401E-5</c:v>
                </c:pt>
                <c:pt idx="2262">
                  <c:v>-3.6633403421042902E-5</c:v>
                </c:pt>
                <c:pt idx="2263">
                  <c:v>-3.4936747238909602E-5</c:v>
                </c:pt>
                <c:pt idx="2264">
                  <c:v>-3.3807977068907502E-5</c:v>
                </c:pt>
                <c:pt idx="2265">
                  <c:v>-3.3398056023819299E-5</c:v>
                </c:pt>
                <c:pt idx="2266">
                  <c:v>-3.3749312582573898E-5</c:v>
                </c:pt>
                <c:pt idx="2267">
                  <c:v>-3.4812410999787397E-5</c:v>
                </c:pt>
                <c:pt idx="2268">
                  <c:v>-3.6434697734349597E-5</c:v>
                </c:pt>
                <c:pt idx="2269">
                  <c:v>-3.8343105384946797E-5</c:v>
                </c:pt>
                <c:pt idx="2270">
                  <c:v>-4.0175946489788997E-5</c:v>
                </c:pt>
                <c:pt idx="2271">
                  <c:v>-4.1590005990402998E-5</c:v>
                </c:pt>
                <c:pt idx="2272">
                  <c:v>-4.2366994409378897E-5</c:v>
                </c:pt>
                <c:pt idx="2273">
                  <c:v>-4.2415156746384298E-5</c:v>
                </c:pt>
                <c:pt idx="2274">
                  <c:v>-4.1710353316998297E-5</c:v>
                </c:pt>
                <c:pt idx="2275">
                  <c:v>-4.0312351149116399E-5</c:v>
                </c:pt>
                <c:pt idx="2276">
                  <c:v>-3.8442183193526499E-5</c:v>
                </c:pt>
                <c:pt idx="2277">
                  <c:v>-3.6469094617897101E-5</c:v>
                </c:pt>
                <c:pt idx="2278">
                  <c:v>-3.4778796781912901E-5</c:v>
                </c:pt>
                <c:pt idx="2279">
                  <c:v>-3.3653736257085902E-5</c:v>
                </c:pt>
                <c:pt idx="2280">
                  <c:v>-3.3244219919049397E-5</c:v>
                </c:pt>
                <c:pt idx="2281">
                  <c:v>-3.3592402597707802E-5</c:v>
                </c:pt>
                <c:pt idx="2282">
                  <c:v>-3.4649196572227503E-5</c:v>
                </c:pt>
                <c:pt idx="2283">
                  <c:v>-3.6262682466071502E-5</c:v>
                </c:pt>
                <c:pt idx="2284">
                  <c:v>-3.8161087954789098E-5</c:v>
                </c:pt>
                <c:pt idx="2285">
                  <c:v>-3.9984418887646502E-5</c:v>
                </c:pt>
                <c:pt idx="2286">
                  <c:v>-4.1391051740688398E-5</c:v>
                </c:pt>
                <c:pt idx="2287">
                  <c:v>-4.21637105477433E-5</c:v>
                </c:pt>
                <c:pt idx="2288">
                  <c:v>-4.2211068998849101E-5</c:v>
                </c:pt>
                <c:pt idx="2289">
                  <c:v>-4.1509072652358202E-5</c:v>
                </c:pt>
                <c:pt idx="2290">
                  <c:v>-4.0117138143029102E-5</c:v>
                </c:pt>
                <c:pt idx="2291">
                  <c:v>-3.8255175715706002E-5</c:v>
                </c:pt>
                <c:pt idx="2292">
                  <c:v>-3.6290628778607597E-5</c:v>
                </c:pt>
                <c:pt idx="2293">
                  <c:v>-3.4607355864687201E-5</c:v>
                </c:pt>
                <c:pt idx="2294">
                  <c:v>-3.3486455048256303E-5</c:v>
                </c:pt>
                <c:pt idx="2295">
                  <c:v>-3.3077518642296497E-5</c:v>
                </c:pt>
                <c:pt idx="2296">
                  <c:v>-3.3422511306742598E-5</c:v>
                </c:pt>
                <c:pt idx="2297">
                  <c:v>-3.4472612126811598E-5</c:v>
                </c:pt>
                <c:pt idx="2298">
                  <c:v>-3.6076693860222498E-5</c:v>
                </c:pt>
                <c:pt idx="2299">
                  <c:v>-3.7964382170622599E-5</c:v>
                </c:pt>
                <c:pt idx="2300">
                  <c:v>-3.97775120310755E-5</c:v>
                </c:pt>
                <c:pt idx="2301">
                  <c:v>-4.1176181157738001E-5</c:v>
                </c:pt>
                <c:pt idx="2302">
                  <c:v>-4.1944212521928499E-5</c:v>
                </c:pt>
                <c:pt idx="2303">
                  <c:v>-4.19907480729131E-5</c:v>
                </c:pt>
                <c:pt idx="2304">
                  <c:v>-4.1291830919614799E-5</c:v>
                </c:pt>
                <c:pt idx="2305">
                  <c:v>-3.9906504576250703E-5</c:v>
                </c:pt>
                <c:pt idx="2306">
                  <c:v>-3.80534716077092E-5</c:v>
                </c:pt>
                <c:pt idx="2307">
                  <c:v>-3.60982327857208E-5</c:v>
                </c:pt>
                <c:pt idx="2308">
                  <c:v>-3.44226468837067E-5</c:v>
                </c:pt>
                <c:pt idx="2309">
                  <c:v>-3.33063555883904E-5</c:v>
                </c:pt>
                <c:pt idx="2310">
                  <c:v>-3.2898178917665598E-5</c:v>
                </c:pt>
                <c:pt idx="2311">
                  <c:v>-3.3239874906812401E-5</c:v>
                </c:pt>
                <c:pt idx="2312">
                  <c:v>-3.4282907671467502E-5</c:v>
                </c:pt>
                <c:pt idx="2313">
                  <c:v>-3.5876998820485298E-5</c:v>
                </c:pt>
                <c:pt idx="2314">
                  <c:v>-3.7753273159029402E-5</c:v>
                </c:pt>
                <c:pt idx="2315">
                  <c:v>-3.9555528529052497E-5</c:v>
                </c:pt>
                <c:pt idx="2316">
                  <c:v>-4.0945711823655001E-5</c:v>
                </c:pt>
                <c:pt idx="2317">
                  <c:v>-4.1708828969791602E-5</c:v>
                </c:pt>
                <c:pt idx="2318">
                  <c:v>-4.17545285852253E-5</c:v>
                </c:pt>
                <c:pt idx="2319">
                  <c:v>-4.1058962499248697E-5</c:v>
                </c:pt>
                <c:pt idx="2320">
                  <c:v>-3.9680778508280397E-5</c:v>
                </c:pt>
                <c:pt idx="2321">
                  <c:v>-3.7837388395356001E-5</c:v>
                </c:pt>
                <c:pt idx="2322">
                  <c:v>-3.5892212921516499E-5</c:v>
                </c:pt>
                <c:pt idx="2323">
                  <c:v>-3.4224967696329802E-5</c:v>
                </c:pt>
                <c:pt idx="2324">
                  <c:v>-3.3113732641382403E-5</c:v>
                </c:pt>
                <c:pt idx="2325">
                  <c:v>-3.2706499054965201E-5</c:v>
                </c:pt>
                <c:pt idx="2326">
                  <c:v>-3.3044802272048603E-5</c:v>
                </c:pt>
                <c:pt idx="2327">
                  <c:v>-3.4080409119238499E-5</c:v>
                </c:pt>
                <c:pt idx="2328">
                  <c:v>-3.5663945149908303E-5</c:v>
                </c:pt>
                <c:pt idx="2329">
                  <c:v>-3.7528132399852899E-5</c:v>
                </c:pt>
                <c:pt idx="2330">
                  <c:v>-3.93188612150102E-5</c:v>
                </c:pt>
                <c:pt idx="2331">
                  <c:v>-4.0700051935563001E-5</c:v>
                </c:pt>
                <c:pt idx="2332">
                  <c:v>-4.1457975953791401E-5</c:v>
                </c:pt>
                <c:pt idx="2333">
                  <c:v>-4.1502827216716801E-5</c:v>
                </c:pt>
                <c:pt idx="2334">
                  <c:v>-4.0810878521418797E-5</c:v>
                </c:pt>
                <c:pt idx="2335">
                  <c:v>-3.9440360340668303E-5</c:v>
                </c:pt>
                <c:pt idx="2336">
                  <c:v>-3.7607312756250098E-5</c:v>
                </c:pt>
                <c:pt idx="2337">
                  <c:v>-3.5672942382150498E-5</c:v>
                </c:pt>
                <c:pt idx="2338">
                  <c:v>-3.4014681790186899E-5</c:v>
                </c:pt>
                <c:pt idx="2339">
                  <c:v>-3.2908946335703902E-5</c:v>
                </c:pt>
                <c:pt idx="2340">
                  <c:v>-3.2502843605717903E-5</c:v>
                </c:pt>
                <c:pt idx="2341">
                  <c:v>-3.2837670419483198E-5</c:v>
                </c:pt>
                <c:pt idx="2342">
                  <c:v>-3.3865513343184301E-5</c:v>
                </c:pt>
                <c:pt idx="2343">
                  <c:v>-3.5437955239815497E-5</c:v>
                </c:pt>
                <c:pt idx="2344">
                  <c:v>-3.7289410336636897E-5</c:v>
                </c:pt>
                <c:pt idx="2345">
                  <c:v>-3.9067987276828199E-5</c:v>
                </c:pt>
                <c:pt idx="2346">
                  <c:v>-4.0439700333637101E-5</c:v>
                </c:pt>
                <c:pt idx="2347">
                  <c:v>-4.1192165973086601E-5</c:v>
                </c:pt>
                <c:pt idx="2348">
                  <c:v>-4.1236160679674301E-5</c:v>
                </c:pt>
                <c:pt idx="2349">
                  <c:v>-4.0548090285528103E-5</c:v>
                </c:pt>
                <c:pt idx="2350">
                  <c:v>-3.91857479609547E-5</c:v>
                </c:pt>
                <c:pt idx="2351">
                  <c:v>-3.7363724559135998E-5</c:v>
                </c:pt>
                <c:pt idx="2352">
                  <c:v>-3.5440883231099497E-5</c:v>
                </c:pt>
                <c:pt idx="2353">
                  <c:v>-3.3792238082406597E-5</c:v>
                </c:pt>
                <c:pt idx="2354">
                  <c:v>-3.2692440375054603E-5</c:v>
                </c:pt>
                <c:pt idx="2355">
                  <c:v>-3.2287660676998201E-5</c:v>
                </c:pt>
                <c:pt idx="2356">
                  <c:v>-3.2618941941930703E-5</c:v>
                </c:pt>
                <c:pt idx="2357">
                  <c:v>-3.3638706831302797E-5</c:v>
                </c:pt>
                <c:pt idx="2358">
                  <c:v>-3.5199546539232003E-5</c:v>
                </c:pt>
                <c:pt idx="2359">
                  <c:v>-3.7037658640487898E-5</c:v>
                </c:pt>
                <c:pt idx="2360">
                  <c:v>-3.88034905558048E-5</c:v>
                </c:pt>
                <c:pt idx="2361">
                  <c:v>-4.0165266045490203E-5</c:v>
                </c:pt>
                <c:pt idx="2362">
                  <c:v>-4.0912023350992198E-5</c:v>
                </c:pt>
                <c:pt idx="2363">
                  <c:v>-4.0955157677856601E-5</c:v>
                </c:pt>
                <c:pt idx="2364">
                  <c:v>-4.0271219992765901E-5</c:v>
                </c:pt>
                <c:pt idx="2365">
                  <c:v>-3.8917547650143699E-5</c:v>
                </c:pt>
                <c:pt idx="2366">
                  <c:v>-3.7107208518425497E-5</c:v>
                </c:pt>
                <c:pt idx="2367">
                  <c:v>-3.5196598519700103E-5</c:v>
                </c:pt>
                <c:pt idx="2368">
                  <c:v>-3.3558183661077103E-5</c:v>
                </c:pt>
                <c:pt idx="2369">
                  <c:v>-3.2464755592238103E-5</c:v>
                </c:pt>
                <c:pt idx="2370">
                  <c:v>-3.2061496633988203E-5</c:v>
                </c:pt>
                <c:pt idx="2371">
                  <c:v>-3.2389181088538598E-5</c:v>
                </c:pt>
                <c:pt idx="2372">
                  <c:v>-3.3400582906044097E-5</c:v>
                </c:pt>
                <c:pt idx="2373">
                  <c:v>-3.4949349918287E-5</c:v>
                </c:pt>
                <c:pt idx="2374">
                  <c:v>-3.67735490280141E-5</c:v>
                </c:pt>
                <c:pt idx="2375">
                  <c:v>-3.8526080484495801E-5</c:v>
                </c:pt>
                <c:pt idx="2376">
                  <c:v>-3.98774873813155E-5</c:v>
                </c:pt>
                <c:pt idx="2377">
                  <c:v>-4.0618303273945599E-5</c:v>
                </c:pt>
                <c:pt idx="2378">
                  <c:v>-4.0660577536834702E-5</c:v>
                </c:pt>
                <c:pt idx="2379">
                  <c:v>-3.9981018714635299E-5</c:v>
                </c:pt>
                <c:pt idx="2380">
                  <c:v>-3.8636491088074903E-5</c:v>
                </c:pt>
                <c:pt idx="2381">
                  <c:v>-3.6838469685225001E-5</c:v>
                </c:pt>
                <c:pt idx="2382">
                  <c:v>-3.4940766033302398E-5</c:v>
                </c:pt>
                <c:pt idx="2383">
                  <c:v>-3.3313175156801699E-5</c:v>
                </c:pt>
                <c:pt idx="2384">
                  <c:v>-3.2226538635930102E-5</c:v>
                </c:pt>
                <c:pt idx="2385">
                  <c:v>-3.1825002005481001E-5</c:v>
                </c:pt>
                <c:pt idx="2386">
                  <c:v>-3.21490567416075E-5</c:v>
                </c:pt>
                <c:pt idx="2387">
                  <c:v>-3.3151842313690898E-5</c:v>
                </c:pt>
                <c:pt idx="2388">
                  <c:v>-3.4688108297373501E-5</c:v>
                </c:pt>
                <c:pt idx="2389">
                  <c:v>-3.6497871615550297E-5</c:v>
                </c:pt>
                <c:pt idx="2390">
                  <c:v>-3.82365924750416E-5</c:v>
                </c:pt>
                <c:pt idx="2391">
                  <c:v>-3.9577236452164303E-5</c:v>
                </c:pt>
                <c:pt idx="2392">
                  <c:v>-4.0311901217499201E-5</c:v>
                </c:pt>
                <c:pt idx="2393">
                  <c:v>-4.03533232184573E-5</c:v>
                </c:pt>
                <c:pt idx="2394">
                  <c:v>-3.9678380250008701E-5</c:v>
                </c:pt>
                <c:pt idx="2395">
                  <c:v>-3.83434482840991E-5</c:v>
                </c:pt>
                <c:pt idx="2396">
                  <c:v>-3.6558345341782797E-5</c:v>
                </c:pt>
                <c:pt idx="2397">
                  <c:v>-3.4674189780097697E-5</c:v>
                </c:pt>
                <c:pt idx="2398">
                  <c:v>-3.3057991101543797E-5</c:v>
                </c:pt>
                <c:pt idx="2399">
                  <c:v>-3.19785561880195E-5</c:v>
                </c:pt>
                <c:pt idx="2400">
                  <c:v>-3.1578948334614397E-5</c:v>
                </c:pt>
                <c:pt idx="2401">
                  <c:v>-3.1899362689444803E-5</c:v>
                </c:pt>
                <c:pt idx="2402">
                  <c:v>-3.2893317021172597E-5</c:v>
                </c:pt>
                <c:pt idx="2403">
                  <c:v>-3.44167038737789E-5</c:v>
                </c:pt>
                <c:pt idx="2404">
                  <c:v>-3.6211564010809E-5</c:v>
                </c:pt>
                <c:pt idx="2405">
                  <c:v>-3.7936015785125503E-5</c:v>
                </c:pt>
                <c:pt idx="2406">
                  <c:v>-3.9265542281020297E-5</c:v>
                </c:pt>
                <c:pt idx="2407">
                  <c:v>-3.9993869347524098E-5</c:v>
                </c:pt>
                <c:pt idx="2408">
                  <c:v>-4.0034452042919701E-5</c:v>
                </c:pt>
                <c:pt idx="2409">
                  <c:v>-3.9364349581946098E-5</c:v>
                </c:pt>
                <c:pt idx="2410">
                  <c:v>-3.8039436680284102E-5</c:v>
                </c:pt>
                <c:pt idx="2411">
                  <c:v>-3.6267815958446802E-5</c:v>
                </c:pt>
                <c:pt idx="2412">
                  <c:v>-3.4397812804900401E-5</c:v>
                </c:pt>
                <c:pt idx="2413">
                  <c:v>-3.2793545798719997E-5</c:v>
                </c:pt>
                <c:pt idx="2414">
                  <c:v>-3.1721709369917797E-5</c:v>
                </c:pt>
                <c:pt idx="2415">
                  <c:v>-3.1324242805693303E-5</c:v>
                </c:pt>
                <c:pt idx="2416">
                  <c:v>-3.1641032522157199E-5</c:v>
                </c:pt>
                <c:pt idx="2417">
                  <c:v>-3.2625985999910402E-5</c:v>
                </c:pt>
                <c:pt idx="2418">
                  <c:v>-3.4136175512905499E-5</c:v>
                </c:pt>
                <c:pt idx="2419">
                  <c:v>-3.5915731557043903E-5</c:v>
                </c:pt>
                <c:pt idx="2420">
                  <c:v>-3.7625518515935097E-5</c:v>
                </c:pt>
                <c:pt idx="2421">
                  <c:v>-3.8943622167388602E-5</c:v>
                </c:pt>
                <c:pt idx="2422">
                  <c:v>-3.9665454398027601E-5</c:v>
                </c:pt>
                <c:pt idx="2423">
                  <c:v>-3.9705217767765999E-5</c:v>
                </c:pt>
                <c:pt idx="2424">
                  <c:v>-3.9040164844691302E-5</c:v>
                </c:pt>
                <c:pt idx="2425">
                  <c:v>-3.77256588698411E-5</c:v>
                </c:pt>
                <c:pt idx="2426">
                  <c:v>-3.5968036161853702E-5</c:v>
                </c:pt>
                <c:pt idx="2427">
                  <c:v>-3.4112740714863497E-5</c:v>
                </c:pt>
                <c:pt idx="2428">
                  <c:v>-3.2520906310924997E-5</c:v>
                </c:pt>
                <c:pt idx="2429">
                  <c:v>-3.1457045266277699E-5</c:v>
                </c:pt>
                <c:pt idx="2430">
                  <c:v>-3.10619352841471E-5</c:v>
                </c:pt>
                <c:pt idx="2431">
                  <c:v>-3.1375142616530602E-5</c:v>
                </c:pt>
                <c:pt idx="2432">
                  <c:v>-3.23509738415267E-5</c:v>
                </c:pt>
                <c:pt idx="2433">
                  <c:v>-3.3847712620191003E-5</c:v>
                </c:pt>
                <c:pt idx="2434">
                  <c:v>-3.5611636198348297E-5</c:v>
                </c:pt>
                <c:pt idx="2435">
                  <c:v>-3.7306431289817003E-5</c:v>
                </c:pt>
                <c:pt idx="2436">
                  <c:v>-3.8612860985212401E-5</c:v>
                </c:pt>
                <c:pt idx="2437">
                  <c:v>-3.9328074225289801E-5</c:v>
                </c:pt>
                <c:pt idx="2438">
                  <c:v>-3.9367047198117801E-5</c:v>
                </c:pt>
                <c:pt idx="2439">
                  <c:v>-3.8707237287156897E-5</c:v>
                </c:pt>
                <c:pt idx="2440">
                  <c:v>-3.7403488601689497E-5</c:v>
                </c:pt>
                <c:pt idx="2441">
                  <c:v>-3.5660328187972499E-5</c:v>
                </c:pt>
                <c:pt idx="2442">
                  <c:v>-3.3820242794852899E-5</c:v>
                </c:pt>
                <c:pt idx="2443">
                  <c:v>-3.2241300338707401E-5</c:v>
                </c:pt>
                <c:pt idx="2444">
                  <c:v>-3.1185770894433799E-5</c:v>
                </c:pt>
                <c:pt idx="2445">
                  <c:v>-3.0793238065379498E-5</c:v>
                </c:pt>
                <c:pt idx="2446">
                  <c:v>-3.11029378761879E-5</c:v>
                </c:pt>
                <c:pt idx="2447">
                  <c:v>-3.2069583551291803E-5</c:v>
                </c:pt>
                <c:pt idx="2448">
                  <c:v>-3.3552695754068602E-5</c:v>
                </c:pt>
                <c:pt idx="2449">
                  <c:v>-3.5300744653765202E-5</c:v>
                </c:pt>
                <c:pt idx="2450">
                  <c:v>-3.6980301562674302E-5</c:v>
                </c:pt>
                <c:pt idx="2451">
                  <c:v>-3.8274868181358998E-5</c:v>
                </c:pt>
                <c:pt idx="2452">
                  <c:v>-3.8983373685219801E-5</c:v>
                </c:pt>
                <c:pt idx="2453">
                  <c:v>-3.9021591502311403E-5</c:v>
                </c:pt>
                <c:pt idx="2454">
                  <c:v>-3.836719575777E-5</c:v>
                </c:pt>
                <c:pt idx="2455">
                  <c:v>-3.7074507521488097E-5</c:v>
                </c:pt>
                <c:pt idx="2456">
                  <c:v>-3.5346210843536203E-5</c:v>
                </c:pt>
                <c:pt idx="2457">
                  <c:v>-3.3521773683321598E-5</c:v>
                </c:pt>
                <c:pt idx="2458">
                  <c:v>-3.1956131640473299E-5</c:v>
                </c:pt>
                <c:pt idx="2459">
                  <c:v>-3.0909262867931603E-5</c:v>
                </c:pt>
                <c:pt idx="2460">
                  <c:v>-3.0519530016298202E-5</c:v>
                </c:pt>
                <c:pt idx="2461">
                  <c:v>-3.0825830168576498E-5</c:v>
                </c:pt>
                <c:pt idx="2462">
                  <c:v>-3.1783288416174397E-5</c:v>
                </c:pt>
                <c:pt idx="2463">
                  <c:v>-3.3252681419436603E-5</c:v>
                </c:pt>
                <c:pt idx="2464">
                  <c:v>-3.49847070720693E-5</c:v>
                </c:pt>
                <c:pt idx="2465">
                  <c:v>-3.6648868623329601E-5</c:v>
                </c:pt>
                <c:pt idx="2466">
                  <c:v>-3.7931453945703801E-5</c:v>
                </c:pt>
                <c:pt idx="2467">
                  <c:v>-3.86332064848563E-5</c:v>
                </c:pt>
                <c:pt idx="2468">
                  <c:v>-3.8670716147205801E-5</c:v>
                </c:pt>
                <c:pt idx="2469">
                  <c:v>-3.80218845700038E-5</c:v>
                </c:pt>
                <c:pt idx="2470">
                  <c:v>-3.6740509003741402E-5</c:v>
                </c:pt>
                <c:pt idx="2471">
                  <c:v>-3.5027407390988601E-5</c:v>
                </c:pt>
                <c:pt idx="2472">
                  <c:v>-3.3218984130825097E-5</c:v>
                </c:pt>
                <c:pt idx="2473">
                  <c:v>-3.1666993153686303E-5</c:v>
                </c:pt>
                <c:pt idx="2474">
                  <c:v>-3.0629083514361003E-5</c:v>
                </c:pt>
                <c:pt idx="2475">
                  <c:v>-3.0242376477420202E-5</c:v>
                </c:pt>
                <c:pt idx="2476">
                  <c:v>-3.0545423339032998E-5</c:v>
                </c:pt>
                <c:pt idx="2477">
                  <c:v>-3.1493763628679501E-5</c:v>
                </c:pt>
                <c:pt idx="2478">
                  <c:v>-3.2949441390403603E-5</c:v>
                </c:pt>
                <c:pt idx="2479">
                  <c:v>-3.4665403504012803E-5</c:v>
                </c:pt>
                <c:pt idx="2480">
                  <c:v>-3.6314114875174299E-5</c:v>
                </c:pt>
                <c:pt idx="2481">
                  <c:v>-3.7584680366306199E-5</c:v>
                </c:pt>
                <c:pt idx="2482">
                  <c:v>-3.82796813203247E-5</c:v>
                </c:pt>
                <c:pt idx="2483">
                  <c:v>-3.83165392729086E-5</c:v>
                </c:pt>
                <c:pt idx="2484">
                  <c:v>-3.76733939804261E-5</c:v>
                </c:pt>
                <c:pt idx="2485">
                  <c:v>-3.6403522335051998E-5</c:v>
                </c:pt>
                <c:pt idx="2486">
                  <c:v>-3.4705865111873001E-5</c:v>
                </c:pt>
                <c:pt idx="2487">
                  <c:v>-3.2913736970089502E-5</c:v>
                </c:pt>
                <c:pt idx="2488">
                  <c:v>-3.1375679828862099E-5</c:v>
                </c:pt>
                <c:pt idx="2489">
                  <c:v>-3.0346990248628201E-5</c:v>
                </c:pt>
                <c:pt idx="2490">
                  <c:v>-2.9963535124674299E-5</c:v>
                </c:pt>
                <c:pt idx="2491">
                  <c:v>-3.0263514905203701E-5</c:v>
                </c:pt>
                <c:pt idx="2492">
                  <c:v>-3.1202883277017801E-5</c:v>
                </c:pt>
                <c:pt idx="2493">
                  <c:v>-3.2644954573164099E-5</c:v>
                </c:pt>
                <c:pt idx="2494">
                  <c:v>-3.4344930971556297E-5</c:v>
                </c:pt>
                <c:pt idx="2495">
                  <c:v>-3.5978249208174001E-5</c:v>
                </c:pt>
                <c:pt idx="2496">
                  <c:v>-3.7236843760653998E-5</c:v>
                </c:pt>
                <c:pt idx="2497">
                  <c:v>-3.79251458398898E-5</c:v>
                </c:pt>
                <c:pt idx="2498">
                  <c:v>-3.7961419154335099E-5</c:v>
                </c:pt>
                <c:pt idx="2499">
                  <c:v>-3.7324051431047603E-5</c:v>
                </c:pt>
                <c:pt idx="2500">
                  <c:v>-3.6065807390322698E-5</c:v>
                </c:pt>
                <c:pt idx="2501">
                  <c:v>-3.4383752589712303E-5</c:v>
                </c:pt>
                <c:pt idx="2502">
                  <c:v>-3.26081066407488E-5</c:v>
                </c:pt>
                <c:pt idx="2503">
                  <c:v>-3.1084190228568401E-5</c:v>
                </c:pt>
                <c:pt idx="2504">
                  <c:v>-3.0064939446009099E-5</c:v>
                </c:pt>
                <c:pt idx="2505">
                  <c:v>-2.96849619878584E-5</c:v>
                </c:pt>
                <c:pt idx="2506">
                  <c:v>-2.9982104553574899E-5</c:v>
                </c:pt>
                <c:pt idx="2507">
                  <c:v>-3.0912731534047102E-5</c:v>
                </c:pt>
                <c:pt idx="2508">
                  <c:v>-3.23414209839884E-5</c:v>
                </c:pt>
                <c:pt idx="2509">
                  <c:v>-3.4025620073121898E-5</c:v>
                </c:pt>
                <c:pt idx="2510">
                  <c:v>-3.56437259045128E-5</c:v>
                </c:pt>
                <c:pt idx="2511">
                  <c:v>-3.6890494890636E-5</c:v>
                </c:pt>
                <c:pt idx="2512">
                  <c:v>-3.7572207322395097E-5</c:v>
                </c:pt>
                <c:pt idx="2513">
                  <c:v>-3.7607974265105299E-5</c:v>
                </c:pt>
                <c:pt idx="2514">
                  <c:v>-3.6976440653650701E-5</c:v>
                </c:pt>
                <c:pt idx="2515">
                  <c:v>-3.5729871923386502E-5</c:v>
                </c:pt>
                <c:pt idx="2516">
                  <c:v>-3.4063475055226299E-5</c:v>
                </c:pt>
                <c:pt idx="2517">
                  <c:v>-3.2304392185611597E-5</c:v>
                </c:pt>
                <c:pt idx="2518">
                  <c:v>-3.0794737218160003E-5</c:v>
                </c:pt>
                <c:pt idx="2519">
                  <c:v>-2.97850948749474E-5</c:v>
                </c:pt>
                <c:pt idx="2520">
                  <c:v>-2.94088178995256E-5</c:v>
                </c:pt>
                <c:pt idx="2521">
                  <c:v>-2.9703398800640901E-5</c:v>
                </c:pt>
                <c:pt idx="2522">
                  <c:v>-3.06256056438134E-5</c:v>
                </c:pt>
                <c:pt idx="2523">
                  <c:v>-3.2041263367315797E-5</c:v>
                </c:pt>
                <c:pt idx="2524">
                  <c:v>-3.3710035772097599E-5</c:v>
                </c:pt>
                <c:pt idx="2525">
                  <c:v>-3.5313245367219502E-5</c:v>
                </c:pt>
                <c:pt idx="2526">
                  <c:v>-3.65484407567931E-5</c:v>
                </c:pt>
                <c:pt idx="2527">
                  <c:v>-3.7223736317555999E-5</c:v>
                </c:pt>
                <c:pt idx="2528">
                  <c:v>-3.7259089403782802E-5</c:v>
                </c:pt>
                <c:pt idx="2529">
                  <c:v>-3.6633409716527598E-5</c:v>
                </c:pt>
                <c:pt idx="2530">
                  <c:v>-3.5398481011086602E-5</c:v>
                </c:pt>
                <c:pt idx="2531">
                  <c:v>-3.3747684135837703E-5</c:v>
                </c:pt>
                <c:pt idx="2532">
                  <c:v>-3.2005126975283297E-5</c:v>
                </c:pt>
                <c:pt idx="2533">
                  <c:v>-3.0509757466298102E-5</c:v>
                </c:pt>
                <c:pt idx="2534">
                  <c:v>-2.9509837392867401E-5</c:v>
                </c:pt>
                <c:pt idx="2535">
                  <c:v>-2.91374790278503E-5</c:v>
                </c:pt>
                <c:pt idx="2536">
                  <c:v>-2.9429822934169901E-5</c:v>
                </c:pt>
                <c:pt idx="2537">
                  <c:v>-3.0344030062693301E-5</c:v>
                </c:pt>
                <c:pt idx="2538">
                  <c:v>-3.1747144031791098E-5</c:v>
                </c:pt>
                <c:pt idx="2539">
                  <c:v>-3.3400996720834101E-5</c:v>
                </c:pt>
                <c:pt idx="2540">
                  <c:v>-3.4989774489522001E-5</c:v>
                </c:pt>
                <c:pt idx="2541">
                  <c:v>-3.6213763329915702E-5</c:v>
                </c:pt>
                <c:pt idx="2542">
                  <c:v>-3.6882880669081202E-5</c:v>
                </c:pt>
                <c:pt idx="2543">
                  <c:v>-3.6917922487288901E-5</c:v>
                </c:pt>
                <c:pt idx="2544">
                  <c:v>-3.6298070467680401E-5</c:v>
                </c:pt>
                <c:pt idx="2545">
                  <c:v>-3.5074650709189802E-5</c:v>
                </c:pt>
                <c:pt idx="2546">
                  <c:v>-3.3439268192667601E-5</c:v>
                </c:pt>
                <c:pt idx="2547">
                  <c:v>-3.1713067299560198E-5</c:v>
                </c:pt>
                <c:pt idx="2548">
                  <c:v>-3.0231898851379299E-5</c:v>
                </c:pt>
                <c:pt idx="2549">
                  <c:v>-2.9241750542988701E-5</c:v>
                </c:pt>
                <c:pt idx="2550">
                  <c:v>-2.8873519553310401E-5</c:v>
                </c:pt>
                <c:pt idx="2551">
                  <c:v>-2.91639996850084E-5</c:v>
                </c:pt>
                <c:pt idx="2552">
                  <c:v>-3.00707298732944E-5</c:v>
                </c:pt>
                <c:pt idx="2553">
                  <c:v>-3.1461932004015003E-5</c:v>
                </c:pt>
                <c:pt idx="2554">
                  <c:v>-3.3101536057946899E-5</c:v>
                </c:pt>
                <c:pt idx="2555">
                  <c:v>-3.4676502945563999E-5</c:v>
                </c:pt>
                <c:pt idx="2556">
                  <c:v>-3.5889775102296997E-5</c:v>
                </c:pt>
                <c:pt idx="2557">
                  <c:v>-3.6553025391130097E-5</c:v>
                </c:pt>
                <c:pt idx="2558">
                  <c:v>-3.6587873466090798E-5</c:v>
                </c:pt>
                <c:pt idx="2559">
                  <c:v>-3.5973777924796103E-5</c:v>
                </c:pt>
                <c:pt idx="2560">
                  <c:v>-3.4761636203968598E-5</c:v>
                </c:pt>
                <c:pt idx="2561">
                  <c:v>-3.3141345974894499E-5</c:v>
                </c:pt>
                <c:pt idx="2562">
                  <c:v>-3.1431188998355402E-5</c:v>
                </c:pt>
                <c:pt idx="2563">
                  <c:v>-2.9964019078934999E-5</c:v>
                </c:pt>
                <c:pt idx="2564">
                  <c:v>-2.8983621443244398E-5</c:v>
                </c:pt>
                <c:pt idx="2565">
                  <c:v>-2.8619715560927899E-5</c:v>
                </c:pt>
                <c:pt idx="2566">
                  <c:v>-2.8908756790371799E-5</c:v>
                </c:pt>
                <c:pt idx="2567">
                  <c:v>-2.9808642717985498E-5</c:v>
                </c:pt>
                <c:pt idx="2568">
                  <c:v>-3.1188719917716302E-5</c:v>
                </c:pt>
                <c:pt idx="2569">
                  <c:v>-3.28149233974671E-5</c:v>
                </c:pt>
                <c:pt idx="2570">
                  <c:v>-3.4376869030038399E-5</c:v>
                </c:pt>
                <c:pt idx="2571">
                  <c:v>-3.5580046200607903E-5</c:v>
                </c:pt>
                <c:pt idx="2572">
                  <c:v>-3.6237816897553297E-5</c:v>
                </c:pt>
                <c:pt idx="2573">
                  <c:v>-3.6272601278715702E-5</c:v>
                </c:pt>
                <c:pt idx="2574">
                  <c:v>-3.5664138238512003E-5</c:v>
                </c:pt>
                <c:pt idx="2575">
                  <c:v>-3.4462932246112998E-5</c:v>
                </c:pt>
                <c:pt idx="2576">
                  <c:v>-3.2857262490336298E-5</c:v>
                </c:pt>
                <c:pt idx="2577">
                  <c:v>-3.1162681211229702E-5</c:v>
                </c:pt>
                <c:pt idx="2578">
                  <c:v>-2.9709178186224801E-5</c:v>
                </c:pt>
                <c:pt idx="2579">
                  <c:v>-2.8738431787746801E-5</c:v>
                </c:pt>
                <c:pt idx="2580">
                  <c:v>-2.83790339789489E-5</c:v>
                </c:pt>
                <c:pt idx="2581">
                  <c:v>-2.86671135889058E-5</c:v>
                </c:pt>
                <c:pt idx="2582">
                  <c:v>-2.9560902819061299E-5</c:v>
                </c:pt>
                <c:pt idx="2583">
                  <c:v>-3.0930805428487702E-5</c:v>
                </c:pt>
                <c:pt idx="2584">
                  <c:v>-3.2544643517291401E-5</c:v>
                </c:pt>
                <c:pt idx="2585">
                  <c:v>-3.4094535715254603E-5</c:v>
                </c:pt>
                <c:pt idx="2586">
                  <c:v>-3.5288378258572297E-5</c:v>
                </c:pt>
                <c:pt idx="2587">
                  <c:v>-3.5941136508587298E-5</c:v>
                </c:pt>
                <c:pt idx="2588">
                  <c:v>-3.5975999738288702E-5</c:v>
                </c:pt>
                <c:pt idx="2589">
                  <c:v>-3.5372988550264399E-5</c:v>
                </c:pt>
                <c:pt idx="2590">
                  <c:v>-3.4182256239768199E-5</c:v>
                </c:pt>
                <c:pt idx="2591">
                  <c:v>-3.2590573205993099E-5</c:v>
                </c:pt>
                <c:pt idx="2592">
                  <c:v>-3.0910929337757601E-5</c:v>
                </c:pt>
                <c:pt idx="2593">
                  <c:v>-2.9470618899408001E-5</c:v>
                </c:pt>
                <c:pt idx="2594">
                  <c:v>-2.8509334957994498E-5</c:v>
                </c:pt>
                <c:pt idx="2595">
                  <c:v>-2.81546059374699E-5</c:v>
                </c:pt>
                <c:pt idx="2596">
                  <c:v>-2.84422496495726E-5</c:v>
                </c:pt>
                <c:pt idx="2597">
                  <c:v>-2.9330804037170399E-5</c:v>
                </c:pt>
                <c:pt idx="2598">
                  <c:v>-3.0691647837473901E-5</c:v>
                </c:pt>
                <c:pt idx="2599">
                  <c:v>-3.2294346595777502E-5</c:v>
                </c:pt>
                <c:pt idx="2600">
                  <c:v>-3.3833335957777297E-5</c:v>
                </c:pt>
                <c:pt idx="2601">
                  <c:v>-3.5018747022008897E-5</c:v>
                </c:pt>
                <c:pt idx="2602">
                  <c:v>-3.5667042085487001E-5</c:v>
                </c:pt>
                <c:pt idx="2603">
                  <c:v>-3.57021387391157E-5</c:v>
                </c:pt>
                <c:pt idx="2604">
                  <c:v>-3.5104338339975301E-5</c:v>
                </c:pt>
                <c:pt idx="2605">
                  <c:v>-3.3923491423875599E-5</c:v>
                </c:pt>
                <c:pt idx="2606">
                  <c:v>-3.2344991481208198E-5</c:v>
                </c:pt>
                <c:pt idx="2607">
                  <c:v>-3.06794688868745E-5</c:v>
                </c:pt>
                <c:pt idx="2608">
                  <c:v>-2.9251727566951698E-5</c:v>
                </c:pt>
                <c:pt idx="2609">
                  <c:v>-2.8299623637661401E-5</c:v>
                </c:pt>
                <c:pt idx="2610">
                  <c:v>-2.7949700231924198E-5</c:v>
                </c:pt>
                <c:pt idx="2611">
                  <c:v>-2.82374836923569E-5</c:v>
                </c:pt>
                <c:pt idx="2612">
                  <c:v>-2.9121783731314599E-5</c:v>
                </c:pt>
                <c:pt idx="2613">
                  <c:v>-3.04748567856138E-5</c:v>
                </c:pt>
                <c:pt idx="2614">
                  <c:v>-3.2067841457366299E-5</c:v>
                </c:pt>
                <c:pt idx="2615">
                  <c:v>-3.3597269491285099E-5</c:v>
                </c:pt>
                <c:pt idx="2616">
                  <c:v>-3.4775301477279601E-5</c:v>
                </c:pt>
                <c:pt idx="2617">
                  <c:v>-3.5419768196814802E-5</c:v>
                </c:pt>
                <c:pt idx="2618">
                  <c:v>-3.5455264718889697E-5</c:v>
                </c:pt>
                <c:pt idx="2619">
                  <c:v>-3.4862369678017398E-5</c:v>
                </c:pt>
                <c:pt idx="2620">
                  <c:v>-3.3690686092426501E-5</c:v>
                </c:pt>
                <c:pt idx="2621">
                  <c:v>-3.21243855091686E-5</c:v>
                </c:pt>
                <c:pt idx="2622">
                  <c:v>-3.0471978832322E-5</c:v>
                </c:pt>
                <c:pt idx="2623">
                  <c:v>-2.9056023409076999E-5</c:v>
                </c:pt>
                <c:pt idx="2624">
                  <c:v>-2.8112714918212E-5</c:v>
                </c:pt>
                <c:pt idx="2625">
                  <c:v>-2.7767704471189402E-5</c:v>
                </c:pt>
                <c:pt idx="2626">
                  <c:v>-2.8056250532375401E-5</c:v>
                </c:pt>
                <c:pt idx="2627">
                  <c:v>-2.8937395564934101E-5</c:v>
                </c:pt>
                <c:pt idx="2628">
                  <c:v>-3.0284160516571901E-5</c:v>
                </c:pt>
                <c:pt idx="2629">
                  <c:v>-3.1869058618107502E-5</c:v>
                </c:pt>
                <c:pt idx="2630">
                  <c:v>-3.3390460104256802E-5</c:v>
                </c:pt>
                <c:pt idx="2631">
                  <c:v>-3.4562315333743301E-5</c:v>
                </c:pt>
                <c:pt idx="2632">
                  <c:v>-3.5203673511606703E-5</c:v>
                </c:pt>
                <c:pt idx="2633">
                  <c:v>-3.5239747012726198E-5</c:v>
                </c:pt>
                <c:pt idx="2634">
                  <c:v>-3.46513852102677E-5</c:v>
                </c:pt>
                <c:pt idx="2635">
                  <c:v>-3.3488004402319101E-5</c:v>
                </c:pt>
                <c:pt idx="2636">
                  <c:v>-3.1932731576864801E-5</c:v>
                </c:pt>
                <c:pt idx="2637">
                  <c:v>-3.0292236554863101E-5</c:v>
                </c:pt>
                <c:pt idx="2638">
                  <c:v>-2.8887113927725201E-5</c:v>
                </c:pt>
                <c:pt idx="2639">
                  <c:v>-2.7952104898913801E-5</c:v>
                </c:pt>
                <c:pt idx="2640">
                  <c:v>-2.76120775503656E-5</c:v>
                </c:pt>
                <c:pt idx="2641">
                  <c:v>-2.7902050464384599E-5</c:v>
                </c:pt>
                <c:pt idx="2642">
                  <c:v>-2.8781254445457899E-5</c:v>
                </c:pt>
                <c:pt idx="2643">
                  <c:v>-3.0123346010262799E-5</c:v>
                </c:pt>
                <c:pt idx="2644">
                  <c:v>-3.1701986630755902E-5</c:v>
                </c:pt>
                <c:pt idx="2645">
                  <c:v>-3.3217090558504899E-5</c:v>
                </c:pt>
                <c:pt idx="2646">
                  <c:v>-3.43841228013507E-5</c:v>
                </c:pt>
                <c:pt idx="2647">
                  <c:v>-3.50231771383095E-5</c:v>
                </c:pt>
                <c:pt idx="2648">
                  <c:v>-3.5060011918882202E-5</c:v>
                </c:pt>
                <c:pt idx="2649">
                  <c:v>-3.4475738096651599E-5</c:v>
                </c:pt>
                <c:pt idx="2650">
                  <c:v>-3.3319653739939302E-5</c:v>
                </c:pt>
                <c:pt idx="2651">
                  <c:v>-3.17740430078274E-5</c:v>
                </c:pt>
                <c:pt idx="2652">
                  <c:v>-3.0144051491142799E-5</c:v>
                </c:pt>
                <c:pt idx="2653">
                  <c:v>-2.8748634431945299E-5</c:v>
                </c:pt>
                <c:pt idx="2654">
                  <c:v>-2.7821313540418401E-5</c:v>
                </c:pt>
                <c:pt idx="2655">
                  <c:v>-2.7486298223337298E-5</c:v>
                </c:pt>
                <c:pt idx="2656">
                  <c:v>-2.7778399519871E-5</c:v>
                </c:pt>
                <c:pt idx="2657">
                  <c:v>-2.86569870791882E-5</c:v>
                </c:pt>
                <c:pt idx="2658">
                  <c:v>-2.9996208242775399E-5</c:v>
                </c:pt>
                <c:pt idx="2659">
                  <c:v>-3.1570618308129202E-5</c:v>
                </c:pt>
                <c:pt idx="2660">
                  <c:v>-3.3081344248092703E-5</c:v>
                </c:pt>
                <c:pt idx="2661">
                  <c:v>-3.42450557809292E-5</c:v>
                </c:pt>
                <c:pt idx="2662">
                  <c:v>-3.4882694664956399E-5</c:v>
                </c:pt>
                <c:pt idx="2663">
                  <c:v>-3.4920483344898398E-5</c:v>
                </c:pt>
                <c:pt idx="2664">
                  <c:v>-3.4339781339335799E-5</c:v>
                </c:pt>
                <c:pt idx="2665">
                  <c:v>-3.3189842481290301E-5</c:v>
                </c:pt>
                <c:pt idx="2666">
                  <c:v>-3.1652332720631199E-5</c:v>
                </c:pt>
                <c:pt idx="2667">
                  <c:v>-3.0031229002817398E-5</c:v>
                </c:pt>
                <c:pt idx="2668">
                  <c:v>-2.8644211281785801E-5</c:v>
                </c:pt>
                <c:pt idx="2669">
                  <c:v>-2.7723846415196201E-5</c:v>
                </c:pt>
                <c:pt idx="2670">
                  <c:v>-2.73938254779428E-5</c:v>
                </c:pt>
                <c:pt idx="2671">
                  <c:v>-2.7688788705296998E-5</c:v>
                </c:pt>
                <c:pt idx="2672">
                  <c:v>-2.8568189998208699E-5</c:v>
                </c:pt>
                <c:pt idx="2673">
                  <c:v>-2.9906507095441201E-5</c:v>
                </c:pt>
                <c:pt idx="2674">
                  <c:v>-3.1478906896437598E-5</c:v>
                </c:pt>
                <c:pt idx="2675">
                  <c:v>-3.2987361368133802E-5</c:v>
                </c:pt>
                <c:pt idx="2676">
                  <c:v>-3.41493997021776E-5</c:v>
                </c:pt>
                <c:pt idx="2677">
                  <c:v>-3.4786591626630297E-5</c:v>
                </c:pt>
                <c:pt idx="2678">
                  <c:v>-3.4825530767987998E-5</c:v>
                </c:pt>
                <c:pt idx="2679">
                  <c:v>-3.4247809042307499E-5</c:v>
                </c:pt>
                <c:pt idx="2680">
                  <c:v>-3.3102716667299801E-5</c:v>
                </c:pt>
                <c:pt idx="2681">
                  <c:v>-3.1571549358940703E-5</c:v>
                </c:pt>
                <c:pt idx="2682">
                  <c:v>-2.9957508780185399E-5</c:v>
                </c:pt>
                <c:pt idx="2683">
                  <c:v>-2.8577402965711198E-5</c:v>
                </c:pt>
                <c:pt idx="2684">
                  <c:v>-2.766313750586E-5</c:v>
                </c:pt>
                <c:pt idx="2685">
                  <c:v>-2.7338040898325401E-5</c:v>
                </c:pt>
                <c:pt idx="2686">
                  <c:v>-2.7636623750364301E-5</c:v>
                </c:pt>
                <c:pt idx="2687">
                  <c:v>-2.8518364755681199E-5</c:v>
                </c:pt>
                <c:pt idx="2688">
                  <c:v>-2.98578964123172E-5</c:v>
                </c:pt>
                <c:pt idx="2689">
                  <c:v>-3.1430688132681502E-5</c:v>
                </c:pt>
                <c:pt idx="2690">
                  <c:v>-3.2939153351356798E-5</c:v>
                </c:pt>
                <c:pt idx="2691">
                  <c:v>-3.4101302054196797E-5</c:v>
                </c:pt>
                <c:pt idx="2692">
                  <c:v>-3.4739090135110402E-5</c:v>
                </c:pt>
                <c:pt idx="2693">
                  <c:v>-3.4779379424176601E-5</c:v>
                </c:pt>
                <c:pt idx="2694">
                  <c:v>-3.4203974333307697E-5</c:v>
                </c:pt>
                <c:pt idx="2695">
                  <c:v>-3.3062286881684698E-5</c:v>
                </c:pt>
                <c:pt idx="2696">
                  <c:v>-3.1535511510641097E-5</c:v>
                </c:pt>
                <c:pt idx="2697">
                  <c:v>-2.99265046373851E-5</c:v>
                </c:pt>
                <c:pt idx="2698">
                  <c:v>-2.8551644253118601E-5</c:v>
                </c:pt>
                <c:pt idx="2699">
                  <c:v>-2.7642496845041801E-5</c:v>
                </c:pt>
                <c:pt idx="2700">
                  <c:v>-2.73221993616633E-5</c:v>
                </c:pt>
                <c:pt idx="2701">
                  <c:v>-2.76251784663777E-5</c:v>
                </c:pt>
                <c:pt idx="2702">
                  <c:v>-2.8510873639152401E-5</c:v>
                </c:pt>
                <c:pt idx="2703">
                  <c:v>-2.98538821084839E-5</c:v>
                </c:pt>
                <c:pt idx="2704">
                  <c:v>-3.1429640818099397E-5</c:v>
                </c:pt>
                <c:pt idx="2705">
                  <c:v>-3.2940567161765401E-5</c:v>
                </c:pt>
                <c:pt idx="2706">
                  <c:v>-3.4104740098703403E-5</c:v>
                </c:pt>
                <c:pt idx="2707">
                  <c:v>-3.47442377649146E-5</c:v>
                </c:pt>
                <c:pt idx="2708">
                  <c:v>-3.4786076603336503E-5</c:v>
                </c:pt>
                <c:pt idx="2709">
                  <c:v>-3.4212250191940703E-5</c:v>
                </c:pt>
                <c:pt idx="2710">
                  <c:v>-3.3072383020863403E-5</c:v>
                </c:pt>
                <c:pt idx="2711">
                  <c:v>-3.1547858585843997E-5</c:v>
                </c:pt>
                <c:pt idx="2712">
                  <c:v>-2.9941653226463199E-5</c:v>
                </c:pt>
                <c:pt idx="2713">
                  <c:v>-2.85701936077078E-5</c:v>
                </c:pt>
                <c:pt idx="2714">
                  <c:v>-2.7665056064296401E-5</c:v>
                </c:pt>
                <c:pt idx="2715">
                  <c:v>-2.73493713765458E-5</c:v>
                </c:pt>
                <c:pt idx="2716">
                  <c:v>-2.7657532013407402E-5</c:v>
                </c:pt>
                <c:pt idx="2717">
                  <c:v>-2.8548869883936701E-5</c:v>
                </c:pt>
                <c:pt idx="2718">
                  <c:v>-2.9897743549190499E-5</c:v>
                </c:pt>
                <c:pt idx="2719">
                  <c:v>-3.1479198805999401E-5</c:v>
                </c:pt>
                <c:pt idx="2720">
                  <c:v>-3.2995187779208102E-5</c:v>
                </c:pt>
                <c:pt idx="2721">
                  <c:v>-3.4163416031379199E-5</c:v>
                </c:pt>
                <c:pt idx="2722">
                  <c:v>-3.4805799185082603E-5</c:v>
                </c:pt>
                <c:pt idx="2723">
                  <c:v>-3.4849384449257197E-5</c:v>
                </c:pt>
                <c:pt idx="2724">
                  <c:v>-3.42763276822198E-5</c:v>
                </c:pt>
                <c:pt idx="2725">
                  <c:v>-3.3136561792089603E-5</c:v>
                </c:pt>
                <c:pt idx="2726">
                  <c:v>-3.1611968877605498E-5</c:v>
                </c:pt>
                <c:pt idx="2727">
                  <c:v>-3.0006142384822899E-5</c:v>
                </c:pt>
                <c:pt idx="2728">
                  <c:v>-2.8636070096086001E-5</c:v>
                </c:pt>
                <c:pt idx="2729">
                  <c:v>-2.7733712194817301E-5</c:v>
                </c:pt>
                <c:pt idx="2730">
                  <c:v>-2.7422392319486199E-5</c:v>
                </c:pt>
                <c:pt idx="2731">
                  <c:v>-2.7736522546083901E-5</c:v>
                </c:pt>
                <c:pt idx="2732">
                  <c:v>-2.8635255180272E-5</c:v>
                </c:pt>
                <c:pt idx="2733">
                  <c:v>-2.9992494382685601E-5</c:v>
                </c:pt>
                <c:pt idx="2734">
                  <c:v>-3.15825138962492E-5</c:v>
                </c:pt>
                <c:pt idx="2735">
                  <c:v>-3.3106301996892599E-5</c:v>
                </c:pt>
                <c:pt idx="2736">
                  <c:v>-3.42807202414652E-5</c:v>
                </c:pt>
                <c:pt idx="2737">
                  <c:v>-3.4927218434971099E-5</c:v>
                </c:pt>
                <c:pt idx="2738">
                  <c:v>-3.4972742050235599E-5</c:v>
                </c:pt>
                <c:pt idx="2739">
                  <c:v>-3.43995789597033E-5</c:v>
                </c:pt>
                <c:pt idx="2740">
                  <c:v>-3.3258069618843397E-5</c:v>
                </c:pt>
                <c:pt idx="2741">
                  <c:v>-3.1730921185359698E-5</c:v>
                </c:pt>
                <c:pt idx="2742">
                  <c:v>-3.01228710280924E-5</c:v>
                </c:pt>
                <c:pt idx="2743">
                  <c:v>-2.8752011640084199E-5</c:v>
                </c:pt>
                <c:pt idx="2744">
                  <c:v>-2.7851084229492299E-5</c:v>
                </c:pt>
                <c:pt idx="2745">
                  <c:v>-2.7543816583840301E-5</c:v>
                </c:pt>
                <c:pt idx="2746">
                  <c:v>-2.7864697850886699E-5</c:v>
                </c:pt>
                <c:pt idx="2747">
                  <c:v>-2.8772625272845001E-5</c:v>
                </c:pt>
                <c:pt idx="2748">
                  <c:v>-3.0140822144480098E-5</c:v>
                </c:pt>
                <c:pt idx="2749">
                  <c:v>-3.1742390099543802E-5</c:v>
                </c:pt>
                <c:pt idx="2750">
                  <c:v>-3.3276829347890999E-5</c:v>
                </c:pt>
                <c:pt idx="2751">
                  <c:v>-3.4459661678282603E-5</c:v>
                </c:pt>
                <c:pt idx="2752">
                  <c:v>-3.5111550169076702E-5</c:v>
                </c:pt>
                <c:pt idx="2753">
                  <c:v>-3.51591968622571E-5</c:v>
                </c:pt>
                <c:pt idx="2754">
                  <c:v>-3.4584987929874802E-5</c:v>
                </c:pt>
                <c:pt idx="2755">
                  <c:v>-3.3439774437327698E-5</c:v>
                </c:pt>
                <c:pt idx="2756">
                  <c:v>-3.19074304441409E-5</c:v>
                </c:pt>
                <c:pt idx="2757">
                  <c:v>-3.0294389717664601E-5</c:v>
                </c:pt>
                <c:pt idx="2758">
                  <c:v>-2.89204203978651E-5</c:v>
                </c:pt>
                <c:pt idx="2759">
                  <c:v>-2.8019461980368301E-5</c:v>
                </c:pt>
                <c:pt idx="2760">
                  <c:v>-2.7715868702890998E-5</c:v>
                </c:pt>
                <c:pt idx="2761">
                  <c:v>-2.8044267717463102E-5</c:v>
                </c:pt>
                <c:pt idx="2762">
                  <c:v>-2.8963223170098999E-5</c:v>
                </c:pt>
                <c:pt idx="2763">
                  <c:v>-3.03450417756363E-5</c:v>
                </c:pt>
                <c:pt idx="2764">
                  <c:v>-3.1961236525689803E-5</c:v>
                </c:pt>
                <c:pt idx="2765">
                  <c:v>-3.3509273154440799E-5</c:v>
                </c:pt>
                <c:pt idx="2766">
                  <c:v>-3.4702816222954697E-5</c:v>
                </c:pt>
                <c:pt idx="2767">
                  <c:v>-3.5361406233197399E-5</c:v>
                </c:pt>
                <c:pt idx="2768">
                  <c:v>-3.5411352298273301E-5</c:v>
                </c:pt>
                <c:pt idx="2769">
                  <c:v>-3.48351015472413E-5</c:v>
                </c:pt>
                <c:pt idx="2770">
                  <c:v>-3.3684120576789497E-5</c:v>
                </c:pt>
                <c:pt idx="2771">
                  <c:v>-3.2143804707934897E-5</c:v>
                </c:pt>
                <c:pt idx="2772">
                  <c:v>-3.05228588933405E-5</c:v>
                </c:pt>
                <c:pt idx="2773">
                  <c:v>-2.9143321645415999E-5</c:v>
                </c:pt>
                <c:pt idx="2774">
                  <c:v>-2.82407657125335E-5</c:v>
                </c:pt>
                <c:pt idx="2775">
                  <c:v>-2.7940403729329499E-5</c:v>
                </c:pt>
                <c:pt idx="2776">
                  <c:v>-2.8277064653185099E-5</c:v>
                </c:pt>
                <c:pt idx="2777">
                  <c:v>-2.92088992248119E-5</c:v>
                </c:pt>
                <c:pt idx="2778">
                  <c:v>-3.0607054434863301E-5</c:v>
                </c:pt>
                <c:pt idx="2779">
                  <c:v>-3.2241024088913398E-5</c:v>
                </c:pt>
                <c:pt idx="2780">
                  <c:v>-3.3805674319109E-5</c:v>
                </c:pt>
                <c:pt idx="2781">
                  <c:v>-3.5012276727970098E-5</c:v>
                </c:pt>
                <c:pt idx="2782">
                  <c:v>-3.5678901383220803E-5</c:v>
                </c:pt>
                <c:pt idx="2783">
                  <c:v>-3.5731309501553998E-5</c:v>
                </c:pt>
                <c:pt idx="2784">
                  <c:v>-3.51519695125885E-5</c:v>
                </c:pt>
                <c:pt idx="2785">
                  <c:v>-3.39930699127641E-5</c:v>
                </c:pt>
                <c:pt idx="2786">
                  <c:v>-3.24418908018542E-5</c:v>
                </c:pt>
                <c:pt idx="2787">
                  <c:v>-3.0810000026359697E-5</c:v>
                </c:pt>
                <c:pt idx="2788">
                  <c:v>-2.9422319748316299E-5</c:v>
                </c:pt>
                <c:pt idx="2789">
                  <c:v>-2.8516505179912499E-5</c:v>
                </c:pt>
                <c:pt idx="2790">
                  <c:v>-2.8218866910979299E-5</c:v>
                </c:pt>
                <c:pt idx="2791">
                  <c:v>-2.8564502174049E-5</c:v>
                </c:pt>
                <c:pt idx="2792">
                  <c:v>-2.9511066607069801E-5</c:v>
                </c:pt>
                <c:pt idx="2793">
                  <c:v>-3.0928298974598001E-5</c:v>
                </c:pt>
                <c:pt idx="2794">
                  <c:v>-3.2583233920811598E-5</c:v>
                </c:pt>
                <c:pt idx="2795">
                  <c:v>-3.4167559661043603E-5</c:v>
                </c:pt>
                <c:pt idx="2796">
                  <c:v>-3.5389605636541998E-5</c:v>
                </c:pt>
                <c:pt idx="2797">
                  <c:v>-3.6065612800747898E-5</c:v>
                </c:pt>
                <c:pt idx="2798">
                  <c:v>-3.61206328099783E-5</c:v>
                </c:pt>
                <c:pt idx="2799">
                  <c:v>-3.5537112516757998E-5</c:v>
                </c:pt>
                <c:pt idx="2800">
                  <c:v>-3.43680698517928E-5</c:v>
                </c:pt>
                <c:pt idx="2801">
                  <c:v>-3.28030408212531E-5</c:v>
                </c:pt>
                <c:pt idx="2802">
                  <c:v>-3.1157061148669299E-5</c:v>
                </c:pt>
                <c:pt idx="2803">
                  <c:v>-2.9758563845486501E-5</c:v>
                </c:pt>
                <c:pt idx="2804">
                  <c:v>-2.8847746049615701E-5</c:v>
                </c:pt>
                <c:pt idx="2805">
                  <c:v>-2.8552261625815502E-5</c:v>
                </c:pt>
                <c:pt idx="2806">
                  <c:v>-2.89075444588506E-5</c:v>
                </c:pt>
                <c:pt idx="2807">
                  <c:v>-2.98706725509856E-5</c:v>
                </c:pt>
                <c:pt idx="2808">
                  <c:v>-3.13097244395358E-5</c:v>
                </c:pt>
                <c:pt idx="2809">
                  <c:v>-3.2988829035956397E-5</c:v>
                </c:pt>
                <c:pt idx="2810">
                  <c:v>-3.4595909274883702E-5</c:v>
                </c:pt>
                <c:pt idx="2811">
                  <c:v>-3.5835793910735497E-5</c:v>
                </c:pt>
                <c:pt idx="2812">
                  <c:v>-3.6522530235142597E-5</c:v>
                </c:pt>
                <c:pt idx="2813">
                  <c:v>-3.6580295439098802E-5</c:v>
                </c:pt>
                <c:pt idx="2814">
                  <c:v>-3.5991469772662598E-5</c:v>
                </c:pt>
                <c:pt idx="2815">
                  <c:v>-3.4810006963209503E-5</c:v>
                </c:pt>
                <c:pt idx="2816">
                  <c:v>-3.32280727067423E-5</c:v>
                </c:pt>
                <c:pt idx="2817">
                  <c:v>-3.1564782560979598E-5</c:v>
                </c:pt>
                <c:pt idx="2818">
                  <c:v>-3.0152716418409201E-5</c:v>
                </c:pt>
                <c:pt idx="2819">
                  <c:v>-2.9235079790456801E-5</c:v>
                </c:pt>
                <c:pt idx="2820">
                  <c:v>-2.8941119092844699E-5</c:v>
                </c:pt>
                <c:pt idx="2821">
                  <c:v>-2.9306674909004399E-5</c:v>
                </c:pt>
                <c:pt idx="2822">
                  <c:v>-3.0288165165984698E-5</c:v>
                </c:pt>
                <c:pt idx="2823">
                  <c:v>-3.1751755216095899E-5</c:v>
                </c:pt>
                <c:pt idx="2824">
                  <c:v>-3.3458219175500798E-5</c:v>
                </c:pt>
                <c:pt idx="2825">
                  <c:v>-3.5091123437867397E-5</c:v>
                </c:pt>
                <c:pt idx="2826">
                  <c:v>-3.6351232989515801E-5</c:v>
                </c:pt>
                <c:pt idx="2827">
                  <c:v>-3.7050032632622901E-5</c:v>
                </c:pt>
                <c:pt idx="2828">
                  <c:v>-3.7110657388235599E-5</c:v>
                </c:pt>
                <c:pt idx="2829">
                  <c:v>-3.6515373922102102E-5</c:v>
                </c:pt>
                <c:pt idx="2830">
                  <c:v>-3.53191774072491E-5</c:v>
                </c:pt>
                <c:pt idx="2831">
                  <c:v>-3.3717237770440201E-5</c:v>
                </c:pt>
                <c:pt idx="2832">
                  <c:v>-3.2033364562949297E-5</c:v>
                </c:pt>
                <c:pt idx="2833">
                  <c:v>-3.0604923346116201E-5</c:v>
                </c:pt>
                <c:pt idx="2834">
                  <c:v>-2.9678596791397201E-5</c:v>
                </c:pt>
                <c:pt idx="2835">
                  <c:v>-2.93854746101463E-5</c:v>
                </c:pt>
                <c:pt idx="2836">
                  <c:v>-2.97618747759119E-5</c:v>
                </c:pt>
                <c:pt idx="2837">
                  <c:v>-3.0763473477683699E-5</c:v>
                </c:pt>
                <c:pt idx="2838">
                  <c:v>-3.2254270917263598E-5</c:v>
                </c:pt>
                <c:pt idx="2839">
                  <c:v>-3.3991239064006398E-5</c:v>
                </c:pt>
                <c:pt idx="2840">
                  <c:v>-3.56529980040733E-5</c:v>
                </c:pt>
                <c:pt idx="2841">
                  <c:v>-3.6935686765872698E-5</c:v>
                </c:pt>
                <c:pt idx="2842">
                  <c:v>-3.7647858712676501E-5</c:v>
                </c:pt>
                <c:pt idx="2843">
                  <c:v>-3.7711438242305501E-5</c:v>
                </c:pt>
                <c:pt idx="2844">
                  <c:v>-3.7108529987629302E-5</c:v>
                </c:pt>
                <c:pt idx="2845">
                  <c:v>-3.5895273447348397E-5</c:v>
                </c:pt>
                <c:pt idx="2846">
                  <c:v>-3.42702135309844E-5</c:v>
                </c:pt>
                <c:pt idx="2847">
                  <c:v>-3.2562464271052102E-5</c:v>
                </c:pt>
                <c:pt idx="2848">
                  <c:v>-3.1114812839289001E-5</c:v>
                </c:pt>
                <c:pt idx="2849">
                  <c:v>-3.0177886290829999E-5</c:v>
                </c:pt>
                <c:pt idx="2850">
                  <c:v>-2.9884867806772E-5</c:v>
                </c:pt>
                <c:pt idx="2851">
                  <c:v>-3.02726237140148E-5</c:v>
                </c:pt>
                <c:pt idx="2852">
                  <c:v>-3.12960082616708E-5</c:v>
                </c:pt>
                <c:pt idx="2853">
                  <c:v>-3.28166079992068E-5</c:v>
                </c:pt>
                <c:pt idx="2854">
                  <c:v>-3.4587151002390401E-5</c:v>
                </c:pt>
                <c:pt idx="2855">
                  <c:v>-3.6280728633903198E-5</c:v>
                </c:pt>
                <c:pt idx="2856">
                  <c:v>-3.7588297830822403E-5</c:v>
                </c:pt>
                <c:pt idx="2857">
                  <c:v>-3.8315114830151798E-5</c:v>
                </c:pt>
                <c:pt idx="2858">
                  <c:v>-3.8381725187460203E-5</c:v>
                </c:pt>
                <c:pt idx="2859">
                  <c:v>-3.7770021268133297E-5</c:v>
                </c:pt>
                <c:pt idx="2860">
                  <c:v>-3.6537385981002401E-5</c:v>
                </c:pt>
                <c:pt idx="2861">
                  <c:v>-3.4886103250176703E-5</c:v>
                </c:pt>
                <c:pt idx="2862">
                  <c:v>-3.3151193250302501E-5</c:v>
                </c:pt>
                <c:pt idx="2863">
                  <c:v>-3.1681492574408898E-5</c:v>
                </c:pt>
                <c:pt idx="2864">
                  <c:v>-3.0732034244789801E-5</c:v>
                </c:pt>
                <c:pt idx="2865">
                  <c:v>-3.0438342108386202E-5</c:v>
                </c:pt>
                <c:pt idx="2866">
                  <c:v>-3.0837901510208501E-5</c:v>
                </c:pt>
                <c:pt idx="2867">
                  <c:v>-3.1884666732267799E-5</c:v>
                </c:pt>
                <c:pt idx="2868">
                  <c:v>-3.3437567752907498E-5</c:v>
                </c:pt>
                <c:pt idx="2869">
                  <c:v>-3.5244656710751199E-5</c:v>
                </c:pt>
                <c:pt idx="2870">
                  <c:v>-3.6972925340711103E-5</c:v>
                </c:pt>
                <c:pt idx="2871">
                  <c:v>-3.8307602791059002E-5</c:v>
                </c:pt>
                <c:pt idx="2872">
                  <c:v>-3.9050288705121503E-5</c:v>
                </c:pt>
                <c:pt idx="2873">
                  <c:v>-3.9119983824414103E-5</c:v>
                </c:pt>
                <c:pt idx="2874">
                  <c:v>-3.8498317975169703E-5</c:v>
                </c:pt>
                <c:pt idx="2875">
                  <c:v>-3.7244012812375697E-5</c:v>
                </c:pt>
                <c:pt idx="2876">
                  <c:v>-3.55634455137973E-5</c:v>
                </c:pt>
                <c:pt idx="2877">
                  <c:v>-3.3798129438884399E-5</c:v>
                </c:pt>
                <c:pt idx="2878">
                  <c:v>-3.2303563891269201E-5</c:v>
                </c:pt>
                <c:pt idx="2879">
                  <c:v>-3.1339639224232803E-5</c:v>
                </c:pt>
                <c:pt idx="2880">
                  <c:v>-3.1044462104787401E-5</c:v>
                </c:pt>
                <c:pt idx="2881">
                  <c:v>-3.1456206549815099E-5</c:v>
                </c:pt>
                <c:pt idx="2882">
                  <c:v>-3.2527851819769799E-5</c:v>
                </c:pt>
                <c:pt idx="2883">
                  <c:v>-3.4115436398699398E-5</c:v>
                </c:pt>
                <c:pt idx="2884">
                  <c:v>-3.5961917521311E-5</c:v>
                </c:pt>
                <c:pt idx="2885">
                  <c:v>-3.7727633376269902E-5</c:v>
                </c:pt>
                <c:pt idx="2886">
                  <c:v>-3.90915547916372E-5</c:v>
                </c:pt>
                <c:pt idx="2887">
                  <c:v>-3.9851274500591801E-5</c:v>
                </c:pt>
                <c:pt idx="2888">
                  <c:v>-3.9924086441339403E-5</c:v>
                </c:pt>
                <c:pt idx="2889">
                  <c:v>-3.9291308143439801E-5</c:v>
                </c:pt>
                <c:pt idx="2890">
                  <c:v>-3.8013091212989998E-5</c:v>
                </c:pt>
                <c:pt idx="2891">
                  <c:v>-3.63002475595898E-5</c:v>
                </c:pt>
                <c:pt idx="2892">
                  <c:v>-3.4501350998690698E-5</c:v>
                </c:pt>
                <c:pt idx="2893">
                  <c:v>-3.2979156983343497E-5</c:v>
                </c:pt>
                <c:pt idx="2894">
                  <c:v>-3.1998850211727303E-5</c:v>
                </c:pt>
                <c:pt idx="2895">
                  <c:v>-3.1701354798947099E-5</c:v>
                </c:pt>
                <c:pt idx="2896">
                  <c:v>-3.2125601217981597E-5</c:v>
                </c:pt>
                <c:pt idx="2897">
                  <c:v>-3.3223522177064701E-5</c:v>
                </c:pt>
                <c:pt idx="2898">
                  <c:v>-3.4848039206388999E-5</c:v>
                </c:pt>
                <c:pt idx="2899">
                  <c:v>-3.6736613000858599E-5</c:v>
                </c:pt>
                <c:pt idx="2900">
                  <c:v>-3.8542396207091303E-5</c:v>
                </c:pt>
                <c:pt idx="2901">
                  <c:v>-3.9937591081189603E-5</c:v>
                </c:pt>
                <c:pt idx="2902">
                  <c:v>-4.0715445427961997E-5</c:v>
                </c:pt>
                <c:pt idx="2903">
                  <c:v>-4.0791388722333398E-5</c:v>
                </c:pt>
                <c:pt idx="2904">
                  <c:v>-4.0146376612905302E-5</c:v>
                </c:pt>
                <c:pt idx="2905">
                  <c:v>-3.8842076284300998E-5</c:v>
                </c:pt>
                <c:pt idx="2906">
                  <c:v>-3.7094060890383902E-5</c:v>
                </c:pt>
                <c:pt idx="2907">
                  <c:v>-3.5258508183709001E-5</c:v>
                </c:pt>
                <c:pt idx="2908">
                  <c:v>-3.3705998998014802E-5</c:v>
                </c:pt>
                <c:pt idx="2909">
                  <c:v>-3.2707432026675397E-5</c:v>
                </c:pt>
                <c:pt idx="2910">
                  <c:v>-3.2406774275887798E-5</c:v>
                </c:pt>
                <c:pt idx="2911">
                  <c:v>-3.28437783399811E-5</c:v>
                </c:pt>
                <c:pt idx="2912">
                  <c:v>-3.3969262709445499E-5</c:v>
                </c:pt>
                <c:pt idx="2913">
                  <c:v>-3.5632817726162601E-5</c:v>
                </c:pt>
                <c:pt idx="2914">
                  <c:v>-3.7566024704297201E-5</c:v>
                </c:pt>
                <c:pt idx="2915">
                  <c:v>-3.9414343431639198E-5</c:v>
                </c:pt>
                <c:pt idx="2916">
                  <c:v>-4.0842720708566197E-5</c:v>
                </c:pt>
                <c:pt idx="2917">
                  <c:v>-4.1639737294226098E-5</c:v>
                </c:pt>
                <c:pt idx="2918">
                  <c:v>-4.1718808348493403E-5</c:v>
                </c:pt>
                <c:pt idx="2919">
                  <c:v>-4.10604795349582E-5</c:v>
                </c:pt>
                <c:pt idx="2920">
                  <c:v>-3.97280130403068E-5</c:v>
                </c:pt>
                <c:pt idx="2921">
                  <c:v>-3.7942051239448499E-5</c:v>
                </c:pt>
                <c:pt idx="2922">
                  <c:v>-3.6066891556399999E-5</c:v>
                </c:pt>
                <c:pt idx="2923">
                  <c:v>-3.4481481493471298E-5</c:v>
                </c:pt>
                <c:pt idx="2924">
                  <c:v>-3.3462833115854501E-5</c:v>
                </c:pt>
                <c:pt idx="2925">
                  <c:v>-3.3158171147556701E-5</c:v>
                </c:pt>
                <c:pt idx="2926">
                  <c:v>-3.3608133195618103E-5</c:v>
                </c:pt>
                <c:pt idx="2927">
                  <c:v>-3.47623599917964E-5</c:v>
                </c:pt>
                <c:pt idx="2928">
                  <c:v>-3.64669088984266E-5</c:v>
                </c:pt>
                <c:pt idx="2929">
                  <c:v>-3.8447120716725901E-5</c:v>
                </c:pt>
                <c:pt idx="2930">
                  <c:v>-4.0340283192649401E-5</c:v>
                </c:pt>
                <c:pt idx="2931">
                  <c:v>-4.1803626781517502E-5</c:v>
                </c:pt>
                <c:pt idx="2932">
                  <c:v>-4.2620759471236201E-5</c:v>
                </c:pt>
                <c:pt idx="2933">
                  <c:v>-4.2702939437822298E-5</c:v>
                </c:pt>
                <c:pt idx="2934">
                  <c:v>-4.2030256554886198E-5</c:v>
                </c:pt>
                <c:pt idx="2935">
                  <c:v>-4.0667642615471702E-5</c:v>
                </c:pt>
                <c:pt idx="2936">
                  <c:v>-3.8841099201537999E-5</c:v>
                </c:pt>
                <c:pt idx="2937">
                  <c:v>-3.6923528743630197E-5</c:v>
                </c:pt>
                <c:pt idx="2938">
                  <c:v>-3.5302755098652403E-5</c:v>
                </c:pt>
                <c:pt idx="2939">
                  <c:v>-3.4262280014208799E-5</c:v>
                </c:pt>
                <c:pt idx="2940">
                  <c:v>-3.3952788490616599E-5</c:v>
                </c:pt>
                <c:pt idx="2941">
                  <c:v>-3.4415862608903302E-5</c:v>
                </c:pt>
                <c:pt idx="2942">
                  <c:v>-3.5599906428621698E-5</c:v>
                </c:pt>
                <c:pt idx="2943">
                  <c:v>-3.7347255426205597E-5</c:v>
                </c:pt>
                <c:pt idx="2944">
                  <c:v>-3.9376671933904998E-5</c:v>
                </c:pt>
                <c:pt idx="2945">
                  <c:v>-4.1316822584043797E-5</c:v>
                </c:pt>
                <c:pt idx="2946">
                  <c:v>-4.28167890601936E-5</c:v>
                </c:pt>
                <c:pt idx="2947">
                  <c:v>-4.3654919209014798E-5</c:v>
                </c:pt>
                <c:pt idx="2948">
                  <c:v>-4.3740179707122702E-5</c:v>
                </c:pt>
                <c:pt idx="2949">
                  <c:v>-4.3052161043312902E-5</c:v>
                </c:pt>
                <c:pt idx="2950">
                  <c:v>-4.1657533615634499E-5</c:v>
                </c:pt>
                <c:pt idx="2951">
                  <c:v>-3.9787928925567202E-5</c:v>
                </c:pt>
                <c:pt idx="2952">
                  <c:v>-3.7825308318769798E-5</c:v>
                </c:pt>
                <c:pt idx="2953">
                  <c:v>-3.6166848903750699E-5</c:v>
                </c:pt>
                <c:pt idx="2954">
                  <c:v>-3.5102894320634702E-5</c:v>
                </c:pt>
                <c:pt idx="2955">
                  <c:v>-3.4787779481857103E-5</c:v>
                </c:pt>
                <c:pt idx="2956">
                  <c:v>-3.5264086940641697E-5</c:v>
                </c:pt>
                <c:pt idx="2957">
                  <c:v>-3.6478929223144298E-5</c:v>
                </c:pt>
                <c:pt idx="2958">
                  <c:v>-3.8270744220798199E-5</c:v>
                </c:pt>
                <c:pt idx="2959">
                  <c:v>-4.03514007589715E-5</c:v>
                </c:pt>
                <c:pt idx="2960">
                  <c:v>-4.2340525400496301E-5</c:v>
                </c:pt>
                <c:pt idx="2961">
                  <c:v>-4.3878647699953501E-5</c:v>
                </c:pt>
                <c:pt idx="2962">
                  <c:v>-4.4738587504658798E-5</c:v>
                </c:pt>
                <c:pt idx="2963">
                  <c:v>-4.4826895122745898E-5</c:v>
                </c:pt>
                <c:pt idx="2964">
                  <c:v>-4.4122620877355397E-5</c:v>
                </c:pt>
                <c:pt idx="2965">
                  <c:v>-4.2694237282229003E-5</c:v>
                </c:pt>
                <c:pt idx="2966">
                  <c:v>-4.0779256860761702E-5</c:v>
                </c:pt>
                <c:pt idx="2967">
                  <c:v>-3.8769122154610199E-5</c:v>
                </c:pt>
                <c:pt idx="2968">
                  <c:v>-3.7070807617813997E-5</c:v>
                </c:pt>
                <c:pt idx="2969">
                  <c:v>-3.59818269001185E-5</c:v>
                </c:pt>
                <c:pt idx="2970">
                  <c:v>-3.5660341472802502E-5</c:v>
                </c:pt>
                <c:pt idx="2971">
                  <c:v>-3.6149986520417401E-5</c:v>
                </c:pt>
                <c:pt idx="2972">
                  <c:v>-3.7396532338541797E-5</c:v>
                </c:pt>
                <c:pt idx="2973">
                  <c:v>-3.9234355814765798E-5</c:v>
                </c:pt>
                <c:pt idx="2974">
                  <c:v>-4.1368139454821498E-5</c:v>
                </c:pt>
                <c:pt idx="2975">
                  <c:v>-4.3408080022318899E-5</c:v>
                </c:pt>
                <c:pt idx="2976">
                  <c:v>-4.49857796230537E-5</c:v>
                </c:pt>
                <c:pt idx="2977">
                  <c:v>-4.5868281337776103E-5</c:v>
                </c:pt>
                <c:pt idx="2978">
                  <c:v>-4.59596035858817E-5</c:v>
                </c:pt>
                <c:pt idx="2979">
                  <c:v>-4.5238219416184301E-5</c:v>
                </c:pt>
                <c:pt idx="2980">
                  <c:v>-4.37744626950065E-5</c:v>
                </c:pt>
                <c:pt idx="2981">
                  <c:v>-4.1811960464466298E-5</c:v>
                </c:pt>
                <c:pt idx="2982">
                  <c:v>-3.9752028649915897E-5</c:v>
                </c:pt>
                <c:pt idx="2983">
                  <c:v>-3.8011851456427201E-5</c:v>
                </c:pt>
                <c:pt idx="2984">
                  <c:v>-3.68964172701035E-5</c:v>
                </c:pt>
                <c:pt idx="2985">
                  <c:v>-3.65678781140436E-5</c:v>
                </c:pt>
                <c:pt idx="2986">
                  <c:v>-3.70709701617506E-5</c:v>
                </c:pt>
                <c:pt idx="2987">
                  <c:v>-3.8350074031524899E-5</c:v>
                </c:pt>
                <c:pt idx="2988">
                  <c:v>-4.0235353341302903E-5</c:v>
                </c:pt>
                <c:pt idx="2989">
                  <c:v>-4.2424030991242598E-5</c:v>
                </c:pt>
                <c:pt idx="2990">
                  <c:v>-4.4516510598052302E-5</c:v>
                </c:pt>
                <c:pt idx="2991">
                  <c:v>-4.6135117017707398E-5</c:v>
                </c:pt>
                <c:pt idx="2992">
                  <c:v>-4.70408858630933E-5</c:v>
                </c:pt>
                <c:pt idx="2993">
                  <c:v>-4.71351981364971E-5</c:v>
                </c:pt>
                <c:pt idx="2994">
                  <c:v>-4.6395916837673001E-5</c:v>
                </c:pt>
                <c:pt idx="2995">
                  <c:v>-4.4895293806858802E-5</c:v>
                </c:pt>
                <c:pt idx="2996">
                  <c:v>-4.2883288705871698E-5</c:v>
                </c:pt>
                <c:pt idx="2997">
                  <c:v>-4.0771456481348597E-5</c:v>
                </c:pt>
                <c:pt idx="2998">
                  <c:v>-3.8987575225736501E-5</c:v>
                </c:pt>
                <c:pt idx="2999">
                  <c:v>-3.7844391405136701E-5</c:v>
                </c:pt>
                <c:pt idx="3000">
                  <c:v>-3.7508200148778303E-5</c:v>
                </c:pt>
                <c:pt idx="3001">
                  <c:v>-3.8024883253592797E-5</c:v>
                </c:pt>
                <c:pt idx="3002">
                  <c:v>-3.9337386679400298E-5</c:v>
                </c:pt>
                <c:pt idx="3003">
                  <c:v>-4.1271517238031301E-5</c:v>
                </c:pt>
                <c:pt idx="3004">
                  <c:v>-4.3516780780429698E-5</c:v>
                </c:pt>
                <c:pt idx="3005">
                  <c:v>-4.5663445430108698E-5</c:v>
                </c:pt>
                <c:pt idx="3006">
                  <c:v>-4.7324230310138903E-5</c:v>
                </c:pt>
                <c:pt idx="3007">
                  <c:v>-4.825394819948E-5</c:v>
                </c:pt>
                <c:pt idx="3008">
                  <c:v>-4.8351245958518999E-5</c:v>
                </c:pt>
                <c:pt idx="3009">
                  <c:v>-4.7593348607695001E-5</c:v>
                </c:pt>
                <c:pt idx="3010">
                  <c:v>-4.6054481801681799E-5</c:v>
                </c:pt>
                <c:pt idx="3011">
                  <c:v>-4.3991145402686703E-5</c:v>
                </c:pt>
                <c:pt idx="3012">
                  <c:v>-4.1825479063103098E-5</c:v>
                </c:pt>
                <c:pt idx="3013">
                  <c:v>-3.9996216736254E-5</c:v>
                </c:pt>
                <c:pt idx="3014">
                  <c:v>-3.8824129735581903E-5</c:v>
                </c:pt>
                <c:pt idx="3015">
                  <c:v>-3.8479799253049698E-5</c:v>
                </c:pt>
                <c:pt idx="3016">
                  <c:v>-3.90102940713734E-5</c:v>
                </c:pt>
                <c:pt idx="3017">
                  <c:v>-4.0357081259536602E-5</c:v>
                </c:pt>
                <c:pt idx="3018">
                  <c:v>-4.2341471826732097E-5</c:v>
                </c:pt>
                <c:pt idx="3019">
                  <c:v>-4.4645005628497997E-5</c:v>
                </c:pt>
                <c:pt idx="3020">
                  <c:v>-4.6847485515082301E-5</c:v>
                </c:pt>
                <c:pt idx="3021">
                  <c:v>-4.8551710192249102E-5</c:v>
                </c:pt>
                <c:pt idx="3022">
                  <c:v>-4.95060664529942E-5</c:v>
                </c:pt>
                <c:pt idx="3023">
                  <c:v>-4.9606379295561301E-5</c:v>
                </c:pt>
                <c:pt idx="3024">
                  <c:v>-4.8829213764532499E-5</c:v>
                </c:pt>
                <c:pt idx="3025">
                  <c:v>-4.7250826937733103E-5</c:v>
                </c:pt>
                <c:pt idx="3026">
                  <c:v>-4.5134462149584503E-5</c:v>
                </c:pt>
                <c:pt idx="3027">
                  <c:v>-4.2913179179162298E-5</c:v>
                </c:pt>
                <c:pt idx="3028">
                  <c:v>-4.10370174965253E-5</c:v>
                </c:pt>
                <c:pt idx="3029">
                  <c:v>-3.9835029810941598E-5</c:v>
                </c:pt>
                <c:pt idx="3030">
                  <c:v>-3.9482220525684599E-5</c:v>
                </c:pt>
                <c:pt idx="3031">
                  <c:v>-4.0026883718559497E-5</c:v>
                </c:pt>
                <c:pt idx="3032">
                  <c:v>-4.1408962104536997E-5</c:v>
                </c:pt>
                <c:pt idx="3033">
                  <c:v>-4.3445130348229303E-5</c:v>
                </c:pt>
                <c:pt idx="3034">
                  <c:v>-4.58087124411513E-5</c:v>
                </c:pt>
                <c:pt idx="3035">
                  <c:v>-4.8068715943859002E-5</c:v>
                </c:pt>
                <c:pt idx="3036">
                  <c:v>-4.9817707143720798E-5</c:v>
                </c:pt>
                <c:pt idx="3037">
                  <c:v>-5.07974490734184E-5</c:v>
                </c:pt>
                <c:pt idx="3038">
                  <c:v>-5.0900864405994703E-5</c:v>
                </c:pt>
                <c:pt idx="3039">
                  <c:v>-5.0103843490010102E-5</c:v>
                </c:pt>
                <c:pt idx="3040">
                  <c:v>-4.84847394433355E-5</c:v>
                </c:pt>
                <c:pt idx="3041">
                  <c:v>-4.6313748762596998E-5</c:v>
                </c:pt>
                <c:pt idx="3042">
                  <c:v>-4.40351912765121E-5</c:v>
                </c:pt>
                <c:pt idx="3043">
                  <c:v>-4.21107637105705E-5</c:v>
                </c:pt>
                <c:pt idx="3044">
                  <c:v>-4.0878057052446098E-5</c:v>
                </c:pt>
                <c:pt idx="3045">
                  <c:v>-4.0516635260042598E-5</c:v>
                </c:pt>
                <c:pt idx="3046">
                  <c:v>-4.1076054268539103E-5</c:v>
                </c:pt>
                <c:pt idx="3047">
                  <c:v>-4.2494681865785802E-5</c:v>
                </c:pt>
                <c:pt idx="3048">
                  <c:v>-4.4584405496117897E-5</c:v>
                </c:pt>
                <c:pt idx="3049">
                  <c:v>-4.7010065630169497E-5</c:v>
                </c:pt>
                <c:pt idx="3050">
                  <c:v>-4.9329523880241002E-5</c:v>
                </c:pt>
                <c:pt idx="3051">
                  <c:v>-5.1124786790058703E-5</c:v>
                </c:pt>
                <c:pt idx="3052">
                  <c:v>-5.2130792853037798E-5</c:v>
                </c:pt>
                <c:pt idx="3053">
                  <c:v>-5.22374886699228E-5</c:v>
                </c:pt>
                <c:pt idx="3054">
                  <c:v>-5.1420085627426501E-5</c:v>
                </c:pt>
                <c:pt idx="3055">
                  <c:v>-4.9759111798550102E-5</c:v>
                </c:pt>
                <c:pt idx="3056">
                  <c:v>-4.7531948549897899E-5</c:v>
                </c:pt>
                <c:pt idx="3057">
                  <c:v>-4.5194543324214302E-5</c:v>
                </c:pt>
                <c:pt idx="3058">
                  <c:v>-4.3220626312622299E-5</c:v>
                </c:pt>
                <c:pt idx="3059">
                  <c:v>-4.1956599384396001E-5</c:v>
                </c:pt>
                <c:pt idx="3060">
                  <c:v>-4.1586729518798199E-5</c:v>
                </c:pt>
                <c:pt idx="3061">
                  <c:v>-4.2161870230540703E-5</c:v>
                </c:pt>
                <c:pt idx="3062">
                  <c:v>-4.3618753416986102E-5</c:v>
                </c:pt>
                <c:pt idx="3063">
                  <c:v>-4.5764303624601899E-5</c:v>
                </c:pt>
                <c:pt idx="3064">
                  <c:v>-4.8254568647344899E-5</c:v>
                </c:pt>
                <c:pt idx="3065">
                  <c:v>-5.0635862693952E-5</c:v>
                </c:pt>
                <c:pt idx="3066">
                  <c:v>-5.2479263194007797E-5</c:v>
                </c:pt>
                <c:pt idx="3067">
                  <c:v>-5.3512665597345298E-5</c:v>
                </c:pt>
                <c:pt idx="3068">
                  <c:v>-5.3622970345949902E-5</c:v>
                </c:pt>
                <c:pt idx="3069">
                  <c:v>-5.2784719922142999E-5</c:v>
                </c:pt>
                <c:pt idx="3070">
                  <c:v>-5.10807224109202E-5</c:v>
                </c:pt>
                <c:pt idx="3071">
                  <c:v>-4.8795823352857603E-5</c:v>
                </c:pt>
                <c:pt idx="3072">
                  <c:v>-4.6398029118397003E-5</c:v>
                </c:pt>
                <c:pt idx="3073">
                  <c:v>-4.4373539154736797E-5</c:v>
                </c:pt>
                <c:pt idx="3074">
                  <c:v>-4.3077879121692802E-5</c:v>
                </c:pt>
                <c:pt idx="3075">
                  <c:v>-4.2700181806764997E-5</c:v>
                </c:pt>
                <c:pt idx="3076">
                  <c:v>-4.3292635236616901E-5</c:v>
                </c:pt>
                <c:pt idx="3077">
                  <c:v>-4.4790255133545499E-5</c:v>
                </c:pt>
                <c:pt idx="3078">
                  <c:v>-4.6994779607456097E-5</c:v>
                </c:pt>
                <c:pt idx="3079">
                  <c:v>-4.9553073524699402E-5</c:v>
                </c:pt>
                <c:pt idx="3080">
                  <c:v>-5.1999400782514402E-5</c:v>
                </c:pt>
                <c:pt idx="3081">
                  <c:v>-5.3893455138800801E-5</c:v>
                </c:pt>
                <c:pt idx="3082">
                  <c:v>-5.4955831122107197E-5</c:v>
                </c:pt>
                <c:pt idx="3083">
                  <c:v>-5.5070315704117098E-5</c:v>
                </c:pt>
                <c:pt idx="3084">
                  <c:v>-5.4210816303014697E-5</c:v>
                </c:pt>
                <c:pt idx="3085">
                  <c:v>-5.2462573233947201E-5</c:v>
                </c:pt>
                <c:pt idx="3086">
                  <c:v>-5.0118264014093103E-5</c:v>
                </c:pt>
                <c:pt idx="3087">
                  <c:v>-4.76585059935619E-5</c:v>
                </c:pt>
                <c:pt idx="3088">
                  <c:v>-4.5582517581012099E-5</c:v>
                </c:pt>
                <c:pt idx="3089">
                  <c:v>-4.4255339496469798E-5</c:v>
                </c:pt>
                <c:pt idx="3090">
                  <c:v>-4.3871171630616702E-5</c:v>
                </c:pt>
                <c:pt idx="3091">
                  <c:v>-4.4483577046150603E-5</c:v>
                </c:pt>
                <c:pt idx="3092">
                  <c:v>-4.6025740828076497E-5</c:v>
                </c:pt>
                <c:pt idx="3093">
                  <c:v>-4.8293905494148297E-5</c:v>
                </c:pt>
                <c:pt idx="3094">
                  <c:v>-5.0925216595154001E-5</c:v>
                </c:pt>
                <c:pt idx="3095">
                  <c:v>-5.34412029876787E-5</c:v>
                </c:pt>
                <c:pt idx="3096">
                  <c:v>-5.53895653409439E-5</c:v>
                </c:pt>
                <c:pt idx="3097">
                  <c:v>-5.6483266403755197E-5</c:v>
                </c:pt>
                <c:pt idx="3098">
                  <c:v>-5.6602913607052801E-5</c:v>
                </c:pt>
                <c:pt idx="3099">
                  <c:v>-5.5721851557986097E-5</c:v>
                </c:pt>
                <c:pt idx="3100">
                  <c:v>-5.3927985020490901E-5</c:v>
                </c:pt>
                <c:pt idx="3101">
                  <c:v>-5.1522346982592397E-5</c:v>
                </c:pt>
                <c:pt idx="3102">
                  <c:v>-4.89989333607943E-5</c:v>
                </c:pt>
                <c:pt idx="3103">
                  <c:v>-4.6870737206081001E-5</c:v>
                </c:pt>
                <c:pt idx="3104">
                  <c:v>-4.5512847282447003E-5</c:v>
                </c:pt>
                <c:pt idx="3105">
                  <c:v>-4.51248016635228E-5</c:v>
                </c:pt>
                <c:pt idx="3106">
                  <c:v>-4.5761586634986198E-5</c:v>
                </c:pt>
                <c:pt idx="3107">
                  <c:v>-4.7354382955280803E-5</c:v>
                </c:pt>
                <c:pt idx="3108">
                  <c:v>-4.9693478814814498E-5</c:v>
                </c:pt>
                <c:pt idx="3109">
                  <c:v>-5.2405509114295403E-5</c:v>
                </c:pt>
                <c:pt idx="3110">
                  <c:v>-5.4998263901688999E-5</c:v>
                </c:pt>
                <c:pt idx="3111">
                  <c:v>-5.70065684264985E-5</c:v>
                </c:pt>
                <c:pt idx="3112">
                  <c:v>-5.8135291039136501E-5</c:v>
                </c:pt>
                <c:pt idx="3113">
                  <c:v>-5.8261793047576898E-5</c:v>
                </c:pt>
                <c:pt idx="3114">
                  <c:v>-5.7358996105970401E-5</c:v>
                </c:pt>
                <c:pt idx="3115">
                  <c:v>-5.5517844791305497E-5</c:v>
                </c:pt>
                <c:pt idx="3116">
                  <c:v>-5.3048525362805997E-5</c:v>
                </c:pt>
                <c:pt idx="3117">
                  <c:v>-5.0459556681644398E-5</c:v>
                </c:pt>
                <c:pt idx="3118">
                  <c:v>-4.8278820412932801E-5</c:v>
                </c:pt>
                <c:pt idx="3119">
                  <c:v>-4.6892233425159801E-5</c:v>
                </c:pt>
                <c:pt idx="3120">
                  <c:v>-4.65050650259941E-5</c:v>
                </c:pt>
                <c:pt idx="3121">
                  <c:v>-4.7173786093072801E-5</c:v>
                </c:pt>
                <c:pt idx="3122">
                  <c:v>-4.8827295392229298E-5</c:v>
                </c:pt>
                <c:pt idx="3123">
                  <c:v>-5.1249205946447399E-5</c:v>
                </c:pt>
                <c:pt idx="3124">
                  <c:v>-5.40544041593518E-5</c:v>
                </c:pt>
                <c:pt idx="3125">
                  <c:v>-5.6735379610965097E-5</c:v>
                </c:pt>
                <c:pt idx="3126">
                  <c:v>-5.8812724186271801E-5</c:v>
                </c:pt>
                <c:pt idx="3127">
                  <c:v>-5.99825225977152E-5</c:v>
                </c:pt>
                <c:pt idx="3128">
                  <c:v>-6.0118826520526902E-5</c:v>
                </c:pt>
                <c:pt idx="3129">
                  <c:v>-5.91943962322346E-5</c:v>
                </c:pt>
                <c:pt idx="3130">
                  <c:v>-5.7303843638834603E-5</c:v>
                </c:pt>
                <c:pt idx="3131">
                  <c:v>-5.4767786376961499E-5</c:v>
                </c:pt>
                <c:pt idx="3132">
                  <c:v>-5.2111069671222198E-5</c:v>
                </c:pt>
                <c:pt idx="3133">
                  <c:v>-4.9878203976426E-5</c:v>
                </c:pt>
                <c:pt idx="3134">
                  <c:v>-4.84671456367865E-5</c:v>
                </c:pt>
                <c:pt idx="3135">
                  <c:v>-4.80895010578412E-5</c:v>
                </c:pt>
                <c:pt idx="3136">
                  <c:v>-4.88033088838597E-5</c:v>
                </c:pt>
                <c:pt idx="3137">
                  <c:v>-5.0534724380134802E-5</c:v>
                </c:pt>
                <c:pt idx="3138">
                  <c:v>-5.3059501682554699E-5</c:v>
                </c:pt>
                <c:pt idx="3139">
                  <c:v>-5.5978752360155301E-5</c:v>
                </c:pt>
                <c:pt idx="3140">
                  <c:v>-5.8767120097127401E-5</c:v>
                </c:pt>
                <c:pt idx="3141">
                  <c:v>-6.0928767088147603E-5</c:v>
                </c:pt>
                <c:pt idx="3142">
                  <c:v>-6.2149906948920795E-5</c:v>
                </c:pt>
                <c:pt idx="3143">
                  <c:v>-6.2301228200366398E-5</c:v>
                </c:pt>
                <c:pt idx="3144">
                  <c:v>-6.1355815380424906E-5</c:v>
                </c:pt>
                <c:pt idx="3145">
                  <c:v>-5.9413032921011202E-5</c:v>
                </c:pt>
                <c:pt idx="3146">
                  <c:v>-5.6806066831475099E-5</c:v>
                </c:pt>
                <c:pt idx="3147">
                  <c:v>-5.4079059878820599E-5</c:v>
                </c:pt>
                <c:pt idx="3148">
                  <c:v>-5.1795996862671302E-5</c:v>
                </c:pt>
                <c:pt idx="3149">
                  <c:v>-5.0368844500386501E-5</c:v>
                </c:pt>
                <c:pt idx="3150">
                  <c:v>-5.0016525904599102E-5</c:v>
                </c:pt>
                <c:pt idx="3151">
                  <c:v>-5.07987672531363E-5</c:v>
                </c:pt>
                <c:pt idx="3152">
                  <c:v>-5.2638187540178597E-5</c:v>
                </c:pt>
                <c:pt idx="3153">
                  <c:v>-5.5300667650938803E-5</c:v>
                </c:pt>
                <c:pt idx="3154">
                  <c:v>-5.8370106442744198E-5</c:v>
                </c:pt>
                <c:pt idx="3155">
                  <c:v>-6.1298996577375305E-5</c:v>
                </c:pt>
                <c:pt idx="3156">
                  <c:v>-6.3571377014801003E-5</c:v>
                </c:pt>
                <c:pt idx="3157">
                  <c:v>-6.4861789148368398E-5</c:v>
                </c:pt>
                <c:pt idx="3158">
                  <c:v>-6.5037518765960996E-5</c:v>
                </c:pt>
                <c:pt idx="3159">
                  <c:v>-6.40728636801001E-5</c:v>
                </c:pt>
                <c:pt idx="3160">
                  <c:v>-6.2073859827238597E-5</c:v>
                </c:pt>
                <c:pt idx="3161">
                  <c:v>-5.9389959882328397E-5</c:v>
                </c:pt>
                <c:pt idx="3162">
                  <c:v>-5.6589691203632203E-5</c:v>
                </c:pt>
                <c:pt idx="3163">
                  <c:v>-5.4261356652676103E-5</c:v>
                </c:pt>
                <c:pt idx="3164">
                  <c:v>-5.2834277938738203E-5</c:v>
                </c:pt>
                <c:pt idx="3165">
                  <c:v>-5.2536352061045999E-5</c:v>
                </c:pt>
                <c:pt idx="3166">
                  <c:v>-5.3429179277999699E-5</c:v>
                </c:pt>
                <c:pt idx="3167">
                  <c:v>-5.5430446989999E-5</c:v>
                </c:pt>
                <c:pt idx="3168">
                  <c:v>-5.8292637897749702E-5</c:v>
                </c:pt>
                <c:pt idx="3169">
                  <c:v>-6.1576440351001493E-5</c:v>
                </c:pt>
                <c:pt idx="3170">
                  <c:v>-6.4704712272866904E-5</c:v>
                </c:pt>
                <c:pt idx="3171">
                  <c:v>-6.7134951354330802E-5</c:v>
                </c:pt>
                <c:pt idx="3172">
                  <c:v>-6.8526845308573804E-5</c:v>
                </c:pt>
                <c:pt idx="3173">
                  <c:v>-6.8744092385722896E-5</c:v>
                </c:pt>
                <c:pt idx="3174">
                  <c:v>-6.7763651316973995E-5</c:v>
                </c:pt>
                <c:pt idx="3175">
                  <c:v>-6.5701593533293599E-5</c:v>
                </c:pt>
                <c:pt idx="3176">
                  <c:v>-6.2930260343143401E-5</c:v>
                </c:pt>
                <c:pt idx="3177">
                  <c:v>-6.0051706198386801E-5</c:v>
                </c:pt>
                <c:pt idx="3178">
                  <c:v>-5.7687276624908498E-5</c:v>
                </c:pt>
                <c:pt idx="3179">
                  <c:v>-5.62897117029112E-5</c:v>
                </c:pt>
                <c:pt idx="3180">
                  <c:v>-5.6098938595349999E-5</c:v>
                </c:pt>
                <c:pt idx="3181">
                  <c:v>-5.7178831818203903E-5</c:v>
                </c:pt>
                <c:pt idx="3182">
                  <c:v>-5.9439658739356497E-5</c:v>
                </c:pt>
                <c:pt idx="3183">
                  <c:v>-6.2614183728321206E-5</c:v>
                </c:pt>
                <c:pt idx="3184">
                  <c:v>-6.6229273024890096E-5</c:v>
                </c:pt>
                <c:pt idx="3185">
                  <c:v>-6.9665091838733305E-5</c:v>
                </c:pt>
                <c:pt idx="3186">
                  <c:v>-7.2341187800718597E-5</c:v>
                </c:pt>
                <c:pt idx="3187">
                  <c:v>-7.38955386374112E-5</c:v>
                </c:pt>
                <c:pt idx="3188">
                  <c:v>-7.4185182332733705E-5</c:v>
                </c:pt>
                <c:pt idx="3189">
                  <c:v>-7.3189089031028406E-5</c:v>
                </c:pt>
                <c:pt idx="3190">
                  <c:v>-7.1037577092434296E-5</c:v>
                </c:pt>
                <c:pt idx="3191">
                  <c:v>-6.8138859848918795E-5</c:v>
                </c:pt>
                <c:pt idx="3192">
                  <c:v>-6.5148816639130295E-5</c:v>
                </c:pt>
                <c:pt idx="3193">
                  <c:v>-6.27426630588667E-5</c:v>
                </c:pt>
                <c:pt idx="3194">
                  <c:v>-6.1412346930424805E-5</c:v>
                </c:pt>
                <c:pt idx="3195">
                  <c:v>-6.1418798109945998E-5</c:v>
                </c:pt>
                <c:pt idx="3196">
                  <c:v>-6.2829620207021094E-5</c:v>
                </c:pt>
                <c:pt idx="3197">
                  <c:v>-6.5539489451713504E-5</c:v>
                </c:pt>
                <c:pt idx="3198">
                  <c:v>-6.9241084083548104E-5</c:v>
                </c:pt>
                <c:pt idx="3199">
                  <c:v>-7.33959631334439E-5</c:v>
                </c:pt>
                <c:pt idx="3200">
                  <c:v>-7.7304959568505902E-5</c:v>
                </c:pt>
                <c:pt idx="3201">
                  <c:v>-8.0307073349988506E-5</c:v>
                </c:pt>
                <c:pt idx="3202">
                  <c:v>-8.1945687015746595E-5</c:v>
                </c:pt>
                <c:pt idx="3203">
                  <c:v>-8.1929841066471197E-5</c:v>
                </c:pt>
                <c:pt idx="3204">
                  <c:v>-8.0026871131105506E-5</c:v>
                </c:pt>
                <c:pt idx="3205">
                  <c:v>-7.6169354310277402E-5</c:v>
                </c:pt>
                <c:pt idx="3206">
                  <c:v>-7.0696087197696304E-5</c:v>
                </c:pt>
                <c:pt idx="3207">
                  <c:v>-6.4339219207290796E-5</c:v>
                </c:pt>
                <c:pt idx="3208">
                  <c:v>-5.7898935453854698E-5</c:v>
                </c:pt>
                <c:pt idx="3209">
                  <c:v>-5.1944447298748099E-5</c:v>
                </c:pt>
                <c:pt idx="3210">
                  <c:v>-4.6744858988184902E-5</c:v>
                </c:pt>
                <c:pt idx="3211">
                  <c:v>-4.23515345287158E-5</c:v>
                </c:pt>
                <c:pt idx="3212">
                  <c:v>-3.8702642941420803E-5</c:v>
                </c:pt>
                <c:pt idx="3213">
                  <c:v>-3.56948331378844E-5</c:v>
                </c:pt>
                <c:pt idx="3214">
                  <c:v>-3.32204268015316E-5</c:v>
                </c:pt>
                <c:pt idx="3215">
                  <c:v>-3.1182846564572099E-5</c:v>
                </c:pt>
                <c:pt idx="3216">
                  <c:v>-2.9501006863263698E-5</c:v>
                </c:pt>
                <c:pt idx="3217">
                  <c:v>-2.8108925395833698E-5</c:v>
                </c:pt>
                <c:pt idx="3218">
                  <c:v>-2.69536521262277E-5</c:v>
                </c:pt>
                <c:pt idx="3219">
                  <c:v>-2.5992883351117901E-5</c:v>
                </c:pt>
                <c:pt idx="3220">
                  <c:v>-2.5192788580937399E-5</c:v>
                </c:pt>
                <c:pt idx="3221">
                  <c:v>-2.4526203595526599E-5</c:v>
                </c:pt>
                <c:pt idx="3222">
                  <c:v>-2.3971190992713901E-5</c:v>
                </c:pt>
                <c:pt idx="3223">
                  <c:v>-2.3509917473594501E-5</c:v>
                </c:pt>
                <c:pt idx="3224">
                  <c:v>-2.3127785437667001E-5</c:v>
                </c:pt>
                <c:pt idx="3225">
                  <c:v>-2.28127636642491E-5</c:v>
                </c:pt>
                <c:pt idx="3226">
                  <c:v>-2.2554869961229799E-5</c:v>
                </c:pt>
                <c:pt idx="3227">
                  <c:v>-2.23457702670657E-5</c:v>
                </c:pt>
                <c:pt idx="3228">
                  <c:v>-2.2178465560286801E-5</c:v>
                </c:pt>
                <c:pt idx="3229">
                  <c:v>-2.2047046282139699E-5</c:v>
                </c:pt>
                <c:pt idx="3230">
                  <c:v>-2.19464979589329E-5</c:v>
                </c:pt>
                <c:pt idx="3231">
                  <c:v>-2.1872546581273199E-5</c:v>
                </c:pt>
                <c:pt idx="3232">
                  <c:v>-2.1821534368617199E-5</c:v>
                </c:pt>
                <c:pt idx="3233">
                  <c:v>-2.1790319419872899E-5</c:v>
                </c:pt>
                <c:pt idx="3234">
                  <c:v>-2.1776194228442099E-5</c:v>
                </c:pt>
                <c:pt idx="3235">
                  <c:v>-2.1776818593022498E-5</c:v>
                </c:pt>
                <c:pt idx="3236">
                  <c:v>-2.1790164741794299E-5</c:v>
                </c:pt>
                <c:pt idx="3237">
                  <c:v>-2.18144715247855E-5</c:v>
                </c:pt>
                <c:pt idx="3238">
                  <c:v>-2.18482062510389E-5</c:v>
                </c:pt>
                <c:pt idx="3239">
                  <c:v>-2.1890032801234899E-5</c:v>
                </c:pt>
                <c:pt idx="3240">
                  <c:v>-2.1938784777294499E-5</c:v>
                </c:pt>
                <c:pt idx="3241">
                  <c:v>-2.19934425308501E-5</c:v>
                </c:pt>
                <c:pt idx="3242">
                  <c:v>-2.205311398469E-5</c:v>
                </c:pt>
                <c:pt idx="3243">
                  <c:v>-2.2117017919367401E-5</c:v>
                </c:pt>
                <c:pt idx="3244">
                  <c:v>-2.2184469965081801E-5</c:v>
                </c:pt>
                <c:pt idx="3245">
                  <c:v>-2.22548702232149E-5</c:v>
                </c:pt>
                <c:pt idx="3246">
                  <c:v>-2.2327692946084598E-5</c:v>
                </c:pt>
                <c:pt idx="3247">
                  <c:v>-2.2402477277724399E-5</c:v>
                </c:pt>
                <c:pt idx="3248">
                  <c:v>-2.2478819497900801E-5</c:v>
                </c:pt>
                <c:pt idx="3249">
                  <c:v>-2.25563660146069E-5</c:v>
                </c:pt>
                <c:pt idx="3250">
                  <c:v>-2.2634807439464601E-5</c:v>
                </c:pt>
                <c:pt idx="3251">
                  <c:v>-2.27138733756246E-5</c:v>
                </c:pt>
                <c:pt idx="3252">
                  <c:v>-2.2793327791792401E-5</c:v>
                </c:pt>
                <c:pt idx="3253">
                  <c:v>-2.2872965037120399E-5</c:v>
                </c:pt>
                <c:pt idx="3254">
                  <c:v>-2.2952606226628701E-5</c:v>
                </c:pt>
                <c:pt idx="3255">
                  <c:v>-2.30320961729083E-5</c:v>
                </c:pt>
                <c:pt idx="3256">
                  <c:v>-2.31113007092081E-5</c:v>
                </c:pt>
                <c:pt idx="3257">
                  <c:v>-2.3190104106291899E-5</c:v>
                </c:pt>
                <c:pt idx="3258">
                  <c:v>-2.32684071014703E-5</c:v>
                </c:pt>
                <c:pt idx="3259">
                  <c:v>-2.3346124889528E-5</c:v>
                </c:pt>
                <c:pt idx="3260">
                  <c:v>-2.3423185467778999E-5</c:v>
                </c:pt>
                <c:pt idx="3261">
                  <c:v>-2.34995282035982E-5</c:v>
                </c:pt>
                <c:pt idx="3262">
                  <c:v>-2.35751023906284E-5</c:v>
                </c:pt>
                <c:pt idx="3263">
                  <c:v>-2.36498663174514E-5</c:v>
                </c:pt>
                <c:pt idx="3264">
                  <c:v>-2.3723785820358501E-5</c:v>
                </c:pt>
                <c:pt idx="3265">
                  <c:v>-2.3796833857057602E-5</c:v>
                </c:pt>
                <c:pt idx="3266">
                  <c:v>-2.38689892498314E-5</c:v>
                </c:pt>
                <c:pt idx="3267">
                  <c:v>-2.3940236304828001E-5</c:v>
                </c:pt>
                <c:pt idx="3268">
                  <c:v>-2.40105638488996E-5</c:v>
                </c:pt>
                <c:pt idx="3269">
                  <c:v>-2.40799649040389E-5</c:v>
                </c:pt>
                <c:pt idx="3270">
                  <c:v>-2.4148435982211501E-5</c:v>
                </c:pt>
                <c:pt idx="3271">
                  <c:v>-2.4215976805981601E-5</c:v>
                </c:pt>
                <c:pt idx="3272">
                  <c:v>-2.4282589740976399E-5</c:v>
                </c:pt>
                <c:pt idx="3273">
                  <c:v>-2.4348279534885298E-5</c:v>
                </c:pt>
                <c:pt idx="3274">
                  <c:v>-2.4413053005508299E-5</c:v>
                </c:pt>
                <c:pt idx="3275">
                  <c:v>-2.4476918652800298E-5</c:v>
                </c:pt>
                <c:pt idx="3276">
                  <c:v>-2.45398865059163E-5</c:v>
                </c:pt>
                <c:pt idx="3277">
                  <c:v>-2.4601967826372999E-5</c:v>
                </c:pt>
                <c:pt idx="3278">
                  <c:v>-2.4663174980852999E-5</c:v>
                </c:pt>
                <c:pt idx="3279">
                  <c:v>-2.472352122362E-5</c:v>
                </c:pt>
                <c:pt idx="3280">
                  <c:v>-2.4783020477980398E-5</c:v>
                </c:pt>
                <c:pt idx="3281">
                  <c:v>-2.4841687352079501E-5</c:v>
                </c:pt>
                <c:pt idx="3282">
                  <c:v>-2.48995368847119E-5</c:v>
                </c:pt>
                <c:pt idx="3283">
                  <c:v>-2.4956584439165001E-5</c:v>
                </c:pt>
                <c:pt idx="3284">
                  <c:v>-2.50128457129841E-5</c:v>
                </c:pt>
                <c:pt idx="3285">
                  <c:v>-2.5068336563328301E-5</c:v>
                </c:pt>
                <c:pt idx="3286">
                  <c:v>-2.5123072917856499E-5</c:v>
                </c:pt>
                <c:pt idx="3287">
                  <c:v>-2.5177070830009799E-5</c:v>
                </c:pt>
                <c:pt idx="3288">
                  <c:v>-2.52303462486777E-5</c:v>
                </c:pt>
                <c:pt idx="3289">
                  <c:v>-2.5282915159269302E-5</c:v>
                </c:pt>
                <c:pt idx="3290">
                  <c:v>-2.5334793311152801E-5</c:v>
                </c:pt>
                <c:pt idx="3291">
                  <c:v>-2.5385996487418001E-5</c:v>
                </c:pt>
                <c:pt idx="3292">
                  <c:v>-2.5436540201247899E-5</c:v>
                </c:pt>
                <c:pt idx="3293">
                  <c:v>-2.54864397763257E-5</c:v>
                </c:pt>
                <c:pt idx="3294">
                  <c:v>-2.5535710313886999E-5</c:v>
                </c:pt>
                <c:pt idx="3295">
                  <c:v>-2.5584366679397801E-5</c:v>
                </c:pt>
                <c:pt idx="3296">
                  <c:v>-2.56324235298521E-5</c:v>
                </c:pt>
                <c:pt idx="3297">
                  <c:v>-2.5679895148296202E-5</c:v>
                </c:pt>
                <c:pt idx="3298">
                  <c:v>-2.57267956786758E-5</c:v>
                </c:pt>
                <c:pt idx="3299">
                  <c:v>-2.5773138897300602E-5</c:v>
                </c:pt>
                <c:pt idx="3300">
                  <c:v>-2.5818938310425701E-5</c:v>
                </c:pt>
                <c:pt idx="3301">
                  <c:v>-2.58642071066596E-5</c:v>
                </c:pt>
                <c:pt idx="3302">
                  <c:v>-2.5908958135190599E-5</c:v>
                </c:pt>
                <c:pt idx="3303">
                  <c:v>-2.59532040671249E-5</c:v>
                </c:pt>
                <c:pt idx="3304">
                  <c:v>-2.5996957215450902E-5</c:v>
                </c:pt>
                <c:pt idx="3305">
                  <c:v>-2.6040229538860001E-5</c:v>
                </c:pt>
                <c:pt idx="3306">
                  <c:v>-2.60830327955804E-5</c:v>
                </c:pt>
                <c:pt idx="3307">
                  <c:v>-2.6125378286788299E-5</c:v>
                </c:pt>
                <c:pt idx="3308">
                  <c:v>-2.6167277212153001E-5</c:v>
                </c:pt>
                <c:pt idx="3309">
                  <c:v>-2.6208740362437E-5</c:v>
                </c:pt>
                <c:pt idx="3310">
                  <c:v>-2.6249778298664499E-5</c:v>
                </c:pt>
                <c:pt idx="3311">
                  <c:v>-2.62904012508388E-5</c:v>
                </c:pt>
                <c:pt idx="3312">
                  <c:v>-2.6330619228936899E-5</c:v>
                </c:pt>
                <c:pt idx="3313">
                  <c:v>-2.6370441886325301E-5</c:v>
                </c:pt>
                <c:pt idx="3314">
                  <c:v>-2.6409878690509701E-5</c:v>
                </c:pt>
                <c:pt idx="3315">
                  <c:v>-2.6448938786574501E-5</c:v>
                </c:pt>
                <c:pt idx="3316">
                  <c:v>-2.6487631211001299E-5</c:v>
                </c:pt>
                <c:pt idx="3317">
                  <c:v>-2.6525964512879301E-5</c:v>
                </c:pt>
                <c:pt idx="3318">
                  <c:v>-2.6563947168528999E-5</c:v>
                </c:pt>
                <c:pt idx="3319">
                  <c:v>-2.6601587365327601E-5</c:v>
                </c:pt>
                <c:pt idx="3320">
                  <c:v>-2.6638893071380999E-5</c:v>
                </c:pt>
                <c:pt idx="3321">
                  <c:v>-2.66758720236393E-5</c:v>
                </c:pt>
                <c:pt idx="3322">
                  <c:v>-2.6712531700724899E-5</c:v>
                </c:pt>
                <c:pt idx="3323">
                  <c:v>-2.67488794761665E-5</c:v>
                </c:pt>
                <c:pt idx="3324">
                  <c:v>-2.67849223020581E-5</c:v>
                </c:pt>
                <c:pt idx="3325">
                  <c:v>-2.6820667192017201E-5</c:v>
                </c:pt>
                <c:pt idx="3326">
                  <c:v>-2.6856120803502399E-5</c:v>
                </c:pt>
                <c:pt idx="3327">
                  <c:v>-2.6891289595351501E-5</c:v>
                </c:pt>
                <c:pt idx="3328">
                  <c:v>-2.6926179906720498E-5</c:v>
                </c:pt>
                <c:pt idx="3329">
                  <c:v>-2.6960797874893599E-5</c:v>
                </c:pt>
                <c:pt idx="3330">
                  <c:v>-2.69951493803665E-5</c:v>
                </c:pt>
                <c:pt idx="3331">
                  <c:v>-2.7029240301959498E-5</c:v>
                </c:pt>
                <c:pt idx="3332">
                  <c:v>-2.70630761679133E-5</c:v>
                </c:pt>
                <c:pt idx="3333">
                  <c:v>-2.7096662480982801E-5</c:v>
                </c:pt>
                <c:pt idx="3334">
                  <c:v>-2.71300045403736E-5</c:v>
                </c:pt>
                <c:pt idx="3335">
                  <c:v>-2.7163107435381999E-5</c:v>
                </c:pt>
                <c:pt idx="3336">
                  <c:v>-2.71959762260585E-5</c:v>
                </c:pt>
                <c:pt idx="3337">
                  <c:v>-2.7228615715255502E-5</c:v>
                </c:pt>
                <c:pt idx="3338">
                  <c:v>-2.7261030654717201E-5</c:v>
                </c:pt>
                <c:pt idx="3339">
                  <c:v>-2.72932256021461E-5</c:v>
                </c:pt>
                <c:pt idx="3340">
                  <c:v>-2.7325205029716902E-5</c:v>
                </c:pt>
                <c:pt idx="3341">
                  <c:v>-2.7356973226708801E-5</c:v>
                </c:pt>
                <c:pt idx="3342">
                  <c:v>-2.7388534412556399E-5</c:v>
                </c:pt>
                <c:pt idx="3343">
                  <c:v>-2.7419892662523001E-5</c:v>
                </c:pt>
                <c:pt idx="3344">
                  <c:v>-2.7451051979406099E-5</c:v>
                </c:pt>
                <c:pt idx="3345">
                  <c:v>-2.74820161605734E-5</c:v>
                </c:pt>
                <c:pt idx="3346">
                  <c:v>-2.7512788981879799E-5</c:v>
                </c:pt>
                <c:pt idx="3347">
                  <c:v>-2.75433740853584E-5</c:v>
                </c:pt>
                <c:pt idx="3348">
                  <c:v>-2.7573775009292201E-5</c:v>
                </c:pt>
                <c:pt idx="3349">
                  <c:v>-2.76039951902439E-5</c:v>
                </c:pt>
                <c:pt idx="3350">
                  <c:v>-2.7634037982822999E-5</c:v>
                </c:pt>
                <c:pt idx="3351">
                  <c:v>-2.76639066208524E-5</c:v>
                </c:pt>
                <c:pt idx="3352">
                  <c:v>-2.7693604303929201E-5</c:v>
                </c:pt>
                <c:pt idx="3353">
                  <c:v>-2.7723134058685501E-5</c:v>
                </c:pt>
                <c:pt idx="3354">
                  <c:v>-2.77524989260326E-5</c:v>
                </c:pt>
                <c:pt idx="3355">
                  <c:v>-2.7781701817763901E-5</c:v>
                </c:pt>
                <c:pt idx="3356">
                  <c:v>-2.78107455112084E-5</c:v>
                </c:pt>
                <c:pt idx="3357">
                  <c:v>-2.7839632791333099E-5</c:v>
                </c:pt>
                <c:pt idx="3358">
                  <c:v>-2.78683663396455E-5</c:v>
                </c:pt>
                <c:pt idx="3359">
                  <c:v>-2.7896948799522902E-5</c:v>
                </c:pt>
                <c:pt idx="3360">
                  <c:v>-2.7925382623609901E-5</c:v>
                </c:pt>
                <c:pt idx="3361">
                  <c:v>-2.7953670383678099E-5</c:v>
                </c:pt>
                <c:pt idx="3362">
                  <c:v>-2.7981814371906599E-5</c:v>
                </c:pt>
                <c:pt idx="3363">
                  <c:v>-2.8009817024429701E-5</c:v>
                </c:pt>
                <c:pt idx="3364">
                  <c:v>-2.8037680555751899E-5</c:v>
                </c:pt>
                <c:pt idx="3365">
                  <c:v>-2.8065407201685101E-5</c:v>
                </c:pt>
                <c:pt idx="3366">
                  <c:v>-2.8092999146231999E-5</c:v>
                </c:pt>
                <c:pt idx="3367">
                  <c:v>-2.8120458484534299E-5</c:v>
                </c:pt>
                <c:pt idx="3368">
                  <c:v>-2.8147787238854498E-5</c:v>
                </c:pt>
                <c:pt idx="3369">
                  <c:v>-2.81749873960134E-5</c:v>
                </c:pt>
                <c:pt idx="3370">
                  <c:v>-2.8202060997859699E-5</c:v>
                </c:pt>
                <c:pt idx="3371">
                  <c:v>-2.8229009810574401E-5</c:v>
                </c:pt>
                <c:pt idx="3372">
                  <c:v>-2.82558357521526E-5</c:v>
                </c:pt>
                <c:pt idx="3373">
                  <c:v>-2.8282540566059801E-5</c:v>
                </c:pt>
                <c:pt idx="3374">
                  <c:v>-2.8309126094067201E-5</c:v>
                </c:pt>
                <c:pt idx="3375">
                  <c:v>-2.8335594009448199E-5</c:v>
                </c:pt>
                <c:pt idx="3376">
                  <c:v>-2.83619459058436E-5</c:v>
                </c:pt>
                <c:pt idx="3377">
                  <c:v>-2.8388183486310299E-5</c:v>
                </c:pt>
                <c:pt idx="3378">
                  <c:v>-2.8414308335057999E-5</c:v>
                </c:pt>
                <c:pt idx="3379">
                  <c:v>-2.8440321917020502E-5</c:v>
                </c:pt>
                <c:pt idx="3380">
                  <c:v>-2.8466225813168899E-5</c:v>
                </c:pt>
                <c:pt idx="3381">
                  <c:v>-2.8492021516355901E-5</c:v>
                </c:pt>
                <c:pt idx="3382">
                  <c:v>-2.8517710348487298E-5</c:v>
                </c:pt>
                <c:pt idx="3383">
                  <c:v>-2.85432938199624E-5</c:v>
                </c:pt>
                <c:pt idx="3384">
                  <c:v>-2.8568773232908198E-5</c:v>
                </c:pt>
                <c:pt idx="3385">
                  <c:v>-2.85941499214563E-5</c:v>
                </c:pt>
                <c:pt idx="3386">
                  <c:v>-2.8619425214398101E-5</c:v>
                </c:pt>
                <c:pt idx="3387">
                  <c:v>-2.86446003661406E-5</c:v>
                </c:pt>
                <c:pt idx="3388">
                  <c:v>-2.86696765860863E-5</c:v>
                </c:pt>
                <c:pt idx="3389">
                  <c:v>-2.86946550946213E-5</c:v>
                </c:pt>
                <c:pt idx="3390">
                  <c:v>-2.8719537114325399E-5</c:v>
                </c:pt>
                <c:pt idx="3391">
                  <c:v>-2.8744323755999699E-5</c:v>
                </c:pt>
                <c:pt idx="3392">
                  <c:v>-2.87690161563377E-5</c:v>
                </c:pt>
                <c:pt idx="3393">
                  <c:v>-2.87936153888059E-5</c:v>
                </c:pt>
                <c:pt idx="3394">
                  <c:v>-2.8818122575960901E-5</c:v>
                </c:pt>
                <c:pt idx="3395">
                  <c:v>-2.8842538737136099E-5</c:v>
                </c:pt>
                <c:pt idx="3396">
                  <c:v>-2.8866864906654402E-5</c:v>
                </c:pt>
                <c:pt idx="3397">
                  <c:v>-2.8891102059731101E-5</c:v>
                </c:pt>
                <c:pt idx="3398">
                  <c:v>-2.8915251231708699E-5</c:v>
                </c:pt>
                <c:pt idx="3399">
                  <c:v>-2.8939313294768999E-5</c:v>
                </c:pt>
                <c:pt idx="3400">
                  <c:v>-2.8963289278851701E-5</c:v>
                </c:pt>
                <c:pt idx="3401">
                  <c:v>-2.8987180046590699E-5</c:v>
                </c:pt>
                <c:pt idx="3402">
                  <c:v>-2.9010986494678299E-5</c:v>
                </c:pt>
                <c:pt idx="3403">
                  <c:v>-2.9034709516558001E-5</c:v>
                </c:pt>
                <c:pt idx="3404">
                  <c:v>-2.9058349930128499E-5</c:v>
                </c:pt>
                <c:pt idx="3405">
                  <c:v>-2.90819085955146E-5</c:v>
                </c:pt>
                <c:pt idx="3406">
                  <c:v>-2.9105386391845E-5</c:v>
                </c:pt>
                <c:pt idx="3407">
                  <c:v>-2.9128783973737101E-5</c:v>
                </c:pt>
                <c:pt idx="3408">
                  <c:v>-2.91521022423691E-5</c:v>
                </c:pt>
                <c:pt idx="3409">
                  <c:v>-2.91753419568102E-5</c:v>
                </c:pt>
                <c:pt idx="3410">
                  <c:v>-2.9198503818415099E-5</c:v>
                </c:pt>
                <c:pt idx="3411">
                  <c:v>-2.9221588603892199E-5</c:v>
                </c:pt>
                <c:pt idx="3412">
                  <c:v>-2.92445970004023E-5</c:v>
                </c:pt>
                <c:pt idx="3413">
                  <c:v>-2.9267529751506401E-5</c:v>
                </c:pt>
                <c:pt idx="3414">
                  <c:v>-2.92903874941255E-5</c:v>
                </c:pt>
                <c:pt idx="3415">
                  <c:v>-2.9313170975577201E-5</c:v>
                </c:pt>
                <c:pt idx="3416">
                  <c:v>-2.9335880789092499E-5</c:v>
                </c:pt>
                <c:pt idx="3417">
                  <c:v>-2.9358517624068E-5</c:v>
                </c:pt>
                <c:pt idx="3418">
                  <c:v>-2.93810821040557E-5</c:v>
                </c:pt>
                <c:pt idx="3419">
                  <c:v>-2.94035748188488E-5</c:v>
                </c:pt>
                <c:pt idx="3420">
                  <c:v>-2.9425996449004201E-5</c:v>
                </c:pt>
                <c:pt idx="3421">
                  <c:v>-2.9448347523273E-5</c:v>
                </c:pt>
                <c:pt idx="3422">
                  <c:v>-2.9470628673559301E-5</c:v>
                </c:pt>
                <c:pt idx="3423">
                  <c:v>-2.94928404539172E-5</c:v>
                </c:pt>
                <c:pt idx="3424">
                  <c:v>-2.9514983413809101E-5</c:v>
                </c:pt>
                <c:pt idx="3425">
                  <c:v>-2.9537058124775499E-5</c:v>
                </c:pt>
                <c:pt idx="3426">
                  <c:v>-2.95590651254258E-5</c:v>
                </c:pt>
                <c:pt idx="3427">
                  <c:v>-2.9581004955150799E-5</c:v>
                </c:pt>
                <c:pt idx="3428">
                  <c:v>-2.96028781191662E-5</c:v>
                </c:pt>
                <c:pt idx="3429">
                  <c:v>-2.9624685169999401E-5</c:v>
                </c:pt>
                <c:pt idx="3430">
                  <c:v>-2.9646426539502398E-5</c:v>
                </c:pt>
                <c:pt idx="3431">
                  <c:v>-2.9668102799257701E-5</c:v>
                </c:pt>
                <c:pt idx="3432">
                  <c:v>-2.9689714384650299E-5</c:v>
                </c:pt>
                <c:pt idx="3433">
                  <c:v>-2.9711261657350599E-5</c:v>
                </c:pt>
                <c:pt idx="3434">
                  <c:v>-2.9732745306996199E-5</c:v>
                </c:pt>
                <c:pt idx="3435">
                  <c:v>-2.97541656649461E-5</c:v>
                </c:pt>
                <c:pt idx="3436">
                  <c:v>-2.9775523203407701E-5</c:v>
                </c:pt>
                <c:pt idx="3437">
                  <c:v>-2.97968183450927E-5</c:v>
                </c:pt>
                <c:pt idx="3438">
                  <c:v>-2.9818051540555201E-5</c:v>
                </c:pt>
                <c:pt idx="3439">
                  <c:v>-2.9839223222464201E-5</c:v>
                </c:pt>
                <c:pt idx="3440">
                  <c:v>-2.98603337237981E-5</c:v>
                </c:pt>
                <c:pt idx="3441">
                  <c:v>-2.9881383626646001E-5</c:v>
                </c:pt>
                <c:pt idx="3442">
                  <c:v>-2.9902373203931401E-5</c:v>
                </c:pt>
                <c:pt idx="3443">
                  <c:v>-2.9923302854257099E-5</c:v>
                </c:pt>
                <c:pt idx="3444">
                  <c:v>-2.9944173018482001E-5</c:v>
                </c:pt>
                <c:pt idx="3445">
                  <c:v>-2.99649840279237E-5</c:v>
                </c:pt>
                <c:pt idx="3446">
                  <c:v>-2.9985736300638398E-5</c:v>
                </c:pt>
                <c:pt idx="3447">
                  <c:v>-3.0006430185699499E-5</c:v>
                </c:pt>
                <c:pt idx="3448">
                  <c:v>-3.0027066072918301E-5</c:v>
                </c:pt>
                <c:pt idx="3449">
                  <c:v>-3.0047644292223799E-5</c:v>
                </c:pt>
                <c:pt idx="3450">
                  <c:v>-3.0068165167809599E-5</c:v>
                </c:pt>
                <c:pt idx="3451">
                  <c:v>-3.0088629115026001E-5</c:v>
                </c:pt>
                <c:pt idx="3452">
                  <c:v>-3.01090364228853E-5</c:v>
                </c:pt>
                <c:pt idx="3453">
                  <c:v>-3.0129387466439198E-5</c:v>
                </c:pt>
                <c:pt idx="3454">
                  <c:v>-3.0149682551630699E-5</c:v>
                </c:pt>
                <c:pt idx="3455">
                  <c:v>-3.0169922025867001E-5</c:v>
                </c:pt>
                <c:pt idx="3456">
                  <c:v>-3.0190106136474102E-5</c:v>
                </c:pt>
                <c:pt idx="3457">
                  <c:v>-3.0210235267441702E-5</c:v>
                </c:pt>
                <c:pt idx="3458">
                  <c:v>-3.0230309720479099E-5</c:v>
                </c:pt>
                <c:pt idx="3459">
                  <c:v>-3.0250329788648101E-5</c:v>
                </c:pt>
                <c:pt idx="3460">
                  <c:v>-3.02702957500523E-5</c:v>
                </c:pt>
                <c:pt idx="3461">
                  <c:v>-3.0290207970153698E-5</c:v>
                </c:pt>
                <c:pt idx="3462">
                  <c:v>-3.0310066626950301E-5</c:v>
                </c:pt>
                <c:pt idx="3463">
                  <c:v>-3.0329872135434801E-5</c:v>
                </c:pt>
                <c:pt idx="3464">
                  <c:v>-3.0349624676577901E-5</c:v>
                </c:pt>
                <c:pt idx="3465">
                  <c:v>-3.0369324588130801E-5</c:v>
                </c:pt>
                <c:pt idx="3466">
                  <c:v>-3.0388972103114301E-5</c:v>
                </c:pt>
                <c:pt idx="3467">
                  <c:v>-3.0408567538990699E-5</c:v>
                </c:pt>
                <c:pt idx="3468">
                  <c:v>-3.04281111295749E-5</c:v>
                </c:pt>
                <c:pt idx="3469">
                  <c:v>-3.0447603135834799E-5</c:v>
                </c:pt>
                <c:pt idx="3470">
                  <c:v>-3.0467043824818999E-5</c:v>
                </c:pt>
                <c:pt idx="3471">
                  <c:v>-3.0486433484698301E-5</c:v>
                </c:pt>
                <c:pt idx="3472">
                  <c:v>-3.0505772308457499E-5</c:v>
                </c:pt>
                <c:pt idx="3473">
                  <c:v>-3.0525060577409601E-5</c:v>
                </c:pt>
                <c:pt idx="3474">
                  <c:v>-3.05442985362579E-5</c:v>
                </c:pt>
                <c:pt idx="3475">
                  <c:v>-3.0563486442084203E-5</c:v>
                </c:pt>
                <c:pt idx="3476">
                  <c:v>-3.0582624495094498E-5</c:v>
                </c:pt>
                <c:pt idx="3477">
                  <c:v>-3.0601712928737002E-5</c:v>
                </c:pt>
                <c:pt idx="3478">
                  <c:v>-3.0620752016690898E-5</c:v>
                </c:pt>
                <c:pt idx="3479">
                  <c:v>-3.0639741987693498E-5</c:v>
                </c:pt>
                <c:pt idx="3480">
                  <c:v>-3.0658683011160999E-5</c:v>
                </c:pt>
                <c:pt idx="3481">
                  <c:v>-3.0677575361243998E-5</c:v>
                </c:pt>
                <c:pt idx="3482">
                  <c:v>-3.0696419260078199E-5</c:v>
                </c:pt>
                <c:pt idx="3483">
                  <c:v>-3.0715214901132601E-5</c:v>
                </c:pt>
                <c:pt idx="3484">
                  <c:v>-3.0733962515451102E-5</c:v>
                </c:pt>
                <c:pt idx="3485">
                  <c:v>-3.0752662277786099E-5</c:v>
                </c:pt>
                <c:pt idx="3486">
                  <c:v>-3.0771314451711598E-5</c:v>
                </c:pt>
                <c:pt idx="3487">
                  <c:v>-3.0789919240232801E-5</c:v>
                </c:pt>
                <c:pt idx="3488">
                  <c:v>-3.0808476774238701E-5</c:v>
                </c:pt>
                <c:pt idx="3489">
                  <c:v>-3.0826987376724198E-5</c:v>
                </c:pt>
                <c:pt idx="3490">
                  <c:v>-3.0845451131766702E-5</c:v>
                </c:pt>
                <c:pt idx="3491">
                  <c:v>-3.0863868322451803E-5</c:v>
                </c:pt>
                <c:pt idx="3492">
                  <c:v>-3.0882239070240899E-5</c:v>
                </c:pt>
                <c:pt idx="3493">
                  <c:v>-3.0900563616401501E-5</c:v>
                </c:pt>
                <c:pt idx="3494">
                  <c:v>-3.0918842182780299E-5</c:v>
                </c:pt>
                <c:pt idx="3495">
                  <c:v>-3.0937074852308703E-5</c:v>
                </c:pt>
                <c:pt idx="3496">
                  <c:v>-3.0955261948305099E-5</c:v>
                </c:pt>
                <c:pt idx="3497">
                  <c:v>-3.0973403562769102E-5</c:v>
                </c:pt>
                <c:pt idx="3498">
                  <c:v>-3.0991499843683102E-5</c:v>
                </c:pt>
                <c:pt idx="3499">
                  <c:v>-3.1009551053553802E-5</c:v>
                </c:pt>
                <c:pt idx="3500">
                  <c:v>-3.1027557373516203E-5</c:v>
                </c:pt>
                <c:pt idx="3501">
                  <c:v>-3.1045518931427897E-5</c:v>
                </c:pt>
                <c:pt idx="3502">
                  <c:v>-3.1063435913429597E-5</c:v>
                </c:pt>
                <c:pt idx="3503">
                  <c:v>-3.1081308517338802E-5</c:v>
                </c:pt>
                <c:pt idx="3504">
                  <c:v>-3.10991368764565E-5</c:v>
                </c:pt>
                <c:pt idx="3505">
                  <c:v>-3.1116921168685403E-5</c:v>
                </c:pt>
                <c:pt idx="3506">
                  <c:v>-3.1134661562250203E-5</c:v>
                </c:pt>
                <c:pt idx="3507">
                  <c:v>-3.1152358293572399E-5</c:v>
                </c:pt>
                <c:pt idx="3508">
                  <c:v>-3.1170011422000601E-5</c:v>
                </c:pt>
                <c:pt idx="3509">
                  <c:v>-3.11876211954032E-5</c:v>
                </c:pt>
                <c:pt idx="3510">
                  <c:v>-3.12051876961598E-5</c:v>
                </c:pt>
                <c:pt idx="3511">
                  <c:v>-3.1222711089831603E-5</c:v>
                </c:pt>
                <c:pt idx="3512">
                  <c:v>-3.1240191619585602E-5</c:v>
                </c:pt>
                <c:pt idx="3513">
                  <c:v>-3.1257629397784903E-5</c:v>
                </c:pt>
                <c:pt idx="3514">
                  <c:v>-3.1275024545785802E-5</c:v>
                </c:pt>
                <c:pt idx="3515">
                  <c:v>-3.1292377247567099E-5</c:v>
                </c:pt>
                <c:pt idx="3516">
                  <c:v>-3.1309687606743497E-5</c:v>
                </c:pt>
                <c:pt idx="3517">
                  <c:v>-3.1326955869445497E-5</c:v>
                </c:pt>
                <c:pt idx="3518">
                  <c:v>-3.13441820902364E-5</c:v>
                </c:pt>
                <c:pt idx="3519">
                  <c:v>-3.13613664631636E-5</c:v>
                </c:pt>
                <c:pt idx="3520">
                  <c:v>-3.1378509143192E-5</c:v>
                </c:pt>
                <c:pt idx="3521">
                  <c:v>-3.13956102434263E-5</c:v>
                </c:pt>
                <c:pt idx="3522">
                  <c:v>-3.1412669952071403E-5</c:v>
                </c:pt>
                <c:pt idx="3523">
                  <c:v>-3.1429688368163801E-5</c:v>
                </c:pt>
                <c:pt idx="3524">
                  <c:v>-3.14466656317204E-5</c:v>
                </c:pt>
                <c:pt idx="3525">
                  <c:v>-3.1463601919228897E-5</c:v>
                </c:pt>
                <c:pt idx="3526">
                  <c:v>-3.14804973343457E-5</c:v>
                </c:pt>
                <c:pt idx="3527">
                  <c:v>-3.1497352054709001E-5</c:v>
                </c:pt>
                <c:pt idx="3528">
                  <c:v>-3.1514166161739597E-5</c:v>
                </c:pt>
                <c:pt idx="3529">
                  <c:v>-3.1530939853655003E-5</c:v>
                </c:pt>
                <c:pt idx="3530">
                  <c:v>-3.1547673221030899E-5</c:v>
                </c:pt>
                <c:pt idx="3531">
                  <c:v>-3.1564366390992603E-5</c:v>
                </c:pt>
                <c:pt idx="3532">
                  <c:v>-3.15810195323371E-5</c:v>
                </c:pt>
                <c:pt idx="3533">
                  <c:v>-3.1597632738915302E-5</c:v>
                </c:pt>
                <c:pt idx="3534">
                  <c:v>-3.1614206201118801E-5</c:v>
                </c:pt>
                <c:pt idx="3535">
                  <c:v>-3.1630739977893102E-5</c:v>
                </c:pt>
                <c:pt idx="3536">
                  <c:v>-3.1647234264047699E-5</c:v>
                </c:pt>
                <c:pt idx="3537">
                  <c:v>-3.1663689108858597E-5</c:v>
                </c:pt>
                <c:pt idx="3538">
                  <c:v>-3.1680104699533401E-5</c:v>
                </c:pt>
                <c:pt idx="3539">
                  <c:v>-3.1696481142871302E-5</c:v>
                </c:pt>
                <c:pt idx="3540">
                  <c:v>-3.1712818544541803E-5</c:v>
                </c:pt>
                <c:pt idx="3541">
                  <c:v>-3.1729117074175597E-5</c:v>
                </c:pt>
                <c:pt idx="3542">
                  <c:v>-3.1745376775261803E-5</c:v>
                </c:pt>
                <c:pt idx="3543">
                  <c:v>-3.1761597868100001E-5</c:v>
                </c:pt>
                <c:pt idx="3544">
                  <c:v>-3.1777780394850999E-5</c:v>
                </c:pt>
                <c:pt idx="3545">
                  <c:v>-3.1793924528958699E-5</c:v>
                </c:pt>
                <c:pt idx="3546">
                  <c:v>-3.1810030353551997E-5</c:v>
                </c:pt>
                <c:pt idx="3547">
                  <c:v>-3.1826097982234803E-5</c:v>
                </c:pt>
                <c:pt idx="3548">
                  <c:v>-3.1842127576424303E-5</c:v>
                </c:pt>
                <c:pt idx="3549">
                  <c:v>-3.1858119237044899E-5</c:v>
                </c:pt>
                <c:pt idx="3550">
                  <c:v>-3.1874073044782903E-5</c:v>
                </c:pt>
                <c:pt idx="3551">
                  <c:v>-3.18899891529794E-5</c:v>
                </c:pt>
                <c:pt idx="3552">
                  <c:v>-3.1905867637526699E-5</c:v>
                </c:pt>
                <c:pt idx="3553">
                  <c:v>-3.1921708666178299E-5</c:v>
                </c:pt>
                <c:pt idx="3554">
                  <c:v>-3.1937512290827797E-5</c:v>
                </c:pt>
                <c:pt idx="3555">
                  <c:v>-3.1953278648457597E-5</c:v>
                </c:pt>
                <c:pt idx="3556">
                  <c:v>-3.1969007912459999E-5</c:v>
                </c:pt>
                <c:pt idx="3557">
                  <c:v>-3.19847000950444E-5</c:v>
                </c:pt>
                <c:pt idx="3558">
                  <c:v>-3.2000355345854499E-5</c:v>
                </c:pt>
                <c:pt idx="3559">
                  <c:v>-3.2015973834341398E-5</c:v>
                </c:pt>
                <c:pt idx="3560">
                  <c:v>-3.2031555552760898E-5</c:v>
                </c:pt>
                <c:pt idx="3561">
                  <c:v>-3.2047100717275401E-5</c:v>
                </c:pt>
                <c:pt idx="3562">
                  <c:v>-3.2062609321541897E-5</c:v>
                </c:pt>
                <c:pt idx="3563">
                  <c:v>-3.2078081579176499E-5</c:v>
                </c:pt>
                <c:pt idx="3564">
                  <c:v>-3.2093517542303697E-5</c:v>
                </c:pt>
                <c:pt idx="3565">
                  <c:v>-3.2108917354496997E-5</c:v>
                </c:pt>
                <c:pt idx="3566">
                  <c:v>-3.2124281083703899E-5</c:v>
                </c:pt>
                <c:pt idx="3567">
                  <c:v>-3.2139608854454299E-5</c:v>
                </c:pt>
                <c:pt idx="3568">
                  <c:v>-3.2154900731346102E-5</c:v>
                </c:pt>
                <c:pt idx="3569">
                  <c:v>-3.21701568594458E-5</c:v>
                </c:pt>
                <c:pt idx="3570">
                  <c:v>-3.2185377341092499E-5</c:v>
                </c:pt>
                <c:pt idx="3571">
                  <c:v>-3.2200562280551197E-5</c:v>
                </c:pt>
                <c:pt idx="3572">
                  <c:v>-3.2215711730451399E-5</c:v>
                </c:pt>
                <c:pt idx="3573">
                  <c:v>-3.2230825826050503E-5</c:v>
                </c:pt>
                <c:pt idx="3574">
                  <c:v>-3.2245904697021203E-5</c:v>
                </c:pt>
                <c:pt idx="3575">
                  <c:v>-3.2260948410012803E-5</c:v>
                </c:pt>
                <c:pt idx="3576">
                  <c:v>-3.2275957041113498E-5</c:v>
                </c:pt>
                <c:pt idx="3577">
                  <c:v>-3.2290930748127703E-5</c:v>
                </c:pt>
                <c:pt idx="3578">
                  <c:v>-3.2305869574355498E-5</c:v>
                </c:pt>
                <c:pt idx="3579">
                  <c:v>-3.2320773654041E-5</c:v>
                </c:pt>
                <c:pt idx="3580">
                  <c:v>-3.2335643028879297E-5</c:v>
                </c:pt>
                <c:pt idx="3581">
                  <c:v>-3.2350477902943002E-5</c:v>
                </c:pt>
                <c:pt idx="3582">
                  <c:v>-3.23652782829141E-5</c:v>
                </c:pt>
                <c:pt idx="3583">
                  <c:v>-3.2380044279271701E-5</c:v>
                </c:pt>
                <c:pt idx="3584">
                  <c:v>-3.23947760131973E-5</c:v>
                </c:pt>
                <c:pt idx="3585">
                  <c:v>-3.2409473530591597E-5</c:v>
                </c:pt>
                <c:pt idx="3586">
                  <c:v>-3.2424136974014501E-5</c:v>
                </c:pt>
                <c:pt idx="3587">
                  <c:v>-3.2438766440944297E-5</c:v>
                </c:pt>
                <c:pt idx="3588">
                  <c:v>-3.24533619962429E-5</c:v>
                </c:pt>
                <c:pt idx="3589">
                  <c:v>-3.2467923748435199E-5</c:v>
                </c:pt>
                <c:pt idx="3590">
                  <c:v>-3.24824517724281E-5</c:v>
                </c:pt>
                <c:pt idx="3591">
                  <c:v>-3.2496946172238203E-5</c:v>
                </c:pt>
                <c:pt idx="3592">
                  <c:v>-3.2511407036177503E-5</c:v>
                </c:pt>
                <c:pt idx="3593">
                  <c:v>-3.2525834422730799E-5</c:v>
                </c:pt>
                <c:pt idx="3594">
                  <c:v>-3.2540228511931501E-5</c:v>
                </c:pt>
                <c:pt idx="3595">
                  <c:v>-3.25545892811727E-5</c:v>
                </c:pt>
                <c:pt idx="3596">
                  <c:v>-3.2568916934424897E-5</c:v>
                </c:pt>
                <c:pt idx="3597">
                  <c:v>-3.2583211478112003E-5</c:v>
                </c:pt>
                <c:pt idx="3598">
                  <c:v>-3.2597473045533002E-5</c:v>
                </c:pt>
                <c:pt idx="3599">
                  <c:v>-3.26117017174587E-5</c:v>
                </c:pt>
                <c:pt idx="3600">
                  <c:v>-3.2625897508660897E-5</c:v>
                </c:pt>
                <c:pt idx="3601">
                  <c:v>-3.2640060634386698E-5</c:v>
                </c:pt>
                <c:pt idx="3602">
                  <c:v>-3.2654191116573497E-5</c:v>
                </c:pt>
                <c:pt idx="3603">
                  <c:v>-3.2668289044785902E-5</c:v>
                </c:pt>
                <c:pt idx="3604">
                  <c:v>-3.2682354460131599E-5</c:v>
                </c:pt>
                <c:pt idx="3605">
                  <c:v>-3.2696387522694401E-5</c:v>
                </c:pt>
                <c:pt idx="3606">
                  <c:v>-3.2710388319398701E-5</c:v>
                </c:pt>
                <c:pt idx="3607">
                  <c:v>-3.2724356910969197E-5</c:v>
                </c:pt>
                <c:pt idx="3608">
                  <c:v>-3.2738293350856997E-5</c:v>
                </c:pt>
                <c:pt idx="3609">
                  <c:v>-3.2752197762422202E-5</c:v>
                </c:pt>
                <c:pt idx="3610">
                  <c:v>-3.2766070208448401E-5</c:v>
                </c:pt>
                <c:pt idx="3611">
                  <c:v>-3.2779910771685397E-5</c:v>
                </c:pt>
                <c:pt idx="3612">
                  <c:v>-3.2793719616050101E-5</c:v>
                </c:pt>
                <c:pt idx="3613">
                  <c:v>-3.2807496726429899E-5</c:v>
                </c:pt>
                <c:pt idx="3614">
                  <c:v>-3.2821242180929299E-5</c:v>
                </c:pt>
                <c:pt idx="3615">
                  <c:v>-3.2834956159183301E-5</c:v>
                </c:pt>
                <c:pt idx="3616">
                  <c:v>-3.2848638639685197E-5</c:v>
                </c:pt>
                <c:pt idx="3617">
                  <c:v>-3.2862289784872102E-5</c:v>
                </c:pt>
                <c:pt idx="3618">
                  <c:v>-3.2875909614750099E-5</c:v>
                </c:pt>
                <c:pt idx="3619">
                  <c:v>-3.2889498290540397E-5</c:v>
                </c:pt>
                <c:pt idx="3620">
                  <c:v>-3.2903055793794098E-5</c:v>
                </c:pt>
                <c:pt idx="3621">
                  <c:v>-3.2916582269952097E-5</c:v>
                </c:pt>
                <c:pt idx="3622">
                  <c:v>-3.2930077811843203E-5</c:v>
                </c:pt>
                <c:pt idx="3623">
                  <c:v>-3.2943542414370702E-5</c:v>
                </c:pt>
                <c:pt idx="3624">
                  <c:v>-3.29569762577445E-5</c:v>
                </c:pt>
                <c:pt idx="3625">
                  <c:v>-3.2970379354346097E-5</c:v>
                </c:pt>
                <c:pt idx="3626">
                  <c:v>-3.2983751814046001E-5</c:v>
                </c:pt>
                <c:pt idx="3627">
                  <c:v>-3.2997093735082897E-5</c:v>
                </c:pt>
                <c:pt idx="3628">
                  <c:v>-3.3010405169426002E-5</c:v>
                </c:pt>
                <c:pt idx="3629">
                  <c:v>-3.3023686183655197E-5</c:v>
                </c:pt>
                <c:pt idx="3630">
                  <c:v>-3.3036936878988099E-5</c:v>
                </c:pt>
                <c:pt idx="3631">
                  <c:v>-3.3050157300546399E-5</c:v>
                </c:pt>
                <c:pt idx="3632">
                  <c:v>-3.306334760201E-5</c:v>
                </c:pt>
                <c:pt idx="3633">
                  <c:v>-3.3076507757616199E-5</c:v>
                </c:pt>
                <c:pt idx="3634">
                  <c:v>-3.30896379396232E-5</c:v>
                </c:pt>
                <c:pt idx="3635">
                  <c:v>-3.3102738164981603E-5</c:v>
                </c:pt>
                <c:pt idx="3636">
                  <c:v>-3.3115808520145498E-5</c:v>
                </c:pt>
                <c:pt idx="3637">
                  <c:v>-3.3128849105915698E-5</c:v>
                </c:pt>
                <c:pt idx="3638">
                  <c:v>-3.3141859963812597E-5</c:v>
                </c:pt>
                <c:pt idx="3639">
                  <c:v>-3.3154841254511298E-5</c:v>
                </c:pt>
                <c:pt idx="3640">
                  <c:v>-3.3167792920274798E-5</c:v>
                </c:pt>
                <c:pt idx="3641">
                  <c:v>-3.3180715158173503E-5</c:v>
                </c:pt>
                <c:pt idx="3642">
                  <c:v>-3.3193607938541297E-5</c:v>
                </c:pt>
                <c:pt idx="3643">
                  <c:v>-3.3206471422992603E-5</c:v>
                </c:pt>
                <c:pt idx="3644">
                  <c:v>-3.3219305633269102E-5</c:v>
                </c:pt>
                <c:pt idx="3645">
                  <c:v>-3.3232110651653201E-5</c:v>
                </c:pt>
                <c:pt idx="3646">
                  <c:v>-3.3244886606800701E-5</c:v>
                </c:pt>
                <c:pt idx="3647">
                  <c:v>-3.32576334638544E-5</c:v>
                </c:pt>
                <c:pt idx="3648">
                  <c:v>-3.3270351409230001E-5</c:v>
                </c:pt>
                <c:pt idx="3649">
                  <c:v>-3.3283040468751403E-5</c:v>
                </c:pt>
                <c:pt idx="3650">
                  <c:v>-3.3295700735187099E-5</c:v>
                </c:pt>
                <c:pt idx="3651">
                  <c:v>-3.3308332210350497E-5</c:v>
                </c:pt>
                <c:pt idx="3652">
                  <c:v>-3.3320935026899399E-5</c:v>
                </c:pt>
                <c:pt idx="3653">
                  <c:v>-3.33335092730322E-5</c:v>
                </c:pt>
                <c:pt idx="3654">
                  <c:v>-3.3346054991735702E-5</c:v>
                </c:pt>
                <c:pt idx="3655">
                  <c:v>-3.3358572218134002E-5</c:v>
                </c:pt>
                <c:pt idx="3656">
                  <c:v>-3.3371061120270198E-5</c:v>
                </c:pt>
                <c:pt idx="3657">
                  <c:v>-3.3383521748182997E-5</c:v>
                </c:pt>
                <c:pt idx="3658">
                  <c:v>-3.3395954076244001E-5</c:v>
                </c:pt>
                <c:pt idx="3659">
                  <c:v>-3.3408358268673899E-5</c:v>
                </c:pt>
                <c:pt idx="3660">
                  <c:v>-3.3420734358852999E-5</c:v>
                </c:pt>
                <c:pt idx="3661">
                  <c:v>-3.3433082403401597E-5</c:v>
                </c:pt>
                <c:pt idx="3662">
                  <c:v>-3.3445402554572802E-5</c:v>
                </c:pt>
                <c:pt idx="3663">
                  <c:v>-3.3457694782012198E-5</c:v>
                </c:pt>
                <c:pt idx="3664">
                  <c:v>-3.34699592164852E-5</c:v>
                </c:pt>
                <c:pt idx="3665">
                  <c:v>-3.3482195904273702E-5</c:v>
                </c:pt>
                <c:pt idx="3666">
                  <c:v>-3.3494404895352999E-5</c:v>
                </c:pt>
                <c:pt idx="3667">
                  <c:v>-3.3506586318795402E-5</c:v>
                </c:pt>
                <c:pt idx="3668">
                  <c:v>-3.3518740220850997E-5</c:v>
                </c:pt>
                <c:pt idx="3669">
                  <c:v>-3.3530866627394297E-5</c:v>
                </c:pt>
                <c:pt idx="3670">
                  <c:v>-3.3542965656573698E-5</c:v>
                </c:pt>
                <c:pt idx="3671">
                  <c:v>-3.3555037374503801E-5</c:v>
                </c:pt>
                <c:pt idx="3672">
                  <c:v>-3.3567081813426502E-5</c:v>
                </c:pt>
                <c:pt idx="3673">
                  <c:v>-3.3579099090065002E-5</c:v>
                </c:pt>
                <c:pt idx="3674">
                  <c:v>-3.3591089185641298E-5</c:v>
                </c:pt>
                <c:pt idx="3675">
                  <c:v>-3.3603052286904498E-5</c:v>
                </c:pt>
                <c:pt idx="3676">
                  <c:v>-3.3614988391832898E-5</c:v>
                </c:pt>
                <c:pt idx="3677">
                  <c:v>-3.3626897546436397E-5</c:v>
                </c:pt>
                <c:pt idx="3678">
                  <c:v>-3.3638779892585501E-5</c:v>
                </c:pt>
                <c:pt idx="3679">
                  <c:v>-3.3650635426152998E-5</c:v>
                </c:pt>
                <c:pt idx="3680">
                  <c:v>-3.3662464261131503E-5</c:v>
                </c:pt>
                <c:pt idx="3681">
                  <c:v>-3.36742664394693E-5</c:v>
                </c:pt>
                <c:pt idx="3682">
                  <c:v>-3.3686042015513101E-5</c:v>
                </c:pt>
                <c:pt idx="3683">
                  <c:v>-3.3697791066200697E-5</c:v>
                </c:pt>
                <c:pt idx="3684">
                  <c:v>-3.3709513739076303E-5</c:v>
                </c:pt>
                <c:pt idx="3685">
                  <c:v>-3.37212099771176E-5</c:v>
                </c:pt>
                <c:pt idx="3686">
                  <c:v>-3.3732879863379002E-5</c:v>
                </c:pt>
                <c:pt idx="3687">
                  <c:v>-3.3744523584348601E-5</c:v>
                </c:pt>
                <c:pt idx="3688">
                  <c:v>-3.3756141051333502E-5</c:v>
                </c:pt>
                <c:pt idx="3689">
                  <c:v>-3.3767732366201298E-5</c:v>
                </c:pt>
                <c:pt idx="3690">
                  <c:v>-3.3779297665878501E-5</c:v>
                </c:pt>
                <c:pt idx="3691">
                  <c:v>-3.37908369567558E-5</c:v>
                </c:pt>
                <c:pt idx="3692">
                  <c:v>-3.38023503351767E-5</c:v>
                </c:pt>
                <c:pt idx="3693">
                  <c:v>-3.3813837818018497E-5</c:v>
                </c:pt>
                <c:pt idx="3694">
                  <c:v>-3.38252995681113E-5</c:v>
                </c:pt>
                <c:pt idx="3695">
                  <c:v>-3.3836735513095998E-5</c:v>
                </c:pt>
                <c:pt idx="3696">
                  <c:v>-3.3848145833870098E-5</c:v>
                </c:pt>
                <c:pt idx="3697">
                  <c:v>-3.3859530477294303E-5</c:v>
                </c:pt>
                <c:pt idx="3698">
                  <c:v>-3.3870889656569401E-5</c:v>
                </c:pt>
                <c:pt idx="3699">
                  <c:v>-3.3882223274617197E-5</c:v>
                </c:pt>
                <c:pt idx="3700">
                  <c:v>-3.3893531532447399E-5</c:v>
                </c:pt>
                <c:pt idx="3701">
                  <c:v>-3.3904814385967001E-5</c:v>
                </c:pt>
                <c:pt idx="3702">
                  <c:v>-3.3916071986831499E-5</c:v>
                </c:pt>
                <c:pt idx="3703">
                  <c:v>-3.3927304341027798E-5</c:v>
                </c:pt>
                <c:pt idx="3704">
                  <c:v>-3.3938511523963397E-5</c:v>
                </c:pt>
                <c:pt idx="3705">
                  <c:v>-3.3949693625402703E-5</c:v>
                </c:pt>
                <c:pt idx="3706">
                  <c:v>-3.39608506465872E-5</c:v>
                </c:pt>
                <c:pt idx="3707">
                  <c:v>-3.3971982723643601E-5</c:v>
                </c:pt>
                <c:pt idx="3708">
                  <c:v>-3.3983089881559602E-5</c:v>
                </c:pt>
                <c:pt idx="3709">
                  <c:v>-3.3994172144423397E-5</c:v>
                </c:pt>
                <c:pt idx="3710">
                  <c:v>-3.4005229633676397E-5</c:v>
                </c:pt>
                <c:pt idx="3711">
                  <c:v>-3.4016262357181797E-5</c:v>
                </c:pt>
                <c:pt idx="3712">
                  <c:v>-3.4027270437899598E-5</c:v>
                </c:pt>
                <c:pt idx="3713">
                  <c:v>-3.4038253892165899E-5</c:v>
                </c:pt>
                <c:pt idx="3714">
                  <c:v>-3.4049212780286899E-5</c:v>
                </c:pt>
                <c:pt idx="3715">
                  <c:v>-3.4060147212856701E-5</c:v>
                </c:pt>
                <c:pt idx="3716">
                  <c:v>-3.4071057172508799E-5</c:v>
                </c:pt>
                <c:pt idx="3717">
                  <c:v>-3.40819427786535E-5</c:v>
                </c:pt>
                <c:pt idx="3718">
                  <c:v>-3.4092804109395699E-5</c:v>
                </c:pt>
                <c:pt idx="3719">
                  <c:v>-3.4103641151300801E-5</c:v>
                </c:pt>
                <c:pt idx="3720">
                  <c:v>-3.4114454004589503E-5</c:v>
                </c:pt>
                <c:pt idx="3721">
                  <c:v>-3.4125242715449602E-5</c:v>
                </c:pt>
                <c:pt idx="3722">
                  <c:v>-3.4136007384076897E-5</c:v>
                </c:pt>
                <c:pt idx="3723">
                  <c:v>-3.4146748017649098E-5</c:v>
                </c:pt>
                <c:pt idx="3724">
                  <c:v>-3.4157464694168899E-5</c:v>
                </c:pt>
                <c:pt idx="3725">
                  <c:v>-3.4168157457662898E-5</c:v>
                </c:pt>
                <c:pt idx="3726">
                  <c:v>-3.4178826437191302E-5</c:v>
                </c:pt>
                <c:pt idx="3727">
                  <c:v>-3.4189471613106397E-5</c:v>
                </c:pt>
                <c:pt idx="3728">
                  <c:v>-3.4200093079960201E-5</c:v>
                </c:pt>
                <c:pt idx="3729">
                  <c:v>-3.42106909061665E-5</c:v>
                </c:pt>
                <c:pt idx="3730">
                  <c:v>-3.4221265105368101E-5</c:v>
                </c:pt>
                <c:pt idx="3731">
                  <c:v>-3.4231815744963601E-5</c:v>
                </c:pt>
                <c:pt idx="3732">
                  <c:v>-3.4242342908684E-5</c:v>
                </c:pt>
                <c:pt idx="3733">
                  <c:v>-3.4252846590107401E-5</c:v>
                </c:pt>
                <c:pt idx="3734">
                  <c:v>-3.4263327033796298E-5</c:v>
                </c:pt>
                <c:pt idx="3735">
                  <c:v>-3.4273784031953301E-5</c:v>
                </c:pt>
                <c:pt idx="3736">
                  <c:v>-3.4284217869300901E-5</c:v>
                </c:pt>
                <c:pt idx="3737">
                  <c:v>-3.4294628487234397E-5</c:v>
                </c:pt>
                <c:pt idx="3738">
                  <c:v>-3.4305015920535402E-5</c:v>
                </c:pt>
                <c:pt idx="3739">
                  <c:v>-3.4315380298081098E-5</c:v>
                </c:pt>
                <c:pt idx="3740">
                  <c:v>-3.4325721672462702E-5</c:v>
                </c:pt>
                <c:pt idx="3741">
                  <c:v>-3.4336040046104099E-5</c:v>
                </c:pt>
                <c:pt idx="3742">
                  <c:v>-3.4346335498463198E-5</c:v>
                </c:pt>
                <c:pt idx="3743">
                  <c:v>-3.4356608084226697E-5</c:v>
                </c:pt>
                <c:pt idx="3744">
                  <c:v>-3.43668579061752E-5</c:v>
                </c:pt>
                <c:pt idx="3745">
                  <c:v>-3.4377084976087601E-5</c:v>
                </c:pt>
                <c:pt idx="3746">
                  <c:v>-3.4387289317434201E-5</c:v>
                </c:pt>
                <c:pt idx="3747">
                  <c:v>-3.43974710613732E-5</c:v>
                </c:pt>
                <c:pt idx="3748">
                  <c:v>-3.4407630239901199E-5</c:v>
                </c:pt>
                <c:pt idx="3749">
                  <c:v>-3.4417766825779903E-5</c:v>
                </c:pt>
                <c:pt idx="3750">
                  <c:v>-3.4427881003316403E-5</c:v>
                </c:pt>
                <c:pt idx="3751">
                  <c:v>-3.4437972766695397E-5</c:v>
                </c:pt>
                <c:pt idx="3752">
                  <c:v>-3.4448042163816702E-5</c:v>
                </c:pt>
                <c:pt idx="3753">
                  <c:v>-3.4458089245384101E-5</c:v>
                </c:pt>
                <c:pt idx="3754">
                  <c:v>-3.4468114092614401E-5</c:v>
                </c:pt>
                <c:pt idx="3755">
                  <c:v>-3.4478116731374998E-5</c:v>
                </c:pt>
                <c:pt idx="3756">
                  <c:v>-3.44880972505542E-5</c:v>
                </c:pt>
                <c:pt idx="3757">
                  <c:v>-3.4498055663809297E-5</c:v>
                </c:pt>
                <c:pt idx="3758">
                  <c:v>-3.4507992077497301E-5</c:v>
                </c:pt>
                <c:pt idx="3759">
                  <c:v>-3.4517906491739401E-5</c:v>
                </c:pt>
                <c:pt idx="3760">
                  <c:v>-3.4527798997491402E-5</c:v>
                </c:pt>
                <c:pt idx="3761">
                  <c:v>-3.4537669624006599E-5</c:v>
                </c:pt>
                <c:pt idx="3762">
                  <c:v>-3.45475184260933E-5</c:v>
                </c:pt>
                <c:pt idx="3763">
                  <c:v>-3.4557345479840998E-5</c:v>
                </c:pt>
                <c:pt idx="3764">
                  <c:v>-3.4567150819534998E-5</c:v>
                </c:pt>
                <c:pt idx="3765">
                  <c:v>-3.4576934488697899E-5</c:v>
                </c:pt>
                <c:pt idx="3766">
                  <c:v>-3.4586696589760297E-5</c:v>
                </c:pt>
                <c:pt idx="3767">
                  <c:v>-3.4596437139536102E-5</c:v>
                </c:pt>
                <c:pt idx="3768">
                  <c:v>-3.46061561561915E-5</c:v>
                </c:pt>
                <c:pt idx="3769">
                  <c:v>-3.4615853767340903E-5</c:v>
                </c:pt>
                <c:pt idx="3770">
                  <c:v>-3.4625529948767E-5</c:v>
                </c:pt>
                <c:pt idx="3771">
                  <c:v>-3.4635184826625199E-5</c:v>
                </c:pt>
                <c:pt idx="3772">
                  <c:v>-3.4644818399923103E-5</c:v>
                </c:pt>
                <c:pt idx="3773">
                  <c:v>-3.4654430738915202E-5</c:v>
                </c:pt>
                <c:pt idx="3774">
                  <c:v>-3.4664021920086798E-5</c:v>
                </c:pt>
                <c:pt idx="3775">
                  <c:v>-3.4673591970690103E-5</c:v>
                </c:pt>
                <c:pt idx="3776">
                  <c:v>-3.4683140908123799E-5</c:v>
                </c:pt>
                <c:pt idx="3777">
                  <c:v>-3.4692668819422797E-5</c:v>
                </c:pt>
                <c:pt idx="3778">
                  <c:v>-3.4702175767181403E-5</c:v>
                </c:pt>
                <c:pt idx="3779">
                  <c:v>-3.4711661813978999E-5</c:v>
                </c:pt>
                <c:pt idx="3780">
                  <c:v>-3.4721126952477002E-5</c:v>
                </c:pt>
                <c:pt idx="3781">
                  <c:v>-3.4730571268158701E-5</c:v>
                </c:pt>
                <c:pt idx="3782">
                  <c:v>-3.4739994848561801E-5</c:v>
                </c:pt>
                <c:pt idx="3783">
                  <c:v>-3.4749397702722699E-5</c:v>
                </c:pt>
                <c:pt idx="3784">
                  <c:v>-3.4758779841659498E-5</c:v>
                </c:pt>
                <c:pt idx="3785">
                  <c:v>-3.4768141396604701E-5</c:v>
                </c:pt>
                <c:pt idx="3786">
                  <c:v>-3.4777482400156397E-5</c:v>
                </c:pt>
                <c:pt idx="3787">
                  <c:v>-3.4786802877478797E-5</c:v>
                </c:pt>
                <c:pt idx="3788">
                  <c:v>-3.4796102873569699E-5</c:v>
                </c:pt>
                <c:pt idx="3789">
                  <c:v>-3.4805382433910301E-5</c:v>
                </c:pt>
                <c:pt idx="3790">
                  <c:v>-3.4814641679157301E-5</c:v>
                </c:pt>
                <c:pt idx="3791">
                  <c:v>-3.48238805431867E-5</c:v>
                </c:pt>
                <c:pt idx="3792">
                  <c:v>-3.4833099172364599E-5</c:v>
                </c:pt>
                <c:pt idx="3793">
                  <c:v>-3.4842297611905798E-5</c:v>
                </c:pt>
                <c:pt idx="3794">
                  <c:v>-3.4851475827221499E-5</c:v>
                </c:pt>
                <c:pt idx="3795">
                  <c:v>-3.4860633986160501E-5</c:v>
                </c:pt>
                <c:pt idx="3796">
                  <c:v>-3.4869772027304798E-5</c:v>
                </c:pt>
                <c:pt idx="3797">
                  <c:v>-3.4878890015995697E-5</c:v>
                </c:pt>
                <c:pt idx="3798">
                  <c:v>-3.4887988110303499E-5</c:v>
                </c:pt>
                <c:pt idx="3799">
                  <c:v>-3.48970662162067E-5</c:v>
                </c:pt>
                <c:pt idx="3800">
                  <c:v>-3.4906124496722597E-5</c:v>
                </c:pt>
                <c:pt idx="3801">
                  <c:v>-3.4915162922007001E-5</c:v>
                </c:pt>
                <c:pt idx="3802">
                  <c:v>-3.49241815717789E-5</c:v>
                </c:pt>
                <c:pt idx="3803">
                  <c:v>-3.4933180462978802E-5</c:v>
                </c:pt>
                <c:pt idx="3804">
                  <c:v>-3.4942159722746597E-5</c:v>
                </c:pt>
                <c:pt idx="3805">
                  <c:v>-3.4951119331019097E-5</c:v>
                </c:pt>
                <c:pt idx="3806">
                  <c:v>-3.4960059356647897E-5</c:v>
                </c:pt>
                <c:pt idx="3807">
                  <c:v>-3.4968979831019497E-5</c:v>
                </c:pt>
                <c:pt idx="3808">
                  <c:v>-3.4977880844345997E-5</c:v>
                </c:pt>
                <c:pt idx="3809">
                  <c:v>-3.4986762372216402E-5</c:v>
                </c:pt>
                <c:pt idx="3810">
                  <c:v>-3.4995624561987698E-5</c:v>
                </c:pt>
                <c:pt idx="3811">
                  <c:v>-3.5004467331198701E-5</c:v>
                </c:pt>
                <c:pt idx="3812">
                  <c:v>-3.5013290862115499E-5</c:v>
                </c:pt>
                <c:pt idx="3813">
                  <c:v>-3.5022095112926003E-5</c:v>
                </c:pt>
                <c:pt idx="3814">
                  <c:v>-3.5030880173321598E-5</c:v>
                </c:pt>
                <c:pt idx="3815">
                  <c:v>-3.5039646038087001E-5</c:v>
                </c:pt>
                <c:pt idx="3816">
                  <c:v>-3.5048392827508898E-5</c:v>
                </c:pt>
                <c:pt idx="3817">
                  <c:v>-3.5057120558895501E-5</c:v>
                </c:pt>
                <c:pt idx="3818">
                  <c:v>-3.5065829224452799E-5</c:v>
                </c:pt>
                <c:pt idx="3819">
                  <c:v>-3.5074518992382399E-5</c:v>
                </c:pt>
                <c:pt idx="3820">
                  <c:v>-3.5083189759525797E-5</c:v>
                </c:pt>
                <c:pt idx="3821">
                  <c:v>-3.5091841667933001E-5</c:v>
                </c:pt>
                <c:pt idx="3822">
                  <c:v>-3.5100474738994602E-5</c:v>
                </c:pt>
                <c:pt idx="3823">
                  <c:v>-3.5109089020243297E-5</c:v>
                </c:pt>
                <c:pt idx="3824">
                  <c:v>-3.5117684588923503E-5</c:v>
                </c:pt>
                <c:pt idx="3825">
                  <c:v>-3.5126261432603202E-5</c:v>
                </c:pt>
                <c:pt idx="3826">
                  <c:v>-3.5134819657449098E-5</c:v>
                </c:pt>
                <c:pt idx="3827">
                  <c:v>-3.51433592352307E-5</c:v>
                </c:pt>
                <c:pt idx="3828">
                  <c:v>-3.5151880269712201E-5</c:v>
                </c:pt>
                <c:pt idx="3829">
                  <c:v>-3.5160382803167002E-5</c:v>
                </c:pt>
                <c:pt idx="3830">
                  <c:v>-3.5168866856085698E-5</c:v>
                </c:pt>
                <c:pt idx="3831">
                  <c:v>-3.5177332494747798E-5</c:v>
                </c:pt>
                <c:pt idx="3832">
                  <c:v>-3.5185779683819097E-5</c:v>
                </c:pt>
                <c:pt idx="3833">
                  <c:v>-3.51942086317578E-5</c:v>
                </c:pt>
                <c:pt idx="3834">
                  <c:v>-3.5202619235790601E-5</c:v>
                </c:pt>
                <c:pt idx="3835">
                  <c:v>-3.5211011646566102E-5</c:v>
                </c:pt>
                <c:pt idx="3836">
                  <c:v>-3.5219385793602098E-5</c:v>
                </c:pt>
                <c:pt idx="3837">
                  <c:v>-3.5227741797283599E-5</c:v>
                </c:pt>
                <c:pt idx="3838">
                  <c:v>-3.52360797460949E-5</c:v>
                </c:pt>
                <c:pt idx="3839">
                  <c:v>-3.5244399568174802E-5</c:v>
                </c:pt>
                <c:pt idx="3840">
                  <c:v>-3.5252701339215098E-5</c:v>
                </c:pt>
                <c:pt idx="3841">
                  <c:v>-3.5260985198652298E-5</c:v>
                </c:pt>
                <c:pt idx="3842">
                  <c:v>-3.5269251090217802E-5</c:v>
                </c:pt>
                <c:pt idx="3843">
                  <c:v>-3.5277499100731997E-5</c:v>
                </c:pt>
                <c:pt idx="3844">
                  <c:v>-3.52857292288546E-5</c:v>
                </c:pt>
                <c:pt idx="3845">
                  <c:v>-3.5293941589207397E-5</c:v>
                </c:pt>
                <c:pt idx="3846">
                  <c:v>-3.53021361982055E-5</c:v>
                </c:pt>
                <c:pt idx="3847">
                  <c:v>-3.53103130212229E-5</c:v>
                </c:pt>
                <c:pt idx="3848">
                  <c:v>-3.5318472232265603E-5</c:v>
                </c:pt>
                <c:pt idx="3849">
                  <c:v>-3.5326613764443898E-5</c:v>
                </c:pt>
                <c:pt idx="3850">
                  <c:v>-3.53347377493835E-5</c:v>
                </c:pt>
                <c:pt idx="3851">
                  <c:v>-3.5342844150919001E-5</c:v>
                </c:pt>
                <c:pt idx="3852">
                  <c:v>-3.5350933101298199E-5</c:v>
                </c:pt>
                <c:pt idx="3853">
                  <c:v>-3.5359004513080398E-5</c:v>
                </c:pt>
                <c:pt idx="3854">
                  <c:v>-3.5367058577716898E-5</c:v>
                </c:pt>
                <c:pt idx="3855">
                  <c:v>-3.5375095206492598E-5</c:v>
                </c:pt>
                <c:pt idx="3856">
                  <c:v>-3.53831145075848E-5</c:v>
                </c:pt>
                <c:pt idx="3857">
                  <c:v>-3.5391116552552901E-5</c:v>
                </c:pt>
                <c:pt idx="3858">
                  <c:v>-3.5399101366953701E-5</c:v>
                </c:pt>
                <c:pt idx="3859">
                  <c:v>-3.5407068930019998E-5</c:v>
                </c:pt>
                <c:pt idx="3860">
                  <c:v>-3.5415019319022597E-5</c:v>
                </c:pt>
                <c:pt idx="3861">
                  <c:v>-3.5422952598010497E-5</c:v>
                </c:pt>
                <c:pt idx="3862">
                  <c:v>-3.5430868789953097E-5</c:v>
                </c:pt>
                <c:pt idx="3863">
                  <c:v>-3.5438767948418102E-5</c:v>
                </c:pt>
                <c:pt idx="3864">
                  <c:v>-3.5446650103212703E-5</c:v>
                </c:pt>
                <c:pt idx="3865">
                  <c:v>-3.5454515301613103E-5</c:v>
                </c:pt>
                <c:pt idx="3866">
                  <c:v>-3.5462363576174199E-5</c:v>
                </c:pt>
                <c:pt idx="3867">
                  <c:v>-3.5470194949227203E-5</c:v>
                </c:pt>
                <c:pt idx="3868">
                  <c:v>-3.5478009509809798E-5</c:v>
                </c:pt>
                <c:pt idx="3869">
                  <c:v>-3.5485807309822498E-5</c:v>
                </c:pt>
                <c:pt idx="3870">
                  <c:v>-3.5493588335379601E-5</c:v>
                </c:pt>
                <c:pt idx="3871">
                  <c:v>-3.5501352631906901E-5</c:v>
                </c:pt>
                <c:pt idx="3872">
                  <c:v>-3.550910025226E-5</c:v>
                </c:pt>
                <c:pt idx="3873">
                  <c:v>-3.5516831220383997E-5</c:v>
                </c:pt>
                <c:pt idx="3874">
                  <c:v>-3.55245456413153E-5</c:v>
                </c:pt>
                <c:pt idx="3875">
                  <c:v>-3.5532243497509399E-5</c:v>
                </c:pt>
                <c:pt idx="3876">
                  <c:v>-3.5539924846817497E-5</c:v>
                </c:pt>
                <c:pt idx="3877">
                  <c:v>-3.5547589690618998E-5</c:v>
                </c:pt>
                <c:pt idx="3878">
                  <c:v>-3.5555238172088003E-5</c:v>
                </c:pt>
                <c:pt idx="3879">
                  <c:v>-3.5562870181947098E-5</c:v>
                </c:pt>
                <c:pt idx="3880">
                  <c:v>-3.5570485908913E-5</c:v>
                </c:pt>
                <c:pt idx="3881">
                  <c:v>-3.5578085307086499E-5</c:v>
                </c:pt>
                <c:pt idx="3882">
                  <c:v>-3.5585668425031998E-5</c:v>
                </c:pt>
                <c:pt idx="3883">
                  <c:v>-3.5593235292392798E-5</c:v>
                </c:pt>
                <c:pt idx="3884">
                  <c:v>-3.5600786005613797E-5</c:v>
                </c:pt>
                <c:pt idx="3885">
                  <c:v>-3.5608320563288698E-5</c:v>
                </c:pt>
                <c:pt idx="3886">
                  <c:v>-3.5615838961311003E-5</c:v>
                </c:pt>
                <c:pt idx="3887">
                  <c:v>-3.5623341353619898E-5</c:v>
                </c:pt>
                <c:pt idx="3888">
                  <c:v>-3.5630827659424201E-5</c:v>
                </c:pt>
                <c:pt idx="3889">
                  <c:v>-3.5638297964275303E-5</c:v>
                </c:pt>
                <c:pt idx="3890">
                  <c:v>-3.56457522898559E-5</c:v>
                </c:pt>
                <c:pt idx="3891">
                  <c:v>-3.56531907644736E-5</c:v>
                </c:pt>
                <c:pt idx="3892">
                  <c:v>-3.5660613311938E-5</c:v>
                </c:pt>
                <c:pt idx="3893">
                  <c:v>-3.5668020001944801E-5</c:v>
                </c:pt>
                <c:pt idx="3894">
                  <c:v>-3.5675410937752698E-5</c:v>
                </c:pt>
                <c:pt idx="3895">
                  <c:v>-3.5682786077594498E-5</c:v>
                </c:pt>
                <c:pt idx="3896">
                  <c:v>-3.5690145518538699E-5</c:v>
                </c:pt>
                <c:pt idx="3897">
                  <c:v>-3.56974892120277E-5</c:v>
                </c:pt>
                <c:pt idx="3898">
                  <c:v>-3.5704817305616003E-5</c:v>
                </c:pt>
                <c:pt idx="3899">
                  <c:v>-3.5712129761187397E-5</c:v>
                </c:pt>
                <c:pt idx="3900">
                  <c:v>-3.5719426624133801E-5</c:v>
                </c:pt>
                <c:pt idx="3901">
                  <c:v>-3.5726707976012901E-5</c:v>
                </c:pt>
                <c:pt idx="3902">
                  <c:v>-3.5733973855390899E-5</c:v>
                </c:pt>
                <c:pt idx="3903">
                  <c:v>-3.5741224247480403E-5</c:v>
                </c:pt>
                <c:pt idx="3904">
                  <c:v>-3.57484591480293E-5</c:v>
                </c:pt>
                <c:pt idx="3905">
                  <c:v>-3.5755678762913198E-5</c:v>
                </c:pt>
                <c:pt idx="3906">
                  <c:v>-3.5762883003834501E-5</c:v>
                </c:pt>
                <c:pt idx="3907">
                  <c:v>-3.57700719058447E-5</c:v>
                </c:pt>
                <c:pt idx="3908">
                  <c:v>-3.5777245504422598E-5</c:v>
                </c:pt>
                <c:pt idx="3909">
                  <c:v>-3.5784403911553199E-5</c:v>
                </c:pt>
                <c:pt idx="3910">
                  <c:v>-3.5791547111086202E-5</c:v>
                </c:pt>
                <c:pt idx="3911">
                  <c:v>-3.5798675135346498E-5</c:v>
                </c:pt>
                <c:pt idx="3912">
                  <c:v>-3.5805788028246403E-5</c:v>
                </c:pt>
                <c:pt idx="3913">
                  <c:v>-3.5812885834282197E-5</c:v>
                </c:pt>
                <c:pt idx="3914">
                  <c:v>-3.5819968558639701E-5</c:v>
                </c:pt>
                <c:pt idx="3915">
                  <c:v>-3.5827036302924697E-5</c:v>
                </c:pt>
                <c:pt idx="3916">
                  <c:v>-3.5834089038767898E-5</c:v>
                </c:pt>
                <c:pt idx="3917">
                  <c:v>-3.5841126829790598E-5</c:v>
                </c:pt>
                <c:pt idx="3918">
                  <c:v>-3.5848149728459299E-5</c:v>
                </c:pt>
                <c:pt idx="3919">
                  <c:v>-3.58551577453784E-5</c:v>
                </c:pt>
                <c:pt idx="3920">
                  <c:v>-3.5862150908361297E-5</c:v>
                </c:pt>
                <c:pt idx="3921">
                  <c:v>-3.5869129260967203E-5</c:v>
                </c:pt>
                <c:pt idx="3922">
                  <c:v>-3.5876092848176399E-5</c:v>
                </c:pt>
                <c:pt idx="3923">
                  <c:v>-3.5883041745133001E-5</c:v>
                </c:pt>
                <c:pt idx="3924">
                  <c:v>-3.58899759385603E-5</c:v>
                </c:pt>
                <c:pt idx="3925">
                  <c:v>-3.5896895463853597E-5</c:v>
                </c:pt>
                <c:pt idx="3926">
                  <c:v>-3.5903800311236903E-5</c:v>
                </c:pt>
                <c:pt idx="3927">
                  <c:v>-3.5910690651337797E-5</c:v>
                </c:pt>
                <c:pt idx="3928">
                  <c:v>-3.5917566384185302E-5</c:v>
                </c:pt>
                <c:pt idx="3929">
                  <c:v>-3.5924427589505202E-5</c:v>
                </c:pt>
                <c:pt idx="3930">
                  <c:v>-3.5931274338689602E-5</c:v>
                </c:pt>
                <c:pt idx="3931">
                  <c:v>-3.5938106690006399E-5</c:v>
                </c:pt>
                <c:pt idx="3932">
                  <c:v>-3.5944924516508502E-5</c:v>
                </c:pt>
                <c:pt idx="3933">
                  <c:v>-3.5951728028888899E-5</c:v>
                </c:pt>
                <c:pt idx="3934">
                  <c:v>-3.5958517191986602E-5</c:v>
                </c:pt>
                <c:pt idx="3935">
                  <c:v>-3.5965292056995997E-5</c:v>
                </c:pt>
                <c:pt idx="3936">
                  <c:v>-3.5972052662610703E-5</c:v>
                </c:pt>
                <c:pt idx="3937">
                  <c:v>-3.5978798953419299E-5</c:v>
                </c:pt>
                <c:pt idx="3938">
                  <c:v>-3.5985531078338399E-5</c:v>
                </c:pt>
                <c:pt idx="3939">
                  <c:v>-3.5992249065929201E-5</c:v>
                </c:pt>
                <c:pt idx="3940">
                  <c:v>-3.5998952833915803E-5</c:v>
                </c:pt>
                <c:pt idx="3941">
                  <c:v>-3.6005642564018397E-5</c:v>
                </c:pt>
                <c:pt idx="3942">
                  <c:v>-3.6012318167218802E-5</c:v>
                </c:pt>
                <c:pt idx="3943">
                  <c:v>-3.6018979803550102E-5</c:v>
                </c:pt>
                <c:pt idx="3944">
                  <c:v>-3.6025627418506697E-5</c:v>
                </c:pt>
                <c:pt idx="3945">
                  <c:v>-3.6032261078854902E-5</c:v>
                </c:pt>
                <c:pt idx="3946">
                  <c:v>-3.6038880753068001E-5</c:v>
                </c:pt>
                <c:pt idx="3947">
                  <c:v>-3.6045486552061402E-5</c:v>
                </c:pt>
                <c:pt idx="3948">
                  <c:v>-3.6052078460362501E-5</c:v>
                </c:pt>
                <c:pt idx="3949">
                  <c:v>-3.6058656599850099E-5</c:v>
                </c:pt>
                <c:pt idx="3950">
                  <c:v>-3.6065220893531102E-5</c:v>
                </c:pt>
                <c:pt idx="3951">
                  <c:v>-3.6071771378290603E-5</c:v>
                </c:pt>
                <c:pt idx="3952">
                  <c:v>-3.6078308188900997E-5</c:v>
                </c:pt>
                <c:pt idx="3953">
                  <c:v>-3.6084831282130597E-5</c:v>
                </c:pt>
                <c:pt idx="3954">
                  <c:v>-3.6091340684959597E-5</c:v>
                </c:pt>
                <c:pt idx="3955">
                  <c:v>-3.6097836483973698E-5</c:v>
                </c:pt>
                <c:pt idx="3956">
                  <c:v>-3.6104318675111898E-5</c:v>
                </c:pt>
                <c:pt idx="3957">
                  <c:v>-3.6110787271173001E-5</c:v>
                </c:pt>
                <c:pt idx="3958">
                  <c:v>-3.6117242389512297E-5</c:v>
                </c:pt>
                <c:pt idx="3959">
                  <c:v>-3.6123683920831697E-5</c:v>
                </c:pt>
                <c:pt idx="3960">
                  <c:v>-3.6130112064688802E-5</c:v>
                </c:pt>
                <c:pt idx="3961">
                  <c:v>-3.6136526677355002E-5</c:v>
                </c:pt>
                <c:pt idx="3962">
                  <c:v>-3.6142927952429002E-5</c:v>
                </c:pt>
                <c:pt idx="3963">
                  <c:v>-3.61493158285858E-5</c:v>
                </c:pt>
                <c:pt idx="3964">
                  <c:v>-3.6155690381802198E-5</c:v>
                </c:pt>
                <c:pt idx="3965">
                  <c:v>-3.6162051577177198E-5</c:v>
                </c:pt>
                <c:pt idx="3966">
                  <c:v>-3.61683995413034E-5</c:v>
                </c:pt>
                <c:pt idx="3967">
                  <c:v>-3.6174734256561398E-5</c:v>
                </c:pt>
                <c:pt idx="3968">
                  <c:v>-3.6181055713887102E-5</c:v>
                </c:pt>
                <c:pt idx="3969">
                  <c:v>-3.6187363977414002E-5</c:v>
                </c:pt>
                <c:pt idx="3970">
                  <c:v>-3.6193659118340803E-5</c:v>
                </c:pt>
                <c:pt idx="3971">
                  <c:v>-3.6199941135813403E-5</c:v>
                </c:pt>
                <c:pt idx="3972">
                  <c:v>-3.6206210129611999E-5</c:v>
                </c:pt>
                <c:pt idx="3973">
                  <c:v>-3.6212465992381101E-5</c:v>
                </c:pt>
                <c:pt idx="3974">
                  <c:v>-3.6218708826694E-5</c:v>
                </c:pt>
                <c:pt idx="3975">
                  <c:v>-3.6224938687600601E-5</c:v>
                </c:pt>
                <c:pt idx="3976">
                  <c:v>-3.6231155599972501E-5</c:v>
                </c:pt>
                <c:pt idx="3977">
                  <c:v>-3.62373595784062E-5</c:v>
                </c:pt>
                <c:pt idx="3978">
                  <c:v>-3.6243550587383003E-5</c:v>
                </c:pt>
                <c:pt idx="3979">
                  <c:v>-3.6249728771780598E-5</c:v>
                </c:pt>
                <c:pt idx="3980">
                  <c:v>-3.6255894118433803E-5</c:v>
                </c:pt>
                <c:pt idx="3981">
                  <c:v>-3.6262046662528997E-5</c:v>
                </c:pt>
                <c:pt idx="3982">
                  <c:v>-3.6268186428134898E-5</c:v>
                </c:pt>
                <c:pt idx="3983">
                  <c:v>-3.6274313452188703E-5</c:v>
                </c:pt>
                <c:pt idx="3984">
                  <c:v>-3.6280427743994201E-5</c:v>
                </c:pt>
                <c:pt idx="3985">
                  <c:v>-3.6286529351608003E-5</c:v>
                </c:pt>
                <c:pt idx="3986">
                  <c:v>-3.6292618290795099E-5</c:v>
                </c:pt>
                <c:pt idx="3987">
                  <c:v>-3.6298694638113201E-5</c:v>
                </c:pt>
                <c:pt idx="3988">
                  <c:v>-3.6304758357800097E-5</c:v>
                </c:pt>
                <c:pt idx="3989">
                  <c:v>-3.6310809528998201E-5</c:v>
                </c:pt>
                <c:pt idx="3990">
                  <c:v>-3.6316848149114298E-5</c:v>
                </c:pt>
                <c:pt idx="3991">
                  <c:v>-3.6322874289044403E-5</c:v>
                </c:pt>
                <c:pt idx="3992">
                  <c:v>-3.6328887976284403E-5</c:v>
                </c:pt>
                <c:pt idx="3993">
                  <c:v>-3.6334889146767303E-5</c:v>
                </c:pt>
                <c:pt idx="3994">
                  <c:v>-3.6340877940906702E-5</c:v>
                </c:pt>
                <c:pt idx="3995">
                  <c:v>-3.6346854358065699E-5</c:v>
                </c:pt>
                <c:pt idx="3996">
                  <c:v>-3.6352818390544603E-5</c:v>
                </c:pt>
                <c:pt idx="3997">
                  <c:v>-3.6358770087756997E-5</c:v>
                </c:pt>
                <c:pt idx="3998">
                  <c:v>-3.6364709514756998E-5</c:v>
                </c:pt>
                <c:pt idx="3999">
                  <c:v>-3.6370636693774599E-5</c:v>
                </c:pt>
                <c:pt idx="4000">
                  <c:v>-3.6376551611480002E-5</c:v>
                </c:pt>
                <c:pt idx="4001">
                  <c:v>-3.6382454307046902E-5</c:v>
                </c:pt>
                <c:pt idx="4002">
                  <c:v>-3.6388344813318697E-5</c:v>
                </c:pt>
                <c:pt idx="4003">
                  <c:v>-3.6394223219003703E-5</c:v>
                </c:pt>
                <c:pt idx="4004">
                  <c:v>-3.64000894487002E-5</c:v>
                </c:pt>
                <c:pt idx="4005">
                  <c:v>-3.6405943602706301E-5</c:v>
                </c:pt>
                <c:pt idx="4006">
                  <c:v>-3.6411785735761002E-5</c:v>
                </c:pt>
                <c:pt idx="4007">
                  <c:v>-3.64176157888179E-5</c:v>
                </c:pt>
                <c:pt idx="4008">
                  <c:v>-3.6423433830587997E-5</c:v>
                </c:pt>
                <c:pt idx="4009">
                  <c:v>-3.6429239889330398E-5</c:v>
                </c:pt>
                <c:pt idx="4010">
                  <c:v>-3.6435034029957E-5</c:v>
                </c:pt>
                <c:pt idx="4011">
                  <c:v>-3.6440816246722702E-5</c:v>
                </c:pt>
                <c:pt idx="4012">
                  <c:v>-3.6446586510632497E-5</c:v>
                </c:pt>
                <c:pt idx="4013">
                  <c:v>-3.6452344966647901E-5</c:v>
                </c:pt>
                <c:pt idx="4014">
                  <c:v>-3.6458091562771297E-5</c:v>
                </c:pt>
                <c:pt idx="4015">
                  <c:v>-3.6463826393657599E-5</c:v>
                </c:pt>
                <c:pt idx="4016">
                  <c:v>-3.6469549425216897E-5</c:v>
                </c:pt>
                <c:pt idx="4017">
                  <c:v>-3.6475260677373898E-5</c:v>
                </c:pt>
                <c:pt idx="4018">
                  <c:v>-3.6480960228180101E-5</c:v>
                </c:pt>
                <c:pt idx="4019">
                  <c:v>-3.6486648085553697E-5</c:v>
                </c:pt>
                <c:pt idx="4020">
                  <c:v>-3.6492324304134602E-5</c:v>
                </c:pt>
                <c:pt idx="4021">
                  <c:v>-3.6497988803782499E-5</c:v>
                </c:pt>
                <c:pt idx="4022">
                  <c:v>-3.6503641741888497E-5</c:v>
                </c:pt>
                <c:pt idx="4023">
                  <c:v>-3.65092831343123E-5</c:v>
                </c:pt>
                <c:pt idx="4024">
                  <c:v>-3.65149129560812E-5</c:v>
                </c:pt>
                <c:pt idx="4025">
                  <c:v>-3.6520531179959998E-5</c:v>
                </c:pt>
                <c:pt idx="4026">
                  <c:v>-3.6526137887150302E-5</c:v>
                </c:pt>
                <c:pt idx="4027">
                  <c:v>-3.65317332159724E-5</c:v>
                </c:pt>
                <c:pt idx="4028">
                  <c:v>-3.6537317069914303E-5</c:v>
                </c:pt>
                <c:pt idx="4029">
                  <c:v>-3.6542889518320598E-5</c:v>
                </c:pt>
                <c:pt idx="4030">
                  <c:v>-3.65484504830643E-5</c:v>
                </c:pt>
                <c:pt idx="4031">
                  <c:v>-3.6554000151667703E-5</c:v>
                </c:pt>
                <c:pt idx="4032">
                  <c:v>-3.65595384510465E-5</c:v>
                </c:pt>
                <c:pt idx="4033">
                  <c:v>-3.6565065484317601E-5</c:v>
                </c:pt>
                <c:pt idx="4034">
                  <c:v>-3.65705811858892E-5</c:v>
                </c:pt>
                <c:pt idx="4035">
                  <c:v>-3.6576085715289701E-5</c:v>
                </c:pt>
                <c:pt idx="4036">
                  <c:v>-3.6581578883795602E-5</c:v>
                </c:pt>
                <c:pt idx="4037">
                  <c:v>-3.6587060935399102E-5</c:v>
                </c:pt>
                <c:pt idx="4038">
                  <c:v>-3.6592531789047901E-5</c:v>
                </c:pt>
                <c:pt idx="4039">
                  <c:v>-3.6597991518120702E-5</c:v>
                </c:pt>
                <c:pt idx="4040">
                  <c:v>-3.6603440055103802E-5</c:v>
                </c:pt>
                <c:pt idx="4041">
                  <c:v>-3.66088775269927E-5</c:v>
                </c:pt>
                <c:pt idx="4042">
                  <c:v>-3.66143039128609E-5</c:v>
                </c:pt>
                <c:pt idx="4043">
                  <c:v>-3.6619719272363698E-5</c:v>
                </c:pt>
                <c:pt idx="4044">
                  <c:v>-3.6625123589718201E-5</c:v>
                </c:pt>
                <c:pt idx="4045">
                  <c:v>-3.6630516955095003E-5</c:v>
                </c:pt>
                <c:pt idx="4046">
                  <c:v>-3.66358993491125E-5</c:v>
                </c:pt>
                <c:pt idx="4047">
                  <c:v>-3.6641270790548002E-5</c:v>
                </c:pt>
                <c:pt idx="4048">
                  <c:v>-3.66466312909139E-5</c:v>
                </c:pt>
                <c:pt idx="4049">
                  <c:v>-3.6651980930318701E-5</c:v>
                </c:pt>
                <c:pt idx="4050">
                  <c:v>-3.6657319689681199E-5</c:v>
                </c:pt>
                <c:pt idx="4051">
                  <c:v>-3.66626476024722E-5</c:v>
                </c:pt>
                <c:pt idx="4052">
                  <c:v>-3.6667964713455699E-5</c:v>
                </c:pt>
                <c:pt idx="4053">
                  <c:v>-3.6673271036519101E-5</c:v>
                </c:pt>
                <c:pt idx="4054">
                  <c:v>-3.6678566588106697E-5</c:v>
                </c:pt>
                <c:pt idx="4055">
                  <c:v>-3.66838514144295E-5</c:v>
                </c:pt>
                <c:pt idx="4056">
                  <c:v>-3.6689125494034903E-5</c:v>
                </c:pt>
                <c:pt idx="4057">
                  <c:v>-3.6694388950401398E-5</c:v>
                </c:pt>
                <c:pt idx="4058">
                  <c:v>-3.6699641693183597E-5</c:v>
                </c:pt>
                <c:pt idx="4059">
                  <c:v>-3.6704883903537101E-5</c:v>
                </c:pt>
                <c:pt idx="4060">
                  <c:v>-3.6710115361298001E-5</c:v>
                </c:pt>
                <c:pt idx="4061">
                  <c:v>-3.6715336341956697E-5</c:v>
                </c:pt>
                <c:pt idx="4062">
                  <c:v>-3.6720546709107301E-5</c:v>
                </c:pt>
                <c:pt idx="4063">
                  <c:v>-3.6725746557178001E-5</c:v>
                </c:pt>
                <c:pt idx="4064">
                  <c:v>-3.67309359056843E-5</c:v>
                </c:pt>
                <c:pt idx="4065">
                  <c:v>-3.6736114747633198E-5</c:v>
                </c:pt>
                <c:pt idx="4066">
                  <c:v>-3.6741283166767703E-5</c:v>
                </c:pt>
                <c:pt idx="4067">
                  <c:v>-3.6746441075309201E-5</c:v>
                </c:pt>
                <c:pt idx="4068">
                  <c:v>-3.6751588641204398E-5</c:v>
                </c:pt>
                <c:pt idx="4069">
                  <c:v>-3.6756725755783397E-5</c:v>
                </c:pt>
                <c:pt idx="4070">
                  <c:v>-3.6761852530919201E-5</c:v>
                </c:pt>
                <c:pt idx="4071">
                  <c:v>-3.67669690271398E-5</c:v>
                </c:pt>
                <c:pt idx="4072">
                  <c:v>-3.6772075201207199E-5</c:v>
                </c:pt>
                <c:pt idx="4073">
                  <c:v>-3.6777170974825799E-5</c:v>
                </c:pt>
                <c:pt idx="4074">
                  <c:v>-3.6782256605272703E-5</c:v>
                </c:pt>
                <c:pt idx="4075">
                  <c:v>-3.6787331955095199E-5</c:v>
                </c:pt>
                <c:pt idx="4076">
                  <c:v>-3.6792397107753401E-5</c:v>
                </c:pt>
                <c:pt idx="4077">
                  <c:v>-3.6797452017076201E-5</c:v>
                </c:pt>
                <c:pt idx="4078">
                  <c:v>-3.6802496761460002E-5</c:v>
                </c:pt>
                <c:pt idx="4079">
                  <c:v>-3.68075313768998E-5</c:v>
                </c:pt>
                <c:pt idx="4080">
                  <c:v>-3.6812555916225101E-5</c:v>
                </c:pt>
                <c:pt idx="4081">
                  <c:v>-3.6817570334086101E-5</c:v>
                </c:pt>
                <c:pt idx="4082">
                  <c:v>-3.6822574660889398E-5</c:v>
                </c:pt>
                <c:pt idx="4083">
                  <c:v>-3.6827568921784498E-5</c:v>
                </c:pt>
                <c:pt idx="4084">
                  <c:v>-3.6832553240246498E-5</c:v>
                </c:pt>
                <c:pt idx="4085">
                  <c:v>-3.6837527470190403E-5</c:v>
                </c:pt>
                <c:pt idx="4086">
                  <c:v>-3.68424917708662E-5</c:v>
                </c:pt>
                <c:pt idx="4087">
                  <c:v>-3.6847446096639203E-5</c:v>
                </c:pt>
                <c:pt idx="4088">
                  <c:v>-3.6852390480557298E-5</c:v>
                </c:pt>
                <c:pt idx="4089">
                  <c:v>-3.6857324979182002E-5</c:v>
                </c:pt>
                <c:pt idx="4090">
                  <c:v>-3.6862249570199197E-5</c:v>
                </c:pt>
                <c:pt idx="4091">
                  <c:v>-3.6867164264074E-5</c:v>
                </c:pt>
                <c:pt idx="4092">
                  <c:v>-3.6872069248134098E-5</c:v>
                </c:pt>
                <c:pt idx="4093">
                  <c:v>-3.68769643153083E-5</c:v>
                </c:pt>
                <c:pt idx="4094">
                  <c:v>-3.6881849576178899E-5</c:v>
                </c:pt>
                <c:pt idx="4095">
                  <c:v>-3.6886725114540202E-5</c:v>
                </c:pt>
                <c:pt idx="4096">
                  <c:v>-3.6891590912798303E-5</c:v>
                </c:pt>
                <c:pt idx="4097">
                  <c:v>-3.6896446949412899E-5</c:v>
                </c:pt>
                <c:pt idx="4098">
                  <c:v>-3.6901293323681897E-5</c:v>
                </c:pt>
                <c:pt idx="4099">
                  <c:v>-3.6906129987067898E-5</c:v>
                </c:pt>
                <c:pt idx="4100">
                  <c:v>-3.6910956995914701E-5</c:v>
                </c:pt>
                <c:pt idx="4101">
                  <c:v>-3.6915774391566098E-5</c:v>
                </c:pt>
                <c:pt idx="4102">
                  <c:v>-3.6920582132040298E-5</c:v>
                </c:pt>
                <c:pt idx="4103">
                  <c:v>-3.6925380330823099E-5</c:v>
                </c:pt>
                <c:pt idx="4104">
                  <c:v>-3.69301689526343E-5</c:v>
                </c:pt>
                <c:pt idx="4105">
                  <c:v>-3.6934948069563403E-5</c:v>
                </c:pt>
                <c:pt idx="4106">
                  <c:v>-3.6939717591453699E-5</c:v>
                </c:pt>
                <c:pt idx="4107">
                  <c:v>-3.69444776375476E-5</c:v>
                </c:pt>
                <c:pt idx="4108">
                  <c:v>-3.6949228271007201E-5</c:v>
                </c:pt>
                <c:pt idx="4109">
                  <c:v>-3.6953969390227998E-5</c:v>
                </c:pt>
                <c:pt idx="4110">
                  <c:v>-3.6958701097285398E-5</c:v>
                </c:pt>
                <c:pt idx="4111">
                  <c:v>-3.6963423403416303E-5</c:v>
                </c:pt>
                <c:pt idx="4112">
                  <c:v>-3.6968136283006502E-5</c:v>
                </c:pt>
                <c:pt idx="4113">
                  <c:v>-3.6972839823544201E-5</c:v>
                </c:pt>
                <c:pt idx="4114">
                  <c:v>-3.6977534023120302E-5</c:v>
                </c:pt>
                <c:pt idx="4115">
                  <c:v>-3.6982218885125397E-5</c:v>
                </c:pt>
                <c:pt idx="4116">
                  <c:v>-3.6986894419732703E-5</c:v>
                </c:pt>
                <c:pt idx="4117">
                  <c:v>-3.6991560743292903E-5</c:v>
                </c:pt>
                <c:pt idx="4118">
                  <c:v>-3.69962177723685E-5</c:v>
                </c:pt>
                <c:pt idx="4119">
                  <c:v>-3.7000865576010998E-5</c:v>
                </c:pt>
                <c:pt idx="4120">
                  <c:v>-3.7005504172586501E-5</c:v>
                </c:pt>
                <c:pt idx="4121">
                  <c:v>-3.7010133546614203E-5</c:v>
                </c:pt>
                <c:pt idx="4122">
                  <c:v>-3.7014753753374002E-5</c:v>
                </c:pt>
                <c:pt idx="4123">
                  <c:v>-3.70193648422753E-5</c:v>
                </c:pt>
                <c:pt idx="4124">
                  <c:v>-3.7023966753058501E-5</c:v>
                </c:pt>
                <c:pt idx="4125">
                  <c:v>-3.7028559617638503E-5</c:v>
                </c:pt>
                <c:pt idx="4126">
                  <c:v>-3.7033143393981201E-5</c:v>
                </c:pt>
                <c:pt idx="4127">
                  <c:v>-3.7037718070892797E-5</c:v>
                </c:pt>
                <c:pt idx="4128">
                  <c:v>-3.7042283717414697E-5</c:v>
                </c:pt>
                <c:pt idx="4129">
                  <c:v>-3.70468402969207E-5</c:v>
                </c:pt>
                <c:pt idx="4130">
                  <c:v>-3.70513879243966E-5</c:v>
                </c:pt>
                <c:pt idx="4131">
                  <c:v>-3.7055926585509698E-5</c:v>
                </c:pt>
                <c:pt idx="4132">
                  <c:v>-3.7060456269175803E-5</c:v>
                </c:pt>
                <c:pt idx="4133">
                  <c:v>-3.7064977011860998E-5</c:v>
                </c:pt>
                <c:pt idx="4134">
                  <c:v>-3.7069488839496402E-5</c:v>
                </c:pt>
                <c:pt idx="4135">
                  <c:v>-3.7073991742331299E-5</c:v>
                </c:pt>
                <c:pt idx="4136">
                  <c:v>-3.7078485777542201E-5</c:v>
                </c:pt>
                <c:pt idx="4137">
                  <c:v>-3.7082970975297698E-5</c:v>
                </c:pt>
                <c:pt idx="4138">
                  <c:v>-3.7087447366223201E-5</c:v>
                </c:pt>
                <c:pt idx="4139">
                  <c:v>-3.7091914882576498E-5</c:v>
                </c:pt>
                <c:pt idx="4140">
                  <c:v>-3.7096373632451501E-5</c:v>
                </c:pt>
                <c:pt idx="4141">
                  <c:v>-3.7100823603831599E-5</c:v>
                </c:pt>
                <c:pt idx="4142">
                  <c:v>-3.71052648594671E-5</c:v>
                </c:pt>
                <c:pt idx="4143">
                  <c:v>-3.7109697337680099E-5</c:v>
                </c:pt>
                <c:pt idx="4144">
                  <c:v>-3.7114121103676001E-5</c:v>
                </c:pt>
                <c:pt idx="4145">
                  <c:v>-3.7118536185009599E-5</c:v>
                </c:pt>
                <c:pt idx="4146">
                  <c:v>-3.7122942606305999E-5</c:v>
                </c:pt>
                <c:pt idx="4147">
                  <c:v>-3.7127340328525803E-5</c:v>
                </c:pt>
                <c:pt idx="4148">
                  <c:v>-3.71317295192313E-5</c:v>
                </c:pt>
                <c:pt idx="4149">
                  <c:v>-3.7136109997724299E-5</c:v>
                </c:pt>
                <c:pt idx="4150">
                  <c:v>-3.7140481913699999E-5</c:v>
                </c:pt>
                <c:pt idx="4151">
                  <c:v>-3.71448452569867E-5</c:v>
                </c:pt>
                <c:pt idx="4152">
                  <c:v>-3.7149200051119401E-5</c:v>
                </c:pt>
                <c:pt idx="4153">
                  <c:v>-3.7153546380350897E-5</c:v>
                </c:pt>
                <c:pt idx="4154">
                  <c:v>-3.7157884097681698E-5</c:v>
                </c:pt>
                <c:pt idx="4155">
                  <c:v>-3.7162213367911197E-5</c:v>
                </c:pt>
                <c:pt idx="4156">
                  <c:v>-3.7166534089164601E-5</c:v>
                </c:pt>
                <c:pt idx="4157">
                  <c:v>-3.7170846462973903E-5</c:v>
                </c:pt>
                <c:pt idx="4158">
                  <c:v>-3.7175150359757098E-5</c:v>
                </c:pt>
                <c:pt idx="4159">
                  <c:v>-3.71794458135747E-5</c:v>
                </c:pt>
                <c:pt idx="4160">
                  <c:v>-3.7183732927039799E-5</c:v>
                </c:pt>
                <c:pt idx="4161">
                  <c:v>-3.7188011630834801E-5</c:v>
                </c:pt>
                <c:pt idx="4162">
                  <c:v>-3.71922819678038E-5</c:v>
                </c:pt>
                <c:pt idx="4163">
                  <c:v>-3.7196543954463803E-5</c:v>
                </c:pt>
                <c:pt idx="4164">
                  <c:v>-3.7200797697545601E-5</c:v>
                </c:pt>
                <c:pt idx="4165">
                  <c:v>-3.7205043075045199E-5</c:v>
                </c:pt>
                <c:pt idx="4166">
                  <c:v>-3.7209280205232798E-5</c:v>
                </c:pt>
                <c:pt idx="4167">
                  <c:v>-3.7213509010899102E-5</c:v>
                </c:pt>
                <c:pt idx="4168">
                  <c:v>-3.7217729693824298E-5</c:v>
                </c:pt>
                <c:pt idx="4169">
                  <c:v>-3.7221942009252803E-5</c:v>
                </c:pt>
                <c:pt idx="4170">
                  <c:v>-3.7226146259752199E-5</c:v>
                </c:pt>
                <c:pt idx="4171">
                  <c:v>-3.7230342250560901E-5</c:v>
                </c:pt>
                <c:pt idx="4172">
                  <c:v>-3.7234530079576E-5</c:v>
                </c:pt>
                <c:pt idx="4173">
                  <c:v>-3.7238709771970098E-5</c:v>
                </c:pt>
                <c:pt idx="4174">
                  <c:v>-3.72428813362558E-5</c:v>
                </c:pt>
                <c:pt idx="4175">
                  <c:v>-3.7247044769958802E-5</c:v>
                </c:pt>
                <c:pt idx="4176">
                  <c:v>-3.72512001415063E-5</c:v>
                </c:pt>
                <c:pt idx="4177">
                  <c:v>-3.72553474285899E-5</c:v>
                </c:pt>
                <c:pt idx="4178">
                  <c:v>-3.7259486631052502E-5</c:v>
                </c:pt>
                <c:pt idx="4179">
                  <c:v>-3.7263617852669599E-5</c:v>
                </c:pt>
                <c:pt idx="4180">
                  <c:v>-3.7267741042901901E-5</c:v>
                </c:pt>
                <c:pt idx="4181">
                  <c:v>-3.7271856164901199E-5</c:v>
                </c:pt>
                <c:pt idx="4182">
                  <c:v>-3.7275963392255197E-5</c:v>
                </c:pt>
                <c:pt idx="4183">
                  <c:v>-3.7280062634394899E-5</c:v>
                </c:pt>
                <c:pt idx="4184">
                  <c:v>-3.7284154000562903E-5</c:v>
                </c:pt>
                <c:pt idx="4185">
                  <c:v>-3.7288237296240599E-5</c:v>
                </c:pt>
                <c:pt idx="4186">
                  <c:v>-3.7292312819707598E-5</c:v>
                </c:pt>
                <c:pt idx="4187">
                  <c:v>-3.7296380365790802E-5</c:v>
                </c:pt>
                <c:pt idx="4188">
                  <c:v>-3.7300440064870298E-5</c:v>
                </c:pt>
                <c:pt idx="4189">
                  <c:v>-3.7304491892783999E-5</c:v>
                </c:pt>
                <c:pt idx="4190">
                  <c:v>-3.7308535913668602E-5</c:v>
                </c:pt>
                <c:pt idx="4191">
                  <c:v>-3.7312572129652002E-5</c:v>
                </c:pt>
                <c:pt idx="4192">
                  <c:v>-3.7316600548161601E-5</c:v>
                </c:pt>
                <c:pt idx="4193">
                  <c:v>-3.73206211795484E-5</c:v>
                </c:pt>
                <c:pt idx="4194">
                  <c:v>-3.7324634010587598E-5</c:v>
                </c:pt>
                <c:pt idx="4195">
                  <c:v>-3.7328639146284901E-5</c:v>
                </c:pt>
                <c:pt idx="4196">
                  <c:v>-3.7332636467245797E-5</c:v>
                </c:pt>
                <c:pt idx="4197">
                  <c:v>-3.7336626178571102E-5</c:v>
                </c:pt>
                <c:pt idx="4198">
                  <c:v>-3.7340608154649197E-5</c:v>
                </c:pt>
                <c:pt idx="4199">
                  <c:v>-3.7344582498194299E-5</c:v>
                </c:pt>
                <c:pt idx="4200">
                  <c:v>-3.7348549148896999E-5</c:v>
                </c:pt>
              </c:numCache>
            </c:numRef>
          </c:yVal>
          <c:smooth val="0"/>
        </c:ser>
        <c:ser>
          <c:idx val="0"/>
          <c:order val="1"/>
          <c:tx>
            <c:v>15.5</c:v>
          </c:tx>
          <c:spPr>
            <a:ln w="12700"/>
          </c:spPr>
          <c:marker>
            <c:symbol val="none"/>
          </c:marker>
          <c:xVal>
            <c:numRef>
              <c:f>'15.5 with frame'!$A$1:$A$4201</c:f>
              <c:numCache>
                <c:formatCode>General</c:formatCode>
                <c:ptCount val="4201"/>
                <c:pt idx="0">
                  <c:v>-2100</c:v>
                </c:pt>
                <c:pt idx="1">
                  <c:v>-2099</c:v>
                </c:pt>
                <c:pt idx="2">
                  <c:v>-2098</c:v>
                </c:pt>
                <c:pt idx="3">
                  <c:v>-2097</c:v>
                </c:pt>
                <c:pt idx="4">
                  <c:v>-2096</c:v>
                </c:pt>
                <c:pt idx="5">
                  <c:v>-2095</c:v>
                </c:pt>
                <c:pt idx="6">
                  <c:v>-2094</c:v>
                </c:pt>
                <c:pt idx="7">
                  <c:v>-2093</c:v>
                </c:pt>
                <c:pt idx="8">
                  <c:v>-2092</c:v>
                </c:pt>
                <c:pt idx="9">
                  <c:v>-2091</c:v>
                </c:pt>
                <c:pt idx="10">
                  <c:v>-2090</c:v>
                </c:pt>
                <c:pt idx="11">
                  <c:v>-2089</c:v>
                </c:pt>
                <c:pt idx="12">
                  <c:v>-2088</c:v>
                </c:pt>
                <c:pt idx="13">
                  <c:v>-2087</c:v>
                </c:pt>
                <c:pt idx="14">
                  <c:v>-2086</c:v>
                </c:pt>
                <c:pt idx="15">
                  <c:v>-2085</c:v>
                </c:pt>
                <c:pt idx="16">
                  <c:v>-2084</c:v>
                </c:pt>
                <c:pt idx="17">
                  <c:v>-2083</c:v>
                </c:pt>
                <c:pt idx="18">
                  <c:v>-2082</c:v>
                </c:pt>
                <c:pt idx="19">
                  <c:v>-2081</c:v>
                </c:pt>
                <c:pt idx="20">
                  <c:v>-2080</c:v>
                </c:pt>
                <c:pt idx="21">
                  <c:v>-2079</c:v>
                </c:pt>
                <c:pt idx="22">
                  <c:v>-2078</c:v>
                </c:pt>
                <c:pt idx="23">
                  <c:v>-2077</c:v>
                </c:pt>
                <c:pt idx="24">
                  <c:v>-2076</c:v>
                </c:pt>
                <c:pt idx="25">
                  <c:v>-2075</c:v>
                </c:pt>
                <c:pt idx="26">
                  <c:v>-2074</c:v>
                </c:pt>
                <c:pt idx="27">
                  <c:v>-2073</c:v>
                </c:pt>
                <c:pt idx="28">
                  <c:v>-2072</c:v>
                </c:pt>
                <c:pt idx="29">
                  <c:v>-2071</c:v>
                </c:pt>
                <c:pt idx="30">
                  <c:v>-2070</c:v>
                </c:pt>
                <c:pt idx="31">
                  <c:v>-2069</c:v>
                </c:pt>
                <c:pt idx="32">
                  <c:v>-2068</c:v>
                </c:pt>
                <c:pt idx="33">
                  <c:v>-2067</c:v>
                </c:pt>
                <c:pt idx="34">
                  <c:v>-2066</c:v>
                </c:pt>
                <c:pt idx="35">
                  <c:v>-2065</c:v>
                </c:pt>
                <c:pt idx="36">
                  <c:v>-2064</c:v>
                </c:pt>
                <c:pt idx="37">
                  <c:v>-2063</c:v>
                </c:pt>
                <c:pt idx="38">
                  <c:v>-2062</c:v>
                </c:pt>
                <c:pt idx="39">
                  <c:v>-2061</c:v>
                </c:pt>
                <c:pt idx="40">
                  <c:v>-2060</c:v>
                </c:pt>
                <c:pt idx="41">
                  <c:v>-2059</c:v>
                </c:pt>
                <c:pt idx="42">
                  <c:v>-2058</c:v>
                </c:pt>
                <c:pt idx="43">
                  <c:v>-2057</c:v>
                </c:pt>
                <c:pt idx="44">
                  <c:v>-2056</c:v>
                </c:pt>
                <c:pt idx="45">
                  <c:v>-2055</c:v>
                </c:pt>
                <c:pt idx="46">
                  <c:v>-2054</c:v>
                </c:pt>
                <c:pt idx="47">
                  <c:v>-2053</c:v>
                </c:pt>
                <c:pt idx="48">
                  <c:v>-2052</c:v>
                </c:pt>
                <c:pt idx="49">
                  <c:v>-2051</c:v>
                </c:pt>
                <c:pt idx="50">
                  <c:v>-2050</c:v>
                </c:pt>
                <c:pt idx="51">
                  <c:v>-2049</c:v>
                </c:pt>
                <c:pt idx="52">
                  <c:v>-2048</c:v>
                </c:pt>
                <c:pt idx="53">
                  <c:v>-2047</c:v>
                </c:pt>
                <c:pt idx="54">
                  <c:v>-2046</c:v>
                </c:pt>
                <c:pt idx="55">
                  <c:v>-2045</c:v>
                </c:pt>
                <c:pt idx="56">
                  <c:v>-2044</c:v>
                </c:pt>
                <c:pt idx="57">
                  <c:v>-2043</c:v>
                </c:pt>
                <c:pt idx="58">
                  <c:v>-2042</c:v>
                </c:pt>
                <c:pt idx="59">
                  <c:v>-2041</c:v>
                </c:pt>
                <c:pt idx="60">
                  <c:v>-2040</c:v>
                </c:pt>
                <c:pt idx="61">
                  <c:v>-2039</c:v>
                </c:pt>
                <c:pt idx="62">
                  <c:v>-2038</c:v>
                </c:pt>
                <c:pt idx="63">
                  <c:v>-2037</c:v>
                </c:pt>
                <c:pt idx="64">
                  <c:v>-2036</c:v>
                </c:pt>
                <c:pt idx="65">
                  <c:v>-2035</c:v>
                </c:pt>
                <c:pt idx="66">
                  <c:v>-2034</c:v>
                </c:pt>
                <c:pt idx="67">
                  <c:v>-2033</c:v>
                </c:pt>
                <c:pt idx="68">
                  <c:v>-2032</c:v>
                </c:pt>
                <c:pt idx="69">
                  <c:v>-2031</c:v>
                </c:pt>
                <c:pt idx="70">
                  <c:v>-2030</c:v>
                </c:pt>
                <c:pt idx="71">
                  <c:v>-2029</c:v>
                </c:pt>
                <c:pt idx="72">
                  <c:v>-2028</c:v>
                </c:pt>
                <c:pt idx="73">
                  <c:v>-2027</c:v>
                </c:pt>
                <c:pt idx="74">
                  <c:v>-2026</c:v>
                </c:pt>
                <c:pt idx="75">
                  <c:v>-2025</c:v>
                </c:pt>
                <c:pt idx="76">
                  <c:v>-2024</c:v>
                </c:pt>
                <c:pt idx="77">
                  <c:v>-2023</c:v>
                </c:pt>
                <c:pt idx="78">
                  <c:v>-2022</c:v>
                </c:pt>
                <c:pt idx="79">
                  <c:v>-2021</c:v>
                </c:pt>
                <c:pt idx="80">
                  <c:v>-2020</c:v>
                </c:pt>
                <c:pt idx="81">
                  <c:v>-2019</c:v>
                </c:pt>
                <c:pt idx="82">
                  <c:v>-2018</c:v>
                </c:pt>
                <c:pt idx="83">
                  <c:v>-2017</c:v>
                </c:pt>
                <c:pt idx="84">
                  <c:v>-2016</c:v>
                </c:pt>
                <c:pt idx="85">
                  <c:v>-2015</c:v>
                </c:pt>
                <c:pt idx="86">
                  <c:v>-2014</c:v>
                </c:pt>
                <c:pt idx="87">
                  <c:v>-2013</c:v>
                </c:pt>
                <c:pt idx="88">
                  <c:v>-2012</c:v>
                </c:pt>
                <c:pt idx="89">
                  <c:v>-2011</c:v>
                </c:pt>
                <c:pt idx="90">
                  <c:v>-2010</c:v>
                </c:pt>
                <c:pt idx="91">
                  <c:v>-2009</c:v>
                </c:pt>
                <c:pt idx="92">
                  <c:v>-2008</c:v>
                </c:pt>
                <c:pt idx="93">
                  <c:v>-2007</c:v>
                </c:pt>
                <c:pt idx="94">
                  <c:v>-2006</c:v>
                </c:pt>
                <c:pt idx="95">
                  <c:v>-2005</c:v>
                </c:pt>
                <c:pt idx="96">
                  <c:v>-2004</c:v>
                </c:pt>
                <c:pt idx="97">
                  <c:v>-2003</c:v>
                </c:pt>
                <c:pt idx="98">
                  <c:v>-2002</c:v>
                </c:pt>
                <c:pt idx="99">
                  <c:v>-2001</c:v>
                </c:pt>
                <c:pt idx="100">
                  <c:v>-2000</c:v>
                </c:pt>
                <c:pt idx="101">
                  <c:v>-1999</c:v>
                </c:pt>
                <c:pt idx="102">
                  <c:v>-1998</c:v>
                </c:pt>
                <c:pt idx="103">
                  <c:v>-1997</c:v>
                </c:pt>
                <c:pt idx="104">
                  <c:v>-1996</c:v>
                </c:pt>
                <c:pt idx="105">
                  <c:v>-1995</c:v>
                </c:pt>
                <c:pt idx="106">
                  <c:v>-1994</c:v>
                </c:pt>
                <c:pt idx="107">
                  <c:v>-1993</c:v>
                </c:pt>
                <c:pt idx="108">
                  <c:v>-1992</c:v>
                </c:pt>
                <c:pt idx="109">
                  <c:v>-1991</c:v>
                </c:pt>
                <c:pt idx="110">
                  <c:v>-1990</c:v>
                </c:pt>
                <c:pt idx="111">
                  <c:v>-1989</c:v>
                </c:pt>
                <c:pt idx="112">
                  <c:v>-1988</c:v>
                </c:pt>
                <c:pt idx="113">
                  <c:v>-1987</c:v>
                </c:pt>
                <c:pt idx="114">
                  <c:v>-1986</c:v>
                </c:pt>
                <c:pt idx="115">
                  <c:v>-1985</c:v>
                </c:pt>
                <c:pt idx="116">
                  <c:v>-1984</c:v>
                </c:pt>
                <c:pt idx="117">
                  <c:v>-1983</c:v>
                </c:pt>
                <c:pt idx="118">
                  <c:v>-1982</c:v>
                </c:pt>
                <c:pt idx="119">
                  <c:v>-1981</c:v>
                </c:pt>
                <c:pt idx="120">
                  <c:v>-1980</c:v>
                </c:pt>
                <c:pt idx="121">
                  <c:v>-1979</c:v>
                </c:pt>
                <c:pt idx="122">
                  <c:v>-1978</c:v>
                </c:pt>
                <c:pt idx="123">
                  <c:v>-1977</c:v>
                </c:pt>
                <c:pt idx="124">
                  <c:v>-1976</c:v>
                </c:pt>
                <c:pt idx="125">
                  <c:v>-1975</c:v>
                </c:pt>
                <c:pt idx="126">
                  <c:v>-1974</c:v>
                </c:pt>
                <c:pt idx="127">
                  <c:v>-1973</c:v>
                </c:pt>
                <c:pt idx="128">
                  <c:v>-1972</c:v>
                </c:pt>
                <c:pt idx="129">
                  <c:v>-1971</c:v>
                </c:pt>
                <c:pt idx="130">
                  <c:v>-1970</c:v>
                </c:pt>
                <c:pt idx="131">
                  <c:v>-1969</c:v>
                </c:pt>
                <c:pt idx="132">
                  <c:v>-1968</c:v>
                </c:pt>
                <c:pt idx="133">
                  <c:v>-1967</c:v>
                </c:pt>
                <c:pt idx="134">
                  <c:v>-1966</c:v>
                </c:pt>
                <c:pt idx="135">
                  <c:v>-1965</c:v>
                </c:pt>
                <c:pt idx="136">
                  <c:v>-1964</c:v>
                </c:pt>
                <c:pt idx="137">
                  <c:v>-1963</c:v>
                </c:pt>
                <c:pt idx="138">
                  <c:v>-1962</c:v>
                </c:pt>
                <c:pt idx="139">
                  <c:v>-1961</c:v>
                </c:pt>
                <c:pt idx="140">
                  <c:v>-1960</c:v>
                </c:pt>
                <c:pt idx="141">
                  <c:v>-1959</c:v>
                </c:pt>
                <c:pt idx="142">
                  <c:v>-1958</c:v>
                </c:pt>
                <c:pt idx="143">
                  <c:v>-1957</c:v>
                </c:pt>
                <c:pt idx="144">
                  <c:v>-1956</c:v>
                </c:pt>
                <c:pt idx="145">
                  <c:v>-1955</c:v>
                </c:pt>
                <c:pt idx="146">
                  <c:v>-1954</c:v>
                </c:pt>
                <c:pt idx="147">
                  <c:v>-1953</c:v>
                </c:pt>
                <c:pt idx="148">
                  <c:v>-1952</c:v>
                </c:pt>
                <c:pt idx="149">
                  <c:v>-1951</c:v>
                </c:pt>
                <c:pt idx="150">
                  <c:v>-1950</c:v>
                </c:pt>
                <c:pt idx="151">
                  <c:v>-1949</c:v>
                </c:pt>
                <c:pt idx="152">
                  <c:v>-1948</c:v>
                </c:pt>
                <c:pt idx="153">
                  <c:v>-1947</c:v>
                </c:pt>
                <c:pt idx="154">
                  <c:v>-1946</c:v>
                </c:pt>
                <c:pt idx="155">
                  <c:v>-1945</c:v>
                </c:pt>
                <c:pt idx="156">
                  <c:v>-1944</c:v>
                </c:pt>
                <c:pt idx="157">
                  <c:v>-1943</c:v>
                </c:pt>
                <c:pt idx="158">
                  <c:v>-1942</c:v>
                </c:pt>
                <c:pt idx="159">
                  <c:v>-1941</c:v>
                </c:pt>
                <c:pt idx="160">
                  <c:v>-1940</c:v>
                </c:pt>
                <c:pt idx="161">
                  <c:v>-1939</c:v>
                </c:pt>
                <c:pt idx="162">
                  <c:v>-1938</c:v>
                </c:pt>
                <c:pt idx="163">
                  <c:v>-1937</c:v>
                </c:pt>
                <c:pt idx="164">
                  <c:v>-1936</c:v>
                </c:pt>
                <c:pt idx="165">
                  <c:v>-1935</c:v>
                </c:pt>
                <c:pt idx="166">
                  <c:v>-1934</c:v>
                </c:pt>
                <c:pt idx="167">
                  <c:v>-1933</c:v>
                </c:pt>
                <c:pt idx="168">
                  <c:v>-1932</c:v>
                </c:pt>
                <c:pt idx="169">
                  <c:v>-1931</c:v>
                </c:pt>
                <c:pt idx="170">
                  <c:v>-1930</c:v>
                </c:pt>
                <c:pt idx="171">
                  <c:v>-1929</c:v>
                </c:pt>
                <c:pt idx="172">
                  <c:v>-1928</c:v>
                </c:pt>
                <c:pt idx="173">
                  <c:v>-1927</c:v>
                </c:pt>
                <c:pt idx="174">
                  <c:v>-1926</c:v>
                </c:pt>
                <c:pt idx="175">
                  <c:v>-1925</c:v>
                </c:pt>
                <c:pt idx="176">
                  <c:v>-1924</c:v>
                </c:pt>
                <c:pt idx="177">
                  <c:v>-1923</c:v>
                </c:pt>
                <c:pt idx="178">
                  <c:v>-1922</c:v>
                </c:pt>
                <c:pt idx="179">
                  <c:v>-1921</c:v>
                </c:pt>
                <c:pt idx="180">
                  <c:v>-1920</c:v>
                </c:pt>
                <c:pt idx="181">
                  <c:v>-1919</c:v>
                </c:pt>
                <c:pt idx="182">
                  <c:v>-1918</c:v>
                </c:pt>
                <c:pt idx="183">
                  <c:v>-1917</c:v>
                </c:pt>
                <c:pt idx="184">
                  <c:v>-1916</c:v>
                </c:pt>
                <c:pt idx="185">
                  <c:v>-1915</c:v>
                </c:pt>
                <c:pt idx="186">
                  <c:v>-1914</c:v>
                </c:pt>
                <c:pt idx="187">
                  <c:v>-1913</c:v>
                </c:pt>
                <c:pt idx="188">
                  <c:v>-1912</c:v>
                </c:pt>
                <c:pt idx="189">
                  <c:v>-1911</c:v>
                </c:pt>
                <c:pt idx="190">
                  <c:v>-1910</c:v>
                </c:pt>
                <c:pt idx="191">
                  <c:v>-1909</c:v>
                </c:pt>
                <c:pt idx="192">
                  <c:v>-1908</c:v>
                </c:pt>
                <c:pt idx="193">
                  <c:v>-1907</c:v>
                </c:pt>
                <c:pt idx="194">
                  <c:v>-1906</c:v>
                </c:pt>
                <c:pt idx="195">
                  <c:v>-1905</c:v>
                </c:pt>
                <c:pt idx="196">
                  <c:v>-1904</c:v>
                </c:pt>
                <c:pt idx="197">
                  <c:v>-1903</c:v>
                </c:pt>
                <c:pt idx="198">
                  <c:v>-1902</c:v>
                </c:pt>
                <c:pt idx="199">
                  <c:v>-1901</c:v>
                </c:pt>
                <c:pt idx="200">
                  <c:v>-1900</c:v>
                </c:pt>
                <c:pt idx="201">
                  <c:v>-1899</c:v>
                </c:pt>
                <c:pt idx="202">
                  <c:v>-1898</c:v>
                </c:pt>
                <c:pt idx="203">
                  <c:v>-1897</c:v>
                </c:pt>
                <c:pt idx="204">
                  <c:v>-1896</c:v>
                </c:pt>
                <c:pt idx="205">
                  <c:v>-1895</c:v>
                </c:pt>
                <c:pt idx="206">
                  <c:v>-1894</c:v>
                </c:pt>
                <c:pt idx="207">
                  <c:v>-1893</c:v>
                </c:pt>
                <c:pt idx="208">
                  <c:v>-1892</c:v>
                </c:pt>
                <c:pt idx="209">
                  <c:v>-1891</c:v>
                </c:pt>
                <c:pt idx="210">
                  <c:v>-1890</c:v>
                </c:pt>
                <c:pt idx="211">
                  <c:v>-1889</c:v>
                </c:pt>
                <c:pt idx="212">
                  <c:v>-1888</c:v>
                </c:pt>
                <c:pt idx="213">
                  <c:v>-1887</c:v>
                </c:pt>
                <c:pt idx="214">
                  <c:v>-1886</c:v>
                </c:pt>
                <c:pt idx="215">
                  <c:v>-1885</c:v>
                </c:pt>
                <c:pt idx="216">
                  <c:v>-1884</c:v>
                </c:pt>
                <c:pt idx="217">
                  <c:v>-1883</c:v>
                </c:pt>
                <c:pt idx="218">
                  <c:v>-1882</c:v>
                </c:pt>
                <c:pt idx="219">
                  <c:v>-1881</c:v>
                </c:pt>
                <c:pt idx="220">
                  <c:v>-1880</c:v>
                </c:pt>
                <c:pt idx="221">
                  <c:v>-1879</c:v>
                </c:pt>
                <c:pt idx="222">
                  <c:v>-1878</c:v>
                </c:pt>
                <c:pt idx="223">
                  <c:v>-1877</c:v>
                </c:pt>
                <c:pt idx="224">
                  <c:v>-1876</c:v>
                </c:pt>
                <c:pt idx="225">
                  <c:v>-1875</c:v>
                </c:pt>
                <c:pt idx="226">
                  <c:v>-1874</c:v>
                </c:pt>
                <c:pt idx="227">
                  <c:v>-1873</c:v>
                </c:pt>
                <c:pt idx="228">
                  <c:v>-1872</c:v>
                </c:pt>
                <c:pt idx="229">
                  <c:v>-1871</c:v>
                </c:pt>
                <c:pt idx="230">
                  <c:v>-1870</c:v>
                </c:pt>
                <c:pt idx="231">
                  <c:v>-1869</c:v>
                </c:pt>
                <c:pt idx="232">
                  <c:v>-1868</c:v>
                </c:pt>
                <c:pt idx="233">
                  <c:v>-1867</c:v>
                </c:pt>
                <c:pt idx="234">
                  <c:v>-1866</c:v>
                </c:pt>
                <c:pt idx="235">
                  <c:v>-1865</c:v>
                </c:pt>
                <c:pt idx="236">
                  <c:v>-1864</c:v>
                </c:pt>
                <c:pt idx="237">
                  <c:v>-1863</c:v>
                </c:pt>
                <c:pt idx="238">
                  <c:v>-1862</c:v>
                </c:pt>
                <c:pt idx="239">
                  <c:v>-1861</c:v>
                </c:pt>
                <c:pt idx="240">
                  <c:v>-1860</c:v>
                </c:pt>
                <c:pt idx="241">
                  <c:v>-1859</c:v>
                </c:pt>
                <c:pt idx="242">
                  <c:v>-1858</c:v>
                </c:pt>
                <c:pt idx="243">
                  <c:v>-1857</c:v>
                </c:pt>
                <c:pt idx="244">
                  <c:v>-1856</c:v>
                </c:pt>
                <c:pt idx="245">
                  <c:v>-1855</c:v>
                </c:pt>
                <c:pt idx="246">
                  <c:v>-1854</c:v>
                </c:pt>
                <c:pt idx="247">
                  <c:v>-1853</c:v>
                </c:pt>
                <c:pt idx="248">
                  <c:v>-1852</c:v>
                </c:pt>
                <c:pt idx="249">
                  <c:v>-1851</c:v>
                </c:pt>
                <c:pt idx="250">
                  <c:v>-1850</c:v>
                </c:pt>
                <c:pt idx="251">
                  <c:v>-1849</c:v>
                </c:pt>
                <c:pt idx="252">
                  <c:v>-1848</c:v>
                </c:pt>
                <c:pt idx="253">
                  <c:v>-1847</c:v>
                </c:pt>
                <c:pt idx="254">
                  <c:v>-1846</c:v>
                </c:pt>
                <c:pt idx="255">
                  <c:v>-1845</c:v>
                </c:pt>
                <c:pt idx="256">
                  <c:v>-1844</c:v>
                </c:pt>
                <c:pt idx="257">
                  <c:v>-1843</c:v>
                </c:pt>
                <c:pt idx="258">
                  <c:v>-1842</c:v>
                </c:pt>
                <c:pt idx="259">
                  <c:v>-1841</c:v>
                </c:pt>
                <c:pt idx="260">
                  <c:v>-1840</c:v>
                </c:pt>
                <c:pt idx="261">
                  <c:v>-1839</c:v>
                </c:pt>
                <c:pt idx="262">
                  <c:v>-1838</c:v>
                </c:pt>
                <c:pt idx="263">
                  <c:v>-1837</c:v>
                </c:pt>
                <c:pt idx="264">
                  <c:v>-1836</c:v>
                </c:pt>
                <c:pt idx="265">
                  <c:v>-1835</c:v>
                </c:pt>
                <c:pt idx="266">
                  <c:v>-1834</c:v>
                </c:pt>
                <c:pt idx="267">
                  <c:v>-1833</c:v>
                </c:pt>
                <c:pt idx="268">
                  <c:v>-1832</c:v>
                </c:pt>
                <c:pt idx="269">
                  <c:v>-1831</c:v>
                </c:pt>
                <c:pt idx="270">
                  <c:v>-1830</c:v>
                </c:pt>
                <c:pt idx="271">
                  <c:v>-1829</c:v>
                </c:pt>
                <c:pt idx="272">
                  <c:v>-1828</c:v>
                </c:pt>
                <c:pt idx="273">
                  <c:v>-1827</c:v>
                </c:pt>
                <c:pt idx="274">
                  <c:v>-1826</c:v>
                </c:pt>
                <c:pt idx="275">
                  <c:v>-1825</c:v>
                </c:pt>
                <c:pt idx="276">
                  <c:v>-1824</c:v>
                </c:pt>
                <c:pt idx="277">
                  <c:v>-1823</c:v>
                </c:pt>
                <c:pt idx="278">
                  <c:v>-1822</c:v>
                </c:pt>
                <c:pt idx="279">
                  <c:v>-1821</c:v>
                </c:pt>
                <c:pt idx="280">
                  <c:v>-1820</c:v>
                </c:pt>
                <c:pt idx="281">
                  <c:v>-1819</c:v>
                </c:pt>
                <c:pt idx="282">
                  <c:v>-1818</c:v>
                </c:pt>
                <c:pt idx="283">
                  <c:v>-1817</c:v>
                </c:pt>
                <c:pt idx="284">
                  <c:v>-1816</c:v>
                </c:pt>
                <c:pt idx="285">
                  <c:v>-1815</c:v>
                </c:pt>
                <c:pt idx="286">
                  <c:v>-1814</c:v>
                </c:pt>
                <c:pt idx="287">
                  <c:v>-1813</c:v>
                </c:pt>
                <c:pt idx="288">
                  <c:v>-1812</c:v>
                </c:pt>
                <c:pt idx="289">
                  <c:v>-1811</c:v>
                </c:pt>
                <c:pt idx="290">
                  <c:v>-1810</c:v>
                </c:pt>
                <c:pt idx="291">
                  <c:v>-1809</c:v>
                </c:pt>
                <c:pt idx="292">
                  <c:v>-1808</c:v>
                </c:pt>
                <c:pt idx="293">
                  <c:v>-1807</c:v>
                </c:pt>
                <c:pt idx="294">
                  <c:v>-1806</c:v>
                </c:pt>
                <c:pt idx="295">
                  <c:v>-1805</c:v>
                </c:pt>
                <c:pt idx="296">
                  <c:v>-1804</c:v>
                </c:pt>
                <c:pt idx="297">
                  <c:v>-1803</c:v>
                </c:pt>
                <c:pt idx="298">
                  <c:v>-1802</c:v>
                </c:pt>
                <c:pt idx="299">
                  <c:v>-1801</c:v>
                </c:pt>
                <c:pt idx="300">
                  <c:v>-1800</c:v>
                </c:pt>
                <c:pt idx="301">
                  <c:v>-1799</c:v>
                </c:pt>
                <c:pt idx="302">
                  <c:v>-1798</c:v>
                </c:pt>
                <c:pt idx="303">
                  <c:v>-1797</c:v>
                </c:pt>
                <c:pt idx="304">
                  <c:v>-1796</c:v>
                </c:pt>
                <c:pt idx="305">
                  <c:v>-1795</c:v>
                </c:pt>
                <c:pt idx="306">
                  <c:v>-1794</c:v>
                </c:pt>
                <c:pt idx="307">
                  <c:v>-1793</c:v>
                </c:pt>
                <c:pt idx="308">
                  <c:v>-1792</c:v>
                </c:pt>
                <c:pt idx="309">
                  <c:v>-1791</c:v>
                </c:pt>
                <c:pt idx="310">
                  <c:v>-1790</c:v>
                </c:pt>
                <c:pt idx="311">
                  <c:v>-1789</c:v>
                </c:pt>
                <c:pt idx="312">
                  <c:v>-1788</c:v>
                </c:pt>
                <c:pt idx="313">
                  <c:v>-1787</c:v>
                </c:pt>
                <c:pt idx="314">
                  <c:v>-1786</c:v>
                </c:pt>
                <c:pt idx="315">
                  <c:v>-1785</c:v>
                </c:pt>
                <c:pt idx="316">
                  <c:v>-1784</c:v>
                </c:pt>
                <c:pt idx="317">
                  <c:v>-1783</c:v>
                </c:pt>
                <c:pt idx="318">
                  <c:v>-1782</c:v>
                </c:pt>
                <c:pt idx="319">
                  <c:v>-1781</c:v>
                </c:pt>
                <c:pt idx="320">
                  <c:v>-1780</c:v>
                </c:pt>
                <c:pt idx="321">
                  <c:v>-1779</c:v>
                </c:pt>
                <c:pt idx="322">
                  <c:v>-1778</c:v>
                </c:pt>
                <c:pt idx="323">
                  <c:v>-1777</c:v>
                </c:pt>
                <c:pt idx="324">
                  <c:v>-1776</c:v>
                </c:pt>
                <c:pt idx="325">
                  <c:v>-1775</c:v>
                </c:pt>
                <c:pt idx="326">
                  <c:v>-1774</c:v>
                </c:pt>
                <c:pt idx="327">
                  <c:v>-1773</c:v>
                </c:pt>
                <c:pt idx="328">
                  <c:v>-1772</c:v>
                </c:pt>
                <c:pt idx="329">
                  <c:v>-1771</c:v>
                </c:pt>
                <c:pt idx="330">
                  <c:v>-1770</c:v>
                </c:pt>
                <c:pt idx="331">
                  <c:v>-1769</c:v>
                </c:pt>
                <c:pt idx="332">
                  <c:v>-1768</c:v>
                </c:pt>
                <c:pt idx="333">
                  <c:v>-1767</c:v>
                </c:pt>
                <c:pt idx="334">
                  <c:v>-1766</c:v>
                </c:pt>
                <c:pt idx="335">
                  <c:v>-1765</c:v>
                </c:pt>
                <c:pt idx="336">
                  <c:v>-1764</c:v>
                </c:pt>
                <c:pt idx="337">
                  <c:v>-1763</c:v>
                </c:pt>
                <c:pt idx="338">
                  <c:v>-1762</c:v>
                </c:pt>
                <c:pt idx="339">
                  <c:v>-1761</c:v>
                </c:pt>
                <c:pt idx="340">
                  <c:v>-1760</c:v>
                </c:pt>
                <c:pt idx="341">
                  <c:v>-1759</c:v>
                </c:pt>
                <c:pt idx="342">
                  <c:v>-1758</c:v>
                </c:pt>
                <c:pt idx="343">
                  <c:v>-1757</c:v>
                </c:pt>
                <c:pt idx="344">
                  <c:v>-1756</c:v>
                </c:pt>
                <c:pt idx="345">
                  <c:v>-1755</c:v>
                </c:pt>
                <c:pt idx="346">
                  <c:v>-1754</c:v>
                </c:pt>
                <c:pt idx="347">
                  <c:v>-1753</c:v>
                </c:pt>
                <c:pt idx="348">
                  <c:v>-1752</c:v>
                </c:pt>
                <c:pt idx="349">
                  <c:v>-1751</c:v>
                </c:pt>
                <c:pt idx="350">
                  <c:v>-1750</c:v>
                </c:pt>
                <c:pt idx="351">
                  <c:v>-1749</c:v>
                </c:pt>
                <c:pt idx="352">
                  <c:v>-1748</c:v>
                </c:pt>
                <c:pt idx="353">
                  <c:v>-1747</c:v>
                </c:pt>
                <c:pt idx="354">
                  <c:v>-1746</c:v>
                </c:pt>
                <c:pt idx="355">
                  <c:v>-1745</c:v>
                </c:pt>
                <c:pt idx="356">
                  <c:v>-1744</c:v>
                </c:pt>
                <c:pt idx="357">
                  <c:v>-1743</c:v>
                </c:pt>
                <c:pt idx="358">
                  <c:v>-1742</c:v>
                </c:pt>
                <c:pt idx="359">
                  <c:v>-1741</c:v>
                </c:pt>
                <c:pt idx="360">
                  <c:v>-1740</c:v>
                </c:pt>
                <c:pt idx="361">
                  <c:v>-1739</c:v>
                </c:pt>
                <c:pt idx="362">
                  <c:v>-1738</c:v>
                </c:pt>
                <c:pt idx="363">
                  <c:v>-1737</c:v>
                </c:pt>
                <c:pt idx="364">
                  <c:v>-1736</c:v>
                </c:pt>
                <c:pt idx="365">
                  <c:v>-1735</c:v>
                </c:pt>
                <c:pt idx="366">
                  <c:v>-1734</c:v>
                </c:pt>
                <c:pt idx="367">
                  <c:v>-1733</c:v>
                </c:pt>
                <c:pt idx="368">
                  <c:v>-1732</c:v>
                </c:pt>
                <c:pt idx="369">
                  <c:v>-1731</c:v>
                </c:pt>
                <c:pt idx="370">
                  <c:v>-1730</c:v>
                </c:pt>
                <c:pt idx="371">
                  <c:v>-1729</c:v>
                </c:pt>
                <c:pt idx="372">
                  <c:v>-1728</c:v>
                </c:pt>
                <c:pt idx="373">
                  <c:v>-1727</c:v>
                </c:pt>
                <c:pt idx="374">
                  <c:v>-1726</c:v>
                </c:pt>
                <c:pt idx="375">
                  <c:v>-1725</c:v>
                </c:pt>
                <c:pt idx="376">
                  <c:v>-1724</c:v>
                </c:pt>
                <c:pt idx="377">
                  <c:v>-1723</c:v>
                </c:pt>
                <c:pt idx="378">
                  <c:v>-1722</c:v>
                </c:pt>
                <c:pt idx="379">
                  <c:v>-1721</c:v>
                </c:pt>
                <c:pt idx="380">
                  <c:v>-1720</c:v>
                </c:pt>
                <c:pt idx="381">
                  <c:v>-1719</c:v>
                </c:pt>
                <c:pt idx="382">
                  <c:v>-1718</c:v>
                </c:pt>
                <c:pt idx="383">
                  <c:v>-1717</c:v>
                </c:pt>
                <c:pt idx="384">
                  <c:v>-1716</c:v>
                </c:pt>
                <c:pt idx="385">
                  <c:v>-1715</c:v>
                </c:pt>
                <c:pt idx="386">
                  <c:v>-1714</c:v>
                </c:pt>
                <c:pt idx="387">
                  <c:v>-1713</c:v>
                </c:pt>
                <c:pt idx="388">
                  <c:v>-1712</c:v>
                </c:pt>
                <c:pt idx="389">
                  <c:v>-1711</c:v>
                </c:pt>
                <c:pt idx="390">
                  <c:v>-1710</c:v>
                </c:pt>
                <c:pt idx="391">
                  <c:v>-1709</c:v>
                </c:pt>
                <c:pt idx="392">
                  <c:v>-1708</c:v>
                </c:pt>
                <c:pt idx="393">
                  <c:v>-1707</c:v>
                </c:pt>
                <c:pt idx="394">
                  <c:v>-1706</c:v>
                </c:pt>
                <c:pt idx="395">
                  <c:v>-1705</c:v>
                </c:pt>
                <c:pt idx="396">
                  <c:v>-1704</c:v>
                </c:pt>
                <c:pt idx="397">
                  <c:v>-1703</c:v>
                </c:pt>
                <c:pt idx="398">
                  <c:v>-1702</c:v>
                </c:pt>
                <c:pt idx="399">
                  <c:v>-1701</c:v>
                </c:pt>
                <c:pt idx="400">
                  <c:v>-1700</c:v>
                </c:pt>
                <c:pt idx="401">
                  <c:v>-1699</c:v>
                </c:pt>
                <c:pt idx="402">
                  <c:v>-1698</c:v>
                </c:pt>
                <c:pt idx="403">
                  <c:v>-1697</c:v>
                </c:pt>
                <c:pt idx="404">
                  <c:v>-1696</c:v>
                </c:pt>
                <c:pt idx="405">
                  <c:v>-1695</c:v>
                </c:pt>
                <c:pt idx="406">
                  <c:v>-1694</c:v>
                </c:pt>
                <c:pt idx="407">
                  <c:v>-1693</c:v>
                </c:pt>
                <c:pt idx="408">
                  <c:v>-1692</c:v>
                </c:pt>
                <c:pt idx="409">
                  <c:v>-1691</c:v>
                </c:pt>
                <c:pt idx="410">
                  <c:v>-1690</c:v>
                </c:pt>
                <c:pt idx="411">
                  <c:v>-1689</c:v>
                </c:pt>
                <c:pt idx="412">
                  <c:v>-1688</c:v>
                </c:pt>
                <c:pt idx="413">
                  <c:v>-1687</c:v>
                </c:pt>
                <c:pt idx="414">
                  <c:v>-1686</c:v>
                </c:pt>
                <c:pt idx="415">
                  <c:v>-1685</c:v>
                </c:pt>
                <c:pt idx="416">
                  <c:v>-1684</c:v>
                </c:pt>
                <c:pt idx="417">
                  <c:v>-1683</c:v>
                </c:pt>
                <c:pt idx="418">
                  <c:v>-1682</c:v>
                </c:pt>
                <c:pt idx="419">
                  <c:v>-1681</c:v>
                </c:pt>
                <c:pt idx="420">
                  <c:v>-1680</c:v>
                </c:pt>
                <c:pt idx="421">
                  <c:v>-1679</c:v>
                </c:pt>
                <c:pt idx="422">
                  <c:v>-1678</c:v>
                </c:pt>
                <c:pt idx="423">
                  <c:v>-1677</c:v>
                </c:pt>
                <c:pt idx="424">
                  <c:v>-1676</c:v>
                </c:pt>
                <c:pt idx="425">
                  <c:v>-1675</c:v>
                </c:pt>
                <c:pt idx="426">
                  <c:v>-1674</c:v>
                </c:pt>
                <c:pt idx="427">
                  <c:v>-1673</c:v>
                </c:pt>
                <c:pt idx="428">
                  <c:v>-1672</c:v>
                </c:pt>
                <c:pt idx="429">
                  <c:v>-1671</c:v>
                </c:pt>
                <c:pt idx="430">
                  <c:v>-1670</c:v>
                </c:pt>
                <c:pt idx="431">
                  <c:v>-1669</c:v>
                </c:pt>
                <c:pt idx="432">
                  <c:v>-1668</c:v>
                </c:pt>
                <c:pt idx="433">
                  <c:v>-1667</c:v>
                </c:pt>
                <c:pt idx="434">
                  <c:v>-1666</c:v>
                </c:pt>
                <c:pt idx="435">
                  <c:v>-1665</c:v>
                </c:pt>
                <c:pt idx="436">
                  <c:v>-1664</c:v>
                </c:pt>
                <c:pt idx="437">
                  <c:v>-1663</c:v>
                </c:pt>
                <c:pt idx="438">
                  <c:v>-1662</c:v>
                </c:pt>
                <c:pt idx="439">
                  <c:v>-1661</c:v>
                </c:pt>
                <c:pt idx="440">
                  <c:v>-1660</c:v>
                </c:pt>
                <c:pt idx="441">
                  <c:v>-1659</c:v>
                </c:pt>
                <c:pt idx="442">
                  <c:v>-1658</c:v>
                </c:pt>
                <c:pt idx="443">
                  <c:v>-1657</c:v>
                </c:pt>
                <c:pt idx="444">
                  <c:v>-1656</c:v>
                </c:pt>
                <c:pt idx="445">
                  <c:v>-1655</c:v>
                </c:pt>
                <c:pt idx="446">
                  <c:v>-1654</c:v>
                </c:pt>
                <c:pt idx="447">
                  <c:v>-1653</c:v>
                </c:pt>
                <c:pt idx="448">
                  <c:v>-1652</c:v>
                </c:pt>
                <c:pt idx="449">
                  <c:v>-1651</c:v>
                </c:pt>
                <c:pt idx="450">
                  <c:v>-1650</c:v>
                </c:pt>
                <c:pt idx="451">
                  <c:v>-1649</c:v>
                </c:pt>
                <c:pt idx="452">
                  <c:v>-1648</c:v>
                </c:pt>
                <c:pt idx="453">
                  <c:v>-1647</c:v>
                </c:pt>
                <c:pt idx="454">
                  <c:v>-1646</c:v>
                </c:pt>
                <c:pt idx="455">
                  <c:v>-1645</c:v>
                </c:pt>
                <c:pt idx="456">
                  <c:v>-1644</c:v>
                </c:pt>
                <c:pt idx="457">
                  <c:v>-1643</c:v>
                </c:pt>
                <c:pt idx="458">
                  <c:v>-1642</c:v>
                </c:pt>
                <c:pt idx="459">
                  <c:v>-1641</c:v>
                </c:pt>
                <c:pt idx="460">
                  <c:v>-1640</c:v>
                </c:pt>
                <c:pt idx="461">
                  <c:v>-1639</c:v>
                </c:pt>
                <c:pt idx="462">
                  <c:v>-1638</c:v>
                </c:pt>
                <c:pt idx="463">
                  <c:v>-1637</c:v>
                </c:pt>
                <c:pt idx="464">
                  <c:v>-1636</c:v>
                </c:pt>
                <c:pt idx="465">
                  <c:v>-1635</c:v>
                </c:pt>
                <c:pt idx="466">
                  <c:v>-1634</c:v>
                </c:pt>
                <c:pt idx="467">
                  <c:v>-1633</c:v>
                </c:pt>
                <c:pt idx="468">
                  <c:v>-1632</c:v>
                </c:pt>
                <c:pt idx="469">
                  <c:v>-1631</c:v>
                </c:pt>
                <c:pt idx="470">
                  <c:v>-1630</c:v>
                </c:pt>
                <c:pt idx="471">
                  <c:v>-1629</c:v>
                </c:pt>
                <c:pt idx="472">
                  <c:v>-1628</c:v>
                </c:pt>
                <c:pt idx="473">
                  <c:v>-1627</c:v>
                </c:pt>
                <c:pt idx="474">
                  <c:v>-1626</c:v>
                </c:pt>
                <c:pt idx="475">
                  <c:v>-1625</c:v>
                </c:pt>
                <c:pt idx="476">
                  <c:v>-1624</c:v>
                </c:pt>
                <c:pt idx="477">
                  <c:v>-1623</c:v>
                </c:pt>
                <c:pt idx="478">
                  <c:v>-1622</c:v>
                </c:pt>
                <c:pt idx="479">
                  <c:v>-1621</c:v>
                </c:pt>
                <c:pt idx="480">
                  <c:v>-1620</c:v>
                </c:pt>
                <c:pt idx="481">
                  <c:v>-1619</c:v>
                </c:pt>
                <c:pt idx="482">
                  <c:v>-1618</c:v>
                </c:pt>
                <c:pt idx="483">
                  <c:v>-1617</c:v>
                </c:pt>
                <c:pt idx="484">
                  <c:v>-1616</c:v>
                </c:pt>
                <c:pt idx="485">
                  <c:v>-1615</c:v>
                </c:pt>
                <c:pt idx="486">
                  <c:v>-1614</c:v>
                </c:pt>
                <c:pt idx="487">
                  <c:v>-1613</c:v>
                </c:pt>
                <c:pt idx="488">
                  <c:v>-1612</c:v>
                </c:pt>
                <c:pt idx="489">
                  <c:v>-1611</c:v>
                </c:pt>
                <c:pt idx="490">
                  <c:v>-1610</c:v>
                </c:pt>
                <c:pt idx="491">
                  <c:v>-1609</c:v>
                </c:pt>
                <c:pt idx="492">
                  <c:v>-1608</c:v>
                </c:pt>
                <c:pt idx="493">
                  <c:v>-1607</c:v>
                </c:pt>
                <c:pt idx="494">
                  <c:v>-1606</c:v>
                </c:pt>
                <c:pt idx="495">
                  <c:v>-1605</c:v>
                </c:pt>
                <c:pt idx="496">
                  <c:v>-1604</c:v>
                </c:pt>
                <c:pt idx="497">
                  <c:v>-1603</c:v>
                </c:pt>
                <c:pt idx="498">
                  <c:v>-1602</c:v>
                </c:pt>
                <c:pt idx="499">
                  <c:v>-1601</c:v>
                </c:pt>
                <c:pt idx="500">
                  <c:v>-1600</c:v>
                </c:pt>
                <c:pt idx="501">
                  <c:v>-1599</c:v>
                </c:pt>
                <c:pt idx="502">
                  <c:v>-1598</c:v>
                </c:pt>
                <c:pt idx="503">
                  <c:v>-1597</c:v>
                </c:pt>
                <c:pt idx="504">
                  <c:v>-1596</c:v>
                </c:pt>
                <c:pt idx="505">
                  <c:v>-1595</c:v>
                </c:pt>
                <c:pt idx="506">
                  <c:v>-1594</c:v>
                </c:pt>
                <c:pt idx="507">
                  <c:v>-1593</c:v>
                </c:pt>
                <c:pt idx="508">
                  <c:v>-1592</c:v>
                </c:pt>
                <c:pt idx="509">
                  <c:v>-1591</c:v>
                </c:pt>
                <c:pt idx="510">
                  <c:v>-1590</c:v>
                </c:pt>
                <c:pt idx="511">
                  <c:v>-1589</c:v>
                </c:pt>
                <c:pt idx="512">
                  <c:v>-1588</c:v>
                </c:pt>
                <c:pt idx="513">
                  <c:v>-1587</c:v>
                </c:pt>
                <c:pt idx="514">
                  <c:v>-1586</c:v>
                </c:pt>
                <c:pt idx="515">
                  <c:v>-1585</c:v>
                </c:pt>
                <c:pt idx="516">
                  <c:v>-1584</c:v>
                </c:pt>
                <c:pt idx="517">
                  <c:v>-1583</c:v>
                </c:pt>
                <c:pt idx="518">
                  <c:v>-1582</c:v>
                </c:pt>
                <c:pt idx="519">
                  <c:v>-1581</c:v>
                </c:pt>
                <c:pt idx="520">
                  <c:v>-1580</c:v>
                </c:pt>
                <c:pt idx="521">
                  <c:v>-1579</c:v>
                </c:pt>
                <c:pt idx="522">
                  <c:v>-1578</c:v>
                </c:pt>
                <c:pt idx="523">
                  <c:v>-1577</c:v>
                </c:pt>
                <c:pt idx="524">
                  <c:v>-1576</c:v>
                </c:pt>
                <c:pt idx="525">
                  <c:v>-1575</c:v>
                </c:pt>
                <c:pt idx="526">
                  <c:v>-1574</c:v>
                </c:pt>
                <c:pt idx="527">
                  <c:v>-1573</c:v>
                </c:pt>
                <c:pt idx="528">
                  <c:v>-1572</c:v>
                </c:pt>
                <c:pt idx="529">
                  <c:v>-1571</c:v>
                </c:pt>
                <c:pt idx="530">
                  <c:v>-1570</c:v>
                </c:pt>
                <c:pt idx="531">
                  <c:v>-1569</c:v>
                </c:pt>
                <c:pt idx="532">
                  <c:v>-1568</c:v>
                </c:pt>
                <c:pt idx="533">
                  <c:v>-1567</c:v>
                </c:pt>
                <c:pt idx="534">
                  <c:v>-1566</c:v>
                </c:pt>
                <c:pt idx="535">
                  <c:v>-1565</c:v>
                </c:pt>
                <c:pt idx="536">
                  <c:v>-1564</c:v>
                </c:pt>
                <c:pt idx="537">
                  <c:v>-1563</c:v>
                </c:pt>
                <c:pt idx="538">
                  <c:v>-1562</c:v>
                </c:pt>
                <c:pt idx="539">
                  <c:v>-1561</c:v>
                </c:pt>
                <c:pt idx="540">
                  <c:v>-1560</c:v>
                </c:pt>
                <c:pt idx="541">
                  <c:v>-1559</c:v>
                </c:pt>
                <c:pt idx="542">
                  <c:v>-1558</c:v>
                </c:pt>
                <c:pt idx="543">
                  <c:v>-1557</c:v>
                </c:pt>
                <c:pt idx="544">
                  <c:v>-1556</c:v>
                </c:pt>
                <c:pt idx="545">
                  <c:v>-1555</c:v>
                </c:pt>
                <c:pt idx="546">
                  <c:v>-1554</c:v>
                </c:pt>
                <c:pt idx="547">
                  <c:v>-1553</c:v>
                </c:pt>
                <c:pt idx="548">
                  <c:v>-1552</c:v>
                </c:pt>
                <c:pt idx="549">
                  <c:v>-1551</c:v>
                </c:pt>
                <c:pt idx="550">
                  <c:v>-1550</c:v>
                </c:pt>
                <c:pt idx="551">
                  <c:v>-1549</c:v>
                </c:pt>
                <c:pt idx="552">
                  <c:v>-1548</c:v>
                </c:pt>
                <c:pt idx="553">
                  <c:v>-1547</c:v>
                </c:pt>
                <c:pt idx="554">
                  <c:v>-1546</c:v>
                </c:pt>
                <c:pt idx="555">
                  <c:v>-1545</c:v>
                </c:pt>
                <c:pt idx="556">
                  <c:v>-1544</c:v>
                </c:pt>
                <c:pt idx="557">
                  <c:v>-1543</c:v>
                </c:pt>
                <c:pt idx="558">
                  <c:v>-1542</c:v>
                </c:pt>
                <c:pt idx="559">
                  <c:v>-1541</c:v>
                </c:pt>
                <c:pt idx="560">
                  <c:v>-1540</c:v>
                </c:pt>
                <c:pt idx="561">
                  <c:v>-1539</c:v>
                </c:pt>
                <c:pt idx="562">
                  <c:v>-1538</c:v>
                </c:pt>
                <c:pt idx="563">
                  <c:v>-1537</c:v>
                </c:pt>
                <c:pt idx="564">
                  <c:v>-1536</c:v>
                </c:pt>
                <c:pt idx="565">
                  <c:v>-1535</c:v>
                </c:pt>
                <c:pt idx="566">
                  <c:v>-1534</c:v>
                </c:pt>
                <c:pt idx="567">
                  <c:v>-1533</c:v>
                </c:pt>
                <c:pt idx="568">
                  <c:v>-1532</c:v>
                </c:pt>
                <c:pt idx="569">
                  <c:v>-1531</c:v>
                </c:pt>
                <c:pt idx="570">
                  <c:v>-1530</c:v>
                </c:pt>
                <c:pt idx="571">
                  <c:v>-1529</c:v>
                </c:pt>
                <c:pt idx="572">
                  <c:v>-1528</c:v>
                </c:pt>
                <c:pt idx="573">
                  <c:v>-1527</c:v>
                </c:pt>
                <c:pt idx="574">
                  <c:v>-1526</c:v>
                </c:pt>
                <c:pt idx="575">
                  <c:v>-1525</c:v>
                </c:pt>
                <c:pt idx="576">
                  <c:v>-1524</c:v>
                </c:pt>
                <c:pt idx="577">
                  <c:v>-1523</c:v>
                </c:pt>
                <c:pt idx="578">
                  <c:v>-1522</c:v>
                </c:pt>
                <c:pt idx="579">
                  <c:v>-1521</c:v>
                </c:pt>
                <c:pt idx="580">
                  <c:v>-1520</c:v>
                </c:pt>
                <c:pt idx="581">
                  <c:v>-1519</c:v>
                </c:pt>
                <c:pt idx="582">
                  <c:v>-1518</c:v>
                </c:pt>
                <c:pt idx="583">
                  <c:v>-1517</c:v>
                </c:pt>
                <c:pt idx="584">
                  <c:v>-1516</c:v>
                </c:pt>
                <c:pt idx="585">
                  <c:v>-1515</c:v>
                </c:pt>
                <c:pt idx="586">
                  <c:v>-1514</c:v>
                </c:pt>
                <c:pt idx="587">
                  <c:v>-1513</c:v>
                </c:pt>
                <c:pt idx="588">
                  <c:v>-1512</c:v>
                </c:pt>
                <c:pt idx="589">
                  <c:v>-1511</c:v>
                </c:pt>
                <c:pt idx="590">
                  <c:v>-1510</c:v>
                </c:pt>
                <c:pt idx="591">
                  <c:v>-1509</c:v>
                </c:pt>
                <c:pt idx="592">
                  <c:v>-1508</c:v>
                </c:pt>
                <c:pt idx="593">
                  <c:v>-1507</c:v>
                </c:pt>
                <c:pt idx="594">
                  <c:v>-1506</c:v>
                </c:pt>
                <c:pt idx="595">
                  <c:v>-1505</c:v>
                </c:pt>
                <c:pt idx="596">
                  <c:v>-1504</c:v>
                </c:pt>
                <c:pt idx="597">
                  <c:v>-1503</c:v>
                </c:pt>
                <c:pt idx="598">
                  <c:v>-1502</c:v>
                </c:pt>
                <c:pt idx="599">
                  <c:v>-1501</c:v>
                </c:pt>
                <c:pt idx="600">
                  <c:v>-1500</c:v>
                </c:pt>
                <c:pt idx="601">
                  <c:v>-1499</c:v>
                </c:pt>
                <c:pt idx="602">
                  <c:v>-1498</c:v>
                </c:pt>
                <c:pt idx="603">
                  <c:v>-1497</c:v>
                </c:pt>
                <c:pt idx="604">
                  <c:v>-1496</c:v>
                </c:pt>
                <c:pt idx="605">
                  <c:v>-1495</c:v>
                </c:pt>
                <c:pt idx="606">
                  <c:v>-1494</c:v>
                </c:pt>
                <c:pt idx="607">
                  <c:v>-1493</c:v>
                </c:pt>
                <c:pt idx="608">
                  <c:v>-1492</c:v>
                </c:pt>
                <c:pt idx="609">
                  <c:v>-1491</c:v>
                </c:pt>
                <c:pt idx="610">
                  <c:v>-1490</c:v>
                </c:pt>
                <c:pt idx="611">
                  <c:v>-1489</c:v>
                </c:pt>
                <c:pt idx="612">
                  <c:v>-1488</c:v>
                </c:pt>
                <c:pt idx="613">
                  <c:v>-1487</c:v>
                </c:pt>
                <c:pt idx="614">
                  <c:v>-1486</c:v>
                </c:pt>
                <c:pt idx="615">
                  <c:v>-1485</c:v>
                </c:pt>
                <c:pt idx="616">
                  <c:v>-1484</c:v>
                </c:pt>
                <c:pt idx="617">
                  <c:v>-1483</c:v>
                </c:pt>
                <c:pt idx="618">
                  <c:v>-1482</c:v>
                </c:pt>
                <c:pt idx="619">
                  <c:v>-1481</c:v>
                </c:pt>
                <c:pt idx="620">
                  <c:v>-1480</c:v>
                </c:pt>
                <c:pt idx="621">
                  <c:v>-1479</c:v>
                </c:pt>
                <c:pt idx="622">
                  <c:v>-1478</c:v>
                </c:pt>
                <c:pt idx="623">
                  <c:v>-1477</c:v>
                </c:pt>
                <c:pt idx="624">
                  <c:v>-1476</c:v>
                </c:pt>
                <c:pt idx="625">
                  <c:v>-1475</c:v>
                </c:pt>
                <c:pt idx="626">
                  <c:v>-1474</c:v>
                </c:pt>
                <c:pt idx="627">
                  <c:v>-1473</c:v>
                </c:pt>
                <c:pt idx="628">
                  <c:v>-1472</c:v>
                </c:pt>
                <c:pt idx="629">
                  <c:v>-1471</c:v>
                </c:pt>
                <c:pt idx="630">
                  <c:v>-1470</c:v>
                </c:pt>
                <c:pt idx="631">
                  <c:v>-1469</c:v>
                </c:pt>
                <c:pt idx="632">
                  <c:v>-1468</c:v>
                </c:pt>
                <c:pt idx="633">
                  <c:v>-1467</c:v>
                </c:pt>
                <c:pt idx="634">
                  <c:v>-1466</c:v>
                </c:pt>
                <c:pt idx="635">
                  <c:v>-1465</c:v>
                </c:pt>
                <c:pt idx="636">
                  <c:v>-1464</c:v>
                </c:pt>
                <c:pt idx="637">
                  <c:v>-1463</c:v>
                </c:pt>
                <c:pt idx="638">
                  <c:v>-1462</c:v>
                </c:pt>
                <c:pt idx="639">
                  <c:v>-1461</c:v>
                </c:pt>
                <c:pt idx="640">
                  <c:v>-1460</c:v>
                </c:pt>
                <c:pt idx="641">
                  <c:v>-1459</c:v>
                </c:pt>
                <c:pt idx="642">
                  <c:v>-1458</c:v>
                </c:pt>
                <c:pt idx="643">
                  <c:v>-1457</c:v>
                </c:pt>
                <c:pt idx="644">
                  <c:v>-1456</c:v>
                </c:pt>
                <c:pt idx="645">
                  <c:v>-1455</c:v>
                </c:pt>
                <c:pt idx="646">
                  <c:v>-1454</c:v>
                </c:pt>
                <c:pt idx="647">
                  <c:v>-1453</c:v>
                </c:pt>
                <c:pt idx="648">
                  <c:v>-1452</c:v>
                </c:pt>
                <c:pt idx="649">
                  <c:v>-1451</c:v>
                </c:pt>
                <c:pt idx="650">
                  <c:v>-1450</c:v>
                </c:pt>
                <c:pt idx="651">
                  <c:v>-1449</c:v>
                </c:pt>
                <c:pt idx="652">
                  <c:v>-1448</c:v>
                </c:pt>
                <c:pt idx="653">
                  <c:v>-1447</c:v>
                </c:pt>
                <c:pt idx="654">
                  <c:v>-1446</c:v>
                </c:pt>
                <c:pt idx="655">
                  <c:v>-1445</c:v>
                </c:pt>
                <c:pt idx="656">
                  <c:v>-1444</c:v>
                </c:pt>
                <c:pt idx="657">
                  <c:v>-1443</c:v>
                </c:pt>
                <c:pt idx="658">
                  <c:v>-1442</c:v>
                </c:pt>
                <c:pt idx="659">
                  <c:v>-1441</c:v>
                </c:pt>
                <c:pt idx="660">
                  <c:v>-1440</c:v>
                </c:pt>
                <c:pt idx="661">
                  <c:v>-1439</c:v>
                </c:pt>
                <c:pt idx="662">
                  <c:v>-1438</c:v>
                </c:pt>
                <c:pt idx="663">
                  <c:v>-1437</c:v>
                </c:pt>
                <c:pt idx="664">
                  <c:v>-1436</c:v>
                </c:pt>
                <c:pt idx="665">
                  <c:v>-1435</c:v>
                </c:pt>
                <c:pt idx="666">
                  <c:v>-1434</c:v>
                </c:pt>
                <c:pt idx="667">
                  <c:v>-1433</c:v>
                </c:pt>
                <c:pt idx="668">
                  <c:v>-1432</c:v>
                </c:pt>
                <c:pt idx="669">
                  <c:v>-1431</c:v>
                </c:pt>
                <c:pt idx="670">
                  <c:v>-1430</c:v>
                </c:pt>
                <c:pt idx="671">
                  <c:v>-1429</c:v>
                </c:pt>
                <c:pt idx="672">
                  <c:v>-1428</c:v>
                </c:pt>
                <c:pt idx="673">
                  <c:v>-1427</c:v>
                </c:pt>
                <c:pt idx="674">
                  <c:v>-1426</c:v>
                </c:pt>
                <c:pt idx="675">
                  <c:v>-1425</c:v>
                </c:pt>
                <c:pt idx="676">
                  <c:v>-1424</c:v>
                </c:pt>
                <c:pt idx="677">
                  <c:v>-1423</c:v>
                </c:pt>
                <c:pt idx="678">
                  <c:v>-1422</c:v>
                </c:pt>
                <c:pt idx="679">
                  <c:v>-1421</c:v>
                </c:pt>
                <c:pt idx="680">
                  <c:v>-1420</c:v>
                </c:pt>
                <c:pt idx="681">
                  <c:v>-1419</c:v>
                </c:pt>
                <c:pt idx="682">
                  <c:v>-1418</c:v>
                </c:pt>
                <c:pt idx="683">
                  <c:v>-1417</c:v>
                </c:pt>
                <c:pt idx="684">
                  <c:v>-1416</c:v>
                </c:pt>
                <c:pt idx="685">
                  <c:v>-1415</c:v>
                </c:pt>
                <c:pt idx="686">
                  <c:v>-1414</c:v>
                </c:pt>
                <c:pt idx="687">
                  <c:v>-1413</c:v>
                </c:pt>
                <c:pt idx="688">
                  <c:v>-1412</c:v>
                </c:pt>
                <c:pt idx="689">
                  <c:v>-1411</c:v>
                </c:pt>
                <c:pt idx="690">
                  <c:v>-1410</c:v>
                </c:pt>
                <c:pt idx="691">
                  <c:v>-1409</c:v>
                </c:pt>
                <c:pt idx="692">
                  <c:v>-1408</c:v>
                </c:pt>
                <c:pt idx="693">
                  <c:v>-1407</c:v>
                </c:pt>
                <c:pt idx="694">
                  <c:v>-1406</c:v>
                </c:pt>
                <c:pt idx="695">
                  <c:v>-1405</c:v>
                </c:pt>
                <c:pt idx="696">
                  <c:v>-1404</c:v>
                </c:pt>
                <c:pt idx="697">
                  <c:v>-1403</c:v>
                </c:pt>
                <c:pt idx="698">
                  <c:v>-1402</c:v>
                </c:pt>
                <c:pt idx="699">
                  <c:v>-1401</c:v>
                </c:pt>
                <c:pt idx="700">
                  <c:v>-1400</c:v>
                </c:pt>
                <c:pt idx="701">
                  <c:v>-1399</c:v>
                </c:pt>
                <c:pt idx="702">
                  <c:v>-1398</c:v>
                </c:pt>
                <c:pt idx="703">
                  <c:v>-1397</c:v>
                </c:pt>
                <c:pt idx="704">
                  <c:v>-1396</c:v>
                </c:pt>
                <c:pt idx="705">
                  <c:v>-1395</c:v>
                </c:pt>
                <c:pt idx="706">
                  <c:v>-1394</c:v>
                </c:pt>
                <c:pt idx="707">
                  <c:v>-1393</c:v>
                </c:pt>
                <c:pt idx="708">
                  <c:v>-1392</c:v>
                </c:pt>
                <c:pt idx="709">
                  <c:v>-1391</c:v>
                </c:pt>
                <c:pt idx="710">
                  <c:v>-1390</c:v>
                </c:pt>
                <c:pt idx="711">
                  <c:v>-1389</c:v>
                </c:pt>
                <c:pt idx="712">
                  <c:v>-1388</c:v>
                </c:pt>
                <c:pt idx="713">
                  <c:v>-1387</c:v>
                </c:pt>
                <c:pt idx="714">
                  <c:v>-1386</c:v>
                </c:pt>
                <c:pt idx="715">
                  <c:v>-1385</c:v>
                </c:pt>
                <c:pt idx="716">
                  <c:v>-1384</c:v>
                </c:pt>
                <c:pt idx="717">
                  <c:v>-1383</c:v>
                </c:pt>
                <c:pt idx="718">
                  <c:v>-1382</c:v>
                </c:pt>
                <c:pt idx="719">
                  <c:v>-1381</c:v>
                </c:pt>
                <c:pt idx="720">
                  <c:v>-1380</c:v>
                </c:pt>
                <c:pt idx="721">
                  <c:v>-1379</c:v>
                </c:pt>
                <c:pt idx="722">
                  <c:v>-1378</c:v>
                </c:pt>
                <c:pt idx="723">
                  <c:v>-1377</c:v>
                </c:pt>
                <c:pt idx="724">
                  <c:v>-1376</c:v>
                </c:pt>
                <c:pt idx="725">
                  <c:v>-1375</c:v>
                </c:pt>
                <c:pt idx="726">
                  <c:v>-1374</c:v>
                </c:pt>
                <c:pt idx="727">
                  <c:v>-1373</c:v>
                </c:pt>
                <c:pt idx="728">
                  <c:v>-1372</c:v>
                </c:pt>
                <c:pt idx="729">
                  <c:v>-1371</c:v>
                </c:pt>
                <c:pt idx="730">
                  <c:v>-1370</c:v>
                </c:pt>
                <c:pt idx="731">
                  <c:v>-1369</c:v>
                </c:pt>
                <c:pt idx="732">
                  <c:v>-1368</c:v>
                </c:pt>
                <c:pt idx="733">
                  <c:v>-1367</c:v>
                </c:pt>
                <c:pt idx="734">
                  <c:v>-1366</c:v>
                </c:pt>
                <c:pt idx="735">
                  <c:v>-1365</c:v>
                </c:pt>
                <c:pt idx="736">
                  <c:v>-1364</c:v>
                </c:pt>
                <c:pt idx="737">
                  <c:v>-1363</c:v>
                </c:pt>
                <c:pt idx="738">
                  <c:v>-1362</c:v>
                </c:pt>
                <c:pt idx="739">
                  <c:v>-1361</c:v>
                </c:pt>
                <c:pt idx="740">
                  <c:v>-1360</c:v>
                </c:pt>
                <c:pt idx="741">
                  <c:v>-1359</c:v>
                </c:pt>
                <c:pt idx="742">
                  <c:v>-1358</c:v>
                </c:pt>
                <c:pt idx="743">
                  <c:v>-1357</c:v>
                </c:pt>
                <c:pt idx="744">
                  <c:v>-1356</c:v>
                </c:pt>
                <c:pt idx="745">
                  <c:v>-1355</c:v>
                </c:pt>
                <c:pt idx="746">
                  <c:v>-1354</c:v>
                </c:pt>
                <c:pt idx="747">
                  <c:v>-1353</c:v>
                </c:pt>
                <c:pt idx="748">
                  <c:v>-1352</c:v>
                </c:pt>
                <c:pt idx="749">
                  <c:v>-1351</c:v>
                </c:pt>
                <c:pt idx="750">
                  <c:v>-1350</c:v>
                </c:pt>
                <c:pt idx="751">
                  <c:v>-1349</c:v>
                </c:pt>
                <c:pt idx="752">
                  <c:v>-1348</c:v>
                </c:pt>
                <c:pt idx="753">
                  <c:v>-1347</c:v>
                </c:pt>
                <c:pt idx="754">
                  <c:v>-1346</c:v>
                </c:pt>
                <c:pt idx="755">
                  <c:v>-1345</c:v>
                </c:pt>
                <c:pt idx="756">
                  <c:v>-1344</c:v>
                </c:pt>
                <c:pt idx="757">
                  <c:v>-1343</c:v>
                </c:pt>
                <c:pt idx="758">
                  <c:v>-1342</c:v>
                </c:pt>
                <c:pt idx="759">
                  <c:v>-1341</c:v>
                </c:pt>
                <c:pt idx="760">
                  <c:v>-1340</c:v>
                </c:pt>
                <c:pt idx="761">
                  <c:v>-1339</c:v>
                </c:pt>
                <c:pt idx="762">
                  <c:v>-1338</c:v>
                </c:pt>
                <c:pt idx="763">
                  <c:v>-1337</c:v>
                </c:pt>
                <c:pt idx="764">
                  <c:v>-1336</c:v>
                </c:pt>
                <c:pt idx="765">
                  <c:v>-1335</c:v>
                </c:pt>
                <c:pt idx="766">
                  <c:v>-1334</c:v>
                </c:pt>
                <c:pt idx="767">
                  <c:v>-1333</c:v>
                </c:pt>
                <c:pt idx="768">
                  <c:v>-1332</c:v>
                </c:pt>
                <c:pt idx="769">
                  <c:v>-1331</c:v>
                </c:pt>
                <c:pt idx="770">
                  <c:v>-1330</c:v>
                </c:pt>
                <c:pt idx="771">
                  <c:v>-1329</c:v>
                </c:pt>
                <c:pt idx="772">
                  <c:v>-1328</c:v>
                </c:pt>
                <c:pt idx="773">
                  <c:v>-1327</c:v>
                </c:pt>
                <c:pt idx="774">
                  <c:v>-1326</c:v>
                </c:pt>
                <c:pt idx="775">
                  <c:v>-1325</c:v>
                </c:pt>
                <c:pt idx="776">
                  <c:v>-1324</c:v>
                </c:pt>
                <c:pt idx="777">
                  <c:v>-1323</c:v>
                </c:pt>
                <c:pt idx="778">
                  <c:v>-1322</c:v>
                </c:pt>
                <c:pt idx="779">
                  <c:v>-1321</c:v>
                </c:pt>
                <c:pt idx="780">
                  <c:v>-1320</c:v>
                </c:pt>
                <c:pt idx="781">
                  <c:v>-1319</c:v>
                </c:pt>
                <c:pt idx="782">
                  <c:v>-1318</c:v>
                </c:pt>
                <c:pt idx="783">
                  <c:v>-1317</c:v>
                </c:pt>
                <c:pt idx="784">
                  <c:v>-1316</c:v>
                </c:pt>
                <c:pt idx="785">
                  <c:v>-1315</c:v>
                </c:pt>
                <c:pt idx="786">
                  <c:v>-1314</c:v>
                </c:pt>
                <c:pt idx="787">
                  <c:v>-1313</c:v>
                </c:pt>
                <c:pt idx="788">
                  <c:v>-1312</c:v>
                </c:pt>
                <c:pt idx="789">
                  <c:v>-1311</c:v>
                </c:pt>
                <c:pt idx="790">
                  <c:v>-1310</c:v>
                </c:pt>
                <c:pt idx="791">
                  <c:v>-1309</c:v>
                </c:pt>
                <c:pt idx="792">
                  <c:v>-1308</c:v>
                </c:pt>
                <c:pt idx="793">
                  <c:v>-1307</c:v>
                </c:pt>
                <c:pt idx="794">
                  <c:v>-1306</c:v>
                </c:pt>
                <c:pt idx="795">
                  <c:v>-1305</c:v>
                </c:pt>
                <c:pt idx="796">
                  <c:v>-1304</c:v>
                </c:pt>
                <c:pt idx="797">
                  <c:v>-1303</c:v>
                </c:pt>
                <c:pt idx="798">
                  <c:v>-1302</c:v>
                </c:pt>
                <c:pt idx="799">
                  <c:v>-1301</c:v>
                </c:pt>
                <c:pt idx="800">
                  <c:v>-1300</c:v>
                </c:pt>
                <c:pt idx="801">
                  <c:v>-1299</c:v>
                </c:pt>
                <c:pt idx="802">
                  <c:v>-1298</c:v>
                </c:pt>
                <c:pt idx="803">
                  <c:v>-1297</c:v>
                </c:pt>
                <c:pt idx="804">
                  <c:v>-1296</c:v>
                </c:pt>
                <c:pt idx="805">
                  <c:v>-1295</c:v>
                </c:pt>
                <c:pt idx="806">
                  <c:v>-1294</c:v>
                </c:pt>
                <c:pt idx="807">
                  <c:v>-1293</c:v>
                </c:pt>
                <c:pt idx="808">
                  <c:v>-1292</c:v>
                </c:pt>
                <c:pt idx="809">
                  <c:v>-1291</c:v>
                </c:pt>
                <c:pt idx="810">
                  <c:v>-1290</c:v>
                </c:pt>
                <c:pt idx="811">
                  <c:v>-1289</c:v>
                </c:pt>
                <c:pt idx="812">
                  <c:v>-1288</c:v>
                </c:pt>
                <c:pt idx="813">
                  <c:v>-1287</c:v>
                </c:pt>
                <c:pt idx="814">
                  <c:v>-1286</c:v>
                </c:pt>
                <c:pt idx="815">
                  <c:v>-1285</c:v>
                </c:pt>
                <c:pt idx="816">
                  <c:v>-1284</c:v>
                </c:pt>
                <c:pt idx="817">
                  <c:v>-1283</c:v>
                </c:pt>
                <c:pt idx="818">
                  <c:v>-1282</c:v>
                </c:pt>
                <c:pt idx="819">
                  <c:v>-1281</c:v>
                </c:pt>
                <c:pt idx="820">
                  <c:v>-1280</c:v>
                </c:pt>
                <c:pt idx="821">
                  <c:v>-1279</c:v>
                </c:pt>
                <c:pt idx="822">
                  <c:v>-1278</c:v>
                </c:pt>
                <c:pt idx="823">
                  <c:v>-1277</c:v>
                </c:pt>
                <c:pt idx="824">
                  <c:v>-1276</c:v>
                </c:pt>
                <c:pt idx="825">
                  <c:v>-1275</c:v>
                </c:pt>
                <c:pt idx="826">
                  <c:v>-1274</c:v>
                </c:pt>
                <c:pt idx="827">
                  <c:v>-1273</c:v>
                </c:pt>
                <c:pt idx="828">
                  <c:v>-1272</c:v>
                </c:pt>
                <c:pt idx="829">
                  <c:v>-1271</c:v>
                </c:pt>
                <c:pt idx="830">
                  <c:v>-1270</c:v>
                </c:pt>
                <c:pt idx="831">
                  <c:v>-1269</c:v>
                </c:pt>
                <c:pt idx="832">
                  <c:v>-1268</c:v>
                </c:pt>
                <c:pt idx="833">
                  <c:v>-1267</c:v>
                </c:pt>
                <c:pt idx="834">
                  <c:v>-1266</c:v>
                </c:pt>
                <c:pt idx="835">
                  <c:v>-1265</c:v>
                </c:pt>
                <c:pt idx="836">
                  <c:v>-1264</c:v>
                </c:pt>
                <c:pt idx="837">
                  <c:v>-1263</c:v>
                </c:pt>
                <c:pt idx="838">
                  <c:v>-1262</c:v>
                </c:pt>
                <c:pt idx="839">
                  <c:v>-1261</c:v>
                </c:pt>
                <c:pt idx="840">
                  <c:v>-1260</c:v>
                </c:pt>
                <c:pt idx="841">
                  <c:v>-1259</c:v>
                </c:pt>
                <c:pt idx="842">
                  <c:v>-1258</c:v>
                </c:pt>
                <c:pt idx="843">
                  <c:v>-1257</c:v>
                </c:pt>
                <c:pt idx="844">
                  <c:v>-1256</c:v>
                </c:pt>
                <c:pt idx="845">
                  <c:v>-1255</c:v>
                </c:pt>
                <c:pt idx="846">
                  <c:v>-1254</c:v>
                </c:pt>
                <c:pt idx="847">
                  <c:v>-1253</c:v>
                </c:pt>
                <c:pt idx="848">
                  <c:v>-1252</c:v>
                </c:pt>
                <c:pt idx="849">
                  <c:v>-1251</c:v>
                </c:pt>
                <c:pt idx="850">
                  <c:v>-1250</c:v>
                </c:pt>
                <c:pt idx="851">
                  <c:v>-1249</c:v>
                </c:pt>
                <c:pt idx="852">
                  <c:v>-1248</c:v>
                </c:pt>
                <c:pt idx="853">
                  <c:v>-1247</c:v>
                </c:pt>
                <c:pt idx="854">
                  <c:v>-1246</c:v>
                </c:pt>
                <c:pt idx="855">
                  <c:v>-1245</c:v>
                </c:pt>
                <c:pt idx="856">
                  <c:v>-1244</c:v>
                </c:pt>
                <c:pt idx="857">
                  <c:v>-1243</c:v>
                </c:pt>
                <c:pt idx="858">
                  <c:v>-1242</c:v>
                </c:pt>
                <c:pt idx="859">
                  <c:v>-1241</c:v>
                </c:pt>
                <c:pt idx="860">
                  <c:v>-1240</c:v>
                </c:pt>
                <c:pt idx="861">
                  <c:v>-1239</c:v>
                </c:pt>
                <c:pt idx="862">
                  <c:v>-1238</c:v>
                </c:pt>
                <c:pt idx="863">
                  <c:v>-1237</c:v>
                </c:pt>
                <c:pt idx="864">
                  <c:v>-1236</c:v>
                </c:pt>
                <c:pt idx="865">
                  <c:v>-1235</c:v>
                </c:pt>
                <c:pt idx="866">
                  <c:v>-1234</c:v>
                </c:pt>
                <c:pt idx="867">
                  <c:v>-1233</c:v>
                </c:pt>
                <c:pt idx="868">
                  <c:v>-1232</c:v>
                </c:pt>
                <c:pt idx="869">
                  <c:v>-1231</c:v>
                </c:pt>
                <c:pt idx="870">
                  <c:v>-1230</c:v>
                </c:pt>
                <c:pt idx="871">
                  <c:v>-1229</c:v>
                </c:pt>
                <c:pt idx="872">
                  <c:v>-1228</c:v>
                </c:pt>
                <c:pt idx="873">
                  <c:v>-1227</c:v>
                </c:pt>
                <c:pt idx="874">
                  <c:v>-1226</c:v>
                </c:pt>
                <c:pt idx="875">
                  <c:v>-1225</c:v>
                </c:pt>
                <c:pt idx="876">
                  <c:v>-1224</c:v>
                </c:pt>
                <c:pt idx="877">
                  <c:v>-1223</c:v>
                </c:pt>
                <c:pt idx="878">
                  <c:v>-1222</c:v>
                </c:pt>
                <c:pt idx="879">
                  <c:v>-1221</c:v>
                </c:pt>
                <c:pt idx="880">
                  <c:v>-1220</c:v>
                </c:pt>
                <c:pt idx="881">
                  <c:v>-1219</c:v>
                </c:pt>
                <c:pt idx="882">
                  <c:v>-1218</c:v>
                </c:pt>
                <c:pt idx="883">
                  <c:v>-1217</c:v>
                </c:pt>
                <c:pt idx="884">
                  <c:v>-1216</c:v>
                </c:pt>
                <c:pt idx="885">
                  <c:v>-1215</c:v>
                </c:pt>
                <c:pt idx="886">
                  <c:v>-1214</c:v>
                </c:pt>
                <c:pt idx="887">
                  <c:v>-1213</c:v>
                </c:pt>
                <c:pt idx="888">
                  <c:v>-1212</c:v>
                </c:pt>
                <c:pt idx="889">
                  <c:v>-1211</c:v>
                </c:pt>
                <c:pt idx="890">
                  <c:v>-1210</c:v>
                </c:pt>
                <c:pt idx="891">
                  <c:v>-1209</c:v>
                </c:pt>
                <c:pt idx="892">
                  <c:v>-1208</c:v>
                </c:pt>
                <c:pt idx="893">
                  <c:v>-1207</c:v>
                </c:pt>
                <c:pt idx="894">
                  <c:v>-1206</c:v>
                </c:pt>
                <c:pt idx="895">
                  <c:v>-1205</c:v>
                </c:pt>
                <c:pt idx="896">
                  <c:v>-1204</c:v>
                </c:pt>
                <c:pt idx="897">
                  <c:v>-1203</c:v>
                </c:pt>
                <c:pt idx="898">
                  <c:v>-1202</c:v>
                </c:pt>
                <c:pt idx="899">
                  <c:v>-1201</c:v>
                </c:pt>
                <c:pt idx="900">
                  <c:v>-1200</c:v>
                </c:pt>
                <c:pt idx="901">
                  <c:v>-1199</c:v>
                </c:pt>
                <c:pt idx="902">
                  <c:v>-1198</c:v>
                </c:pt>
                <c:pt idx="903">
                  <c:v>-1197</c:v>
                </c:pt>
                <c:pt idx="904">
                  <c:v>-1196</c:v>
                </c:pt>
                <c:pt idx="905">
                  <c:v>-1195</c:v>
                </c:pt>
                <c:pt idx="906">
                  <c:v>-1194</c:v>
                </c:pt>
                <c:pt idx="907">
                  <c:v>-1193</c:v>
                </c:pt>
                <c:pt idx="908">
                  <c:v>-1192</c:v>
                </c:pt>
                <c:pt idx="909">
                  <c:v>-1191</c:v>
                </c:pt>
                <c:pt idx="910">
                  <c:v>-1190</c:v>
                </c:pt>
                <c:pt idx="911">
                  <c:v>-1189</c:v>
                </c:pt>
                <c:pt idx="912">
                  <c:v>-1188</c:v>
                </c:pt>
                <c:pt idx="913">
                  <c:v>-1187</c:v>
                </c:pt>
                <c:pt idx="914">
                  <c:v>-1186</c:v>
                </c:pt>
                <c:pt idx="915">
                  <c:v>-1185</c:v>
                </c:pt>
                <c:pt idx="916">
                  <c:v>-1184</c:v>
                </c:pt>
                <c:pt idx="917">
                  <c:v>-1183</c:v>
                </c:pt>
                <c:pt idx="918">
                  <c:v>-1182</c:v>
                </c:pt>
                <c:pt idx="919">
                  <c:v>-1181</c:v>
                </c:pt>
                <c:pt idx="920">
                  <c:v>-1180</c:v>
                </c:pt>
                <c:pt idx="921">
                  <c:v>-1179</c:v>
                </c:pt>
                <c:pt idx="922">
                  <c:v>-1178</c:v>
                </c:pt>
                <c:pt idx="923">
                  <c:v>-1177</c:v>
                </c:pt>
                <c:pt idx="924">
                  <c:v>-1176</c:v>
                </c:pt>
                <c:pt idx="925">
                  <c:v>-1175</c:v>
                </c:pt>
                <c:pt idx="926">
                  <c:v>-1174</c:v>
                </c:pt>
                <c:pt idx="927">
                  <c:v>-1173</c:v>
                </c:pt>
                <c:pt idx="928">
                  <c:v>-1172</c:v>
                </c:pt>
                <c:pt idx="929">
                  <c:v>-1171</c:v>
                </c:pt>
                <c:pt idx="930">
                  <c:v>-1170</c:v>
                </c:pt>
                <c:pt idx="931">
                  <c:v>-1169</c:v>
                </c:pt>
                <c:pt idx="932">
                  <c:v>-1168</c:v>
                </c:pt>
                <c:pt idx="933">
                  <c:v>-1167</c:v>
                </c:pt>
                <c:pt idx="934">
                  <c:v>-1166</c:v>
                </c:pt>
                <c:pt idx="935">
                  <c:v>-1165</c:v>
                </c:pt>
                <c:pt idx="936">
                  <c:v>-1164</c:v>
                </c:pt>
                <c:pt idx="937">
                  <c:v>-1163</c:v>
                </c:pt>
                <c:pt idx="938">
                  <c:v>-1162</c:v>
                </c:pt>
                <c:pt idx="939">
                  <c:v>-1161</c:v>
                </c:pt>
                <c:pt idx="940">
                  <c:v>-1160</c:v>
                </c:pt>
                <c:pt idx="941">
                  <c:v>-1159</c:v>
                </c:pt>
                <c:pt idx="942">
                  <c:v>-1158</c:v>
                </c:pt>
                <c:pt idx="943">
                  <c:v>-1157</c:v>
                </c:pt>
                <c:pt idx="944">
                  <c:v>-1156</c:v>
                </c:pt>
                <c:pt idx="945">
                  <c:v>-1155</c:v>
                </c:pt>
                <c:pt idx="946">
                  <c:v>-1154</c:v>
                </c:pt>
                <c:pt idx="947">
                  <c:v>-1153</c:v>
                </c:pt>
                <c:pt idx="948">
                  <c:v>-1152</c:v>
                </c:pt>
                <c:pt idx="949">
                  <c:v>-1151</c:v>
                </c:pt>
                <c:pt idx="950">
                  <c:v>-1150</c:v>
                </c:pt>
                <c:pt idx="951">
                  <c:v>-1149</c:v>
                </c:pt>
                <c:pt idx="952">
                  <c:v>-1148</c:v>
                </c:pt>
                <c:pt idx="953">
                  <c:v>-1147</c:v>
                </c:pt>
                <c:pt idx="954">
                  <c:v>-1146</c:v>
                </c:pt>
                <c:pt idx="955">
                  <c:v>-1145</c:v>
                </c:pt>
                <c:pt idx="956">
                  <c:v>-1144</c:v>
                </c:pt>
                <c:pt idx="957">
                  <c:v>-1143</c:v>
                </c:pt>
                <c:pt idx="958">
                  <c:v>-1142</c:v>
                </c:pt>
                <c:pt idx="959">
                  <c:v>-1141</c:v>
                </c:pt>
                <c:pt idx="960">
                  <c:v>-1140</c:v>
                </c:pt>
                <c:pt idx="961">
                  <c:v>-1139</c:v>
                </c:pt>
                <c:pt idx="962">
                  <c:v>-1138</c:v>
                </c:pt>
                <c:pt idx="963">
                  <c:v>-1137</c:v>
                </c:pt>
                <c:pt idx="964">
                  <c:v>-1136</c:v>
                </c:pt>
                <c:pt idx="965">
                  <c:v>-1135</c:v>
                </c:pt>
                <c:pt idx="966">
                  <c:v>-1134</c:v>
                </c:pt>
                <c:pt idx="967">
                  <c:v>-1133</c:v>
                </c:pt>
                <c:pt idx="968">
                  <c:v>-1132</c:v>
                </c:pt>
                <c:pt idx="969">
                  <c:v>-1131</c:v>
                </c:pt>
                <c:pt idx="970">
                  <c:v>-1130</c:v>
                </c:pt>
                <c:pt idx="971">
                  <c:v>-1129</c:v>
                </c:pt>
                <c:pt idx="972">
                  <c:v>-1128</c:v>
                </c:pt>
                <c:pt idx="973">
                  <c:v>-1127</c:v>
                </c:pt>
                <c:pt idx="974">
                  <c:v>-1126</c:v>
                </c:pt>
                <c:pt idx="975">
                  <c:v>-1125</c:v>
                </c:pt>
                <c:pt idx="976">
                  <c:v>-1124</c:v>
                </c:pt>
                <c:pt idx="977">
                  <c:v>-1123</c:v>
                </c:pt>
                <c:pt idx="978">
                  <c:v>-1122</c:v>
                </c:pt>
                <c:pt idx="979">
                  <c:v>-1121</c:v>
                </c:pt>
                <c:pt idx="980">
                  <c:v>-1120</c:v>
                </c:pt>
                <c:pt idx="981">
                  <c:v>-1119</c:v>
                </c:pt>
                <c:pt idx="982">
                  <c:v>-1118</c:v>
                </c:pt>
                <c:pt idx="983">
                  <c:v>-1117</c:v>
                </c:pt>
                <c:pt idx="984">
                  <c:v>-1116</c:v>
                </c:pt>
                <c:pt idx="985">
                  <c:v>-1115</c:v>
                </c:pt>
                <c:pt idx="986">
                  <c:v>-1114</c:v>
                </c:pt>
                <c:pt idx="987">
                  <c:v>-1113</c:v>
                </c:pt>
                <c:pt idx="988">
                  <c:v>-1112</c:v>
                </c:pt>
                <c:pt idx="989">
                  <c:v>-1111</c:v>
                </c:pt>
                <c:pt idx="990">
                  <c:v>-1110</c:v>
                </c:pt>
                <c:pt idx="991">
                  <c:v>-1109</c:v>
                </c:pt>
                <c:pt idx="992">
                  <c:v>-1108</c:v>
                </c:pt>
                <c:pt idx="993">
                  <c:v>-1107</c:v>
                </c:pt>
                <c:pt idx="994">
                  <c:v>-1106</c:v>
                </c:pt>
                <c:pt idx="995">
                  <c:v>-1105</c:v>
                </c:pt>
                <c:pt idx="996">
                  <c:v>-1104</c:v>
                </c:pt>
                <c:pt idx="997">
                  <c:v>-1103</c:v>
                </c:pt>
                <c:pt idx="998">
                  <c:v>-1102</c:v>
                </c:pt>
                <c:pt idx="999">
                  <c:v>-1101</c:v>
                </c:pt>
                <c:pt idx="1000">
                  <c:v>-1100</c:v>
                </c:pt>
                <c:pt idx="1001">
                  <c:v>-1099</c:v>
                </c:pt>
                <c:pt idx="1002">
                  <c:v>-1098</c:v>
                </c:pt>
                <c:pt idx="1003">
                  <c:v>-1097</c:v>
                </c:pt>
                <c:pt idx="1004">
                  <c:v>-1096</c:v>
                </c:pt>
                <c:pt idx="1005">
                  <c:v>-1095</c:v>
                </c:pt>
                <c:pt idx="1006">
                  <c:v>-1094</c:v>
                </c:pt>
                <c:pt idx="1007">
                  <c:v>-1093</c:v>
                </c:pt>
                <c:pt idx="1008">
                  <c:v>-1092</c:v>
                </c:pt>
                <c:pt idx="1009">
                  <c:v>-1091</c:v>
                </c:pt>
                <c:pt idx="1010">
                  <c:v>-1090</c:v>
                </c:pt>
                <c:pt idx="1011">
                  <c:v>-1089</c:v>
                </c:pt>
                <c:pt idx="1012">
                  <c:v>-1088</c:v>
                </c:pt>
                <c:pt idx="1013">
                  <c:v>-1087</c:v>
                </c:pt>
                <c:pt idx="1014">
                  <c:v>-1086</c:v>
                </c:pt>
                <c:pt idx="1015">
                  <c:v>-1085</c:v>
                </c:pt>
                <c:pt idx="1016">
                  <c:v>-1084</c:v>
                </c:pt>
                <c:pt idx="1017">
                  <c:v>-1083</c:v>
                </c:pt>
                <c:pt idx="1018">
                  <c:v>-1082</c:v>
                </c:pt>
                <c:pt idx="1019">
                  <c:v>-1081</c:v>
                </c:pt>
                <c:pt idx="1020">
                  <c:v>-1080</c:v>
                </c:pt>
                <c:pt idx="1021">
                  <c:v>-1079</c:v>
                </c:pt>
                <c:pt idx="1022">
                  <c:v>-1078</c:v>
                </c:pt>
                <c:pt idx="1023">
                  <c:v>-1077</c:v>
                </c:pt>
                <c:pt idx="1024">
                  <c:v>-1076</c:v>
                </c:pt>
                <c:pt idx="1025">
                  <c:v>-1075</c:v>
                </c:pt>
                <c:pt idx="1026">
                  <c:v>-1074</c:v>
                </c:pt>
                <c:pt idx="1027">
                  <c:v>-1073</c:v>
                </c:pt>
                <c:pt idx="1028">
                  <c:v>-1072</c:v>
                </c:pt>
                <c:pt idx="1029">
                  <c:v>-1071</c:v>
                </c:pt>
                <c:pt idx="1030">
                  <c:v>-1070</c:v>
                </c:pt>
                <c:pt idx="1031">
                  <c:v>-1069</c:v>
                </c:pt>
                <c:pt idx="1032">
                  <c:v>-1068</c:v>
                </c:pt>
                <c:pt idx="1033">
                  <c:v>-1067</c:v>
                </c:pt>
                <c:pt idx="1034">
                  <c:v>-1066</c:v>
                </c:pt>
                <c:pt idx="1035">
                  <c:v>-1065</c:v>
                </c:pt>
                <c:pt idx="1036">
                  <c:v>-1064</c:v>
                </c:pt>
                <c:pt idx="1037">
                  <c:v>-1063</c:v>
                </c:pt>
                <c:pt idx="1038">
                  <c:v>-1062</c:v>
                </c:pt>
                <c:pt idx="1039">
                  <c:v>-1061</c:v>
                </c:pt>
                <c:pt idx="1040">
                  <c:v>-1060</c:v>
                </c:pt>
                <c:pt idx="1041">
                  <c:v>-1059</c:v>
                </c:pt>
                <c:pt idx="1042">
                  <c:v>-1058</c:v>
                </c:pt>
                <c:pt idx="1043">
                  <c:v>-1057</c:v>
                </c:pt>
                <c:pt idx="1044">
                  <c:v>-1056</c:v>
                </c:pt>
                <c:pt idx="1045">
                  <c:v>-1055</c:v>
                </c:pt>
                <c:pt idx="1046">
                  <c:v>-1054</c:v>
                </c:pt>
                <c:pt idx="1047">
                  <c:v>-1053</c:v>
                </c:pt>
                <c:pt idx="1048">
                  <c:v>-1052</c:v>
                </c:pt>
                <c:pt idx="1049">
                  <c:v>-1051</c:v>
                </c:pt>
                <c:pt idx="1050">
                  <c:v>-1050</c:v>
                </c:pt>
                <c:pt idx="1051">
                  <c:v>-1049</c:v>
                </c:pt>
                <c:pt idx="1052">
                  <c:v>-1048</c:v>
                </c:pt>
                <c:pt idx="1053">
                  <c:v>-1047</c:v>
                </c:pt>
                <c:pt idx="1054">
                  <c:v>-1046</c:v>
                </c:pt>
                <c:pt idx="1055">
                  <c:v>-1045</c:v>
                </c:pt>
                <c:pt idx="1056">
                  <c:v>-1044</c:v>
                </c:pt>
                <c:pt idx="1057">
                  <c:v>-1043</c:v>
                </c:pt>
                <c:pt idx="1058">
                  <c:v>-1042</c:v>
                </c:pt>
                <c:pt idx="1059">
                  <c:v>-1041</c:v>
                </c:pt>
                <c:pt idx="1060">
                  <c:v>-1040</c:v>
                </c:pt>
                <c:pt idx="1061">
                  <c:v>-1039</c:v>
                </c:pt>
                <c:pt idx="1062">
                  <c:v>-1038</c:v>
                </c:pt>
                <c:pt idx="1063">
                  <c:v>-1037</c:v>
                </c:pt>
                <c:pt idx="1064">
                  <c:v>-1036</c:v>
                </c:pt>
                <c:pt idx="1065">
                  <c:v>-1035</c:v>
                </c:pt>
                <c:pt idx="1066">
                  <c:v>-1034</c:v>
                </c:pt>
                <c:pt idx="1067">
                  <c:v>-1033</c:v>
                </c:pt>
                <c:pt idx="1068">
                  <c:v>-1032</c:v>
                </c:pt>
                <c:pt idx="1069">
                  <c:v>-1031</c:v>
                </c:pt>
                <c:pt idx="1070">
                  <c:v>-1030</c:v>
                </c:pt>
                <c:pt idx="1071">
                  <c:v>-1029</c:v>
                </c:pt>
                <c:pt idx="1072">
                  <c:v>-1028</c:v>
                </c:pt>
                <c:pt idx="1073">
                  <c:v>-1027</c:v>
                </c:pt>
                <c:pt idx="1074">
                  <c:v>-1026</c:v>
                </c:pt>
                <c:pt idx="1075">
                  <c:v>-1025</c:v>
                </c:pt>
                <c:pt idx="1076">
                  <c:v>-1024</c:v>
                </c:pt>
                <c:pt idx="1077">
                  <c:v>-1023</c:v>
                </c:pt>
                <c:pt idx="1078">
                  <c:v>-1022</c:v>
                </c:pt>
                <c:pt idx="1079">
                  <c:v>-1021</c:v>
                </c:pt>
                <c:pt idx="1080">
                  <c:v>-1020</c:v>
                </c:pt>
                <c:pt idx="1081">
                  <c:v>-1019</c:v>
                </c:pt>
                <c:pt idx="1082">
                  <c:v>-1018</c:v>
                </c:pt>
                <c:pt idx="1083">
                  <c:v>-1017</c:v>
                </c:pt>
                <c:pt idx="1084">
                  <c:v>-1016</c:v>
                </c:pt>
                <c:pt idx="1085">
                  <c:v>-1015</c:v>
                </c:pt>
                <c:pt idx="1086">
                  <c:v>-1014</c:v>
                </c:pt>
                <c:pt idx="1087">
                  <c:v>-1013</c:v>
                </c:pt>
                <c:pt idx="1088">
                  <c:v>-1012</c:v>
                </c:pt>
                <c:pt idx="1089">
                  <c:v>-1011</c:v>
                </c:pt>
                <c:pt idx="1090">
                  <c:v>-1010</c:v>
                </c:pt>
                <c:pt idx="1091">
                  <c:v>-1009</c:v>
                </c:pt>
                <c:pt idx="1092">
                  <c:v>-1008</c:v>
                </c:pt>
                <c:pt idx="1093">
                  <c:v>-1007</c:v>
                </c:pt>
                <c:pt idx="1094">
                  <c:v>-1006</c:v>
                </c:pt>
                <c:pt idx="1095">
                  <c:v>-1005</c:v>
                </c:pt>
                <c:pt idx="1096">
                  <c:v>-1004</c:v>
                </c:pt>
                <c:pt idx="1097">
                  <c:v>-1003</c:v>
                </c:pt>
                <c:pt idx="1098">
                  <c:v>-1002</c:v>
                </c:pt>
                <c:pt idx="1099">
                  <c:v>-1001</c:v>
                </c:pt>
                <c:pt idx="1100">
                  <c:v>-1000</c:v>
                </c:pt>
                <c:pt idx="1101">
                  <c:v>-999</c:v>
                </c:pt>
                <c:pt idx="1102">
                  <c:v>-998</c:v>
                </c:pt>
                <c:pt idx="1103">
                  <c:v>-997</c:v>
                </c:pt>
                <c:pt idx="1104">
                  <c:v>-996</c:v>
                </c:pt>
                <c:pt idx="1105">
                  <c:v>-995</c:v>
                </c:pt>
                <c:pt idx="1106">
                  <c:v>-994</c:v>
                </c:pt>
                <c:pt idx="1107">
                  <c:v>-993</c:v>
                </c:pt>
                <c:pt idx="1108">
                  <c:v>-992</c:v>
                </c:pt>
                <c:pt idx="1109">
                  <c:v>-991</c:v>
                </c:pt>
                <c:pt idx="1110">
                  <c:v>-990</c:v>
                </c:pt>
                <c:pt idx="1111">
                  <c:v>-989</c:v>
                </c:pt>
                <c:pt idx="1112">
                  <c:v>-988</c:v>
                </c:pt>
                <c:pt idx="1113">
                  <c:v>-987</c:v>
                </c:pt>
                <c:pt idx="1114">
                  <c:v>-986</c:v>
                </c:pt>
                <c:pt idx="1115">
                  <c:v>-985</c:v>
                </c:pt>
                <c:pt idx="1116">
                  <c:v>-984</c:v>
                </c:pt>
                <c:pt idx="1117">
                  <c:v>-983</c:v>
                </c:pt>
                <c:pt idx="1118">
                  <c:v>-982</c:v>
                </c:pt>
                <c:pt idx="1119">
                  <c:v>-981</c:v>
                </c:pt>
                <c:pt idx="1120">
                  <c:v>-980</c:v>
                </c:pt>
                <c:pt idx="1121">
                  <c:v>-979</c:v>
                </c:pt>
                <c:pt idx="1122">
                  <c:v>-978</c:v>
                </c:pt>
                <c:pt idx="1123">
                  <c:v>-977</c:v>
                </c:pt>
                <c:pt idx="1124">
                  <c:v>-976</c:v>
                </c:pt>
                <c:pt idx="1125">
                  <c:v>-975</c:v>
                </c:pt>
                <c:pt idx="1126">
                  <c:v>-974</c:v>
                </c:pt>
                <c:pt idx="1127">
                  <c:v>-973</c:v>
                </c:pt>
                <c:pt idx="1128">
                  <c:v>-972</c:v>
                </c:pt>
                <c:pt idx="1129">
                  <c:v>-971</c:v>
                </c:pt>
                <c:pt idx="1130">
                  <c:v>-970</c:v>
                </c:pt>
                <c:pt idx="1131">
                  <c:v>-969</c:v>
                </c:pt>
                <c:pt idx="1132">
                  <c:v>-968</c:v>
                </c:pt>
                <c:pt idx="1133">
                  <c:v>-967</c:v>
                </c:pt>
                <c:pt idx="1134">
                  <c:v>-966</c:v>
                </c:pt>
                <c:pt idx="1135">
                  <c:v>-965</c:v>
                </c:pt>
                <c:pt idx="1136">
                  <c:v>-964</c:v>
                </c:pt>
                <c:pt idx="1137">
                  <c:v>-963</c:v>
                </c:pt>
                <c:pt idx="1138">
                  <c:v>-962</c:v>
                </c:pt>
                <c:pt idx="1139">
                  <c:v>-961</c:v>
                </c:pt>
                <c:pt idx="1140">
                  <c:v>-960</c:v>
                </c:pt>
                <c:pt idx="1141">
                  <c:v>-959</c:v>
                </c:pt>
                <c:pt idx="1142">
                  <c:v>-958</c:v>
                </c:pt>
                <c:pt idx="1143">
                  <c:v>-957</c:v>
                </c:pt>
                <c:pt idx="1144">
                  <c:v>-956</c:v>
                </c:pt>
                <c:pt idx="1145">
                  <c:v>-955</c:v>
                </c:pt>
                <c:pt idx="1146">
                  <c:v>-954</c:v>
                </c:pt>
                <c:pt idx="1147">
                  <c:v>-953</c:v>
                </c:pt>
                <c:pt idx="1148">
                  <c:v>-952</c:v>
                </c:pt>
                <c:pt idx="1149">
                  <c:v>-951</c:v>
                </c:pt>
                <c:pt idx="1150">
                  <c:v>-950</c:v>
                </c:pt>
                <c:pt idx="1151">
                  <c:v>-949</c:v>
                </c:pt>
                <c:pt idx="1152">
                  <c:v>-948</c:v>
                </c:pt>
                <c:pt idx="1153">
                  <c:v>-947</c:v>
                </c:pt>
                <c:pt idx="1154">
                  <c:v>-946</c:v>
                </c:pt>
                <c:pt idx="1155">
                  <c:v>-945</c:v>
                </c:pt>
                <c:pt idx="1156">
                  <c:v>-944</c:v>
                </c:pt>
                <c:pt idx="1157">
                  <c:v>-943</c:v>
                </c:pt>
                <c:pt idx="1158">
                  <c:v>-942</c:v>
                </c:pt>
                <c:pt idx="1159">
                  <c:v>-941</c:v>
                </c:pt>
                <c:pt idx="1160">
                  <c:v>-940</c:v>
                </c:pt>
                <c:pt idx="1161">
                  <c:v>-939</c:v>
                </c:pt>
                <c:pt idx="1162">
                  <c:v>-938</c:v>
                </c:pt>
                <c:pt idx="1163">
                  <c:v>-937</c:v>
                </c:pt>
                <c:pt idx="1164">
                  <c:v>-936</c:v>
                </c:pt>
                <c:pt idx="1165">
                  <c:v>-935</c:v>
                </c:pt>
                <c:pt idx="1166">
                  <c:v>-934</c:v>
                </c:pt>
                <c:pt idx="1167">
                  <c:v>-933</c:v>
                </c:pt>
                <c:pt idx="1168">
                  <c:v>-932</c:v>
                </c:pt>
                <c:pt idx="1169">
                  <c:v>-931</c:v>
                </c:pt>
                <c:pt idx="1170">
                  <c:v>-930</c:v>
                </c:pt>
                <c:pt idx="1171">
                  <c:v>-929</c:v>
                </c:pt>
                <c:pt idx="1172">
                  <c:v>-928</c:v>
                </c:pt>
                <c:pt idx="1173">
                  <c:v>-927</c:v>
                </c:pt>
                <c:pt idx="1174">
                  <c:v>-926</c:v>
                </c:pt>
                <c:pt idx="1175">
                  <c:v>-925</c:v>
                </c:pt>
                <c:pt idx="1176">
                  <c:v>-924</c:v>
                </c:pt>
                <c:pt idx="1177">
                  <c:v>-923</c:v>
                </c:pt>
                <c:pt idx="1178">
                  <c:v>-922</c:v>
                </c:pt>
                <c:pt idx="1179">
                  <c:v>-921</c:v>
                </c:pt>
                <c:pt idx="1180">
                  <c:v>-920</c:v>
                </c:pt>
                <c:pt idx="1181">
                  <c:v>-919</c:v>
                </c:pt>
                <c:pt idx="1182">
                  <c:v>-918</c:v>
                </c:pt>
                <c:pt idx="1183">
                  <c:v>-917</c:v>
                </c:pt>
                <c:pt idx="1184">
                  <c:v>-916</c:v>
                </c:pt>
                <c:pt idx="1185">
                  <c:v>-915</c:v>
                </c:pt>
                <c:pt idx="1186">
                  <c:v>-914</c:v>
                </c:pt>
                <c:pt idx="1187">
                  <c:v>-913</c:v>
                </c:pt>
                <c:pt idx="1188">
                  <c:v>-912</c:v>
                </c:pt>
                <c:pt idx="1189">
                  <c:v>-911</c:v>
                </c:pt>
                <c:pt idx="1190">
                  <c:v>-910</c:v>
                </c:pt>
                <c:pt idx="1191">
                  <c:v>-909</c:v>
                </c:pt>
                <c:pt idx="1192">
                  <c:v>-908</c:v>
                </c:pt>
                <c:pt idx="1193">
                  <c:v>-907</c:v>
                </c:pt>
                <c:pt idx="1194">
                  <c:v>-906</c:v>
                </c:pt>
                <c:pt idx="1195">
                  <c:v>-905</c:v>
                </c:pt>
                <c:pt idx="1196">
                  <c:v>-904</c:v>
                </c:pt>
                <c:pt idx="1197">
                  <c:v>-903</c:v>
                </c:pt>
                <c:pt idx="1198">
                  <c:v>-902</c:v>
                </c:pt>
                <c:pt idx="1199">
                  <c:v>-901</c:v>
                </c:pt>
                <c:pt idx="1200">
                  <c:v>-900</c:v>
                </c:pt>
                <c:pt idx="1201">
                  <c:v>-899</c:v>
                </c:pt>
                <c:pt idx="1202">
                  <c:v>-898</c:v>
                </c:pt>
                <c:pt idx="1203">
                  <c:v>-897</c:v>
                </c:pt>
                <c:pt idx="1204">
                  <c:v>-896</c:v>
                </c:pt>
                <c:pt idx="1205">
                  <c:v>-895</c:v>
                </c:pt>
                <c:pt idx="1206">
                  <c:v>-894</c:v>
                </c:pt>
                <c:pt idx="1207">
                  <c:v>-893</c:v>
                </c:pt>
                <c:pt idx="1208">
                  <c:v>-892</c:v>
                </c:pt>
                <c:pt idx="1209">
                  <c:v>-891</c:v>
                </c:pt>
                <c:pt idx="1210">
                  <c:v>-890</c:v>
                </c:pt>
                <c:pt idx="1211">
                  <c:v>-889</c:v>
                </c:pt>
                <c:pt idx="1212">
                  <c:v>-888</c:v>
                </c:pt>
                <c:pt idx="1213">
                  <c:v>-887</c:v>
                </c:pt>
                <c:pt idx="1214">
                  <c:v>-886</c:v>
                </c:pt>
                <c:pt idx="1215">
                  <c:v>-885</c:v>
                </c:pt>
                <c:pt idx="1216">
                  <c:v>-884</c:v>
                </c:pt>
                <c:pt idx="1217">
                  <c:v>-883</c:v>
                </c:pt>
                <c:pt idx="1218">
                  <c:v>-882</c:v>
                </c:pt>
                <c:pt idx="1219">
                  <c:v>-881</c:v>
                </c:pt>
                <c:pt idx="1220">
                  <c:v>-880</c:v>
                </c:pt>
                <c:pt idx="1221">
                  <c:v>-879</c:v>
                </c:pt>
                <c:pt idx="1222">
                  <c:v>-878</c:v>
                </c:pt>
                <c:pt idx="1223">
                  <c:v>-877</c:v>
                </c:pt>
                <c:pt idx="1224">
                  <c:v>-876</c:v>
                </c:pt>
                <c:pt idx="1225">
                  <c:v>-875</c:v>
                </c:pt>
                <c:pt idx="1226">
                  <c:v>-874</c:v>
                </c:pt>
                <c:pt idx="1227">
                  <c:v>-873</c:v>
                </c:pt>
                <c:pt idx="1228">
                  <c:v>-872</c:v>
                </c:pt>
                <c:pt idx="1229">
                  <c:v>-871</c:v>
                </c:pt>
                <c:pt idx="1230">
                  <c:v>-870</c:v>
                </c:pt>
                <c:pt idx="1231">
                  <c:v>-869</c:v>
                </c:pt>
                <c:pt idx="1232">
                  <c:v>-868</c:v>
                </c:pt>
                <c:pt idx="1233">
                  <c:v>-867</c:v>
                </c:pt>
                <c:pt idx="1234">
                  <c:v>-866</c:v>
                </c:pt>
                <c:pt idx="1235">
                  <c:v>-865</c:v>
                </c:pt>
                <c:pt idx="1236">
                  <c:v>-864</c:v>
                </c:pt>
                <c:pt idx="1237">
                  <c:v>-863</c:v>
                </c:pt>
                <c:pt idx="1238">
                  <c:v>-862</c:v>
                </c:pt>
                <c:pt idx="1239">
                  <c:v>-861</c:v>
                </c:pt>
                <c:pt idx="1240">
                  <c:v>-860</c:v>
                </c:pt>
                <c:pt idx="1241">
                  <c:v>-859</c:v>
                </c:pt>
                <c:pt idx="1242">
                  <c:v>-858</c:v>
                </c:pt>
                <c:pt idx="1243">
                  <c:v>-857</c:v>
                </c:pt>
                <c:pt idx="1244">
                  <c:v>-856</c:v>
                </c:pt>
                <c:pt idx="1245">
                  <c:v>-855</c:v>
                </c:pt>
                <c:pt idx="1246">
                  <c:v>-854</c:v>
                </c:pt>
                <c:pt idx="1247">
                  <c:v>-853</c:v>
                </c:pt>
                <c:pt idx="1248">
                  <c:v>-852</c:v>
                </c:pt>
                <c:pt idx="1249">
                  <c:v>-851</c:v>
                </c:pt>
                <c:pt idx="1250">
                  <c:v>-850</c:v>
                </c:pt>
                <c:pt idx="1251">
                  <c:v>-849</c:v>
                </c:pt>
                <c:pt idx="1252">
                  <c:v>-848</c:v>
                </c:pt>
                <c:pt idx="1253">
                  <c:v>-847</c:v>
                </c:pt>
                <c:pt idx="1254">
                  <c:v>-846</c:v>
                </c:pt>
                <c:pt idx="1255">
                  <c:v>-845</c:v>
                </c:pt>
                <c:pt idx="1256">
                  <c:v>-844</c:v>
                </c:pt>
                <c:pt idx="1257">
                  <c:v>-843</c:v>
                </c:pt>
                <c:pt idx="1258">
                  <c:v>-842</c:v>
                </c:pt>
                <c:pt idx="1259">
                  <c:v>-841</c:v>
                </c:pt>
                <c:pt idx="1260">
                  <c:v>-840</c:v>
                </c:pt>
                <c:pt idx="1261">
                  <c:v>-839</c:v>
                </c:pt>
                <c:pt idx="1262">
                  <c:v>-838</c:v>
                </c:pt>
                <c:pt idx="1263">
                  <c:v>-837</c:v>
                </c:pt>
                <c:pt idx="1264">
                  <c:v>-836</c:v>
                </c:pt>
                <c:pt idx="1265">
                  <c:v>-835</c:v>
                </c:pt>
                <c:pt idx="1266">
                  <c:v>-834</c:v>
                </c:pt>
                <c:pt idx="1267">
                  <c:v>-833</c:v>
                </c:pt>
                <c:pt idx="1268">
                  <c:v>-832</c:v>
                </c:pt>
                <c:pt idx="1269">
                  <c:v>-831</c:v>
                </c:pt>
                <c:pt idx="1270">
                  <c:v>-830</c:v>
                </c:pt>
                <c:pt idx="1271">
                  <c:v>-829</c:v>
                </c:pt>
                <c:pt idx="1272">
                  <c:v>-828</c:v>
                </c:pt>
                <c:pt idx="1273">
                  <c:v>-827</c:v>
                </c:pt>
                <c:pt idx="1274">
                  <c:v>-826</c:v>
                </c:pt>
                <c:pt idx="1275">
                  <c:v>-825</c:v>
                </c:pt>
                <c:pt idx="1276">
                  <c:v>-824</c:v>
                </c:pt>
                <c:pt idx="1277">
                  <c:v>-823</c:v>
                </c:pt>
                <c:pt idx="1278">
                  <c:v>-822</c:v>
                </c:pt>
                <c:pt idx="1279">
                  <c:v>-821</c:v>
                </c:pt>
                <c:pt idx="1280">
                  <c:v>-820</c:v>
                </c:pt>
                <c:pt idx="1281">
                  <c:v>-819</c:v>
                </c:pt>
                <c:pt idx="1282">
                  <c:v>-818</c:v>
                </c:pt>
                <c:pt idx="1283">
                  <c:v>-817</c:v>
                </c:pt>
                <c:pt idx="1284">
                  <c:v>-816</c:v>
                </c:pt>
                <c:pt idx="1285">
                  <c:v>-815</c:v>
                </c:pt>
                <c:pt idx="1286">
                  <c:v>-814</c:v>
                </c:pt>
                <c:pt idx="1287">
                  <c:v>-813</c:v>
                </c:pt>
                <c:pt idx="1288">
                  <c:v>-812</c:v>
                </c:pt>
                <c:pt idx="1289">
                  <c:v>-811</c:v>
                </c:pt>
                <c:pt idx="1290">
                  <c:v>-810</c:v>
                </c:pt>
                <c:pt idx="1291">
                  <c:v>-809</c:v>
                </c:pt>
                <c:pt idx="1292">
                  <c:v>-808</c:v>
                </c:pt>
                <c:pt idx="1293">
                  <c:v>-807</c:v>
                </c:pt>
                <c:pt idx="1294">
                  <c:v>-806</c:v>
                </c:pt>
                <c:pt idx="1295">
                  <c:v>-805</c:v>
                </c:pt>
                <c:pt idx="1296">
                  <c:v>-804</c:v>
                </c:pt>
                <c:pt idx="1297">
                  <c:v>-803</c:v>
                </c:pt>
                <c:pt idx="1298">
                  <c:v>-802</c:v>
                </c:pt>
                <c:pt idx="1299">
                  <c:v>-801</c:v>
                </c:pt>
                <c:pt idx="1300">
                  <c:v>-800</c:v>
                </c:pt>
                <c:pt idx="1301">
                  <c:v>-799</c:v>
                </c:pt>
                <c:pt idx="1302">
                  <c:v>-798</c:v>
                </c:pt>
                <c:pt idx="1303">
                  <c:v>-797</c:v>
                </c:pt>
                <c:pt idx="1304">
                  <c:v>-796</c:v>
                </c:pt>
                <c:pt idx="1305">
                  <c:v>-795</c:v>
                </c:pt>
                <c:pt idx="1306">
                  <c:v>-794</c:v>
                </c:pt>
                <c:pt idx="1307">
                  <c:v>-793</c:v>
                </c:pt>
                <c:pt idx="1308">
                  <c:v>-792</c:v>
                </c:pt>
                <c:pt idx="1309">
                  <c:v>-791</c:v>
                </c:pt>
                <c:pt idx="1310">
                  <c:v>-790</c:v>
                </c:pt>
                <c:pt idx="1311">
                  <c:v>-789</c:v>
                </c:pt>
                <c:pt idx="1312">
                  <c:v>-788</c:v>
                </c:pt>
                <c:pt idx="1313">
                  <c:v>-787</c:v>
                </c:pt>
                <c:pt idx="1314">
                  <c:v>-786</c:v>
                </c:pt>
                <c:pt idx="1315">
                  <c:v>-785</c:v>
                </c:pt>
                <c:pt idx="1316">
                  <c:v>-784</c:v>
                </c:pt>
                <c:pt idx="1317">
                  <c:v>-783</c:v>
                </c:pt>
                <c:pt idx="1318">
                  <c:v>-782</c:v>
                </c:pt>
                <c:pt idx="1319">
                  <c:v>-781</c:v>
                </c:pt>
                <c:pt idx="1320">
                  <c:v>-780</c:v>
                </c:pt>
                <c:pt idx="1321">
                  <c:v>-779</c:v>
                </c:pt>
                <c:pt idx="1322">
                  <c:v>-778</c:v>
                </c:pt>
                <c:pt idx="1323">
                  <c:v>-777</c:v>
                </c:pt>
                <c:pt idx="1324">
                  <c:v>-776</c:v>
                </c:pt>
                <c:pt idx="1325">
                  <c:v>-775</c:v>
                </c:pt>
                <c:pt idx="1326">
                  <c:v>-774</c:v>
                </c:pt>
                <c:pt idx="1327">
                  <c:v>-773</c:v>
                </c:pt>
                <c:pt idx="1328">
                  <c:v>-772</c:v>
                </c:pt>
                <c:pt idx="1329">
                  <c:v>-771</c:v>
                </c:pt>
                <c:pt idx="1330">
                  <c:v>-770</c:v>
                </c:pt>
                <c:pt idx="1331">
                  <c:v>-769</c:v>
                </c:pt>
                <c:pt idx="1332">
                  <c:v>-768</c:v>
                </c:pt>
                <c:pt idx="1333">
                  <c:v>-767</c:v>
                </c:pt>
                <c:pt idx="1334">
                  <c:v>-766</c:v>
                </c:pt>
                <c:pt idx="1335">
                  <c:v>-765</c:v>
                </c:pt>
                <c:pt idx="1336">
                  <c:v>-764</c:v>
                </c:pt>
                <c:pt idx="1337">
                  <c:v>-763</c:v>
                </c:pt>
                <c:pt idx="1338">
                  <c:v>-762</c:v>
                </c:pt>
                <c:pt idx="1339">
                  <c:v>-761</c:v>
                </c:pt>
                <c:pt idx="1340">
                  <c:v>-760</c:v>
                </c:pt>
                <c:pt idx="1341">
                  <c:v>-759</c:v>
                </c:pt>
                <c:pt idx="1342">
                  <c:v>-758</c:v>
                </c:pt>
                <c:pt idx="1343">
                  <c:v>-757</c:v>
                </c:pt>
                <c:pt idx="1344">
                  <c:v>-756</c:v>
                </c:pt>
                <c:pt idx="1345">
                  <c:v>-755</c:v>
                </c:pt>
                <c:pt idx="1346">
                  <c:v>-754</c:v>
                </c:pt>
                <c:pt idx="1347">
                  <c:v>-753</c:v>
                </c:pt>
                <c:pt idx="1348">
                  <c:v>-752</c:v>
                </c:pt>
                <c:pt idx="1349">
                  <c:v>-751</c:v>
                </c:pt>
                <c:pt idx="1350">
                  <c:v>-750</c:v>
                </c:pt>
                <c:pt idx="1351">
                  <c:v>-749</c:v>
                </c:pt>
                <c:pt idx="1352">
                  <c:v>-748</c:v>
                </c:pt>
                <c:pt idx="1353">
                  <c:v>-747</c:v>
                </c:pt>
                <c:pt idx="1354">
                  <c:v>-746</c:v>
                </c:pt>
                <c:pt idx="1355">
                  <c:v>-745</c:v>
                </c:pt>
                <c:pt idx="1356">
                  <c:v>-744</c:v>
                </c:pt>
                <c:pt idx="1357">
                  <c:v>-743</c:v>
                </c:pt>
                <c:pt idx="1358">
                  <c:v>-742</c:v>
                </c:pt>
                <c:pt idx="1359">
                  <c:v>-741</c:v>
                </c:pt>
                <c:pt idx="1360">
                  <c:v>-740</c:v>
                </c:pt>
                <c:pt idx="1361">
                  <c:v>-739</c:v>
                </c:pt>
                <c:pt idx="1362">
                  <c:v>-738</c:v>
                </c:pt>
                <c:pt idx="1363">
                  <c:v>-737</c:v>
                </c:pt>
                <c:pt idx="1364">
                  <c:v>-736</c:v>
                </c:pt>
                <c:pt idx="1365">
                  <c:v>-735</c:v>
                </c:pt>
                <c:pt idx="1366">
                  <c:v>-734</c:v>
                </c:pt>
                <c:pt idx="1367">
                  <c:v>-733</c:v>
                </c:pt>
                <c:pt idx="1368">
                  <c:v>-732</c:v>
                </c:pt>
                <c:pt idx="1369">
                  <c:v>-731</c:v>
                </c:pt>
                <c:pt idx="1370">
                  <c:v>-730</c:v>
                </c:pt>
                <c:pt idx="1371">
                  <c:v>-729</c:v>
                </c:pt>
                <c:pt idx="1372">
                  <c:v>-728</c:v>
                </c:pt>
                <c:pt idx="1373">
                  <c:v>-727</c:v>
                </c:pt>
                <c:pt idx="1374">
                  <c:v>-726</c:v>
                </c:pt>
                <c:pt idx="1375">
                  <c:v>-725</c:v>
                </c:pt>
                <c:pt idx="1376">
                  <c:v>-724</c:v>
                </c:pt>
                <c:pt idx="1377">
                  <c:v>-723</c:v>
                </c:pt>
                <c:pt idx="1378">
                  <c:v>-722</c:v>
                </c:pt>
                <c:pt idx="1379">
                  <c:v>-721</c:v>
                </c:pt>
                <c:pt idx="1380">
                  <c:v>-720</c:v>
                </c:pt>
                <c:pt idx="1381">
                  <c:v>-719</c:v>
                </c:pt>
                <c:pt idx="1382">
                  <c:v>-718</c:v>
                </c:pt>
                <c:pt idx="1383">
                  <c:v>-717</c:v>
                </c:pt>
                <c:pt idx="1384">
                  <c:v>-716</c:v>
                </c:pt>
                <c:pt idx="1385">
                  <c:v>-715</c:v>
                </c:pt>
                <c:pt idx="1386">
                  <c:v>-714</c:v>
                </c:pt>
                <c:pt idx="1387">
                  <c:v>-713</c:v>
                </c:pt>
                <c:pt idx="1388">
                  <c:v>-712</c:v>
                </c:pt>
                <c:pt idx="1389">
                  <c:v>-711</c:v>
                </c:pt>
                <c:pt idx="1390">
                  <c:v>-710</c:v>
                </c:pt>
                <c:pt idx="1391">
                  <c:v>-709</c:v>
                </c:pt>
                <c:pt idx="1392">
                  <c:v>-708</c:v>
                </c:pt>
                <c:pt idx="1393">
                  <c:v>-707</c:v>
                </c:pt>
                <c:pt idx="1394">
                  <c:v>-706</c:v>
                </c:pt>
                <c:pt idx="1395">
                  <c:v>-705</c:v>
                </c:pt>
                <c:pt idx="1396">
                  <c:v>-704</c:v>
                </c:pt>
                <c:pt idx="1397">
                  <c:v>-703</c:v>
                </c:pt>
                <c:pt idx="1398">
                  <c:v>-702</c:v>
                </c:pt>
                <c:pt idx="1399">
                  <c:v>-701</c:v>
                </c:pt>
                <c:pt idx="1400">
                  <c:v>-700</c:v>
                </c:pt>
                <c:pt idx="1401">
                  <c:v>-699</c:v>
                </c:pt>
                <c:pt idx="1402">
                  <c:v>-698</c:v>
                </c:pt>
                <c:pt idx="1403">
                  <c:v>-697</c:v>
                </c:pt>
                <c:pt idx="1404">
                  <c:v>-696</c:v>
                </c:pt>
                <c:pt idx="1405">
                  <c:v>-695</c:v>
                </c:pt>
                <c:pt idx="1406">
                  <c:v>-694</c:v>
                </c:pt>
                <c:pt idx="1407">
                  <c:v>-693</c:v>
                </c:pt>
                <c:pt idx="1408">
                  <c:v>-692</c:v>
                </c:pt>
                <c:pt idx="1409">
                  <c:v>-691</c:v>
                </c:pt>
                <c:pt idx="1410">
                  <c:v>-690</c:v>
                </c:pt>
                <c:pt idx="1411">
                  <c:v>-689</c:v>
                </c:pt>
                <c:pt idx="1412">
                  <c:v>-688</c:v>
                </c:pt>
                <c:pt idx="1413">
                  <c:v>-687</c:v>
                </c:pt>
                <c:pt idx="1414">
                  <c:v>-686</c:v>
                </c:pt>
                <c:pt idx="1415">
                  <c:v>-685</c:v>
                </c:pt>
                <c:pt idx="1416">
                  <c:v>-684</c:v>
                </c:pt>
                <c:pt idx="1417">
                  <c:v>-683</c:v>
                </c:pt>
                <c:pt idx="1418">
                  <c:v>-682</c:v>
                </c:pt>
                <c:pt idx="1419">
                  <c:v>-681</c:v>
                </c:pt>
                <c:pt idx="1420">
                  <c:v>-680</c:v>
                </c:pt>
                <c:pt idx="1421">
                  <c:v>-679</c:v>
                </c:pt>
                <c:pt idx="1422">
                  <c:v>-678</c:v>
                </c:pt>
                <c:pt idx="1423">
                  <c:v>-677</c:v>
                </c:pt>
                <c:pt idx="1424">
                  <c:v>-676</c:v>
                </c:pt>
                <c:pt idx="1425">
                  <c:v>-675</c:v>
                </c:pt>
                <c:pt idx="1426">
                  <c:v>-674</c:v>
                </c:pt>
                <c:pt idx="1427">
                  <c:v>-673</c:v>
                </c:pt>
                <c:pt idx="1428">
                  <c:v>-672</c:v>
                </c:pt>
                <c:pt idx="1429">
                  <c:v>-671</c:v>
                </c:pt>
                <c:pt idx="1430">
                  <c:v>-670</c:v>
                </c:pt>
                <c:pt idx="1431">
                  <c:v>-669</c:v>
                </c:pt>
                <c:pt idx="1432">
                  <c:v>-668</c:v>
                </c:pt>
                <c:pt idx="1433">
                  <c:v>-667</c:v>
                </c:pt>
                <c:pt idx="1434">
                  <c:v>-666</c:v>
                </c:pt>
                <c:pt idx="1435">
                  <c:v>-665</c:v>
                </c:pt>
                <c:pt idx="1436">
                  <c:v>-664</c:v>
                </c:pt>
                <c:pt idx="1437">
                  <c:v>-663</c:v>
                </c:pt>
                <c:pt idx="1438">
                  <c:v>-662</c:v>
                </c:pt>
                <c:pt idx="1439">
                  <c:v>-661</c:v>
                </c:pt>
                <c:pt idx="1440">
                  <c:v>-660</c:v>
                </c:pt>
                <c:pt idx="1441">
                  <c:v>-659</c:v>
                </c:pt>
                <c:pt idx="1442">
                  <c:v>-658</c:v>
                </c:pt>
                <c:pt idx="1443">
                  <c:v>-657</c:v>
                </c:pt>
                <c:pt idx="1444">
                  <c:v>-656</c:v>
                </c:pt>
                <c:pt idx="1445">
                  <c:v>-655</c:v>
                </c:pt>
                <c:pt idx="1446">
                  <c:v>-654</c:v>
                </c:pt>
                <c:pt idx="1447">
                  <c:v>-653</c:v>
                </c:pt>
                <c:pt idx="1448">
                  <c:v>-652</c:v>
                </c:pt>
                <c:pt idx="1449">
                  <c:v>-651</c:v>
                </c:pt>
                <c:pt idx="1450">
                  <c:v>-650</c:v>
                </c:pt>
                <c:pt idx="1451">
                  <c:v>-649</c:v>
                </c:pt>
                <c:pt idx="1452">
                  <c:v>-648</c:v>
                </c:pt>
                <c:pt idx="1453">
                  <c:v>-647</c:v>
                </c:pt>
                <c:pt idx="1454">
                  <c:v>-646</c:v>
                </c:pt>
                <c:pt idx="1455">
                  <c:v>-645</c:v>
                </c:pt>
                <c:pt idx="1456">
                  <c:v>-644</c:v>
                </c:pt>
                <c:pt idx="1457">
                  <c:v>-643</c:v>
                </c:pt>
                <c:pt idx="1458">
                  <c:v>-642</c:v>
                </c:pt>
                <c:pt idx="1459">
                  <c:v>-641</c:v>
                </c:pt>
                <c:pt idx="1460">
                  <c:v>-640</c:v>
                </c:pt>
                <c:pt idx="1461">
                  <c:v>-639</c:v>
                </c:pt>
                <c:pt idx="1462">
                  <c:v>-638</c:v>
                </c:pt>
                <c:pt idx="1463">
                  <c:v>-637</c:v>
                </c:pt>
                <c:pt idx="1464">
                  <c:v>-636</c:v>
                </c:pt>
                <c:pt idx="1465">
                  <c:v>-635</c:v>
                </c:pt>
                <c:pt idx="1466">
                  <c:v>-634</c:v>
                </c:pt>
                <c:pt idx="1467">
                  <c:v>-633</c:v>
                </c:pt>
                <c:pt idx="1468">
                  <c:v>-632</c:v>
                </c:pt>
                <c:pt idx="1469">
                  <c:v>-631</c:v>
                </c:pt>
                <c:pt idx="1470">
                  <c:v>-630</c:v>
                </c:pt>
                <c:pt idx="1471">
                  <c:v>-629</c:v>
                </c:pt>
                <c:pt idx="1472">
                  <c:v>-628</c:v>
                </c:pt>
                <c:pt idx="1473">
                  <c:v>-627</c:v>
                </c:pt>
                <c:pt idx="1474">
                  <c:v>-626</c:v>
                </c:pt>
                <c:pt idx="1475">
                  <c:v>-625</c:v>
                </c:pt>
                <c:pt idx="1476">
                  <c:v>-624</c:v>
                </c:pt>
                <c:pt idx="1477">
                  <c:v>-623</c:v>
                </c:pt>
                <c:pt idx="1478">
                  <c:v>-622</c:v>
                </c:pt>
                <c:pt idx="1479">
                  <c:v>-621</c:v>
                </c:pt>
                <c:pt idx="1480">
                  <c:v>-620</c:v>
                </c:pt>
                <c:pt idx="1481">
                  <c:v>-619</c:v>
                </c:pt>
                <c:pt idx="1482">
                  <c:v>-618</c:v>
                </c:pt>
                <c:pt idx="1483">
                  <c:v>-617</c:v>
                </c:pt>
                <c:pt idx="1484">
                  <c:v>-616</c:v>
                </c:pt>
                <c:pt idx="1485">
                  <c:v>-615</c:v>
                </c:pt>
                <c:pt idx="1486">
                  <c:v>-614</c:v>
                </c:pt>
                <c:pt idx="1487">
                  <c:v>-613</c:v>
                </c:pt>
                <c:pt idx="1488">
                  <c:v>-612</c:v>
                </c:pt>
                <c:pt idx="1489">
                  <c:v>-611</c:v>
                </c:pt>
                <c:pt idx="1490">
                  <c:v>-610</c:v>
                </c:pt>
                <c:pt idx="1491">
                  <c:v>-609</c:v>
                </c:pt>
                <c:pt idx="1492">
                  <c:v>-608</c:v>
                </c:pt>
                <c:pt idx="1493">
                  <c:v>-607</c:v>
                </c:pt>
                <c:pt idx="1494">
                  <c:v>-606</c:v>
                </c:pt>
                <c:pt idx="1495">
                  <c:v>-605</c:v>
                </c:pt>
                <c:pt idx="1496">
                  <c:v>-604</c:v>
                </c:pt>
                <c:pt idx="1497">
                  <c:v>-603</c:v>
                </c:pt>
                <c:pt idx="1498">
                  <c:v>-602</c:v>
                </c:pt>
                <c:pt idx="1499">
                  <c:v>-601</c:v>
                </c:pt>
                <c:pt idx="1500">
                  <c:v>-600</c:v>
                </c:pt>
                <c:pt idx="1501">
                  <c:v>-599</c:v>
                </c:pt>
                <c:pt idx="1502">
                  <c:v>-598</c:v>
                </c:pt>
                <c:pt idx="1503">
                  <c:v>-597</c:v>
                </c:pt>
                <c:pt idx="1504">
                  <c:v>-596</c:v>
                </c:pt>
                <c:pt idx="1505">
                  <c:v>-595</c:v>
                </c:pt>
                <c:pt idx="1506">
                  <c:v>-594</c:v>
                </c:pt>
                <c:pt idx="1507">
                  <c:v>-593</c:v>
                </c:pt>
                <c:pt idx="1508">
                  <c:v>-592</c:v>
                </c:pt>
                <c:pt idx="1509">
                  <c:v>-591</c:v>
                </c:pt>
                <c:pt idx="1510">
                  <c:v>-590</c:v>
                </c:pt>
                <c:pt idx="1511">
                  <c:v>-589</c:v>
                </c:pt>
                <c:pt idx="1512">
                  <c:v>-588</c:v>
                </c:pt>
                <c:pt idx="1513">
                  <c:v>-587</c:v>
                </c:pt>
                <c:pt idx="1514">
                  <c:v>-586</c:v>
                </c:pt>
                <c:pt idx="1515">
                  <c:v>-585</c:v>
                </c:pt>
                <c:pt idx="1516">
                  <c:v>-584</c:v>
                </c:pt>
                <c:pt idx="1517">
                  <c:v>-583</c:v>
                </c:pt>
                <c:pt idx="1518">
                  <c:v>-582</c:v>
                </c:pt>
                <c:pt idx="1519">
                  <c:v>-581</c:v>
                </c:pt>
                <c:pt idx="1520">
                  <c:v>-580</c:v>
                </c:pt>
                <c:pt idx="1521">
                  <c:v>-579</c:v>
                </c:pt>
                <c:pt idx="1522">
                  <c:v>-578</c:v>
                </c:pt>
                <c:pt idx="1523">
                  <c:v>-577</c:v>
                </c:pt>
                <c:pt idx="1524">
                  <c:v>-576</c:v>
                </c:pt>
                <c:pt idx="1525">
                  <c:v>-575</c:v>
                </c:pt>
                <c:pt idx="1526">
                  <c:v>-574</c:v>
                </c:pt>
                <c:pt idx="1527">
                  <c:v>-573</c:v>
                </c:pt>
                <c:pt idx="1528">
                  <c:v>-572</c:v>
                </c:pt>
                <c:pt idx="1529">
                  <c:v>-571</c:v>
                </c:pt>
                <c:pt idx="1530">
                  <c:v>-570</c:v>
                </c:pt>
                <c:pt idx="1531">
                  <c:v>-569</c:v>
                </c:pt>
                <c:pt idx="1532">
                  <c:v>-568</c:v>
                </c:pt>
                <c:pt idx="1533">
                  <c:v>-567</c:v>
                </c:pt>
                <c:pt idx="1534">
                  <c:v>-566</c:v>
                </c:pt>
                <c:pt idx="1535">
                  <c:v>-565</c:v>
                </c:pt>
                <c:pt idx="1536">
                  <c:v>-564</c:v>
                </c:pt>
                <c:pt idx="1537">
                  <c:v>-563</c:v>
                </c:pt>
                <c:pt idx="1538">
                  <c:v>-562</c:v>
                </c:pt>
                <c:pt idx="1539">
                  <c:v>-561</c:v>
                </c:pt>
                <c:pt idx="1540">
                  <c:v>-560</c:v>
                </c:pt>
                <c:pt idx="1541">
                  <c:v>-559</c:v>
                </c:pt>
                <c:pt idx="1542">
                  <c:v>-558</c:v>
                </c:pt>
                <c:pt idx="1543">
                  <c:v>-557</c:v>
                </c:pt>
                <c:pt idx="1544">
                  <c:v>-556</c:v>
                </c:pt>
                <c:pt idx="1545">
                  <c:v>-555</c:v>
                </c:pt>
                <c:pt idx="1546">
                  <c:v>-554</c:v>
                </c:pt>
                <c:pt idx="1547">
                  <c:v>-553</c:v>
                </c:pt>
                <c:pt idx="1548">
                  <c:v>-552</c:v>
                </c:pt>
                <c:pt idx="1549">
                  <c:v>-551</c:v>
                </c:pt>
                <c:pt idx="1550">
                  <c:v>-550</c:v>
                </c:pt>
                <c:pt idx="1551">
                  <c:v>-549</c:v>
                </c:pt>
                <c:pt idx="1552">
                  <c:v>-548</c:v>
                </c:pt>
                <c:pt idx="1553">
                  <c:v>-547</c:v>
                </c:pt>
                <c:pt idx="1554">
                  <c:v>-546</c:v>
                </c:pt>
                <c:pt idx="1555">
                  <c:v>-545</c:v>
                </c:pt>
                <c:pt idx="1556">
                  <c:v>-544</c:v>
                </c:pt>
                <c:pt idx="1557">
                  <c:v>-543</c:v>
                </c:pt>
                <c:pt idx="1558">
                  <c:v>-542</c:v>
                </c:pt>
                <c:pt idx="1559">
                  <c:v>-541</c:v>
                </c:pt>
                <c:pt idx="1560">
                  <c:v>-540</c:v>
                </c:pt>
                <c:pt idx="1561">
                  <c:v>-539</c:v>
                </c:pt>
                <c:pt idx="1562">
                  <c:v>-538</c:v>
                </c:pt>
                <c:pt idx="1563">
                  <c:v>-537</c:v>
                </c:pt>
                <c:pt idx="1564">
                  <c:v>-536</c:v>
                </c:pt>
                <c:pt idx="1565">
                  <c:v>-535</c:v>
                </c:pt>
                <c:pt idx="1566">
                  <c:v>-534</c:v>
                </c:pt>
                <c:pt idx="1567">
                  <c:v>-533</c:v>
                </c:pt>
                <c:pt idx="1568">
                  <c:v>-532</c:v>
                </c:pt>
                <c:pt idx="1569">
                  <c:v>-531</c:v>
                </c:pt>
                <c:pt idx="1570">
                  <c:v>-530</c:v>
                </c:pt>
                <c:pt idx="1571">
                  <c:v>-529</c:v>
                </c:pt>
                <c:pt idx="1572">
                  <c:v>-528</c:v>
                </c:pt>
                <c:pt idx="1573">
                  <c:v>-527</c:v>
                </c:pt>
                <c:pt idx="1574">
                  <c:v>-526</c:v>
                </c:pt>
                <c:pt idx="1575">
                  <c:v>-525</c:v>
                </c:pt>
                <c:pt idx="1576">
                  <c:v>-524</c:v>
                </c:pt>
                <c:pt idx="1577">
                  <c:v>-523</c:v>
                </c:pt>
                <c:pt idx="1578">
                  <c:v>-522</c:v>
                </c:pt>
                <c:pt idx="1579">
                  <c:v>-521</c:v>
                </c:pt>
                <c:pt idx="1580">
                  <c:v>-520</c:v>
                </c:pt>
                <c:pt idx="1581">
                  <c:v>-519</c:v>
                </c:pt>
                <c:pt idx="1582">
                  <c:v>-518</c:v>
                </c:pt>
                <c:pt idx="1583">
                  <c:v>-517</c:v>
                </c:pt>
                <c:pt idx="1584">
                  <c:v>-516</c:v>
                </c:pt>
                <c:pt idx="1585">
                  <c:v>-515</c:v>
                </c:pt>
                <c:pt idx="1586">
                  <c:v>-514</c:v>
                </c:pt>
                <c:pt idx="1587">
                  <c:v>-513</c:v>
                </c:pt>
                <c:pt idx="1588">
                  <c:v>-512</c:v>
                </c:pt>
                <c:pt idx="1589">
                  <c:v>-511</c:v>
                </c:pt>
                <c:pt idx="1590">
                  <c:v>-510</c:v>
                </c:pt>
                <c:pt idx="1591">
                  <c:v>-509</c:v>
                </c:pt>
                <c:pt idx="1592">
                  <c:v>-508</c:v>
                </c:pt>
                <c:pt idx="1593">
                  <c:v>-507</c:v>
                </c:pt>
                <c:pt idx="1594">
                  <c:v>-506</c:v>
                </c:pt>
                <c:pt idx="1595">
                  <c:v>-505</c:v>
                </c:pt>
                <c:pt idx="1596">
                  <c:v>-504</c:v>
                </c:pt>
                <c:pt idx="1597">
                  <c:v>-503</c:v>
                </c:pt>
                <c:pt idx="1598">
                  <c:v>-502</c:v>
                </c:pt>
                <c:pt idx="1599">
                  <c:v>-501</c:v>
                </c:pt>
                <c:pt idx="1600">
                  <c:v>-500</c:v>
                </c:pt>
                <c:pt idx="1601">
                  <c:v>-499</c:v>
                </c:pt>
                <c:pt idx="1602">
                  <c:v>-498</c:v>
                </c:pt>
                <c:pt idx="1603">
                  <c:v>-497</c:v>
                </c:pt>
                <c:pt idx="1604">
                  <c:v>-496</c:v>
                </c:pt>
                <c:pt idx="1605">
                  <c:v>-495</c:v>
                </c:pt>
                <c:pt idx="1606">
                  <c:v>-494</c:v>
                </c:pt>
                <c:pt idx="1607">
                  <c:v>-493</c:v>
                </c:pt>
                <c:pt idx="1608">
                  <c:v>-492</c:v>
                </c:pt>
                <c:pt idx="1609">
                  <c:v>-491</c:v>
                </c:pt>
                <c:pt idx="1610">
                  <c:v>-490</c:v>
                </c:pt>
                <c:pt idx="1611">
                  <c:v>-489</c:v>
                </c:pt>
                <c:pt idx="1612">
                  <c:v>-488</c:v>
                </c:pt>
                <c:pt idx="1613">
                  <c:v>-487</c:v>
                </c:pt>
                <c:pt idx="1614">
                  <c:v>-486</c:v>
                </c:pt>
                <c:pt idx="1615">
                  <c:v>-485</c:v>
                </c:pt>
                <c:pt idx="1616">
                  <c:v>-484</c:v>
                </c:pt>
                <c:pt idx="1617">
                  <c:v>-483</c:v>
                </c:pt>
                <c:pt idx="1618">
                  <c:v>-482</c:v>
                </c:pt>
                <c:pt idx="1619">
                  <c:v>-481</c:v>
                </c:pt>
                <c:pt idx="1620">
                  <c:v>-480</c:v>
                </c:pt>
                <c:pt idx="1621">
                  <c:v>-479</c:v>
                </c:pt>
                <c:pt idx="1622">
                  <c:v>-478</c:v>
                </c:pt>
                <c:pt idx="1623">
                  <c:v>-477</c:v>
                </c:pt>
                <c:pt idx="1624">
                  <c:v>-476</c:v>
                </c:pt>
                <c:pt idx="1625">
                  <c:v>-475</c:v>
                </c:pt>
                <c:pt idx="1626">
                  <c:v>-474</c:v>
                </c:pt>
                <c:pt idx="1627">
                  <c:v>-473</c:v>
                </c:pt>
                <c:pt idx="1628">
                  <c:v>-472</c:v>
                </c:pt>
                <c:pt idx="1629">
                  <c:v>-471</c:v>
                </c:pt>
                <c:pt idx="1630">
                  <c:v>-470</c:v>
                </c:pt>
                <c:pt idx="1631">
                  <c:v>-469</c:v>
                </c:pt>
                <c:pt idx="1632">
                  <c:v>-468</c:v>
                </c:pt>
                <c:pt idx="1633">
                  <c:v>-467</c:v>
                </c:pt>
                <c:pt idx="1634">
                  <c:v>-466</c:v>
                </c:pt>
                <c:pt idx="1635">
                  <c:v>-465</c:v>
                </c:pt>
                <c:pt idx="1636">
                  <c:v>-464</c:v>
                </c:pt>
                <c:pt idx="1637">
                  <c:v>-463</c:v>
                </c:pt>
                <c:pt idx="1638">
                  <c:v>-462</c:v>
                </c:pt>
                <c:pt idx="1639">
                  <c:v>-461</c:v>
                </c:pt>
                <c:pt idx="1640">
                  <c:v>-460</c:v>
                </c:pt>
                <c:pt idx="1641">
                  <c:v>-459</c:v>
                </c:pt>
                <c:pt idx="1642">
                  <c:v>-458</c:v>
                </c:pt>
                <c:pt idx="1643">
                  <c:v>-457</c:v>
                </c:pt>
                <c:pt idx="1644">
                  <c:v>-456</c:v>
                </c:pt>
                <c:pt idx="1645">
                  <c:v>-455</c:v>
                </c:pt>
                <c:pt idx="1646">
                  <c:v>-454</c:v>
                </c:pt>
                <c:pt idx="1647">
                  <c:v>-453</c:v>
                </c:pt>
                <c:pt idx="1648">
                  <c:v>-452</c:v>
                </c:pt>
                <c:pt idx="1649">
                  <c:v>-451</c:v>
                </c:pt>
                <c:pt idx="1650">
                  <c:v>-450</c:v>
                </c:pt>
                <c:pt idx="1651">
                  <c:v>-449</c:v>
                </c:pt>
                <c:pt idx="1652">
                  <c:v>-448</c:v>
                </c:pt>
                <c:pt idx="1653">
                  <c:v>-447</c:v>
                </c:pt>
                <c:pt idx="1654">
                  <c:v>-446</c:v>
                </c:pt>
                <c:pt idx="1655">
                  <c:v>-445</c:v>
                </c:pt>
                <c:pt idx="1656">
                  <c:v>-444</c:v>
                </c:pt>
                <c:pt idx="1657">
                  <c:v>-443</c:v>
                </c:pt>
                <c:pt idx="1658">
                  <c:v>-442</c:v>
                </c:pt>
                <c:pt idx="1659">
                  <c:v>-441</c:v>
                </c:pt>
                <c:pt idx="1660">
                  <c:v>-440</c:v>
                </c:pt>
                <c:pt idx="1661">
                  <c:v>-439</c:v>
                </c:pt>
                <c:pt idx="1662">
                  <c:v>-438</c:v>
                </c:pt>
                <c:pt idx="1663">
                  <c:v>-437</c:v>
                </c:pt>
                <c:pt idx="1664">
                  <c:v>-436</c:v>
                </c:pt>
                <c:pt idx="1665">
                  <c:v>-435</c:v>
                </c:pt>
                <c:pt idx="1666">
                  <c:v>-434</c:v>
                </c:pt>
                <c:pt idx="1667">
                  <c:v>-433</c:v>
                </c:pt>
                <c:pt idx="1668">
                  <c:v>-432</c:v>
                </c:pt>
                <c:pt idx="1669">
                  <c:v>-431</c:v>
                </c:pt>
                <c:pt idx="1670">
                  <c:v>-430</c:v>
                </c:pt>
                <c:pt idx="1671">
                  <c:v>-429</c:v>
                </c:pt>
                <c:pt idx="1672">
                  <c:v>-428</c:v>
                </c:pt>
                <c:pt idx="1673">
                  <c:v>-427</c:v>
                </c:pt>
                <c:pt idx="1674">
                  <c:v>-426</c:v>
                </c:pt>
                <c:pt idx="1675">
                  <c:v>-425</c:v>
                </c:pt>
                <c:pt idx="1676">
                  <c:v>-424</c:v>
                </c:pt>
                <c:pt idx="1677">
                  <c:v>-423</c:v>
                </c:pt>
                <c:pt idx="1678">
                  <c:v>-422</c:v>
                </c:pt>
                <c:pt idx="1679">
                  <c:v>-421</c:v>
                </c:pt>
                <c:pt idx="1680">
                  <c:v>-420</c:v>
                </c:pt>
                <c:pt idx="1681">
                  <c:v>-419</c:v>
                </c:pt>
                <c:pt idx="1682">
                  <c:v>-418</c:v>
                </c:pt>
                <c:pt idx="1683">
                  <c:v>-417</c:v>
                </c:pt>
                <c:pt idx="1684">
                  <c:v>-416</c:v>
                </c:pt>
                <c:pt idx="1685">
                  <c:v>-415</c:v>
                </c:pt>
                <c:pt idx="1686">
                  <c:v>-414</c:v>
                </c:pt>
                <c:pt idx="1687">
                  <c:v>-413</c:v>
                </c:pt>
                <c:pt idx="1688">
                  <c:v>-412</c:v>
                </c:pt>
                <c:pt idx="1689">
                  <c:v>-411</c:v>
                </c:pt>
                <c:pt idx="1690">
                  <c:v>-410</c:v>
                </c:pt>
                <c:pt idx="1691">
                  <c:v>-409</c:v>
                </c:pt>
                <c:pt idx="1692">
                  <c:v>-408</c:v>
                </c:pt>
                <c:pt idx="1693">
                  <c:v>-407</c:v>
                </c:pt>
                <c:pt idx="1694">
                  <c:v>-406</c:v>
                </c:pt>
                <c:pt idx="1695">
                  <c:v>-405</c:v>
                </c:pt>
                <c:pt idx="1696">
                  <c:v>-404</c:v>
                </c:pt>
                <c:pt idx="1697">
                  <c:v>-403</c:v>
                </c:pt>
                <c:pt idx="1698">
                  <c:v>-402</c:v>
                </c:pt>
                <c:pt idx="1699">
                  <c:v>-401</c:v>
                </c:pt>
                <c:pt idx="1700">
                  <c:v>-400</c:v>
                </c:pt>
                <c:pt idx="1701">
                  <c:v>-399</c:v>
                </c:pt>
                <c:pt idx="1702">
                  <c:v>-398</c:v>
                </c:pt>
                <c:pt idx="1703">
                  <c:v>-397</c:v>
                </c:pt>
                <c:pt idx="1704">
                  <c:v>-396</c:v>
                </c:pt>
                <c:pt idx="1705">
                  <c:v>-395</c:v>
                </c:pt>
                <c:pt idx="1706">
                  <c:v>-394</c:v>
                </c:pt>
                <c:pt idx="1707">
                  <c:v>-393</c:v>
                </c:pt>
                <c:pt idx="1708">
                  <c:v>-392</c:v>
                </c:pt>
                <c:pt idx="1709">
                  <c:v>-391</c:v>
                </c:pt>
                <c:pt idx="1710">
                  <c:v>-390</c:v>
                </c:pt>
                <c:pt idx="1711">
                  <c:v>-389</c:v>
                </c:pt>
                <c:pt idx="1712">
                  <c:v>-388</c:v>
                </c:pt>
                <c:pt idx="1713">
                  <c:v>-387</c:v>
                </c:pt>
                <c:pt idx="1714">
                  <c:v>-386</c:v>
                </c:pt>
                <c:pt idx="1715">
                  <c:v>-385</c:v>
                </c:pt>
                <c:pt idx="1716">
                  <c:v>-384</c:v>
                </c:pt>
                <c:pt idx="1717">
                  <c:v>-383</c:v>
                </c:pt>
                <c:pt idx="1718">
                  <c:v>-382</c:v>
                </c:pt>
                <c:pt idx="1719">
                  <c:v>-381</c:v>
                </c:pt>
                <c:pt idx="1720">
                  <c:v>-380</c:v>
                </c:pt>
                <c:pt idx="1721">
                  <c:v>-379</c:v>
                </c:pt>
                <c:pt idx="1722">
                  <c:v>-378</c:v>
                </c:pt>
                <c:pt idx="1723">
                  <c:v>-377</c:v>
                </c:pt>
                <c:pt idx="1724">
                  <c:v>-376</c:v>
                </c:pt>
                <c:pt idx="1725">
                  <c:v>-375</c:v>
                </c:pt>
                <c:pt idx="1726">
                  <c:v>-374</c:v>
                </c:pt>
                <c:pt idx="1727">
                  <c:v>-373</c:v>
                </c:pt>
                <c:pt idx="1728">
                  <c:v>-372</c:v>
                </c:pt>
                <c:pt idx="1729">
                  <c:v>-371</c:v>
                </c:pt>
                <c:pt idx="1730">
                  <c:v>-370</c:v>
                </c:pt>
                <c:pt idx="1731">
                  <c:v>-369</c:v>
                </c:pt>
                <c:pt idx="1732">
                  <c:v>-368</c:v>
                </c:pt>
                <c:pt idx="1733">
                  <c:v>-367</c:v>
                </c:pt>
                <c:pt idx="1734">
                  <c:v>-366</c:v>
                </c:pt>
                <c:pt idx="1735">
                  <c:v>-365</c:v>
                </c:pt>
                <c:pt idx="1736">
                  <c:v>-364</c:v>
                </c:pt>
                <c:pt idx="1737">
                  <c:v>-363</c:v>
                </c:pt>
                <c:pt idx="1738">
                  <c:v>-362</c:v>
                </c:pt>
                <c:pt idx="1739">
                  <c:v>-361</c:v>
                </c:pt>
                <c:pt idx="1740">
                  <c:v>-360</c:v>
                </c:pt>
                <c:pt idx="1741">
                  <c:v>-359</c:v>
                </c:pt>
                <c:pt idx="1742">
                  <c:v>-358</c:v>
                </c:pt>
                <c:pt idx="1743">
                  <c:v>-357</c:v>
                </c:pt>
                <c:pt idx="1744">
                  <c:v>-356</c:v>
                </c:pt>
                <c:pt idx="1745">
                  <c:v>-355</c:v>
                </c:pt>
                <c:pt idx="1746">
                  <c:v>-354</c:v>
                </c:pt>
                <c:pt idx="1747">
                  <c:v>-353</c:v>
                </c:pt>
                <c:pt idx="1748">
                  <c:v>-352</c:v>
                </c:pt>
                <c:pt idx="1749">
                  <c:v>-351</c:v>
                </c:pt>
                <c:pt idx="1750">
                  <c:v>-350</c:v>
                </c:pt>
                <c:pt idx="1751">
                  <c:v>-349</c:v>
                </c:pt>
                <c:pt idx="1752">
                  <c:v>-348</c:v>
                </c:pt>
                <c:pt idx="1753">
                  <c:v>-347</c:v>
                </c:pt>
                <c:pt idx="1754">
                  <c:v>-346</c:v>
                </c:pt>
                <c:pt idx="1755">
                  <c:v>-345</c:v>
                </c:pt>
                <c:pt idx="1756">
                  <c:v>-344</c:v>
                </c:pt>
                <c:pt idx="1757">
                  <c:v>-343</c:v>
                </c:pt>
                <c:pt idx="1758">
                  <c:v>-342</c:v>
                </c:pt>
                <c:pt idx="1759">
                  <c:v>-341</c:v>
                </c:pt>
                <c:pt idx="1760">
                  <c:v>-340</c:v>
                </c:pt>
                <c:pt idx="1761">
                  <c:v>-339</c:v>
                </c:pt>
                <c:pt idx="1762">
                  <c:v>-338</c:v>
                </c:pt>
                <c:pt idx="1763">
                  <c:v>-337</c:v>
                </c:pt>
                <c:pt idx="1764">
                  <c:v>-336</c:v>
                </c:pt>
                <c:pt idx="1765">
                  <c:v>-335</c:v>
                </c:pt>
                <c:pt idx="1766">
                  <c:v>-334</c:v>
                </c:pt>
                <c:pt idx="1767">
                  <c:v>-333</c:v>
                </c:pt>
                <c:pt idx="1768">
                  <c:v>-332</c:v>
                </c:pt>
                <c:pt idx="1769">
                  <c:v>-331</c:v>
                </c:pt>
                <c:pt idx="1770">
                  <c:v>-330</c:v>
                </c:pt>
                <c:pt idx="1771">
                  <c:v>-329</c:v>
                </c:pt>
                <c:pt idx="1772">
                  <c:v>-328</c:v>
                </c:pt>
                <c:pt idx="1773">
                  <c:v>-327</c:v>
                </c:pt>
                <c:pt idx="1774">
                  <c:v>-326</c:v>
                </c:pt>
                <c:pt idx="1775">
                  <c:v>-325</c:v>
                </c:pt>
                <c:pt idx="1776">
                  <c:v>-324</c:v>
                </c:pt>
                <c:pt idx="1777">
                  <c:v>-323</c:v>
                </c:pt>
                <c:pt idx="1778">
                  <c:v>-322</c:v>
                </c:pt>
                <c:pt idx="1779">
                  <c:v>-321</c:v>
                </c:pt>
                <c:pt idx="1780">
                  <c:v>-320</c:v>
                </c:pt>
                <c:pt idx="1781">
                  <c:v>-319</c:v>
                </c:pt>
                <c:pt idx="1782">
                  <c:v>-318</c:v>
                </c:pt>
                <c:pt idx="1783">
                  <c:v>-317</c:v>
                </c:pt>
                <c:pt idx="1784">
                  <c:v>-316</c:v>
                </c:pt>
                <c:pt idx="1785">
                  <c:v>-315</c:v>
                </c:pt>
                <c:pt idx="1786">
                  <c:v>-314</c:v>
                </c:pt>
                <c:pt idx="1787">
                  <c:v>-313</c:v>
                </c:pt>
                <c:pt idx="1788">
                  <c:v>-312</c:v>
                </c:pt>
                <c:pt idx="1789">
                  <c:v>-311</c:v>
                </c:pt>
                <c:pt idx="1790">
                  <c:v>-310</c:v>
                </c:pt>
                <c:pt idx="1791">
                  <c:v>-309</c:v>
                </c:pt>
                <c:pt idx="1792">
                  <c:v>-308</c:v>
                </c:pt>
                <c:pt idx="1793">
                  <c:v>-307</c:v>
                </c:pt>
                <c:pt idx="1794">
                  <c:v>-306</c:v>
                </c:pt>
                <c:pt idx="1795">
                  <c:v>-305</c:v>
                </c:pt>
                <c:pt idx="1796">
                  <c:v>-304</c:v>
                </c:pt>
                <c:pt idx="1797">
                  <c:v>-303</c:v>
                </c:pt>
                <c:pt idx="1798">
                  <c:v>-302</c:v>
                </c:pt>
                <c:pt idx="1799">
                  <c:v>-301</c:v>
                </c:pt>
                <c:pt idx="1800">
                  <c:v>-300</c:v>
                </c:pt>
                <c:pt idx="1801">
                  <c:v>-299</c:v>
                </c:pt>
                <c:pt idx="1802">
                  <c:v>-298</c:v>
                </c:pt>
                <c:pt idx="1803">
                  <c:v>-297</c:v>
                </c:pt>
                <c:pt idx="1804">
                  <c:v>-296</c:v>
                </c:pt>
                <c:pt idx="1805">
                  <c:v>-295</c:v>
                </c:pt>
                <c:pt idx="1806">
                  <c:v>-294</c:v>
                </c:pt>
                <c:pt idx="1807">
                  <c:v>-293</c:v>
                </c:pt>
                <c:pt idx="1808">
                  <c:v>-292</c:v>
                </c:pt>
                <c:pt idx="1809">
                  <c:v>-291</c:v>
                </c:pt>
                <c:pt idx="1810">
                  <c:v>-290</c:v>
                </c:pt>
                <c:pt idx="1811">
                  <c:v>-289</c:v>
                </c:pt>
                <c:pt idx="1812">
                  <c:v>-288</c:v>
                </c:pt>
                <c:pt idx="1813">
                  <c:v>-287</c:v>
                </c:pt>
                <c:pt idx="1814">
                  <c:v>-286</c:v>
                </c:pt>
                <c:pt idx="1815">
                  <c:v>-285</c:v>
                </c:pt>
                <c:pt idx="1816">
                  <c:v>-284</c:v>
                </c:pt>
                <c:pt idx="1817">
                  <c:v>-283</c:v>
                </c:pt>
                <c:pt idx="1818">
                  <c:v>-282</c:v>
                </c:pt>
                <c:pt idx="1819">
                  <c:v>-281</c:v>
                </c:pt>
                <c:pt idx="1820">
                  <c:v>-280</c:v>
                </c:pt>
                <c:pt idx="1821">
                  <c:v>-279</c:v>
                </c:pt>
                <c:pt idx="1822">
                  <c:v>-278</c:v>
                </c:pt>
                <c:pt idx="1823">
                  <c:v>-277</c:v>
                </c:pt>
                <c:pt idx="1824">
                  <c:v>-276</c:v>
                </c:pt>
                <c:pt idx="1825">
                  <c:v>-275</c:v>
                </c:pt>
                <c:pt idx="1826">
                  <c:v>-274</c:v>
                </c:pt>
                <c:pt idx="1827">
                  <c:v>-273</c:v>
                </c:pt>
                <c:pt idx="1828">
                  <c:v>-272</c:v>
                </c:pt>
                <c:pt idx="1829">
                  <c:v>-271</c:v>
                </c:pt>
                <c:pt idx="1830">
                  <c:v>-270</c:v>
                </c:pt>
                <c:pt idx="1831">
                  <c:v>-269</c:v>
                </c:pt>
                <c:pt idx="1832">
                  <c:v>-268</c:v>
                </c:pt>
                <c:pt idx="1833">
                  <c:v>-267</c:v>
                </c:pt>
                <c:pt idx="1834">
                  <c:v>-266</c:v>
                </c:pt>
                <c:pt idx="1835">
                  <c:v>-265</c:v>
                </c:pt>
                <c:pt idx="1836">
                  <c:v>-264</c:v>
                </c:pt>
                <c:pt idx="1837">
                  <c:v>-263</c:v>
                </c:pt>
                <c:pt idx="1838">
                  <c:v>-262</c:v>
                </c:pt>
                <c:pt idx="1839">
                  <c:v>-261</c:v>
                </c:pt>
                <c:pt idx="1840">
                  <c:v>-260</c:v>
                </c:pt>
                <c:pt idx="1841">
                  <c:v>-259</c:v>
                </c:pt>
                <c:pt idx="1842">
                  <c:v>-258</c:v>
                </c:pt>
                <c:pt idx="1843">
                  <c:v>-257</c:v>
                </c:pt>
                <c:pt idx="1844">
                  <c:v>-256</c:v>
                </c:pt>
                <c:pt idx="1845">
                  <c:v>-255</c:v>
                </c:pt>
                <c:pt idx="1846">
                  <c:v>-254</c:v>
                </c:pt>
                <c:pt idx="1847">
                  <c:v>-253</c:v>
                </c:pt>
                <c:pt idx="1848">
                  <c:v>-252</c:v>
                </c:pt>
                <c:pt idx="1849">
                  <c:v>-251</c:v>
                </c:pt>
                <c:pt idx="1850">
                  <c:v>-250</c:v>
                </c:pt>
                <c:pt idx="1851">
                  <c:v>-249</c:v>
                </c:pt>
                <c:pt idx="1852">
                  <c:v>-248</c:v>
                </c:pt>
                <c:pt idx="1853">
                  <c:v>-247</c:v>
                </c:pt>
                <c:pt idx="1854">
                  <c:v>-246</c:v>
                </c:pt>
                <c:pt idx="1855">
                  <c:v>-245</c:v>
                </c:pt>
                <c:pt idx="1856">
                  <c:v>-244</c:v>
                </c:pt>
                <c:pt idx="1857">
                  <c:v>-243</c:v>
                </c:pt>
                <c:pt idx="1858">
                  <c:v>-242</c:v>
                </c:pt>
                <c:pt idx="1859">
                  <c:v>-241</c:v>
                </c:pt>
                <c:pt idx="1860">
                  <c:v>-240</c:v>
                </c:pt>
                <c:pt idx="1861">
                  <c:v>-239</c:v>
                </c:pt>
                <c:pt idx="1862">
                  <c:v>-238</c:v>
                </c:pt>
                <c:pt idx="1863">
                  <c:v>-237</c:v>
                </c:pt>
                <c:pt idx="1864">
                  <c:v>-236</c:v>
                </c:pt>
                <c:pt idx="1865">
                  <c:v>-235</c:v>
                </c:pt>
                <c:pt idx="1866">
                  <c:v>-234</c:v>
                </c:pt>
                <c:pt idx="1867">
                  <c:v>-233</c:v>
                </c:pt>
                <c:pt idx="1868">
                  <c:v>-232</c:v>
                </c:pt>
                <c:pt idx="1869">
                  <c:v>-231</c:v>
                </c:pt>
                <c:pt idx="1870">
                  <c:v>-230</c:v>
                </c:pt>
                <c:pt idx="1871">
                  <c:v>-229</c:v>
                </c:pt>
                <c:pt idx="1872">
                  <c:v>-228</c:v>
                </c:pt>
                <c:pt idx="1873">
                  <c:v>-227</c:v>
                </c:pt>
                <c:pt idx="1874">
                  <c:v>-226</c:v>
                </c:pt>
                <c:pt idx="1875">
                  <c:v>-225</c:v>
                </c:pt>
                <c:pt idx="1876">
                  <c:v>-224</c:v>
                </c:pt>
                <c:pt idx="1877">
                  <c:v>-223</c:v>
                </c:pt>
                <c:pt idx="1878">
                  <c:v>-222</c:v>
                </c:pt>
                <c:pt idx="1879">
                  <c:v>-221</c:v>
                </c:pt>
                <c:pt idx="1880">
                  <c:v>-220</c:v>
                </c:pt>
                <c:pt idx="1881">
                  <c:v>-219</c:v>
                </c:pt>
                <c:pt idx="1882">
                  <c:v>-218</c:v>
                </c:pt>
                <c:pt idx="1883">
                  <c:v>-217</c:v>
                </c:pt>
                <c:pt idx="1884">
                  <c:v>-216</c:v>
                </c:pt>
                <c:pt idx="1885">
                  <c:v>-215</c:v>
                </c:pt>
                <c:pt idx="1886">
                  <c:v>-214</c:v>
                </c:pt>
                <c:pt idx="1887">
                  <c:v>-213</c:v>
                </c:pt>
                <c:pt idx="1888">
                  <c:v>-212</c:v>
                </c:pt>
                <c:pt idx="1889">
                  <c:v>-211</c:v>
                </c:pt>
                <c:pt idx="1890">
                  <c:v>-210</c:v>
                </c:pt>
                <c:pt idx="1891">
                  <c:v>-209</c:v>
                </c:pt>
                <c:pt idx="1892">
                  <c:v>-208</c:v>
                </c:pt>
                <c:pt idx="1893">
                  <c:v>-207</c:v>
                </c:pt>
                <c:pt idx="1894">
                  <c:v>-206</c:v>
                </c:pt>
                <c:pt idx="1895">
                  <c:v>-205</c:v>
                </c:pt>
                <c:pt idx="1896">
                  <c:v>-204</c:v>
                </c:pt>
                <c:pt idx="1897">
                  <c:v>-203</c:v>
                </c:pt>
                <c:pt idx="1898">
                  <c:v>-202</c:v>
                </c:pt>
                <c:pt idx="1899">
                  <c:v>-201</c:v>
                </c:pt>
                <c:pt idx="1900">
                  <c:v>-200</c:v>
                </c:pt>
                <c:pt idx="1901">
                  <c:v>-199</c:v>
                </c:pt>
                <c:pt idx="1902">
                  <c:v>-198</c:v>
                </c:pt>
                <c:pt idx="1903">
                  <c:v>-197</c:v>
                </c:pt>
                <c:pt idx="1904">
                  <c:v>-196</c:v>
                </c:pt>
                <c:pt idx="1905">
                  <c:v>-195</c:v>
                </c:pt>
                <c:pt idx="1906">
                  <c:v>-194</c:v>
                </c:pt>
                <c:pt idx="1907">
                  <c:v>-193</c:v>
                </c:pt>
                <c:pt idx="1908">
                  <c:v>-192</c:v>
                </c:pt>
                <c:pt idx="1909">
                  <c:v>-191</c:v>
                </c:pt>
                <c:pt idx="1910">
                  <c:v>-190</c:v>
                </c:pt>
                <c:pt idx="1911">
                  <c:v>-189</c:v>
                </c:pt>
                <c:pt idx="1912">
                  <c:v>-188</c:v>
                </c:pt>
                <c:pt idx="1913">
                  <c:v>-187</c:v>
                </c:pt>
                <c:pt idx="1914">
                  <c:v>-186</c:v>
                </c:pt>
                <c:pt idx="1915">
                  <c:v>-185</c:v>
                </c:pt>
                <c:pt idx="1916">
                  <c:v>-184</c:v>
                </c:pt>
                <c:pt idx="1917">
                  <c:v>-183</c:v>
                </c:pt>
                <c:pt idx="1918">
                  <c:v>-182</c:v>
                </c:pt>
                <c:pt idx="1919">
                  <c:v>-181</c:v>
                </c:pt>
                <c:pt idx="1920">
                  <c:v>-180</c:v>
                </c:pt>
                <c:pt idx="1921">
                  <c:v>-179</c:v>
                </c:pt>
                <c:pt idx="1922">
                  <c:v>-178</c:v>
                </c:pt>
                <c:pt idx="1923">
                  <c:v>-177</c:v>
                </c:pt>
                <c:pt idx="1924">
                  <c:v>-176</c:v>
                </c:pt>
                <c:pt idx="1925">
                  <c:v>-175</c:v>
                </c:pt>
                <c:pt idx="1926">
                  <c:v>-174</c:v>
                </c:pt>
                <c:pt idx="1927">
                  <c:v>-173</c:v>
                </c:pt>
                <c:pt idx="1928">
                  <c:v>-172</c:v>
                </c:pt>
                <c:pt idx="1929">
                  <c:v>-171</c:v>
                </c:pt>
                <c:pt idx="1930">
                  <c:v>-170</c:v>
                </c:pt>
                <c:pt idx="1931">
                  <c:v>-169</c:v>
                </c:pt>
                <c:pt idx="1932">
                  <c:v>-168</c:v>
                </c:pt>
                <c:pt idx="1933">
                  <c:v>-167</c:v>
                </c:pt>
                <c:pt idx="1934">
                  <c:v>-166</c:v>
                </c:pt>
                <c:pt idx="1935">
                  <c:v>-165</c:v>
                </c:pt>
                <c:pt idx="1936">
                  <c:v>-164</c:v>
                </c:pt>
                <c:pt idx="1937">
                  <c:v>-163</c:v>
                </c:pt>
                <c:pt idx="1938">
                  <c:v>-162</c:v>
                </c:pt>
                <c:pt idx="1939">
                  <c:v>-161</c:v>
                </c:pt>
                <c:pt idx="1940">
                  <c:v>-160</c:v>
                </c:pt>
                <c:pt idx="1941">
                  <c:v>-159</c:v>
                </c:pt>
                <c:pt idx="1942">
                  <c:v>-158</c:v>
                </c:pt>
                <c:pt idx="1943">
                  <c:v>-157</c:v>
                </c:pt>
                <c:pt idx="1944">
                  <c:v>-156</c:v>
                </c:pt>
                <c:pt idx="1945">
                  <c:v>-155</c:v>
                </c:pt>
                <c:pt idx="1946">
                  <c:v>-154</c:v>
                </c:pt>
                <c:pt idx="1947">
                  <c:v>-153</c:v>
                </c:pt>
                <c:pt idx="1948">
                  <c:v>-152</c:v>
                </c:pt>
                <c:pt idx="1949">
                  <c:v>-151</c:v>
                </c:pt>
                <c:pt idx="1950">
                  <c:v>-150</c:v>
                </c:pt>
                <c:pt idx="1951">
                  <c:v>-149</c:v>
                </c:pt>
                <c:pt idx="1952">
                  <c:v>-148</c:v>
                </c:pt>
                <c:pt idx="1953">
                  <c:v>-147</c:v>
                </c:pt>
                <c:pt idx="1954">
                  <c:v>-146</c:v>
                </c:pt>
                <c:pt idx="1955">
                  <c:v>-145</c:v>
                </c:pt>
                <c:pt idx="1956">
                  <c:v>-144</c:v>
                </c:pt>
                <c:pt idx="1957">
                  <c:v>-143</c:v>
                </c:pt>
                <c:pt idx="1958">
                  <c:v>-142</c:v>
                </c:pt>
                <c:pt idx="1959">
                  <c:v>-141</c:v>
                </c:pt>
                <c:pt idx="1960">
                  <c:v>-140</c:v>
                </c:pt>
                <c:pt idx="1961">
                  <c:v>-139</c:v>
                </c:pt>
                <c:pt idx="1962">
                  <c:v>-138</c:v>
                </c:pt>
                <c:pt idx="1963">
                  <c:v>-137</c:v>
                </c:pt>
                <c:pt idx="1964">
                  <c:v>-136</c:v>
                </c:pt>
                <c:pt idx="1965">
                  <c:v>-135</c:v>
                </c:pt>
                <c:pt idx="1966">
                  <c:v>-134</c:v>
                </c:pt>
                <c:pt idx="1967">
                  <c:v>-133</c:v>
                </c:pt>
                <c:pt idx="1968">
                  <c:v>-132</c:v>
                </c:pt>
                <c:pt idx="1969">
                  <c:v>-131</c:v>
                </c:pt>
                <c:pt idx="1970">
                  <c:v>-130</c:v>
                </c:pt>
                <c:pt idx="1971">
                  <c:v>-129</c:v>
                </c:pt>
                <c:pt idx="1972">
                  <c:v>-128</c:v>
                </c:pt>
                <c:pt idx="1973">
                  <c:v>-127</c:v>
                </c:pt>
                <c:pt idx="1974">
                  <c:v>-126</c:v>
                </c:pt>
                <c:pt idx="1975">
                  <c:v>-125</c:v>
                </c:pt>
                <c:pt idx="1976">
                  <c:v>-124</c:v>
                </c:pt>
                <c:pt idx="1977">
                  <c:v>-123</c:v>
                </c:pt>
                <c:pt idx="1978">
                  <c:v>-122</c:v>
                </c:pt>
                <c:pt idx="1979">
                  <c:v>-121</c:v>
                </c:pt>
                <c:pt idx="1980">
                  <c:v>-120</c:v>
                </c:pt>
                <c:pt idx="1981">
                  <c:v>-119</c:v>
                </c:pt>
                <c:pt idx="1982">
                  <c:v>-118</c:v>
                </c:pt>
                <c:pt idx="1983">
                  <c:v>-117</c:v>
                </c:pt>
                <c:pt idx="1984">
                  <c:v>-116</c:v>
                </c:pt>
                <c:pt idx="1985">
                  <c:v>-115</c:v>
                </c:pt>
                <c:pt idx="1986">
                  <c:v>-114</c:v>
                </c:pt>
                <c:pt idx="1987">
                  <c:v>-113</c:v>
                </c:pt>
                <c:pt idx="1988">
                  <c:v>-112</c:v>
                </c:pt>
                <c:pt idx="1989">
                  <c:v>-111</c:v>
                </c:pt>
                <c:pt idx="1990">
                  <c:v>-110</c:v>
                </c:pt>
                <c:pt idx="1991">
                  <c:v>-109</c:v>
                </c:pt>
                <c:pt idx="1992">
                  <c:v>-108</c:v>
                </c:pt>
                <c:pt idx="1993">
                  <c:v>-107</c:v>
                </c:pt>
                <c:pt idx="1994">
                  <c:v>-106</c:v>
                </c:pt>
                <c:pt idx="1995">
                  <c:v>-105</c:v>
                </c:pt>
                <c:pt idx="1996">
                  <c:v>-104</c:v>
                </c:pt>
                <c:pt idx="1997">
                  <c:v>-103</c:v>
                </c:pt>
                <c:pt idx="1998">
                  <c:v>-102</c:v>
                </c:pt>
                <c:pt idx="1999">
                  <c:v>-101</c:v>
                </c:pt>
                <c:pt idx="2000">
                  <c:v>-100</c:v>
                </c:pt>
                <c:pt idx="2001">
                  <c:v>-99</c:v>
                </c:pt>
                <c:pt idx="2002">
                  <c:v>-98</c:v>
                </c:pt>
                <c:pt idx="2003">
                  <c:v>-97</c:v>
                </c:pt>
                <c:pt idx="2004">
                  <c:v>-96</c:v>
                </c:pt>
                <c:pt idx="2005">
                  <c:v>-95</c:v>
                </c:pt>
                <c:pt idx="2006">
                  <c:v>-94</c:v>
                </c:pt>
                <c:pt idx="2007">
                  <c:v>-93</c:v>
                </c:pt>
                <c:pt idx="2008">
                  <c:v>-92</c:v>
                </c:pt>
                <c:pt idx="2009">
                  <c:v>-91</c:v>
                </c:pt>
                <c:pt idx="2010">
                  <c:v>-90</c:v>
                </c:pt>
                <c:pt idx="2011">
                  <c:v>-89</c:v>
                </c:pt>
                <c:pt idx="2012">
                  <c:v>-88</c:v>
                </c:pt>
                <c:pt idx="2013">
                  <c:v>-87</c:v>
                </c:pt>
                <c:pt idx="2014">
                  <c:v>-86</c:v>
                </c:pt>
                <c:pt idx="2015">
                  <c:v>-85</c:v>
                </c:pt>
                <c:pt idx="2016">
                  <c:v>-84</c:v>
                </c:pt>
                <c:pt idx="2017">
                  <c:v>-83</c:v>
                </c:pt>
                <c:pt idx="2018">
                  <c:v>-82</c:v>
                </c:pt>
                <c:pt idx="2019">
                  <c:v>-81</c:v>
                </c:pt>
                <c:pt idx="2020">
                  <c:v>-80</c:v>
                </c:pt>
                <c:pt idx="2021">
                  <c:v>-79</c:v>
                </c:pt>
                <c:pt idx="2022">
                  <c:v>-78</c:v>
                </c:pt>
                <c:pt idx="2023">
                  <c:v>-77</c:v>
                </c:pt>
                <c:pt idx="2024">
                  <c:v>-76</c:v>
                </c:pt>
                <c:pt idx="2025">
                  <c:v>-75</c:v>
                </c:pt>
                <c:pt idx="2026">
                  <c:v>-74</c:v>
                </c:pt>
                <c:pt idx="2027">
                  <c:v>-73</c:v>
                </c:pt>
                <c:pt idx="2028">
                  <c:v>-72</c:v>
                </c:pt>
                <c:pt idx="2029">
                  <c:v>-71</c:v>
                </c:pt>
                <c:pt idx="2030">
                  <c:v>-70</c:v>
                </c:pt>
                <c:pt idx="2031">
                  <c:v>-69</c:v>
                </c:pt>
                <c:pt idx="2032">
                  <c:v>-68</c:v>
                </c:pt>
                <c:pt idx="2033">
                  <c:v>-67</c:v>
                </c:pt>
                <c:pt idx="2034">
                  <c:v>-66</c:v>
                </c:pt>
                <c:pt idx="2035">
                  <c:v>-65</c:v>
                </c:pt>
                <c:pt idx="2036">
                  <c:v>-64</c:v>
                </c:pt>
                <c:pt idx="2037">
                  <c:v>-63</c:v>
                </c:pt>
                <c:pt idx="2038">
                  <c:v>-62</c:v>
                </c:pt>
                <c:pt idx="2039">
                  <c:v>-61</c:v>
                </c:pt>
                <c:pt idx="2040">
                  <c:v>-60</c:v>
                </c:pt>
                <c:pt idx="2041">
                  <c:v>-59</c:v>
                </c:pt>
                <c:pt idx="2042">
                  <c:v>-58</c:v>
                </c:pt>
                <c:pt idx="2043">
                  <c:v>-57</c:v>
                </c:pt>
                <c:pt idx="2044">
                  <c:v>-56</c:v>
                </c:pt>
                <c:pt idx="2045">
                  <c:v>-55</c:v>
                </c:pt>
                <c:pt idx="2046">
                  <c:v>-54</c:v>
                </c:pt>
                <c:pt idx="2047">
                  <c:v>-53</c:v>
                </c:pt>
                <c:pt idx="2048">
                  <c:v>-52</c:v>
                </c:pt>
                <c:pt idx="2049">
                  <c:v>-51</c:v>
                </c:pt>
                <c:pt idx="2050">
                  <c:v>-50</c:v>
                </c:pt>
                <c:pt idx="2051">
                  <c:v>-49</c:v>
                </c:pt>
                <c:pt idx="2052">
                  <c:v>-48</c:v>
                </c:pt>
                <c:pt idx="2053">
                  <c:v>-47</c:v>
                </c:pt>
                <c:pt idx="2054">
                  <c:v>-46</c:v>
                </c:pt>
                <c:pt idx="2055">
                  <c:v>-45</c:v>
                </c:pt>
                <c:pt idx="2056">
                  <c:v>-44</c:v>
                </c:pt>
                <c:pt idx="2057">
                  <c:v>-43</c:v>
                </c:pt>
                <c:pt idx="2058">
                  <c:v>-42</c:v>
                </c:pt>
                <c:pt idx="2059">
                  <c:v>-41</c:v>
                </c:pt>
                <c:pt idx="2060">
                  <c:v>-40</c:v>
                </c:pt>
                <c:pt idx="2061">
                  <c:v>-39</c:v>
                </c:pt>
                <c:pt idx="2062">
                  <c:v>-38</c:v>
                </c:pt>
                <c:pt idx="2063">
                  <c:v>-37</c:v>
                </c:pt>
                <c:pt idx="2064">
                  <c:v>-36</c:v>
                </c:pt>
                <c:pt idx="2065">
                  <c:v>-35</c:v>
                </c:pt>
                <c:pt idx="2066">
                  <c:v>-34</c:v>
                </c:pt>
                <c:pt idx="2067">
                  <c:v>-33</c:v>
                </c:pt>
                <c:pt idx="2068">
                  <c:v>-32</c:v>
                </c:pt>
                <c:pt idx="2069">
                  <c:v>-31</c:v>
                </c:pt>
                <c:pt idx="2070">
                  <c:v>-30</c:v>
                </c:pt>
                <c:pt idx="2071">
                  <c:v>-29</c:v>
                </c:pt>
                <c:pt idx="2072">
                  <c:v>-28</c:v>
                </c:pt>
                <c:pt idx="2073">
                  <c:v>-27</c:v>
                </c:pt>
                <c:pt idx="2074">
                  <c:v>-26</c:v>
                </c:pt>
                <c:pt idx="2075">
                  <c:v>-25</c:v>
                </c:pt>
                <c:pt idx="2076">
                  <c:v>-24</c:v>
                </c:pt>
                <c:pt idx="2077">
                  <c:v>-23</c:v>
                </c:pt>
                <c:pt idx="2078">
                  <c:v>-22</c:v>
                </c:pt>
                <c:pt idx="2079">
                  <c:v>-21</c:v>
                </c:pt>
                <c:pt idx="2080">
                  <c:v>-20</c:v>
                </c:pt>
                <c:pt idx="2081">
                  <c:v>-19</c:v>
                </c:pt>
                <c:pt idx="2082">
                  <c:v>-18</c:v>
                </c:pt>
                <c:pt idx="2083">
                  <c:v>-17</c:v>
                </c:pt>
                <c:pt idx="2084">
                  <c:v>-16</c:v>
                </c:pt>
                <c:pt idx="2085">
                  <c:v>-15</c:v>
                </c:pt>
                <c:pt idx="2086">
                  <c:v>-14</c:v>
                </c:pt>
                <c:pt idx="2087">
                  <c:v>-13</c:v>
                </c:pt>
                <c:pt idx="2088">
                  <c:v>-12</c:v>
                </c:pt>
                <c:pt idx="2089">
                  <c:v>-11</c:v>
                </c:pt>
                <c:pt idx="2090">
                  <c:v>-10</c:v>
                </c:pt>
                <c:pt idx="2091">
                  <c:v>-9</c:v>
                </c:pt>
                <c:pt idx="2092">
                  <c:v>-8</c:v>
                </c:pt>
                <c:pt idx="2093">
                  <c:v>-7</c:v>
                </c:pt>
                <c:pt idx="2094">
                  <c:v>-6</c:v>
                </c:pt>
                <c:pt idx="2095">
                  <c:v>-5</c:v>
                </c:pt>
                <c:pt idx="2096">
                  <c:v>-4</c:v>
                </c:pt>
                <c:pt idx="2097">
                  <c:v>-3</c:v>
                </c:pt>
                <c:pt idx="2098">
                  <c:v>-2</c:v>
                </c:pt>
                <c:pt idx="2099">
                  <c:v>-1</c:v>
                </c:pt>
                <c:pt idx="2100">
                  <c:v>0</c:v>
                </c:pt>
                <c:pt idx="2101">
                  <c:v>1</c:v>
                </c:pt>
                <c:pt idx="2102">
                  <c:v>2</c:v>
                </c:pt>
                <c:pt idx="2103">
                  <c:v>3</c:v>
                </c:pt>
                <c:pt idx="2104">
                  <c:v>4</c:v>
                </c:pt>
                <c:pt idx="2105">
                  <c:v>5</c:v>
                </c:pt>
                <c:pt idx="2106">
                  <c:v>6</c:v>
                </c:pt>
                <c:pt idx="2107">
                  <c:v>7</c:v>
                </c:pt>
                <c:pt idx="2108">
                  <c:v>8</c:v>
                </c:pt>
                <c:pt idx="2109">
                  <c:v>9</c:v>
                </c:pt>
                <c:pt idx="2110">
                  <c:v>10</c:v>
                </c:pt>
                <c:pt idx="2111">
                  <c:v>11</c:v>
                </c:pt>
                <c:pt idx="2112">
                  <c:v>12</c:v>
                </c:pt>
                <c:pt idx="2113">
                  <c:v>13</c:v>
                </c:pt>
                <c:pt idx="2114">
                  <c:v>14</c:v>
                </c:pt>
                <c:pt idx="2115">
                  <c:v>15</c:v>
                </c:pt>
                <c:pt idx="2116">
                  <c:v>16</c:v>
                </c:pt>
                <c:pt idx="2117">
                  <c:v>17</c:v>
                </c:pt>
                <c:pt idx="2118">
                  <c:v>18</c:v>
                </c:pt>
                <c:pt idx="2119">
                  <c:v>19</c:v>
                </c:pt>
                <c:pt idx="2120">
                  <c:v>20</c:v>
                </c:pt>
                <c:pt idx="2121">
                  <c:v>21</c:v>
                </c:pt>
                <c:pt idx="2122">
                  <c:v>22</c:v>
                </c:pt>
                <c:pt idx="2123">
                  <c:v>23</c:v>
                </c:pt>
                <c:pt idx="2124">
                  <c:v>24</c:v>
                </c:pt>
                <c:pt idx="2125">
                  <c:v>25</c:v>
                </c:pt>
                <c:pt idx="2126">
                  <c:v>26</c:v>
                </c:pt>
                <c:pt idx="2127">
                  <c:v>27</c:v>
                </c:pt>
                <c:pt idx="2128">
                  <c:v>28</c:v>
                </c:pt>
                <c:pt idx="2129">
                  <c:v>29</c:v>
                </c:pt>
                <c:pt idx="2130">
                  <c:v>30</c:v>
                </c:pt>
                <c:pt idx="2131">
                  <c:v>31</c:v>
                </c:pt>
                <c:pt idx="2132">
                  <c:v>32</c:v>
                </c:pt>
                <c:pt idx="2133">
                  <c:v>33</c:v>
                </c:pt>
                <c:pt idx="2134">
                  <c:v>34</c:v>
                </c:pt>
                <c:pt idx="2135">
                  <c:v>35</c:v>
                </c:pt>
                <c:pt idx="2136">
                  <c:v>36</c:v>
                </c:pt>
                <c:pt idx="2137">
                  <c:v>37</c:v>
                </c:pt>
                <c:pt idx="2138">
                  <c:v>38</c:v>
                </c:pt>
                <c:pt idx="2139">
                  <c:v>39</c:v>
                </c:pt>
                <c:pt idx="2140">
                  <c:v>40</c:v>
                </c:pt>
                <c:pt idx="2141">
                  <c:v>41</c:v>
                </c:pt>
                <c:pt idx="2142">
                  <c:v>42</c:v>
                </c:pt>
                <c:pt idx="2143">
                  <c:v>43</c:v>
                </c:pt>
                <c:pt idx="2144">
                  <c:v>44</c:v>
                </c:pt>
                <c:pt idx="2145">
                  <c:v>45</c:v>
                </c:pt>
                <c:pt idx="2146">
                  <c:v>46</c:v>
                </c:pt>
                <c:pt idx="2147">
                  <c:v>47</c:v>
                </c:pt>
                <c:pt idx="2148">
                  <c:v>48</c:v>
                </c:pt>
                <c:pt idx="2149">
                  <c:v>49</c:v>
                </c:pt>
                <c:pt idx="2150">
                  <c:v>50</c:v>
                </c:pt>
                <c:pt idx="2151">
                  <c:v>51</c:v>
                </c:pt>
                <c:pt idx="2152">
                  <c:v>52</c:v>
                </c:pt>
                <c:pt idx="2153">
                  <c:v>53</c:v>
                </c:pt>
                <c:pt idx="2154">
                  <c:v>54</c:v>
                </c:pt>
                <c:pt idx="2155">
                  <c:v>55</c:v>
                </c:pt>
                <c:pt idx="2156">
                  <c:v>56</c:v>
                </c:pt>
                <c:pt idx="2157">
                  <c:v>57</c:v>
                </c:pt>
                <c:pt idx="2158">
                  <c:v>58</c:v>
                </c:pt>
                <c:pt idx="2159">
                  <c:v>59</c:v>
                </c:pt>
                <c:pt idx="2160">
                  <c:v>60</c:v>
                </c:pt>
                <c:pt idx="2161">
                  <c:v>61</c:v>
                </c:pt>
                <c:pt idx="2162">
                  <c:v>62</c:v>
                </c:pt>
                <c:pt idx="2163">
                  <c:v>63</c:v>
                </c:pt>
                <c:pt idx="2164">
                  <c:v>64</c:v>
                </c:pt>
                <c:pt idx="2165">
                  <c:v>65</c:v>
                </c:pt>
                <c:pt idx="2166">
                  <c:v>66</c:v>
                </c:pt>
                <c:pt idx="2167">
                  <c:v>67</c:v>
                </c:pt>
                <c:pt idx="2168">
                  <c:v>68</c:v>
                </c:pt>
                <c:pt idx="2169">
                  <c:v>69</c:v>
                </c:pt>
                <c:pt idx="2170">
                  <c:v>70</c:v>
                </c:pt>
                <c:pt idx="2171">
                  <c:v>71</c:v>
                </c:pt>
                <c:pt idx="2172">
                  <c:v>72</c:v>
                </c:pt>
                <c:pt idx="2173">
                  <c:v>73</c:v>
                </c:pt>
                <c:pt idx="2174">
                  <c:v>74</c:v>
                </c:pt>
                <c:pt idx="2175">
                  <c:v>75</c:v>
                </c:pt>
                <c:pt idx="2176">
                  <c:v>76</c:v>
                </c:pt>
                <c:pt idx="2177">
                  <c:v>77</c:v>
                </c:pt>
                <c:pt idx="2178">
                  <c:v>78</c:v>
                </c:pt>
                <c:pt idx="2179">
                  <c:v>79</c:v>
                </c:pt>
                <c:pt idx="2180">
                  <c:v>80</c:v>
                </c:pt>
                <c:pt idx="2181">
                  <c:v>81</c:v>
                </c:pt>
                <c:pt idx="2182">
                  <c:v>82</c:v>
                </c:pt>
                <c:pt idx="2183">
                  <c:v>83</c:v>
                </c:pt>
                <c:pt idx="2184">
                  <c:v>84</c:v>
                </c:pt>
                <c:pt idx="2185">
                  <c:v>85</c:v>
                </c:pt>
                <c:pt idx="2186">
                  <c:v>86</c:v>
                </c:pt>
                <c:pt idx="2187">
                  <c:v>87</c:v>
                </c:pt>
                <c:pt idx="2188">
                  <c:v>88</c:v>
                </c:pt>
                <c:pt idx="2189">
                  <c:v>89</c:v>
                </c:pt>
                <c:pt idx="2190">
                  <c:v>90</c:v>
                </c:pt>
                <c:pt idx="2191">
                  <c:v>91</c:v>
                </c:pt>
                <c:pt idx="2192">
                  <c:v>92</c:v>
                </c:pt>
                <c:pt idx="2193">
                  <c:v>93</c:v>
                </c:pt>
                <c:pt idx="2194">
                  <c:v>94</c:v>
                </c:pt>
                <c:pt idx="2195">
                  <c:v>95</c:v>
                </c:pt>
                <c:pt idx="2196">
                  <c:v>96</c:v>
                </c:pt>
                <c:pt idx="2197">
                  <c:v>97</c:v>
                </c:pt>
                <c:pt idx="2198">
                  <c:v>98</c:v>
                </c:pt>
                <c:pt idx="2199">
                  <c:v>99</c:v>
                </c:pt>
                <c:pt idx="2200">
                  <c:v>100</c:v>
                </c:pt>
                <c:pt idx="2201">
                  <c:v>101</c:v>
                </c:pt>
                <c:pt idx="2202">
                  <c:v>102</c:v>
                </c:pt>
                <c:pt idx="2203">
                  <c:v>103</c:v>
                </c:pt>
                <c:pt idx="2204">
                  <c:v>104</c:v>
                </c:pt>
                <c:pt idx="2205">
                  <c:v>105</c:v>
                </c:pt>
                <c:pt idx="2206">
                  <c:v>106</c:v>
                </c:pt>
                <c:pt idx="2207">
                  <c:v>107</c:v>
                </c:pt>
                <c:pt idx="2208">
                  <c:v>108</c:v>
                </c:pt>
                <c:pt idx="2209">
                  <c:v>109</c:v>
                </c:pt>
                <c:pt idx="2210">
                  <c:v>110</c:v>
                </c:pt>
                <c:pt idx="2211">
                  <c:v>111</c:v>
                </c:pt>
                <c:pt idx="2212">
                  <c:v>112</c:v>
                </c:pt>
                <c:pt idx="2213">
                  <c:v>113</c:v>
                </c:pt>
                <c:pt idx="2214">
                  <c:v>114</c:v>
                </c:pt>
                <c:pt idx="2215">
                  <c:v>115</c:v>
                </c:pt>
                <c:pt idx="2216">
                  <c:v>116</c:v>
                </c:pt>
                <c:pt idx="2217">
                  <c:v>117</c:v>
                </c:pt>
                <c:pt idx="2218">
                  <c:v>118</c:v>
                </c:pt>
                <c:pt idx="2219">
                  <c:v>119</c:v>
                </c:pt>
                <c:pt idx="2220">
                  <c:v>120</c:v>
                </c:pt>
                <c:pt idx="2221">
                  <c:v>121</c:v>
                </c:pt>
                <c:pt idx="2222">
                  <c:v>122</c:v>
                </c:pt>
                <c:pt idx="2223">
                  <c:v>123</c:v>
                </c:pt>
                <c:pt idx="2224">
                  <c:v>124</c:v>
                </c:pt>
                <c:pt idx="2225">
                  <c:v>125</c:v>
                </c:pt>
                <c:pt idx="2226">
                  <c:v>126</c:v>
                </c:pt>
                <c:pt idx="2227">
                  <c:v>127</c:v>
                </c:pt>
                <c:pt idx="2228">
                  <c:v>128</c:v>
                </c:pt>
                <c:pt idx="2229">
                  <c:v>129</c:v>
                </c:pt>
                <c:pt idx="2230">
                  <c:v>130</c:v>
                </c:pt>
                <c:pt idx="2231">
                  <c:v>131</c:v>
                </c:pt>
                <c:pt idx="2232">
                  <c:v>132</c:v>
                </c:pt>
                <c:pt idx="2233">
                  <c:v>133</c:v>
                </c:pt>
                <c:pt idx="2234">
                  <c:v>134</c:v>
                </c:pt>
                <c:pt idx="2235">
                  <c:v>135</c:v>
                </c:pt>
                <c:pt idx="2236">
                  <c:v>136</c:v>
                </c:pt>
                <c:pt idx="2237">
                  <c:v>137</c:v>
                </c:pt>
                <c:pt idx="2238">
                  <c:v>138</c:v>
                </c:pt>
                <c:pt idx="2239">
                  <c:v>139</c:v>
                </c:pt>
                <c:pt idx="2240">
                  <c:v>140</c:v>
                </c:pt>
                <c:pt idx="2241">
                  <c:v>141</c:v>
                </c:pt>
                <c:pt idx="2242">
                  <c:v>142</c:v>
                </c:pt>
                <c:pt idx="2243">
                  <c:v>143</c:v>
                </c:pt>
                <c:pt idx="2244">
                  <c:v>144</c:v>
                </c:pt>
                <c:pt idx="2245">
                  <c:v>145</c:v>
                </c:pt>
                <c:pt idx="2246">
                  <c:v>146</c:v>
                </c:pt>
                <c:pt idx="2247">
                  <c:v>147</c:v>
                </c:pt>
                <c:pt idx="2248">
                  <c:v>148</c:v>
                </c:pt>
                <c:pt idx="2249">
                  <c:v>149</c:v>
                </c:pt>
                <c:pt idx="2250">
                  <c:v>150</c:v>
                </c:pt>
                <c:pt idx="2251">
                  <c:v>151</c:v>
                </c:pt>
                <c:pt idx="2252">
                  <c:v>152</c:v>
                </c:pt>
                <c:pt idx="2253">
                  <c:v>153</c:v>
                </c:pt>
                <c:pt idx="2254">
                  <c:v>154</c:v>
                </c:pt>
                <c:pt idx="2255">
                  <c:v>155</c:v>
                </c:pt>
                <c:pt idx="2256">
                  <c:v>156</c:v>
                </c:pt>
                <c:pt idx="2257">
                  <c:v>157</c:v>
                </c:pt>
                <c:pt idx="2258">
                  <c:v>158</c:v>
                </c:pt>
                <c:pt idx="2259">
                  <c:v>159</c:v>
                </c:pt>
                <c:pt idx="2260">
                  <c:v>160</c:v>
                </c:pt>
                <c:pt idx="2261">
                  <c:v>161</c:v>
                </c:pt>
                <c:pt idx="2262">
                  <c:v>162</c:v>
                </c:pt>
                <c:pt idx="2263">
                  <c:v>163</c:v>
                </c:pt>
                <c:pt idx="2264">
                  <c:v>164</c:v>
                </c:pt>
                <c:pt idx="2265">
                  <c:v>165</c:v>
                </c:pt>
                <c:pt idx="2266">
                  <c:v>166</c:v>
                </c:pt>
                <c:pt idx="2267">
                  <c:v>167</c:v>
                </c:pt>
                <c:pt idx="2268">
                  <c:v>168</c:v>
                </c:pt>
                <c:pt idx="2269">
                  <c:v>169</c:v>
                </c:pt>
                <c:pt idx="2270">
                  <c:v>170</c:v>
                </c:pt>
                <c:pt idx="2271">
                  <c:v>171</c:v>
                </c:pt>
                <c:pt idx="2272">
                  <c:v>172</c:v>
                </c:pt>
                <c:pt idx="2273">
                  <c:v>173</c:v>
                </c:pt>
                <c:pt idx="2274">
                  <c:v>174</c:v>
                </c:pt>
                <c:pt idx="2275">
                  <c:v>175</c:v>
                </c:pt>
                <c:pt idx="2276">
                  <c:v>176</c:v>
                </c:pt>
                <c:pt idx="2277">
                  <c:v>177</c:v>
                </c:pt>
                <c:pt idx="2278">
                  <c:v>178</c:v>
                </c:pt>
                <c:pt idx="2279">
                  <c:v>179</c:v>
                </c:pt>
                <c:pt idx="2280">
                  <c:v>180</c:v>
                </c:pt>
                <c:pt idx="2281">
                  <c:v>181</c:v>
                </c:pt>
                <c:pt idx="2282">
                  <c:v>182</c:v>
                </c:pt>
                <c:pt idx="2283">
                  <c:v>183</c:v>
                </c:pt>
                <c:pt idx="2284">
                  <c:v>184</c:v>
                </c:pt>
                <c:pt idx="2285">
                  <c:v>185</c:v>
                </c:pt>
                <c:pt idx="2286">
                  <c:v>186</c:v>
                </c:pt>
                <c:pt idx="2287">
                  <c:v>187</c:v>
                </c:pt>
                <c:pt idx="2288">
                  <c:v>188</c:v>
                </c:pt>
                <c:pt idx="2289">
                  <c:v>189</c:v>
                </c:pt>
                <c:pt idx="2290">
                  <c:v>190</c:v>
                </c:pt>
                <c:pt idx="2291">
                  <c:v>191</c:v>
                </c:pt>
                <c:pt idx="2292">
                  <c:v>192</c:v>
                </c:pt>
                <c:pt idx="2293">
                  <c:v>193</c:v>
                </c:pt>
                <c:pt idx="2294">
                  <c:v>194</c:v>
                </c:pt>
                <c:pt idx="2295">
                  <c:v>195</c:v>
                </c:pt>
                <c:pt idx="2296">
                  <c:v>196</c:v>
                </c:pt>
                <c:pt idx="2297">
                  <c:v>197</c:v>
                </c:pt>
                <c:pt idx="2298">
                  <c:v>198</c:v>
                </c:pt>
                <c:pt idx="2299">
                  <c:v>199</c:v>
                </c:pt>
                <c:pt idx="2300">
                  <c:v>200</c:v>
                </c:pt>
                <c:pt idx="2301">
                  <c:v>201</c:v>
                </c:pt>
                <c:pt idx="2302">
                  <c:v>202</c:v>
                </c:pt>
                <c:pt idx="2303">
                  <c:v>203</c:v>
                </c:pt>
                <c:pt idx="2304">
                  <c:v>204</c:v>
                </c:pt>
                <c:pt idx="2305">
                  <c:v>205</c:v>
                </c:pt>
                <c:pt idx="2306">
                  <c:v>206</c:v>
                </c:pt>
                <c:pt idx="2307">
                  <c:v>207</c:v>
                </c:pt>
                <c:pt idx="2308">
                  <c:v>208</c:v>
                </c:pt>
                <c:pt idx="2309">
                  <c:v>209</c:v>
                </c:pt>
                <c:pt idx="2310">
                  <c:v>210</c:v>
                </c:pt>
                <c:pt idx="2311">
                  <c:v>211</c:v>
                </c:pt>
                <c:pt idx="2312">
                  <c:v>212</c:v>
                </c:pt>
                <c:pt idx="2313">
                  <c:v>213</c:v>
                </c:pt>
                <c:pt idx="2314">
                  <c:v>214</c:v>
                </c:pt>
                <c:pt idx="2315">
                  <c:v>215</c:v>
                </c:pt>
                <c:pt idx="2316">
                  <c:v>216</c:v>
                </c:pt>
                <c:pt idx="2317">
                  <c:v>217</c:v>
                </c:pt>
                <c:pt idx="2318">
                  <c:v>218</c:v>
                </c:pt>
                <c:pt idx="2319">
                  <c:v>219</c:v>
                </c:pt>
                <c:pt idx="2320">
                  <c:v>220</c:v>
                </c:pt>
                <c:pt idx="2321">
                  <c:v>221</c:v>
                </c:pt>
                <c:pt idx="2322">
                  <c:v>222</c:v>
                </c:pt>
                <c:pt idx="2323">
                  <c:v>223</c:v>
                </c:pt>
                <c:pt idx="2324">
                  <c:v>224</c:v>
                </c:pt>
                <c:pt idx="2325">
                  <c:v>225</c:v>
                </c:pt>
                <c:pt idx="2326">
                  <c:v>226</c:v>
                </c:pt>
                <c:pt idx="2327">
                  <c:v>227</c:v>
                </c:pt>
                <c:pt idx="2328">
                  <c:v>228</c:v>
                </c:pt>
                <c:pt idx="2329">
                  <c:v>229</c:v>
                </c:pt>
                <c:pt idx="2330">
                  <c:v>230</c:v>
                </c:pt>
                <c:pt idx="2331">
                  <c:v>231</c:v>
                </c:pt>
                <c:pt idx="2332">
                  <c:v>232</c:v>
                </c:pt>
                <c:pt idx="2333">
                  <c:v>233</c:v>
                </c:pt>
                <c:pt idx="2334">
                  <c:v>234</c:v>
                </c:pt>
                <c:pt idx="2335">
                  <c:v>235</c:v>
                </c:pt>
                <c:pt idx="2336">
                  <c:v>236</c:v>
                </c:pt>
                <c:pt idx="2337">
                  <c:v>237</c:v>
                </c:pt>
                <c:pt idx="2338">
                  <c:v>238</c:v>
                </c:pt>
                <c:pt idx="2339">
                  <c:v>239</c:v>
                </c:pt>
                <c:pt idx="2340">
                  <c:v>240</c:v>
                </c:pt>
                <c:pt idx="2341">
                  <c:v>241</c:v>
                </c:pt>
                <c:pt idx="2342">
                  <c:v>242</c:v>
                </c:pt>
                <c:pt idx="2343">
                  <c:v>243</c:v>
                </c:pt>
                <c:pt idx="2344">
                  <c:v>244</c:v>
                </c:pt>
                <c:pt idx="2345">
                  <c:v>245</c:v>
                </c:pt>
                <c:pt idx="2346">
                  <c:v>246</c:v>
                </c:pt>
                <c:pt idx="2347">
                  <c:v>247</c:v>
                </c:pt>
                <c:pt idx="2348">
                  <c:v>248</c:v>
                </c:pt>
                <c:pt idx="2349">
                  <c:v>249</c:v>
                </c:pt>
                <c:pt idx="2350">
                  <c:v>250</c:v>
                </c:pt>
                <c:pt idx="2351">
                  <c:v>251</c:v>
                </c:pt>
                <c:pt idx="2352">
                  <c:v>252</c:v>
                </c:pt>
                <c:pt idx="2353">
                  <c:v>253</c:v>
                </c:pt>
                <c:pt idx="2354">
                  <c:v>254</c:v>
                </c:pt>
                <c:pt idx="2355">
                  <c:v>255</c:v>
                </c:pt>
                <c:pt idx="2356">
                  <c:v>256</c:v>
                </c:pt>
                <c:pt idx="2357">
                  <c:v>257</c:v>
                </c:pt>
                <c:pt idx="2358">
                  <c:v>258</c:v>
                </c:pt>
                <c:pt idx="2359">
                  <c:v>259</c:v>
                </c:pt>
                <c:pt idx="2360">
                  <c:v>260</c:v>
                </c:pt>
                <c:pt idx="2361">
                  <c:v>261</c:v>
                </c:pt>
                <c:pt idx="2362">
                  <c:v>262</c:v>
                </c:pt>
                <c:pt idx="2363">
                  <c:v>263</c:v>
                </c:pt>
                <c:pt idx="2364">
                  <c:v>264</c:v>
                </c:pt>
                <c:pt idx="2365">
                  <c:v>265</c:v>
                </c:pt>
                <c:pt idx="2366">
                  <c:v>266</c:v>
                </c:pt>
                <c:pt idx="2367">
                  <c:v>267</c:v>
                </c:pt>
                <c:pt idx="2368">
                  <c:v>268</c:v>
                </c:pt>
                <c:pt idx="2369">
                  <c:v>269</c:v>
                </c:pt>
                <c:pt idx="2370">
                  <c:v>270</c:v>
                </c:pt>
                <c:pt idx="2371">
                  <c:v>271</c:v>
                </c:pt>
                <c:pt idx="2372">
                  <c:v>272</c:v>
                </c:pt>
                <c:pt idx="2373">
                  <c:v>273</c:v>
                </c:pt>
                <c:pt idx="2374">
                  <c:v>274</c:v>
                </c:pt>
                <c:pt idx="2375">
                  <c:v>275</c:v>
                </c:pt>
                <c:pt idx="2376">
                  <c:v>276</c:v>
                </c:pt>
                <c:pt idx="2377">
                  <c:v>277</c:v>
                </c:pt>
                <c:pt idx="2378">
                  <c:v>278</c:v>
                </c:pt>
                <c:pt idx="2379">
                  <c:v>279</c:v>
                </c:pt>
                <c:pt idx="2380">
                  <c:v>280</c:v>
                </c:pt>
                <c:pt idx="2381">
                  <c:v>281</c:v>
                </c:pt>
                <c:pt idx="2382">
                  <c:v>282</c:v>
                </c:pt>
                <c:pt idx="2383">
                  <c:v>283</c:v>
                </c:pt>
                <c:pt idx="2384">
                  <c:v>284</c:v>
                </c:pt>
                <c:pt idx="2385">
                  <c:v>285</c:v>
                </c:pt>
                <c:pt idx="2386">
                  <c:v>286</c:v>
                </c:pt>
                <c:pt idx="2387">
                  <c:v>287</c:v>
                </c:pt>
                <c:pt idx="2388">
                  <c:v>288</c:v>
                </c:pt>
                <c:pt idx="2389">
                  <c:v>289</c:v>
                </c:pt>
                <c:pt idx="2390">
                  <c:v>290</c:v>
                </c:pt>
                <c:pt idx="2391">
                  <c:v>291</c:v>
                </c:pt>
                <c:pt idx="2392">
                  <c:v>292</c:v>
                </c:pt>
                <c:pt idx="2393">
                  <c:v>293</c:v>
                </c:pt>
                <c:pt idx="2394">
                  <c:v>294</c:v>
                </c:pt>
                <c:pt idx="2395">
                  <c:v>295</c:v>
                </c:pt>
                <c:pt idx="2396">
                  <c:v>296</c:v>
                </c:pt>
                <c:pt idx="2397">
                  <c:v>297</c:v>
                </c:pt>
                <c:pt idx="2398">
                  <c:v>298</c:v>
                </c:pt>
                <c:pt idx="2399">
                  <c:v>299</c:v>
                </c:pt>
                <c:pt idx="2400">
                  <c:v>300</c:v>
                </c:pt>
                <c:pt idx="2401">
                  <c:v>301</c:v>
                </c:pt>
                <c:pt idx="2402">
                  <c:v>302</c:v>
                </c:pt>
                <c:pt idx="2403">
                  <c:v>303</c:v>
                </c:pt>
                <c:pt idx="2404">
                  <c:v>304</c:v>
                </c:pt>
                <c:pt idx="2405">
                  <c:v>305</c:v>
                </c:pt>
                <c:pt idx="2406">
                  <c:v>306</c:v>
                </c:pt>
                <c:pt idx="2407">
                  <c:v>307</c:v>
                </c:pt>
                <c:pt idx="2408">
                  <c:v>308</c:v>
                </c:pt>
                <c:pt idx="2409">
                  <c:v>309</c:v>
                </c:pt>
                <c:pt idx="2410">
                  <c:v>310</c:v>
                </c:pt>
                <c:pt idx="2411">
                  <c:v>311</c:v>
                </c:pt>
                <c:pt idx="2412">
                  <c:v>312</c:v>
                </c:pt>
                <c:pt idx="2413">
                  <c:v>313</c:v>
                </c:pt>
                <c:pt idx="2414">
                  <c:v>314</c:v>
                </c:pt>
                <c:pt idx="2415">
                  <c:v>315</c:v>
                </c:pt>
                <c:pt idx="2416">
                  <c:v>316</c:v>
                </c:pt>
                <c:pt idx="2417">
                  <c:v>317</c:v>
                </c:pt>
                <c:pt idx="2418">
                  <c:v>318</c:v>
                </c:pt>
                <c:pt idx="2419">
                  <c:v>319</c:v>
                </c:pt>
                <c:pt idx="2420">
                  <c:v>320</c:v>
                </c:pt>
                <c:pt idx="2421">
                  <c:v>321</c:v>
                </c:pt>
                <c:pt idx="2422">
                  <c:v>322</c:v>
                </c:pt>
                <c:pt idx="2423">
                  <c:v>323</c:v>
                </c:pt>
                <c:pt idx="2424">
                  <c:v>324</c:v>
                </c:pt>
                <c:pt idx="2425">
                  <c:v>325</c:v>
                </c:pt>
                <c:pt idx="2426">
                  <c:v>326</c:v>
                </c:pt>
                <c:pt idx="2427">
                  <c:v>327</c:v>
                </c:pt>
                <c:pt idx="2428">
                  <c:v>328</c:v>
                </c:pt>
                <c:pt idx="2429">
                  <c:v>329</c:v>
                </c:pt>
                <c:pt idx="2430">
                  <c:v>330</c:v>
                </c:pt>
                <c:pt idx="2431">
                  <c:v>331</c:v>
                </c:pt>
                <c:pt idx="2432">
                  <c:v>332</c:v>
                </c:pt>
                <c:pt idx="2433">
                  <c:v>333</c:v>
                </c:pt>
                <c:pt idx="2434">
                  <c:v>334</c:v>
                </c:pt>
                <c:pt idx="2435">
                  <c:v>335</c:v>
                </c:pt>
                <c:pt idx="2436">
                  <c:v>336</c:v>
                </c:pt>
                <c:pt idx="2437">
                  <c:v>337</c:v>
                </c:pt>
                <c:pt idx="2438">
                  <c:v>338</c:v>
                </c:pt>
                <c:pt idx="2439">
                  <c:v>339</c:v>
                </c:pt>
                <c:pt idx="2440">
                  <c:v>340</c:v>
                </c:pt>
                <c:pt idx="2441">
                  <c:v>341</c:v>
                </c:pt>
                <c:pt idx="2442">
                  <c:v>342</c:v>
                </c:pt>
                <c:pt idx="2443">
                  <c:v>343</c:v>
                </c:pt>
                <c:pt idx="2444">
                  <c:v>344</c:v>
                </c:pt>
                <c:pt idx="2445">
                  <c:v>345</c:v>
                </c:pt>
                <c:pt idx="2446">
                  <c:v>346</c:v>
                </c:pt>
                <c:pt idx="2447">
                  <c:v>347</c:v>
                </c:pt>
                <c:pt idx="2448">
                  <c:v>348</c:v>
                </c:pt>
                <c:pt idx="2449">
                  <c:v>349</c:v>
                </c:pt>
                <c:pt idx="2450">
                  <c:v>350</c:v>
                </c:pt>
                <c:pt idx="2451">
                  <c:v>351</c:v>
                </c:pt>
                <c:pt idx="2452">
                  <c:v>352</c:v>
                </c:pt>
                <c:pt idx="2453">
                  <c:v>353</c:v>
                </c:pt>
                <c:pt idx="2454">
                  <c:v>354</c:v>
                </c:pt>
                <c:pt idx="2455">
                  <c:v>355</c:v>
                </c:pt>
                <c:pt idx="2456">
                  <c:v>356</c:v>
                </c:pt>
                <c:pt idx="2457">
                  <c:v>357</c:v>
                </c:pt>
                <c:pt idx="2458">
                  <c:v>358</c:v>
                </c:pt>
                <c:pt idx="2459">
                  <c:v>359</c:v>
                </c:pt>
                <c:pt idx="2460">
                  <c:v>360</c:v>
                </c:pt>
                <c:pt idx="2461">
                  <c:v>361</c:v>
                </c:pt>
                <c:pt idx="2462">
                  <c:v>362</c:v>
                </c:pt>
                <c:pt idx="2463">
                  <c:v>363</c:v>
                </c:pt>
                <c:pt idx="2464">
                  <c:v>364</c:v>
                </c:pt>
                <c:pt idx="2465">
                  <c:v>365</c:v>
                </c:pt>
                <c:pt idx="2466">
                  <c:v>366</c:v>
                </c:pt>
                <c:pt idx="2467">
                  <c:v>367</c:v>
                </c:pt>
                <c:pt idx="2468">
                  <c:v>368</c:v>
                </c:pt>
                <c:pt idx="2469">
                  <c:v>369</c:v>
                </c:pt>
                <c:pt idx="2470">
                  <c:v>370</c:v>
                </c:pt>
                <c:pt idx="2471">
                  <c:v>371</c:v>
                </c:pt>
                <c:pt idx="2472">
                  <c:v>372</c:v>
                </c:pt>
                <c:pt idx="2473">
                  <c:v>373</c:v>
                </c:pt>
                <c:pt idx="2474">
                  <c:v>374</c:v>
                </c:pt>
                <c:pt idx="2475">
                  <c:v>375</c:v>
                </c:pt>
                <c:pt idx="2476">
                  <c:v>376</c:v>
                </c:pt>
                <c:pt idx="2477">
                  <c:v>377</c:v>
                </c:pt>
                <c:pt idx="2478">
                  <c:v>378</c:v>
                </c:pt>
                <c:pt idx="2479">
                  <c:v>379</c:v>
                </c:pt>
                <c:pt idx="2480">
                  <c:v>380</c:v>
                </c:pt>
                <c:pt idx="2481">
                  <c:v>381</c:v>
                </c:pt>
                <c:pt idx="2482">
                  <c:v>382</c:v>
                </c:pt>
                <c:pt idx="2483">
                  <c:v>383</c:v>
                </c:pt>
                <c:pt idx="2484">
                  <c:v>384</c:v>
                </c:pt>
                <c:pt idx="2485">
                  <c:v>385</c:v>
                </c:pt>
                <c:pt idx="2486">
                  <c:v>386</c:v>
                </c:pt>
                <c:pt idx="2487">
                  <c:v>387</c:v>
                </c:pt>
                <c:pt idx="2488">
                  <c:v>388</c:v>
                </c:pt>
                <c:pt idx="2489">
                  <c:v>389</c:v>
                </c:pt>
                <c:pt idx="2490">
                  <c:v>390</c:v>
                </c:pt>
                <c:pt idx="2491">
                  <c:v>391</c:v>
                </c:pt>
                <c:pt idx="2492">
                  <c:v>392</c:v>
                </c:pt>
                <c:pt idx="2493">
                  <c:v>393</c:v>
                </c:pt>
                <c:pt idx="2494">
                  <c:v>394</c:v>
                </c:pt>
                <c:pt idx="2495">
                  <c:v>395</c:v>
                </c:pt>
                <c:pt idx="2496">
                  <c:v>396</c:v>
                </c:pt>
                <c:pt idx="2497">
                  <c:v>397</c:v>
                </c:pt>
                <c:pt idx="2498">
                  <c:v>398</c:v>
                </c:pt>
                <c:pt idx="2499">
                  <c:v>399</c:v>
                </c:pt>
                <c:pt idx="2500">
                  <c:v>400</c:v>
                </c:pt>
                <c:pt idx="2501">
                  <c:v>401</c:v>
                </c:pt>
                <c:pt idx="2502">
                  <c:v>402</c:v>
                </c:pt>
                <c:pt idx="2503">
                  <c:v>403</c:v>
                </c:pt>
                <c:pt idx="2504">
                  <c:v>404</c:v>
                </c:pt>
                <c:pt idx="2505">
                  <c:v>405</c:v>
                </c:pt>
                <c:pt idx="2506">
                  <c:v>406</c:v>
                </c:pt>
                <c:pt idx="2507">
                  <c:v>407</c:v>
                </c:pt>
                <c:pt idx="2508">
                  <c:v>408</c:v>
                </c:pt>
                <c:pt idx="2509">
                  <c:v>409</c:v>
                </c:pt>
                <c:pt idx="2510">
                  <c:v>410</c:v>
                </c:pt>
                <c:pt idx="2511">
                  <c:v>411</c:v>
                </c:pt>
                <c:pt idx="2512">
                  <c:v>412</c:v>
                </c:pt>
                <c:pt idx="2513">
                  <c:v>413</c:v>
                </c:pt>
                <c:pt idx="2514">
                  <c:v>414</c:v>
                </c:pt>
                <c:pt idx="2515">
                  <c:v>415</c:v>
                </c:pt>
                <c:pt idx="2516">
                  <c:v>416</c:v>
                </c:pt>
                <c:pt idx="2517">
                  <c:v>417</c:v>
                </c:pt>
                <c:pt idx="2518">
                  <c:v>418</c:v>
                </c:pt>
                <c:pt idx="2519">
                  <c:v>419</c:v>
                </c:pt>
                <c:pt idx="2520">
                  <c:v>420</c:v>
                </c:pt>
                <c:pt idx="2521">
                  <c:v>421</c:v>
                </c:pt>
                <c:pt idx="2522">
                  <c:v>422</c:v>
                </c:pt>
                <c:pt idx="2523">
                  <c:v>423</c:v>
                </c:pt>
                <c:pt idx="2524">
                  <c:v>424</c:v>
                </c:pt>
                <c:pt idx="2525">
                  <c:v>425</c:v>
                </c:pt>
                <c:pt idx="2526">
                  <c:v>426</c:v>
                </c:pt>
                <c:pt idx="2527">
                  <c:v>427</c:v>
                </c:pt>
                <c:pt idx="2528">
                  <c:v>428</c:v>
                </c:pt>
                <c:pt idx="2529">
                  <c:v>429</c:v>
                </c:pt>
                <c:pt idx="2530">
                  <c:v>430</c:v>
                </c:pt>
                <c:pt idx="2531">
                  <c:v>431</c:v>
                </c:pt>
                <c:pt idx="2532">
                  <c:v>432</c:v>
                </c:pt>
                <c:pt idx="2533">
                  <c:v>433</c:v>
                </c:pt>
                <c:pt idx="2534">
                  <c:v>434</c:v>
                </c:pt>
                <c:pt idx="2535">
                  <c:v>435</c:v>
                </c:pt>
                <c:pt idx="2536">
                  <c:v>436</c:v>
                </c:pt>
                <c:pt idx="2537">
                  <c:v>437</c:v>
                </c:pt>
                <c:pt idx="2538">
                  <c:v>438</c:v>
                </c:pt>
                <c:pt idx="2539">
                  <c:v>439</c:v>
                </c:pt>
                <c:pt idx="2540">
                  <c:v>440</c:v>
                </c:pt>
                <c:pt idx="2541">
                  <c:v>441</c:v>
                </c:pt>
                <c:pt idx="2542">
                  <c:v>442</c:v>
                </c:pt>
                <c:pt idx="2543">
                  <c:v>443</c:v>
                </c:pt>
                <c:pt idx="2544">
                  <c:v>444</c:v>
                </c:pt>
                <c:pt idx="2545">
                  <c:v>445</c:v>
                </c:pt>
                <c:pt idx="2546">
                  <c:v>446</c:v>
                </c:pt>
                <c:pt idx="2547">
                  <c:v>447</c:v>
                </c:pt>
                <c:pt idx="2548">
                  <c:v>448</c:v>
                </c:pt>
                <c:pt idx="2549">
                  <c:v>449</c:v>
                </c:pt>
                <c:pt idx="2550">
                  <c:v>450</c:v>
                </c:pt>
                <c:pt idx="2551">
                  <c:v>451</c:v>
                </c:pt>
                <c:pt idx="2552">
                  <c:v>452</c:v>
                </c:pt>
                <c:pt idx="2553">
                  <c:v>453</c:v>
                </c:pt>
                <c:pt idx="2554">
                  <c:v>454</c:v>
                </c:pt>
                <c:pt idx="2555">
                  <c:v>455</c:v>
                </c:pt>
                <c:pt idx="2556">
                  <c:v>456</c:v>
                </c:pt>
                <c:pt idx="2557">
                  <c:v>457</c:v>
                </c:pt>
                <c:pt idx="2558">
                  <c:v>458</c:v>
                </c:pt>
                <c:pt idx="2559">
                  <c:v>459</c:v>
                </c:pt>
                <c:pt idx="2560">
                  <c:v>460</c:v>
                </c:pt>
                <c:pt idx="2561">
                  <c:v>461</c:v>
                </c:pt>
                <c:pt idx="2562">
                  <c:v>462</c:v>
                </c:pt>
                <c:pt idx="2563">
                  <c:v>463</c:v>
                </c:pt>
                <c:pt idx="2564">
                  <c:v>464</c:v>
                </c:pt>
                <c:pt idx="2565">
                  <c:v>465</c:v>
                </c:pt>
                <c:pt idx="2566">
                  <c:v>466</c:v>
                </c:pt>
                <c:pt idx="2567">
                  <c:v>467</c:v>
                </c:pt>
                <c:pt idx="2568">
                  <c:v>468</c:v>
                </c:pt>
                <c:pt idx="2569">
                  <c:v>469</c:v>
                </c:pt>
                <c:pt idx="2570">
                  <c:v>470</c:v>
                </c:pt>
                <c:pt idx="2571">
                  <c:v>471</c:v>
                </c:pt>
                <c:pt idx="2572">
                  <c:v>472</c:v>
                </c:pt>
                <c:pt idx="2573">
                  <c:v>473</c:v>
                </c:pt>
                <c:pt idx="2574">
                  <c:v>474</c:v>
                </c:pt>
                <c:pt idx="2575">
                  <c:v>475</c:v>
                </c:pt>
                <c:pt idx="2576">
                  <c:v>476</c:v>
                </c:pt>
                <c:pt idx="2577">
                  <c:v>477</c:v>
                </c:pt>
                <c:pt idx="2578">
                  <c:v>478</c:v>
                </c:pt>
                <c:pt idx="2579">
                  <c:v>479</c:v>
                </c:pt>
                <c:pt idx="2580">
                  <c:v>480</c:v>
                </c:pt>
                <c:pt idx="2581">
                  <c:v>481</c:v>
                </c:pt>
                <c:pt idx="2582">
                  <c:v>482</c:v>
                </c:pt>
                <c:pt idx="2583">
                  <c:v>483</c:v>
                </c:pt>
                <c:pt idx="2584">
                  <c:v>484</c:v>
                </c:pt>
                <c:pt idx="2585">
                  <c:v>485</c:v>
                </c:pt>
                <c:pt idx="2586">
                  <c:v>486</c:v>
                </c:pt>
                <c:pt idx="2587">
                  <c:v>487</c:v>
                </c:pt>
                <c:pt idx="2588">
                  <c:v>488</c:v>
                </c:pt>
                <c:pt idx="2589">
                  <c:v>489</c:v>
                </c:pt>
                <c:pt idx="2590">
                  <c:v>490</c:v>
                </c:pt>
                <c:pt idx="2591">
                  <c:v>491</c:v>
                </c:pt>
                <c:pt idx="2592">
                  <c:v>492</c:v>
                </c:pt>
                <c:pt idx="2593">
                  <c:v>493</c:v>
                </c:pt>
                <c:pt idx="2594">
                  <c:v>494</c:v>
                </c:pt>
                <c:pt idx="2595">
                  <c:v>495</c:v>
                </c:pt>
                <c:pt idx="2596">
                  <c:v>496</c:v>
                </c:pt>
                <c:pt idx="2597">
                  <c:v>497</c:v>
                </c:pt>
                <c:pt idx="2598">
                  <c:v>498</c:v>
                </c:pt>
                <c:pt idx="2599">
                  <c:v>499</c:v>
                </c:pt>
                <c:pt idx="2600">
                  <c:v>500</c:v>
                </c:pt>
                <c:pt idx="2601">
                  <c:v>501</c:v>
                </c:pt>
                <c:pt idx="2602">
                  <c:v>502</c:v>
                </c:pt>
                <c:pt idx="2603">
                  <c:v>503</c:v>
                </c:pt>
                <c:pt idx="2604">
                  <c:v>504</c:v>
                </c:pt>
                <c:pt idx="2605">
                  <c:v>505</c:v>
                </c:pt>
                <c:pt idx="2606">
                  <c:v>506</c:v>
                </c:pt>
                <c:pt idx="2607">
                  <c:v>507</c:v>
                </c:pt>
                <c:pt idx="2608">
                  <c:v>508</c:v>
                </c:pt>
                <c:pt idx="2609">
                  <c:v>509</c:v>
                </c:pt>
                <c:pt idx="2610">
                  <c:v>510</c:v>
                </c:pt>
                <c:pt idx="2611">
                  <c:v>511</c:v>
                </c:pt>
                <c:pt idx="2612">
                  <c:v>512</c:v>
                </c:pt>
                <c:pt idx="2613">
                  <c:v>513</c:v>
                </c:pt>
                <c:pt idx="2614">
                  <c:v>514</c:v>
                </c:pt>
                <c:pt idx="2615">
                  <c:v>515</c:v>
                </c:pt>
                <c:pt idx="2616">
                  <c:v>516</c:v>
                </c:pt>
                <c:pt idx="2617">
                  <c:v>517</c:v>
                </c:pt>
                <c:pt idx="2618">
                  <c:v>518</c:v>
                </c:pt>
                <c:pt idx="2619">
                  <c:v>519</c:v>
                </c:pt>
                <c:pt idx="2620">
                  <c:v>520</c:v>
                </c:pt>
                <c:pt idx="2621">
                  <c:v>521</c:v>
                </c:pt>
                <c:pt idx="2622">
                  <c:v>522</c:v>
                </c:pt>
                <c:pt idx="2623">
                  <c:v>523</c:v>
                </c:pt>
                <c:pt idx="2624">
                  <c:v>524</c:v>
                </c:pt>
                <c:pt idx="2625">
                  <c:v>525</c:v>
                </c:pt>
                <c:pt idx="2626">
                  <c:v>526</c:v>
                </c:pt>
                <c:pt idx="2627">
                  <c:v>527</c:v>
                </c:pt>
                <c:pt idx="2628">
                  <c:v>528</c:v>
                </c:pt>
                <c:pt idx="2629">
                  <c:v>529</c:v>
                </c:pt>
                <c:pt idx="2630">
                  <c:v>530</c:v>
                </c:pt>
                <c:pt idx="2631">
                  <c:v>531</c:v>
                </c:pt>
                <c:pt idx="2632">
                  <c:v>532</c:v>
                </c:pt>
                <c:pt idx="2633">
                  <c:v>533</c:v>
                </c:pt>
                <c:pt idx="2634">
                  <c:v>534</c:v>
                </c:pt>
                <c:pt idx="2635">
                  <c:v>535</c:v>
                </c:pt>
                <c:pt idx="2636">
                  <c:v>536</c:v>
                </c:pt>
                <c:pt idx="2637">
                  <c:v>537</c:v>
                </c:pt>
                <c:pt idx="2638">
                  <c:v>538</c:v>
                </c:pt>
                <c:pt idx="2639">
                  <c:v>539</c:v>
                </c:pt>
                <c:pt idx="2640">
                  <c:v>540</c:v>
                </c:pt>
                <c:pt idx="2641">
                  <c:v>541</c:v>
                </c:pt>
                <c:pt idx="2642">
                  <c:v>542</c:v>
                </c:pt>
                <c:pt idx="2643">
                  <c:v>543</c:v>
                </c:pt>
                <c:pt idx="2644">
                  <c:v>544</c:v>
                </c:pt>
                <c:pt idx="2645">
                  <c:v>545</c:v>
                </c:pt>
                <c:pt idx="2646">
                  <c:v>546</c:v>
                </c:pt>
                <c:pt idx="2647">
                  <c:v>547</c:v>
                </c:pt>
                <c:pt idx="2648">
                  <c:v>548</c:v>
                </c:pt>
                <c:pt idx="2649">
                  <c:v>549</c:v>
                </c:pt>
                <c:pt idx="2650">
                  <c:v>550</c:v>
                </c:pt>
                <c:pt idx="2651">
                  <c:v>551</c:v>
                </c:pt>
                <c:pt idx="2652">
                  <c:v>552</c:v>
                </c:pt>
                <c:pt idx="2653">
                  <c:v>553</c:v>
                </c:pt>
                <c:pt idx="2654">
                  <c:v>554</c:v>
                </c:pt>
                <c:pt idx="2655">
                  <c:v>555</c:v>
                </c:pt>
                <c:pt idx="2656">
                  <c:v>556</c:v>
                </c:pt>
                <c:pt idx="2657">
                  <c:v>557</c:v>
                </c:pt>
                <c:pt idx="2658">
                  <c:v>558</c:v>
                </c:pt>
                <c:pt idx="2659">
                  <c:v>559</c:v>
                </c:pt>
                <c:pt idx="2660">
                  <c:v>560</c:v>
                </c:pt>
                <c:pt idx="2661">
                  <c:v>561</c:v>
                </c:pt>
                <c:pt idx="2662">
                  <c:v>562</c:v>
                </c:pt>
                <c:pt idx="2663">
                  <c:v>563</c:v>
                </c:pt>
                <c:pt idx="2664">
                  <c:v>564</c:v>
                </c:pt>
                <c:pt idx="2665">
                  <c:v>565</c:v>
                </c:pt>
                <c:pt idx="2666">
                  <c:v>566</c:v>
                </c:pt>
                <c:pt idx="2667">
                  <c:v>567</c:v>
                </c:pt>
                <c:pt idx="2668">
                  <c:v>568</c:v>
                </c:pt>
                <c:pt idx="2669">
                  <c:v>569</c:v>
                </c:pt>
                <c:pt idx="2670">
                  <c:v>570</c:v>
                </c:pt>
                <c:pt idx="2671">
                  <c:v>571</c:v>
                </c:pt>
                <c:pt idx="2672">
                  <c:v>572</c:v>
                </c:pt>
                <c:pt idx="2673">
                  <c:v>573</c:v>
                </c:pt>
                <c:pt idx="2674">
                  <c:v>574</c:v>
                </c:pt>
                <c:pt idx="2675">
                  <c:v>575</c:v>
                </c:pt>
                <c:pt idx="2676">
                  <c:v>576</c:v>
                </c:pt>
                <c:pt idx="2677">
                  <c:v>577</c:v>
                </c:pt>
                <c:pt idx="2678">
                  <c:v>578</c:v>
                </c:pt>
                <c:pt idx="2679">
                  <c:v>579</c:v>
                </c:pt>
                <c:pt idx="2680">
                  <c:v>580</c:v>
                </c:pt>
                <c:pt idx="2681">
                  <c:v>581</c:v>
                </c:pt>
                <c:pt idx="2682">
                  <c:v>582</c:v>
                </c:pt>
                <c:pt idx="2683">
                  <c:v>583</c:v>
                </c:pt>
                <c:pt idx="2684">
                  <c:v>584</c:v>
                </c:pt>
                <c:pt idx="2685">
                  <c:v>585</c:v>
                </c:pt>
                <c:pt idx="2686">
                  <c:v>586</c:v>
                </c:pt>
                <c:pt idx="2687">
                  <c:v>587</c:v>
                </c:pt>
                <c:pt idx="2688">
                  <c:v>588</c:v>
                </c:pt>
                <c:pt idx="2689">
                  <c:v>589</c:v>
                </c:pt>
                <c:pt idx="2690">
                  <c:v>590</c:v>
                </c:pt>
                <c:pt idx="2691">
                  <c:v>591</c:v>
                </c:pt>
                <c:pt idx="2692">
                  <c:v>592</c:v>
                </c:pt>
                <c:pt idx="2693">
                  <c:v>593</c:v>
                </c:pt>
                <c:pt idx="2694">
                  <c:v>594</c:v>
                </c:pt>
                <c:pt idx="2695">
                  <c:v>595</c:v>
                </c:pt>
                <c:pt idx="2696">
                  <c:v>596</c:v>
                </c:pt>
                <c:pt idx="2697">
                  <c:v>597</c:v>
                </c:pt>
                <c:pt idx="2698">
                  <c:v>598</c:v>
                </c:pt>
                <c:pt idx="2699">
                  <c:v>599</c:v>
                </c:pt>
                <c:pt idx="2700">
                  <c:v>600</c:v>
                </c:pt>
                <c:pt idx="2701">
                  <c:v>601</c:v>
                </c:pt>
                <c:pt idx="2702">
                  <c:v>602</c:v>
                </c:pt>
                <c:pt idx="2703">
                  <c:v>603</c:v>
                </c:pt>
                <c:pt idx="2704">
                  <c:v>604</c:v>
                </c:pt>
                <c:pt idx="2705">
                  <c:v>605</c:v>
                </c:pt>
                <c:pt idx="2706">
                  <c:v>606</c:v>
                </c:pt>
                <c:pt idx="2707">
                  <c:v>607</c:v>
                </c:pt>
                <c:pt idx="2708">
                  <c:v>608</c:v>
                </c:pt>
                <c:pt idx="2709">
                  <c:v>609</c:v>
                </c:pt>
                <c:pt idx="2710">
                  <c:v>610</c:v>
                </c:pt>
                <c:pt idx="2711">
                  <c:v>611</c:v>
                </c:pt>
                <c:pt idx="2712">
                  <c:v>612</c:v>
                </c:pt>
                <c:pt idx="2713">
                  <c:v>613</c:v>
                </c:pt>
                <c:pt idx="2714">
                  <c:v>614</c:v>
                </c:pt>
                <c:pt idx="2715">
                  <c:v>615</c:v>
                </c:pt>
                <c:pt idx="2716">
                  <c:v>616</c:v>
                </c:pt>
                <c:pt idx="2717">
                  <c:v>617</c:v>
                </c:pt>
                <c:pt idx="2718">
                  <c:v>618</c:v>
                </c:pt>
                <c:pt idx="2719">
                  <c:v>619</c:v>
                </c:pt>
                <c:pt idx="2720">
                  <c:v>620</c:v>
                </c:pt>
                <c:pt idx="2721">
                  <c:v>621</c:v>
                </c:pt>
                <c:pt idx="2722">
                  <c:v>622</c:v>
                </c:pt>
                <c:pt idx="2723">
                  <c:v>623</c:v>
                </c:pt>
                <c:pt idx="2724">
                  <c:v>624</c:v>
                </c:pt>
                <c:pt idx="2725">
                  <c:v>625</c:v>
                </c:pt>
                <c:pt idx="2726">
                  <c:v>626</c:v>
                </c:pt>
                <c:pt idx="2727">
                  <c:v>627</c:v>
                </c:pt>
                <c:pt idx="2728">
                  <c:v>628</c:v>
                </c:pt>
                <c:pt idx="2729">
                  <c:v>629</c:v>
                </c:pt>
                <c:pt idx="2730">
                  <c:v>630</c:v>
                </c:pt>
                <c:pt idx="2731">
                  <c:v>631</c:v>
                </c:pt>
                <c:pt idx="2732">
                  <c:v>632</c:v>
                </c:pt>
                <c:pt idx="2733">
                  <c:v>633</c:v>
                </c:pt>
                <c:pt idx="2734">
                  <c:v>634</c:v>
                </c:pt>
                <c:pt idx="2735">
                  <c:v>635</c:v>
                </c:pt>
                <c:pt idx="2736">
                  <c:v>636</c:v>
                </c:pt>
                <c:pt idx="2737">
                  <c:v>637</c:v>
                </c:pt>
                <c:pt idx="2738">
                  <c:v>638</c:v>
                </c:pt>
                <c:pt idx="2739">
                  <c:v>639</c:v>
                </c:pt>
                <c:pt idx="2740">
                  <c:v>640</c:v>
                </c:pt>
                <c:pt idx="2741">
                  <c:v>641</c:v>
                </c:pt>
                <c:pt idx="2742">
                  <c:v>642</c:v>
                </c:pt>
                <c:pt idx="2743">
                  <c:v>643</c:v>
                </c:pt>
                <c:pt idx="2744">
                  <c:v>644</c:v>
                </c:pt>
                <c:pt idx="2745">
                  <c:v>645</c:v>
                </c:pt>
                <c:pt idx="2746">
                  <c:v>646</c:v>
                </c:pt>
                <c:pt idx="2747">
                  <c:v>647</c:v>
                </c:pt>
                <c:pt idx="2748">
                  <c:v>648</c:v>
                </c:pt>
                <c:pt idx="2749">
                  <c:v>649</c:v>
                </c:pt>
                <c:pt idx="2750">
                  <c:v>650</c:v>
                </c:pt>
                <c:pt idx="2751">
                  <c:v>651</c:v>
                </c:pt>
                <c:pt idx="2752">
                  <c:v>652</c:v>
                </c:pt>
                <c:pt idx="2753">
                  <c:v>653</c:v>
                </c:pt>
                <c:pt idx="2754">
                  <c:v>654</c:v>
                </c:pt>
                <c:pt idx="2755">
                  <c:v>655</c:v>
                </c:pt>
                <c:pt idx="2756">
                  <c:v>656</c:v>
                </c:pt>
                <c:pt idx="2757">
                  <c:v>657</c:v>
                </c:pt>
                <c:pt idx="2758">
                  <c:v>658</c:v>
                </c:pt>
                <c:pt idx="2759">
                  <c:v>659</c:v>
                </c:pt>
                <c:pt idx="2760">
                  <c:v>660</c:v>
                </c:pt>
                <c:pt idx="2761">
                  <c:v>661</c:v>
                </c:pt>
                <c:pt idx="2762">
                  <c:v>662</c:v>
                </c:pt>
                <c:pt idx="2763">
                  <c:v>663</c:v>
                </c:pt>
                <c:pt idx="2764">
                  <c:v>664</c:v>
                </c:pt>
                <c:pt idx="2765">
                  <c:v>665</c:v>
                </c:pt>
                <c:pt idx="2766">
                  <c:v>666</c:v>
                </c:pt>
                <c:pt idx="2767">
                  <c:v>667</c:v>
                </c:pt>
                <c:pt idx="2768">
                  <c:v>668</c:v>
                </c:pt>
                <c:pt idx="2769">
                  <c:v>669</c:v>
                </c:pt>
                <c:pt idx="2770">
                  <c:v>670</c:v>
                </c:pt>
                <c:pt idx="2771">
                  <c:v>671</c:v>
                </c:pt>
                <c:pt idx="2772">
                  <c:v>672</c:v>
                </c:pt>
                <c:pt idx="2773">
                  <c:v>673</c:v>
                </c:pt>
                <c:pt idx="2774">
                  <c:v>674</c:v>
                </c:pt>
                <c:pt idx="2775">
                  <c:v>675</c:v>
                </c:pt>
                <c:pt idx="2776">
                  <c:v>676</c:v>
                </c:pt>
                <c:pt idx="2777">
                  <c:v>677</c:v>
                </c:pt>
                <c:pt idx="2778">
                  <c:v>678</c:v>
                </c:pt>
                <c:pt idx="2779">
                  <c:v>679</c:v>
                </c:pt>
                <c:pt idx="2780">
                  <c:v>680</c:v>
                </c:pt>
                <c:pt idx="2781">
                  <c:v>681</c:v>
                </c:pt>
                <c:pt idx="2782">
                  <c:v>682</c:v>
                </c:pt>
                <c:pt idx="2783">
                  <c:v>683</c:v>
                </c:pt>
                <c:pt idx="2784">
                  <c:v>684</c:v>
                </c:pt>
                <c:pt idx="2785">
                  <c:v>685</c:v>
                </c:pt>
                <c:pt idx="2786">
                  <c:v>686</c:v>
                </c:pt>
                <c:pt idx="2787">
                  <c:v>687</c:v>
                </c:pt>
                <c:pt idx="2788">
                  <c:v>688</c:v>
                </c:pt>
                <c:pt idx="2789">
                  <c:v>689</c:v>
                </c:pt>
                <c:pt idx="2790">
                  <c:v>690</c:v>
                </c:pt>
                <c:pt idx="2791">
                  <c:v>691</c:v>
                </c:pt>
                <c:pt idx="2792">
                  <c:v>692</c:v>
                </c:pt>
                <c:pt idx="2793">
                  <c:v>693</c:v>
                </c:pt>
                <c:pt idx="2794">
                  <c:v>694</c:v>
                </c:pt>
                <c:pt idx="2795">
                  <c:v>695</c:v>
                </c:pt>
                <c:pt idx="2796">
                  <c:v>696</c:v>
                </c:pt>
                <c:pt idx="2797">
                  <c:v>697</c:v>
                </c:pt>
                <c:pt idx="2798">
                  <c:v>698</c:v>
                </c:pt>
                <c:pt idx="2799">
                  <c:v>699</c:v>
                </c:pt>
                <c:pt idx="2800">
                  <c:v>700</c:v>
                </c:pt>
                <c:pt idx="2801">
                  <c:v>701</c:v>
                </c:pt>
                <c:pt idx="2802">
                  <c:v>702</c:v>
                </c:pt>
                <c:pt idx="2803">
                  <c:v>703</c:v>
                </c:pt>
                <c:pt idx="2804">
                  <c:v>704</c:v>
                </c:pt>
                <c:pt idx="2805">
                  <c:v>705</c:v>
                </c:pt>
                <c:pt idx="2806">
                  <c:v>706</c:v>
                </c:pt>
                <c:pt idx="2807">
                  <c:v>707</c:v>
                </c:pt>
                <c:pt idx="2808">
                  <c:v>708</c:v>
                </c:pt>
                <c:pt idx="2809">
                  <c:v>709</c:v>
                </c:pt>
                <c:pt idx="2810">
                  <c:v>710</c:v>
                </c:pt>
                <c:pt idx="2811">
                  <c:v>711</c:v>
                </c:pt>
                <c:pt idx="2812">
                  <c:v>712</c:v>
                </c:pt>
                <c:pt idx="2813">
                  <c:v>713</c:v>
                </c:pt>
                <c:pt idx="2814">
                  <c:v>714</c:v>
                </c:pt>
                <c:pt idx="2815">
                  <c:v>715</c:v>
                </c:pt>
                <c:pt idx="2816">
                  <c:v>716</c:v>
                </c:pt>
                <c:pt idx="2817">
                  <c:v>717</c:v>
                </c:pt>
                <c:pt idx="2818">
                  <c:v>718</c:v>
                </c:pt>
                <c:pt idx="2819">
                  <c:v>719</c:v>
                </c:pt>
                <c:pt idx="2820">
                  <c:v>720</c:v>
                </c:pt>
                <c:pt idx="2821">
                  <c:v>721</c:v>
                </c:pt>
                <c:pt idx="2822">
                  <c:v>722</c:v>
                </c:pt>
                <c:pt idx="2823">
                  <c:v>723</c:v>
                </c:pt>
                <c:pt idx="2824">
                  <c:v>724</c:v>
                </c:pt>
                <c:pt idx="2825">
                  <c:v>725</c:v>
                </c:pt>
                <c:pt idx="2826">
                  <c:v>726</c:v>
                </c:pt>
                <c:pt idx="2827">
                  <c:v>727</c:v>
                </c:pt>
                <c:pt idx="2828">
                  <c:v>728</c:v>
                </c:pt>
                <c:pt idx="2829">
                  <c:v>729</c:v>
                </c:pt>
                <c:pt idx="2830">
                  <c:v>730</c:v>
                </c:pt>
                <c:pt idx="2831">
                  <c:v>731</c:v>
                </c:pt>
                <c:pt idx="2832">
                  <c:v>732</c:v>
                </c:pt>
                <c:pt idx="2833">
                  <c:v>733</c:v>
                </c:pt>
                <c:pt idx="2834">
                  <c:v>734</c:v>
                </c:pt>
                <c:pt idx="2835">
                  <c:v>735</c:v>
                </c:pt>
                <c:pt idx="2836">
                  <c:v>736</c:v>
                </c:pt>
                <c:pt idx="2837">
                  <c:v>737</c:v>
                </c:pt>
                <c:pt idx="2838">
                  <c:v>738</c:v>
                </c:pt>
                <c:pt idx="2839">
                  <c:v>739</c:v>
                </c:pt>
                <c:pt idx="2840">
                  <c:v>740</c:v>
                </c:pt>
                <c:pt idx="2841">
                  <c:v>741</c:v>
                </c:pt>
                <c:pt idx="2842">
                  <c:v>742</c:v>
                </c:pt>
                <c:pt idx="2843">
                  <c:v>743</c:v>
                </c:pt>
                <c:pt idx="2844">
                  <c:v>744</c:v>
                </c:pt>
                <c:pt idx="2845">
                  <c:v>745</c:v>
                </c:pt>
                <c:pt idx="2846">
                  <c:v>746</c:v>
                </c:pt>
                <c:pt idx="2847">
                  <c:v>747</c:v>
                </c:pt>
                <c:pt idx="2848">
                  <c:v>748</c:v>
                </c:pt>
                <c:pt idx="2849">
                  <c:v>749</c:v>
                </c:pt>
                <c:pt idx="2850">
                  <c:v>750</c:v>
                </c:pt>
                <c:pt idx="2851">
                  <c:v>751</c:v>
                </c:pt>
                <c:pt idx="2852">
                  <c:v>752</c:v>
                </c:pt>
                <c:pt idx="2853">
                  <c:v>753</c:v>
                </c:pt>
                <c:pt idx="2854">
                  <c:v>754</c:v>
                </c:pt>
                <c:pt idx="2855">
                  <c:v>755</c:v>
                </c:pt>
                <c:pt idx="2856">
                  <c:v>756</c:v>
                </c:pt>
                <c:pt idx="2857">
                  <c:v>757</c:v>
                </c:pt>
                <c:pt idx="2858">
                  <c:v>758</c:v>
                </c:pt>
                <c:pt idx="2859">
                  <c:v>759</c:v>
                </c:pt>
                <c:pt idx="2860">
                  <c:v>760</c:v>
                </c:pt>
                <c:pt idx="2861">
                  <c:v>761</c:v>
                </c:pt>
                <c:pt idx="2862">
                  <c:v>762</c:v>
                </c:pt>
                <c:pt idx="2863">
                  <c:v>763</c:v>
                </c:pt>
                <c:pt idx="2864">
                  <c:v>764</c:v>
                </c:pt>
                <c:pt idx="2865">
                  <c:v>765</c:v>
                </c:pt>
                <c:pt idx="2866">
                  <c:v>766</c:v>
                </c:pt>
                <c:pt idx="2867">
                  <c:v>767</c:v>
                </c:pt>
                <c:pt idx="2868">
                  <c:v>768</c:v>
                </c:pt>
                <c:pt idx="2869">
                  <c:v>769</c:v>
                </c:pt>
                <c:pt idx="2870">
                  <c:v>770</c:v>
                </c:pt>
                <c:pt idx="2871">
                  <c:v>771</c:v>
                </c:pt>
                <c:pt idx="2872">
                  <c:v>772</c:v>
                </c:pt>
                <c:pt idx="2873">
                  <c:v>773</c:v>
                </c:pt>
                <c:pt idx="2874">
                  <c:v>774</c:v>
                </c:pt>
                <c:pt idx="2875">
                  <c:v>775</c:v>
                </c:pt>
                <c:pt idx="2876">
                  <c:v>776</c:v>
                </c:pt>
                <c:pt idx="2877">
                  <c:v>777</c:v>
                </c:pt>
                <c:pt idx="2878">
                  <c:v>778</c:v>
                </c:pt>
                <c:pt idx="2879">
                  <c:v>779</c:v>
                </c:pt>
                <c:pt idx="2880">
                  <c:v>780</c:v>
                </c:pt>
                <c:pt idx="2881">
                  <c:v>781</c:v>
                </c:pt>
                <c:pt idx="2882">
                  <c:v>782</c:v>
                </c:pt>
                <c:pt idx="2883">
                  <c:v>783</c:v>
                </c:pt>
                <c:pt idx="2884">
                  <c:v>784</c:v>
                </c:pt>
                <c:pt idx="2885">
                  <c:v>785</c:v>
                </c:pt>
                <c:pt idx="2886">
                  <c:v>786</c:v>
                </c:pt>
                <c:pt idx="2887">
                  <c:v>787</c:v>
                </c:pt>
                <c:pt idx="2888">
                  <c:v>788</c:v>
                </c:pt>
                <c:pt idx="2889">
                  <c:v>789</c:v>
                </c:pt>
                <c:pt idx="2890">
                  <c:v>790</c:v>
                </c:pt>
                <c:pt idx="2891">
                  <c:v>791</c:v>
                </c:pt>
                <c:pt idx="2892">
                  <c:v>792</c:v>
                </c:pt>
                <c:pt idx="2893">
                  <c:v>793</c:v>
                </c:pt>
                <c:pt idx="2894">
                  <c:v>794</c:v>
                </c:pt>
                <c:pt idx="2895">
                  <c:v>795</c:v>
                </c:pt>
                <c:pt idx="2896">
                  <c:v>796</c:v>
                </c:pt>
                <c:pt idx="2897">
                  <c:v>797</c:v>
                </c:pt>
                <c:pt idx="2898">
                  <c:v>798</c:v>
                </c:pt>
                <c:pt idx="2899">
                  <c:v>799</c:v>
                </c:pt>
                <c:pt idx="2900">
                  <c:v>800</c:v>
                </c:pt>
                <c:pt idx="2901">
                  <c:v>801</c:v>
                </c:pt>
                <c:pt idx="2902">
                  <c:v>802</c:v>
                </c:pt>
                <c:pt idx="2903">
                  <c:v>803</c:v>
                </c:pt>
                <c:pt idx="2904">
                  <c:v>804</c:v>
                </c:pt>
                <c:pt idx="2905">
                  <c:v>805</c:v>
                </c:pt>
                <c:pt idx="2906">
                  <c:v>806</c:v>
                </c:pt>
                <c:pt idx="2907">
                  <c:v>807</c:v>
                </c:pt>
                <c:pt idx="2908">
                  <c:v>808</c:v>
                </c:pt>
                <c:pt idx="2909">
                  <c:v>809</c:v>
                </c:pt>
                <c:pt idx="2910">
                  <c:v>810</c:v>
                </c:pt>
                <c:pt idx="2911">
                  <c:v>811</c:v>
                </c:pt>
                <c:pt idx="2912">
                  <c:v>812</c:v>
                </c:pt>
                <c:pt idx="2913">
                  <c:v>813</c:v>
                </c:pt>
                <c:pt idx="2914">
                  <c:v>814</c:v>
                </c:pt>
                <c:pt idx="2915">
                  <c:v>815</c:v>
                </c:pt>
                <c:pt idx="2916">
                  <c:v>816</c:v>
                </c:pt>
                <c:pt idx="2917">
                  <c:v>817</c:v>
                </c:pt>
                <c:pt idx="2918">
                  <c:v>818</c:v>
                </c:pt>
                <c:pt idx="2919">
                  <c:v>819</c:v>
                </c:pt>
                <c:pt idx="2920">
                  <c:v>820</c:v>
                </c:pt>
                <c:pt idx="2921">
                  <c:v>821</c:v>
                </c:pt>
                <c:pt idx="2922">
                  <c:v>822</c:v>
                </c:pt>
                <c:pt idx="2923">
                  <c:v>823</c:v>
                </c:pt>
                <c:pt idx="2924">
                  <c:v>824</c:v>
                </c:pt>
                <c:pt idx="2925">
                  <c:v>825</c:v>
                </c:pt>
                <c:pt idx="2926">
                  <c:v>826</c:v>
                </c:pt>
                <c:pt idx="2927">
                  <c:v>827</c:v>
                </c:pt>
                <c:pt idx="2928">
                  <c:v>828</c:v>
                </c:pt>
                <c:pt idx="2929">
                  <c:v>829</c:v>
                </c:pt>
                <c:pt idx="2930">
                  <c:v>830</c:v>
                </c:pt>
                <c:pt idx="2931">
                  <c:v>831</c:v>
                </c:pt>
                <c:pt idx="2932">
                  <c:v>832</c:v>
                </c:pt>
                <c:pt idx="2933">
                  <c:v>833</c:v>
                </c:pt>
                <c:pt idx="2934">
                  <c:v>834</c:v>
                </c:pt>
                <c:pt idx="2935">
                  <c:v>835</c:v>
                </c:pt>
                <c:pt idx="2936">
                  <c:v>836</c:v>
                </c:pt>
                <c:pt idx="2937">
                  <c:v>837</c:v>
                </c:pt>
                <c:pt idx="2938">
                  <c:v>838</c:v>
                </c:pt>
                <c:pt idx="2939">
                  <c:v>839</c:v>
                </c:pt>
                <c:pt idx="2940">
                  <c:v>840</c:v>
                </c:pt>
                <c:pt idx="2941">
                  <c:v>841</c:v>
                </c:pt>
                <c:pt idx="2942">
                  <c:v>842</c:v>
                </c:pt>
                <c:pt idx="2943">
                  <c:v>843</c:v>
                </c:pt>
                <c:pt idx="2944">
                  <c:v>844</c:v>
                </c:pt>
                <c:pt idx="2945">
                  <c:v>845</c:v>
                </c:pt>
                <c:pt idx="2946">
                  <c:v>846</c:v>
                </c:pt>
                <c:pt idx="2947">
                  <c:v>847</c:v>
                </c:pt>
                <c:pt idx="2948">
                  <c:v>848</c:v>
                </c:pt>
                <c:pt idx="2949">
                  <c:v>849</c:v>
                </c:pt>
                <c:pt idx="2950">
                  <c:v>850</c:v>
                </c:pt>
                <c:pt idx="2951">
                  <c:v>851</c:v>
                </c:pt>
                <c:pt idx="2952">
                  <c:v>852</c:v>
                </c:pt>
                <c:pt idx="2953">
                  <c:v>853</c:v>
                </c:pt>
                <c:pt idx="2954">
                  <c:v>854</c:v>
                </c:pt>
                <c:pt idx="2955">
                  <c:v>855</c:v>
                </c:pt>
                <c:pt idx="2956">
                  <c:v>856</c:v>
                </c:pt>
                <c:pt idx="2957">
                  <c:v>857</c:v>
                </c:pt>
                <c:pt idx="2958">
                  <c:v>858</c:v>
                </c:pt>
                <c:pt idx="2959">
                  <c:v>859</c:v>
                </c:pt>
                <c:pt idx="2960">
                  <c:v>860</c:v>
                </c:pt>
                <c:pt idx="2961">
                  <c:v>861</c:v>
                </c:pt>
                <c:pt idx="2962">
                  <c:v>862</c:v>
                </c:pt>
                <c:pt idx="2963">
                  <c:v>863</c:v>
                </c:pt>
                <c:pt idx="2964">
                  <c:v>864</c:v>
                </c:pt>
                <c:pt idx="2965">
                  <c:v>865</c:v>
                </c:pt>
                <c:pt idx="2966">
                  <c:v>866</c:v>
                </c:pt>
                <c:pt idx="2967">
                  <c:v>867</c:v>
                </c:pt>
                <c:pt idx="2968">
                  <c:v>868</c:v>
                </c:pt>
                <c:pt idx="2969">
                  <c:v>869</c:v>
                </c:pt>
                <c:pt idx="2970">
                  <c:v>870</c:v>
                </c:pt>
                <c:pt idx="2971">
                  <c:v>871</c:v>
                </c:pt>
                <c:pt idx="2972">
                  <c:v>872</c:v>
                </c:pt>
                <c:pt idx="2973">
                  <c:v>873</c:v>
                </c:pt>
                <c:pt idx="2974">
                  <c:v>874</c:v>
                </c:pt>
                <c:pt idx="2975">
                  <c:v>875</c:v>
                </c:pt>
                <c:pt idx="2976">
                  <c:v>876</c:v>
                </c:pt>
                <c:pt idx="2977">
                  <c:v>877</c:v>
                </c:pt>
                <c:pt idx="2978">
                  <c:v>878</c:v>
                </c:pt>
                <c:pt idx="2979">
                  <c:v>879</c:v>
                </c:pt>
                <c:pt idx="2980">
                  <c:v>880</c:v>
                </c:pt>
                <c:pt idx="2981">
                  <c:v>881</c:v>
                </c:pt>
                <c:pt idx="2982">
                  <c:v>882</c:v>
                </c:pt>
                <c:pt idx="2983">
                  <c:v>883</c:v>
                </c:pt>
                <c:pt idx="2984">
                  <c:v>884</c:v>
                </c:pt>
                <c:pt idx="2985">
                  <c:v>885</c:v>
                </c:pt>
                <c:pt idx="2986">
                  <c:v>886</c:v>
                </c:pt>
                <c:pt idx="2987">
                  <c:v>887</c:v>
                </c:pt>
                <c:pt idx="2988">
                  <c:v>888</c:v>
                </c:pt>
                <c:pt idx="2989">
                  <c:v>889</c:v>
                </c:pt>
                <c:pt idx="2990">
                  <c:v>890</c:v>
                </c:pt>
                <c:pt idx="2991">
                  <c:v>891</c:v>
                </c:pt>
                <c:pt idx="2992">
                  <c:v>892</c:v>
                </c:pt>
                <c:pt idx="2993">
                  <c:v>893</c:v>
                </c:pt>
                <c:pt idx="2994">
                  <c:v>894</c:v>
                </c:pt>
                <c:pt idx="2995">
                  <c:v>895</c:v>
                </c:pt>
                <c:pt idx="2996">
                  <c:v>896</c:v>
                </c:pt>
                <c:pt idx="2997">
                  <c:v>897</c:v>
                </c:pt>
                <c:pt idx="2998">
                  <c:v>898</c:v>
                </c:pt>
                <c:pt idx="2999">
                  <c:v>899</c:v>
                </c:pt>
                <c:pt idx="3000">
                  <c:v>900</c:v>
                </c:pt>
                <c:pt idx="3001">
                  <c:v>901</c:v>
                </c:pt>
                <c:pt idx="3002">
                  <c:v>902</c:v>
                </c:pt>
                <c:pt idx="3003">
                  <c:v>903</c:v>
                </c:pt>
                <c:pt idx="3004">
                  <c:v>904</c:v>
                </c:pt>
                <c:pt idx="3005">
                  <c:v>905</c:v>
                </c:pt>
                <c:pt idx="3006">
                  <c:v>906</c:v>
                </c:pt>
                <c:pt idx="3007">
                  <c:v>907</c:v>
                </c:pt>
                <c:pt idx="3008">
                  <c:v>908</c:v>
                </c:pt>
                <c:pt idx="3009">
                  <c:v>909</c:v>
                </c:pt>
                <c:pt idx="3010">
                  <c:v>910</c:v>
                </c:pt>
                <c:pt idx="3011">
                  <c:v>911</c:v>
                </c:pt>
                <c:pt idx="3012">
                  <c:v>912</c:v>
                </c:pt>
                <c:pt idx="3013">
                  <c:v>913</c:v>
                </c:pt>
                <c:pt idx="3014">
                  <c:v>914</c:v>
                </c:pt>
                <c:pt idx="3015">
                  <c:v>915</c:v>
                </c:pt>
                <c:pt idx="3016">
                  <c:v>916</c:v>
                </c:pt>
                <c:pt idx="3017">
                  <c:v>917</c:v>
                </c:pt>
                <c:pt idx="3018">
                  <c:v>918</c:v>
                </c:pt>
                <c:pt idx="3019">
                  <c:v>919</c:v>
                </c:pt>
                <c:pt idx="3020">
                  <c:v>920</c:v>
                </c:pt>
                <c:pt idx="3021">
                  <c:v>921</c:v>
                </c:pt>
                <c:pt idx="3022">
                  <c:v>922</c:v>
                </c:pt>
                <c:pt idx="3023">
                  <c:v>923</c:v>
                </c:pt>
                <c:pt idx="3024">
                  <c:v>924</c:v>
                </c:pt>
                <c:pt idx="3025">
                  <c:v>925</c:v>
                </c:pt>
                <c:pt idx="3026">
                  <c:v>926</c:v>
                </c:pt>
                <c:pt idx="3027">
                  <c:v>927</c:v>
                </c:pt>
                <c:pt idx="3028">
                  <c:v>928</c:v>
                </c:pt>
                <c:pt idx="3029">
                  <c:v>929</c:v>
                </c:pt>
                <c:pt idx="3030">
                  <c:v>930</c:v>
                </c:pt>
                <c:pt idx="3031">
                  <c:v>931</c:v>
                </c:pt>
                <c:pt idx="3032">
                  <c:v>932</c:v>
                </c:pt>
                <c:pt idx="3033">
                  <c:v>933</c:v>
                </c:pt>
                <c:pt idx="3034">
                  <c:v>934</c:v>
                </c:pt>
                <c:pt idx="3035">
                  <c:v>935</c:v>
                </c:pt>
                <c:pt idx="3036">
                  <c:v>936</c:v>
                </c:pt>
                <c:pt idx="3037">
                  <c:v>937</c:v>
                </c:pt>
                <c:pt idx="3038">
                  <c:v>938</c:v>
                </c:pt>
                <c:pt idx="3039">
                  <c:v>939</c:v>
                </c:pt>
                <c:pt idx="3040">
                  <c:v>940</c:v>
                </c:pt>
                <c:pt idx="3041">
                  <c:v>941</c:v>
                </c:pt>
                <c:pt idx="3042">
                  <c:v>942</c:v>
                </c:pt>
                <c:pt idx="3043">
                  <c:v>943</c:v>
                </c:pt>
                <c:pt idx="3044">
                  <c:v>944</c:v>
                </c:pt>
                <c:pt idx="3045">
                  <c:v>945</c:v>
                </c:pt>
                <c:pt idx="3046">
                  <c:v>946</c:v>
                </c:pt>
                <c:pt idx="3047">
                  <c:v>947</c:v>
                </c:pt>
                <c:pt idx="3048">
                  <c:v>948</c:v>
                </c:pt>
                <c:pt idx="3049">
                  <c:v>949</c:v>
                </c:pt>
                <c:pt idx="3050">
                  <c:v>950</c:v>
                </c:pt>
                <c:pt idx="3051">
                  <c:v>951</c:v>
                </c:pt>
                <c:pt idx="3052">
                  <c:v>952</c:v>
                </c:pt>
                <c:pt idx="3053">
                  <c:v>953</c:v>
                </c:pt>
                <c:pt idx="3054">
                  <c:v>954</c:v>
                </c:pt>
                <c:pt idx="3055">
                  <c:v>955</c:v>
                </c:pt>
                <c:pt idx="3056">
                  <c:v>956</c:v>
                </c:pt>
                <c:pt idx="3057">
                  <c:v>957</c:v>
                </c:pt>
                <c:pt idx="3058">
                  <c:v>958</c:v>
                </c:pt>
                <c:pt idx="3059">
                  <c:v>959</c:v>
                </c:pt>
                <c:pt idx="3060">
                  <c:v>960</c:v>
                </c:pt>
                <c:pt idx="3061">
                  <c:v>961</c:v>
                </c:pt>
                <c:pt idx="3062">
                  <c:v>962</c:v>
                </c:pt>
                <c:pt idx="3063">
                  <c:v>963</c:v>
                </c:pt>
                <c:pt idx="3064">
                  <c:v>964</c:v>
                </c:pt>
                <c:pt idx="3065">
                  <c:v>965</c:v>
                </c:pt>
                <c:pt idx="3066">
                  <c:v>966</c:v>
                </c:pt>
                <c:pt idx="3067">
                  <c:v>967</c:v>
                </c:pt>
                <c:pt idx="3068">
                  <c:v>968</c:v>
                </c:pt>
                <c:pt idx="3069">
                  <c:v>969</c:v>
                </c:pt>
                <c:pt idx="3070">
                  <c:v>970</c:v>
                </c:pt>
                <c:pt idx="3071">
                  <c:v>971</c:v>
                </c:pt>
                <c:pt idx="3072">
                  <c:v>972</c:v>
                </c:pt>
                <c:pt idx="3073">
                  <c:v>973</c:v>
                </c:pt>
                <c:pt idx="3074">
                  <c:v>974</c:v>
                </c:pt>
                <c:pt idx="3075">
                  <c:v>975</c:v>
                </c:pt>
                <c:pt idx="3076">
                  <c:v>976</c:v>
                </c:pt>
                <c:pt idx="3077">
                  <c:v>977</c:v>
                </c:pt>
                <c:pt idx="3078">
                  <c:v>978</c:v>
                </c:pt>
                <c:pt idx="3079">
                  <c:v>979</c:v>
                </c:pt>
                <c:pt idx="3080">
                  <c:v>980</c:v>
                </c:pt>
                <c:pt idx="3081">
                  <c:v>981</c:v>
                </c:pt>
                <c:pt idx="3082">
                  <c:v>982</c:v>
                </c:pt>
                <c:pt idx="3083">
                  <c:v>983</c:v>
                </c:pt>
                <c:pt idx="3084">
                  <c:v>984</c:v>
                </c:pt>
                <c:pt idx="3085">
                  <c:v>985</c:v>
                </c:pt>
                <c:pt idx="3086">
                  <c:v>986</c:v>
                </c:pt>
                <c:pt idx="3087">
                  <c:v>987</c:v>
                </c:pt>
                <c:pt idx="3088">
                  <c:v>988</c:v>
                </c:pt>
                <c:pt idx="3089">
                  <c:v>989</c:v>
                </c:pt>
                <c:pt idx="3090">
                  <c:v>990</c:v>
                </c:pt>
                <c:pt idx="3091">
                  <c:v>991</c:v>
                </c:pt>
                <c:pt idx="3092">
                  <c:v>992</c:v>
                </c:pt>
                <c:pt idx="3093">
                  <c:v>993</c:v>
                </c:pt>
                <c:pt idx="3094">
                  <c:v>994</c:v>
                </c:pt>
                <c:pt idx="3095">
                  <c:v>995</c:v>
                </c:pt>
                <c:pt idx="3096">
                  <c:v>996</c:v>
                </c:pt>
                <c:pt idx="3097">
                  <c:v>997</c:v>
                </c:pt>
                <c:pt idx="3098">
                  <c:v>998</c:v>
                </c:pt>
                <c:pt idx="3099">
                  <c:v>999</c:v>
                </c:pt>
                <c:pt idx="3100">
                  <c:v>1000</c:v>
                </c:pt>
                <c:pt idx="3101">
                  <c:v>1001</c:v>
                </c:pt>
                <c:pt idx="3102">
                  <c:v>1002</c:v>
                </c:pt>
                <c:pt idx="3103">
                  <c:v>1003</c:v>
                </c:pt>
                <c:pt idx="3104">
                  <c:v>1004</c:v>
                </c:pt>
                <c:pt idx="3105">
                  <c:v>1005</c:v>
                </c:pt>
                <c:pt idx="3106">
                  <c:v>1006</c:v>
                </c:pt>
                <c:pt idx="3107">
                  <c:v>1007</c:v>
                </c:pt>
                <c:pt idx="3108">
                  <c:v>1008</c:v>
                </c:pt>
                <c:pt idx="3109">
                  <c:v>1009</c:v>
                </c:pt>
                <c:pt idx="3110">
                  <c:v>1010</c:v>
                </c:pt>
                <c:pt idx="3111">
                  <c:v>1011</c:v>
                </c:pt>
                <c:pt idx="3112">
                  <c:v>1012</c:v>
                </c:pt>
                <c:pt idx="3113">
                  <c:v>1013</c:v>
                </c:pt>
                <c:pt idx="3114">
                  <c:v>1014</c:v>
                </c:pt>
                <c:pt idx="3115">
                  <c:v>1015</c:v>
                </c:pt>
                <c:pt idx="3116">
                  <c:v>1016</c:v>
                </c:pt>
                <c:pt idx="3117">
                  <c:v>1017</c:v>
                </c:pt>
                <c:pt idx="3118">
                  <c:v>1018</c:v>
                </c:pt>
                <c:pt idx="3119">
                  <c:v>1019</c:v>
                </c:pt>
                <c:pt idx="3120">
                  <c:v>1020</c:v>
                </c:pt>
                <c:pt idx="3121">
                  <c:v>1021</c:v>
                </c:pt>
                <c:pt idx="3122">
                  <c:v>1022</c:v>
                </c:pt>
                <c:pt idx="3123">
                  <c:v>1023</c:v>
                </c:pt>
                <c:pt idx="3124">
                  <c:v>1024</c:v>
                </c:pt>
                <c:pt idx="3125">
                  <c:v>1025</c:v>
                </c:pt>
                <c:pt idx="3126">
                  <c:v>1026</c:v>
                </c:pt>
                <c:pt idx="3127">
                  <c:v>1027</c:v>
                </c:pt>
                <c:pt idx="3128">
                  <c:v>1028</c:v>
                </c:pt>
                <c:pt idx="3129">
                  <c:v>1029</c:v>
                </c:pt>
                <c:pt idx="3130">
                  <c:v>1030</c:v>
                </c:pt>
                <c:pt idx="3131">
                  <c:v>1031</c:v>
                </c:pt>
                <c:pt idx="3132">
                  <c:v>1032</c:v>
                </c:pt>
                <c:pt idx="3133">
                  <c:v>1033</c:v>
                </c:pt>
                <c:pt idx="3134">
                  <c:v>1034</c:v>
                </c:pt>
                <c:pt idx="3135">
                  <c:v>1035</c:v>
                </c:pt>
                <c:pt idx="3136">
                  <c:v>1036</c:v>
                </c:pt>
                <c:pt idx="3137">
                  <c:v>1037</c:v>
                </c:pt>
                <c:pt idx="3138">
                  <c:v>1038</c:v>
                </c:pt>
                <c:pt idx="3139">
                  <c:v>1039</c:v>
                </c:pt>
                <c:pt idx="3140">
                  <c:v>1040</c:v>
                </c:pt>
                <c:pt idx="3141">
                  <c:v>1041</c:v>
                </c:pt>
                <c:pt idx="3142">
                  <c:v>1042</c:v>
                </c:pt>
                <c:pt idx="3143">
                  <c:v>1043</c:v>
                </c:pt>
                <c:pt idx="3144">
                  <c:v>1044</c:v>
                </c:pt>
                <c:pt idx="3145">
                  <c:v>1045</c:v>
                </c:pt>
                <c:pt idx="3146">
                  <c:v>1046</c:v>
                </c:pt>
                <c:pt idx="3147">
                  <c:v>1047</c:v>
                </c:pt>
                <c:pt idx="3148">
                  <c:v>1048</c:v>
                </c:pt>
                <c:pt idx="3149">
                  <c:v>1049</c:v>
                </c:pt>
                <c:pt idx="3150">
                  <c:v>1050</c:v>
                </c:pt>
                <c:pt idx="3151">
                  <c:v>1051</c:v>
                </c:pt>
                <c:pt idx="3152">
                  <c:v>1052</c:v>
                </c:pt>
                <c:pt idx="3153">
                  <c:v>1053</c:v>
                </c:pt>
                <c:pt idx="3154">
                  <c:v>1054</c:v>
                </c:pt>
                <c:pt idx="3155">
                  <c:v>1055</c:v>
                </c:pt>
                <c:pt idx="3156">
                  <c:v>1056</c:v>
                </c:pt>
                <c:pt idx="3157">
                  <c:v>1057</c:v>
                </c:pt>
                <c:pt idx="3158">
                  <c:v>1058</c:v>
                </c:pt>
                <c:pt idx="3159">
                  <c:v>1059</c:v>
                </c:pt>
                <c:pt idx="3160">
                  <c:v>1060</c:v>
                </c:pt>
                <c:pt idx="3161">
                  <c:v>1061</c:v>
                </c:pt>
                <c:pt idx="3162">
                  <c:v>1062</c:v>
                </c:pt>
                <c:pt idx="3163">
                  <c:v>1063</c:v>
                </c:pt>
                <c:pt idx="3164">
                  <c:v>1064</c:v>
                </c:pt>
                <c:pt idx="3165">
                  <c:v>1065</c:v>
                </c:pt>
                <c:pt idx="3166">
                  <c:v>1066</c:v>
                </c:pt>
                <c:pt idx="3167">
                  <c:v>1067</c:v>
                </c:pt>
                <c:pt idx="3168">
                  <c:v>1068</c:v>
                </c:pt>
                <c:pt idx="3169">
                  <c:v>1069</c:v>
                </c:pt>
                <c:pt idx="3170">
                  <c:v>1070</c:v>
                </c:pt>
                <c:pt idx="3171">
                  <c:v>1071</c:v>
                </c:pt>
                <c:pt idx="3172">
                  <c:v>1072</c:v>
                </c:pt>
                <c:pt idx="3173">
                  <c:v>1073</c:v>
                </c:pt>
                <c:pt idx="3174">
                  <c:v>1074</c:v>
                </c:pt>
                <c:pt idx="3175">
                  <c:v>1075</c:v>
                </c:pt>
                <c:pt idx="3176">
                  <c:v>1076</c:v>
                </c:pt>
                <c:pt idx="3177">
                  <c:v>1077</c:v>
                </c:pt>
                <c:pt idx="3178">
                  <c:v>1078</c:v>
                </c:pt>
                <c:pt idx="3179">
                  <c:v>1079</c:v>
                </c:pt>
                <c:pt idx="3180">
                  <c:v>1080</c:v>
                </c:pt>
                <c:pt idx="3181">
                  <c:v>1081</c:v>
                </c:pt>
                <c:pt idx="3182">
                  <c:v>1082</c:v>
                </c:pt>
                <c:pt idx="3183">
                  <c:v>1083</c:v>
                </c:pt>
                <c:pt idx="3184">
                  <c:v>1084</c:v>
                </c:pt>
                <c:pt idx="3185">
                  <c:v>1085</c:v>
                </c:pt>
                <c:pt idx="3186">
                  <c:v>1086</c:v>
                </c:pt>
                <c:pt idx="3187">
                  <c:v>1087</c:v>
                </c:pt>
                <c:pt idx="3188">
                  <c:v>1088</c:v>
                </c:pt>
                <c:pt idx="3189">
                  <c:v>1089</c:v>
                </c:pt>
                <c:pt idx="3190">
                  <c:v>1090</c:v>
                </c:pt>
                <c:pt idx="3191">
                  <c:v>1091</c:v>
                </c:pt>
                <c:pt idx="3192">
                  <c:v>1092</c:v>
                </c:pt>
                <c:pt idx="3193">
                  <c:v>1093</c:v>
                </c:pt>
                <c:pt idx="3194">
                  <c:v>1094</c:v>
                </c:pt>
                <c:pt idx="3195">
                  <c:v>1095</c:v>
                </c:pt>
                <c:pt idx="3196">
                  <c:v>1096</c:v>
                </c:pt>
                <c:pt idx="3197">
                  <c:v>1097</c:v>
                </c:pt>
                <c:pt idx="3198">
                  <c:v>1098</c:v>
                </c:pt>
                <c:pt idx="3199">
                  <c:v>1099</c:v>
                </c:pt>
                <c:pt idx="3200">
                  <c:v>1100</c:v>
                </c:pt>
                <c:pt idx="3201">
                  <c:v>1101</c:v>
                </c:pt>
                <c:pt idx="3202">
                  <c:v>1102</c:v>
                </c:pt>
                <c:pt idx="3203">
                  <c:v>1103</c:v>
                </c:pt>
                <c:pt idx="3204">
                  <c:v>1104</c:v>
                </c:pt>
                <c:pt idx="3205">
                  <c:v>1105</c:v>
                </c:pt>
                <c:pt idx="3206">
                  <c:v>1106</c:v>
                </c:pt>
                <c:pt idx="3207">
                  <c:v>1107</c:v>
                </c:pt>
                <c:pt idx="3208">
                  <c:v>1108</c:v>
                </c:pt>
                <c:pt idx="3209">
                  <c:v>1109</c:v>
                </c:pt>
                <c:pt idx="3210">
                  <c:v>1110</c:v>
                </c:pt>
                <c:pt idx="3211">
                  <c:v>1111</c:v>
                </c:pt>
                <c:pt idx="3212">
                  <c:v>1112</c:v>
                </c:pt>
                <c:pt idx="3213">
                  <c:v>1113</c:v>
                </c:pt>
                <c:pt idx="3214">
                  <c:v>1114</c:v>
                </c:pt>
                <c:pt idx="3215">
                  <c:v>1115</c:v>
                </c:pt>
                <c:pt idx="3216">
                  <c:v>1116</c:v>
                </c:pt>
                <c:pt idx="3217">
                  <c:v>1117</c:v>
                </c:pt>
                <c:pt idx="3218">
                  <c:v>1118</c:v>
                </c:pt>
                <c:pt idx="3219">
                  <c:v>1119</c:v>
                </c:pt>
                <c:pt idx="3220">
                  <c:v>1120</c:v>
                </c:pt>
                <c:pt idx="3221">
                  <c:v>1121</c:v>
                </c:pt>
                <c:pt idx="3222">
                  <c:v>1122</c:v>
                </c:pt>
                <c:pt idx="3223">
                  <c:v>1123</c:v>
                </c:pt>
                <c:pt idx="3224">
                  <c:v>1124</c:v>
                </c:pt>
                <c:pt idx="3225">
                  <c:v>1125</c:v>
                </c:pt>
                <c:pt idx="3226">
                  <c:v>1126</c:v>
                </c:pt>
                <c:pt idx="3227">
                  <c:v>1127</c:v>
                </c:pt>
                <c:pt idx="3228">
                  <c:v>1128</c:v>
                </c:pt>
                <c:pt idx="3229">
                  <c:v>1129</c:v>
                </c:pt>
                <c:pt idx="3230">
                  <c:v>1130</c:v>
                </c:pt>
                <c:pt idx="3231">
                  <c:v>1131</c:v>
                </c:pt>
                <c:pt idx="3232">
                  <c:v>1132</c:v>
                </c:pt>
                <c:pt idx="3233">
                  <c:v>1133</c:v>
                </c:pt>
                <c:pt idx="3234">
                  <c:v>1134</c:v>
                </c:pt>
                <c:pt idx="3235">
                  <c:v>1135</c:v>
                </c:pt>
                <c:pt idx="3236">
                  <c:v>1136</c:v>
                </c:pt>
                <c:pt idx="3237">
                  <c:v>1137</c:v>
                </c:pt>
                <c:pt idx="3238">
                  <c:v>1138</c:v>
                </c:pt>
                <c:pt idx="3239">
                  <c:v>1139</c:v>
                </c:pt>
                <c:pt idx="3240">
                  <c:v>1140</c:v>
                </c:pt>
                <c:pt idx="3241">
                  <c:v>1141</c:v>
                </c:pt>
                <c:pt idx="3242">
                  <c:v>1142</c:v>
                </c:pt>
                <c:pt idx="3243">
                  <c:v>1143</c:v>
                </c:pt>
                <c:pt idx="3244">
                  <c:v>1144</c:v>
                </c:pt>
                <c:pt idx="3245">
                  <c:v>1145</c:v>
                </c:pt>
                <c:pt idx="3246">
                  <c:v>1146</c:v>
                </c:pt>
                <c:pt idx="3247">
                  <c:v>1147</c:v>
                </c:pt>
                <c:pt idx="3248">
                  <c:v>1148</c:v>
                </c:pt>
                <c:pt idx="3249">
                  <c:v>1149</c:v>
                </c:pt>
                <c:pt idx="3250">
                  <c:v>1150</c:v>
                </c:pt>
                <c:pt idx="3251">
                  <c:v>1151</c:v>
                </c:pt>
                <c:pt idx="3252">
                  <c:v>1152</c:v>
                </c:pt>
                <c:pt idx="3253">
                  <c:v>1153</c:v>
                </c:pt>
                <c:pt idx="3254">
                  <c:v>1154</c:v>
                </c:pt>
                <c:pt idx="3255">
                  <c:v>1155</c:v>
                </c:pt>
                <c:pt idx="3256">
                  <c:v>1156</c:v>
                </c:pt>
                <c:pt idx="3257">
                  <c:v>1157</c:v>
                </c:pt>
                <c:pt idx="3258">
                  <c:v>1158</c:v>
                </c:pt>
                <c:pt idx="3259">
                  <c:v>1159</c:v>
                </c:pt>
                <c:pt idx="3260">
                  <c:v>1160</c:v>
                </c:pt>
                <c:pt idx="3261">
                  <c:v>1161</c:v>
                </c:pt>
                <c:pt idx="3262">
                  <c:v>1162</c:v>
                </c:pt>
                <c:pt idx="3263">
                  <c:v>1163</c:v>
                </c:pt>
                <c:pt idx="3264">
                  <c:v>1164</c:v>
                </c:pt>
                <c:pt idx="3265">
                  <c:v>1165</c:v>
                </c:pt>
                <c:pt idx="3266">
                  <c:v>1166</c:v>
                </c:pt>
                <c:pt idx="3267">
                  <c:v>1167</c:v>
                </c:pt>
                <c:pt idx="3268">
                  <c:v>1168</c:v>
                </c:pt>
                <c:pt idx="3269">
                  <c:v>1169</c:v>
                </c:pt>
                <c:pt idx="3270">
                  <c:v>1170</c:v>
                </c:pt>
                <c:pt idx="3271">
                  <c:v>1171</c:v>
                </c:pt>
                <c:pt idx="3272">
                  <c:v>1172</c:v>
                </c:pt>
                <c:pt idx="3273">
                  <c:v>1173</c:v>
                </c:pt>
                <c:pt idx="3274">
                  <c:v>1174</c:v>
                </c:pt>
                <c:pt idx="3275">
                  <c:v>1175</c:v>
                </c:pt>
                <c:pt idx="3276">
                  <c:v>1176</c:v>
                </c:pt>
                <c:pt idx="3277">
                  <c:v>1177</c:v>
                </c:pt>
                <c:pt idx="3278">
                  <c:v>1178</c:v>
                </c:pt>
                <c:pt idx="3279">
                  <c:v>1179</c:v>
                </c:pt>
                <c:pt idx="3280">
                  <c:v>1180</c:v>
                </c:pt>
                <c:pt idx="3281">
                  <c:v>1181</c:v>
                </c:pt>
                <c:pt idx="3282">
                  <c:v>1182</c:v>
                </c:pt>
                <c:pt idx="3283">
                  <c:v>1183</c:v>
                </c:pt>
                <c:pt idx="3284">
                  <c:v>1184</c:v>
                </c:pt>
                <c:pt idx="3285">
                  <c:v>1185</c:v>
                </c:pt>
                <c:pt idx="3286">
                  <c:v>1186</c:v>
                </c:pt>
                <c:pt idx="3287">
                  <c:v>1187</c:v>
                </c:pt>
                <c:pt idx="3288">
                  <c:v>1188</c:v>
                </c:pt>
                <c:pt idx="3289">
                  <c:v>1189</c:v>
                </c:pt>
                <c:pt idx="3290">
                  <c:v>1190</c:v>
                </c:pt>
                <c:pt idx="3291">
                  <c:v>1191</c:v>
                </c:pt>
                <c:pt idx="3292">
                  <c:v>1192</c:v>
                </c:pt>
                <c:pt idx="3293">
                  <c:v>1193</c:v>
                </c:pt>
                <c:pt idx="3294">
                  <c:v>1194</c:v>
                </c:pt>
                <c:pt idx="3295">
                  <c:v>1195</c:v>
                </c:pt>
                <c:pt idx="3296">
                  <c:v>1196</c:v>
                </c:pt>
                <c:pt idx="3297">
                  <c:v>1197</c:v>
                </c:pt>
                <c:pt idx="3298">
                  <c:v>1198</c:v>
                </c:pt>
                <c:pt idx="3299">
                  <c:v>1199</c:v>
                </c:pt>
                <c:pt idx="3300">
                  <c:v>1200</c:v>
                </c:pt>
                <c:pt idx="3301">
                  <c:v>1201</c:v>
                </c:pt>
                <c:pt idx="3302">
                  <c:v>1202</c:v>
                </c:pt>
                <c:pt idx="3303">
                  <c:v>1203</c:v>
                </c:pt>
                <c:pt idx="3304">
                  <c:v>1204</c:v>
                </c:pt>
                <c:pt idx="3305">
                  <c:v>1205</c:v>
                </c:pt>
                <c:pt idx="3306">
                  <c:v>1206</c:v>
                </c:pt>
                <c:pt idx="3307">
                  <c:v>1207</c:v>
                </c:pt>
                <c:pt idx="3308">
                  <c:v>1208</c:v>
                </c:pt>
                <c:pt idx="3309">
                  <c:v>1209</c:v>
                </c:pt>
                <c:pt idx="3310">
                  <c:v>1210</c:v>
                </c:pt>
                <c:pt idx="3311">
                  <c:v>1211</c:v>
                </c:pt>
                <c:pt idx="3312">
                  <c:v>1212</c:v>
                </c:pt>
                <c:pt idx="3313">
                  <c:v>1213</c:v>
                </c:pt>
                <c:pt idx="3314">
                  <c:v>1214</c:v>
                </c:pt>
                <c:pt idx="3315">
                  <c:v>1215</c:v>
                </c:pt>
                <c:pt idx="3316">
                  <c:v>1216</c:v>
                </c:pt>
                <c:pt idx="3317">
                  <c:v>1217</c:v>
                </c:pt>
                <c:pt idx="3318">
                  <c:v>1218</c:v>
                </c:pt>
                <c:pt idx="3319">
                  <c:v>1219</c:v>
                </c:pt>
                <c:pt idx="3320">
                  <c:v>1220</c:v>
                </c:pt>
                <c:pt idx="3321">
                  <c:v>1221</c:v>
                </c:pt>
                <c:pt idx="3322">
                  <c:v>1222</c:v>
                </c:pt>
                <c:pt idx="3323">
                  <c:v>1223</c:v>
                </c:pt>
                <c:pt idx="3324">
                  <c:v>1224</c:v>
                </c:pt>
                <c:pt idx="3325">
                  <c:v>1225</c:v>
                </c:pt>
                <c:pt idx="3326">
                  <c:v>1226</c:v>
                </c:pt>
                <c:pt idx="3327">
                  <c:v>1227</c:v>
                </c:pt>
                <c:pt idx="3328">
                  <c:v>1228</c:v>
                </c:pt>
                <c:pt idx="3329">
                  <c:v>1229</c:v>
                </c:pt>
                <c:pt idx="3330">
                  <c:v>1230</c:v>
                </c:pt>
                <c:pt idx="3331">
                  <c:v>1231</c:v>
                </c:pt>
                <c:pt idx="3332">
                  <c:v>1232</c:v>
                </c:pt>
                <c:pt idx="3333">
                  <c:v>1233</c:v>
                </c:pt>
                <c:pt idx="3334">
                  <c:v>1234</c:v>
                </c:pt>
                <c:pt idx="3335">
                  <c:v>1235</c:v>
                </c:pt>
                <c:pt idx="3336">
                  <c:v>1236</c:v>
                </c:pt>
                <c:pt idx="3337">
                  <c:v>1237</c:v>
                </c:pt>
                <c:pt idx="3338">
                  <c:v>1238</c:v>
                </c:pt>
                <c:pt idx="3339">
                  <c:v>1239</c:v>
                </c:pt>
                <c:pt idx="3340">
                  <c:v>1240</c:v>
                </c:pt>
                <c:pt idx="3341">
                  <c:v>1241</c:v>
                </c:pt>
                <c:pt idx="3342">
                  <c:v>1242</c:v>
                </c:pt>
                <c:pt idx="3343">
                  <c:v>1243</c:v>
                </c:pt>
                <c:pt idx="3344">
                  <c:v>1244</c:v>
                </c:pt>
                <c:pt idx="3345">
                  <c:v>1245</c:v>
                </c:pt>
                <c:pt idx="3346">
                  <c:v>1246</c:v>
                </c:pt>
                <c:pt idx="3347">
                  <c:v>1247</c:v>
                </c:pt>
                <c:pt idx="3348">
                  <c:v>1248</c:v>
                </c:pt>
                <c:pt idx="3349">
                  <c:v>1249</c:v>
                </c:pt>
                <c:pt idx="3350">
                  <c:v>1250</c:v>
                </c:pt>
                <c:pt idx="3351">
                  <c:v>1251</c:v>
                </c:pt>
                <c:pt idx="3352">
                  <c:v>1252</c:v>
                </c:pt>
                <c:pt idx="3353">
                  <c:v>1253</c:v>
                </c:pt>
                <c:pt idx="3354">
                  <c:v>1254</c:v>
                </c:pt>
                <c:pt idx="3355">
                  <c:v>1255</c:v>
                </c:pt>
                <c:pt idx="3356">
                  <c:v>1256</c:v>
                </c:pt>
                <c:pt idx="3357">
                  <c:v>1257</c:v>
                </c:pt>
                <c:pt idx="3358">
                  <c:v>1258</c:v>
                </c:pt>
                <c:pt idx="3359">
                  <c:v>1259</c:v>
                </c:pt>
                <c:pt idx="3360">
                  <c:v>1260</c:v>
                </c:pt>
                <c:pt idx="3361">
                  <c:v>1261</c:v>
                </c:pt>
                <c:pt idx="3362">
                  <c:v>1262</c:v>
                </c:pt>
                <c:pt idx="3363">
                  <c:v>1263</c:v>
                </c:pt>
                <c:pt idx="3364">
                  <c:v>1264</c:v>
                </c:pt>
                <c:pt idx="3365">
                  <c:v>1265</c:v>
                </c:pt>
                <c:pt idx="3366">
                  <c:v>1266</c:v>
                </c:pt>
                <c:pt idx="3367">
                  <c:v>1267</c:v>
                </c:pt>
                <c:pt idx="3368">
                  <c:v>1268</c:v>
                </c:pt>
                <c:pt idx="3369">
                  <c:v>1269</c:v>
                </c:pt>
                <c:pt idx="3370">
                  <c:v>1270</c:v>
                </c:pt>
                <c:pt idx="3371">
                  <c:v>1271</c:v>
                </c:pt>
                <c:pt idx="3372">
                  <c:v>1272</c:v>
                </c:pt>
                <c:pt idx="3373">
                  <c:v>1273</c:v>
                </c:pt>
                <c:pt idx="3374">
                  <c:v>1274</c:v>
                </c:pt>
                <c:pt idx="3375">
                  <c:v>1275</c:v>
                </c:pt>
                <c:pt idx="3376">
                  <c:v>1276</c:v>
                </c:pt>
                <c:pt idx="3377">
                  <c:v>1277</c:v>
                </c:pt>
                <c:pt idx="3378">
                  <c:v>1278</c:v>
                </c:pt>
                <c:pt idx="3379">
                  <c:v>1279</c:v>
                </c:pt>
                <c:pt idx="3380">
                  <c:v>1280</c:v>
                </c:pt>
                <c:pt idx="3381">
                  <c:v>1281</c:v>
                </c:pt>
                <c:pt idx="3382">
                  <c:v>1282</c:v>
                </c:pt>
                <c:pt idx="3383">
                  <c:v>1283</c:v>
                </c:pt>
                <c:pt idx="3384">
                  <c:v>1284</c:v>
                </c:pt>
                <c:pt idx="3385">
                  <c:v>1285</c:v>
                </c:pt>
                <c:pt idx="3386">
                  <c:v>1286</c:v>
                </c:pt>
                <c:pt idx="3387">
                  <c:v>1287</c:v>
                </c:pt>
                <c:pt idx="3388">
                  <c:v>1288</c:v>
                </c:pt>
                <c:pt idx="3389">
                  <c:v>1289</c:v>
                </c:pt>
                <c:pt idx="3390">
                  <c:v>1290</c:v>
                </c:pt>
                <c:pt idx="3391">
                  <c:v>1291</c:v>
                </c:pt>
                <c:pt idx="3392">
                  <c:v>1292</c:v>
                </c:pt>
                <c:pt idx="3393">
                  <c:v>1293</c:v>
                </c:pt>
                <c:pt idx="3394">
                  <c:v>1294</c:v>
                </c:pt>
                <c:pt idx="3395">
                  <c:v>1295</c:v>
                </c:pt>
                <c:pt idx="3396">
                  <c:v>1296</c:v>
                </c:pt>
                <c:pt idx="3397">
                  <c:v>1297</c:v>
                </c:pt>
                <c:pt idx="3398">
                  <c:v>1298</c:v>
                </c:pt>
                <c:pt idx="3399">
                  <c:v>1299</c:v>
                </c:pt>
                <c:pt idx="3400">
                  <c:v>1300</c:v>
                </c:pt>
                <c:pt idx="3401">
                  <c:v>1301</c:v>
                </c:pt>
                <c:pt idx="3402">
                  <c:v>1302</c:v>
                </c:pt>
                <c:pt idx="3403">
                  <c:v>1303</c:v>
                </c:pt>
                <c:pt idx="3404">
                  <c:v>1304</c:v>
                </c:pt>
                <c:pt idx="3405">
                  <c:v>1305</c:v>
                </c:pt>
                <c:pt idx="3406">
                  <c:v>1306</c:v>
                </c:pt>
                <c:pt idx="3407">
                  <c:v>1307</c:v>
                </c:pt>
                <c:pt idx="3408">
                  <c:v>1308</c:v>
                </c:pt>
                <c:pt idx="3409">
                  <c:v>1309</c:v>
                </c:pt>
                <c:pt idx="3410">
                  <c:v>1310</c:v>
                </c:pt>
                <c:pt idx="3411">
                  <c:v>1311</c:v>
                </c:pt>
                <c:pt idx="3412">
                  <c:v>1312</c:v>
                </c:pt>
                <c:pt idx="3413">
                  <c:v>1313</c:v>
                </c:pt>
                <c:pt idx="3414">
                  <c:v>1314</c:v>
                </c:pt>
                <c:pt idx="3415">
                  <c:v>1315</c:v>
                </c:pt>
                <c:pt idx="3416">
                  <c:v>1316</c:v>
                </c:pt>
                <c:pt idx="3417">
                  <c:v>1317</c:v>
                </c:pt>
                <c:pt idx="3418">
                  <c:v>1318</c:v>
                </c:pt>
                <c:pt idx="3419">
                  <c:v>1319</c:v>
                </c:pt>
                <c:pt idx="3420">
                  <c:v>1320</c:v>
                </c:pt>
                <c:pt idx="3421">
                  <c:v>1321</c:v>
                </c:pt>
                <c:pt idx="3422">
                  <c:v>1322</c:v>
                </c:pt>
                <c:pt idx="3423">
                  <c:v>1323</c:v>
                </c:pt>
                <c:pt idx="3424">
                  <c:v>1324</c:v>
                </c:pt>
                <c:pt idx="3425">
                  <c:v>1325</c:v>
                </c:pt>
                <c:pt idx="3426">
                  <c:v>1326</c:v>
                </c:pt>
                <c:pt idx="3427">
                  <c:v>1327</c:v>
                </c:pt>
                <c:pt idx="3428">
                  <c:v>1328</c:v>
                </c:pt>
                <c:pt idx="3429">
                  <c:v>1329</c:v>
                </c:pt>
                <c:pt idx="3430">
                  <c:v>1330</c:v>
                </c:pt>
                <c:pt idx="3431">
                  <c:v>1331</c:v>
                </c:pt>
                <c:pt idx="3432">
                  <c:v>1332</c:v>
                </c:pt>
                <c:pt idx="3433">
                  <c:v>1333</c:v>
                </c:pt>
                <c:pt idx="3434">
                  <c:v>1334</c:v>
                </c:pt>
                <c:pt idx="3435">
                  <c:v>1335</c:v>
                </c:pt>
                <c:pt idx="3436">
                  <c:v>1336</c:v>
                </c:pt>
                <c:pt idx="3437">
                  <c:v>1337</c:v>
                </c:pt>
                <c:pt idx="3438">
                  <c:v>1338</c:v>
                </c:pt>
                <c:pt idx="3439">
                  <c:v>1339</c:v>
                </c:pt>
                <c:pt idx="3440">
                  <c:v>1340</c:v>
                </c:pt>
                <c:pt idx="3441">
                  <c:v>1341</c:v>
                </c:pt>
                <c:pt idx="3442">
                  <c:v>1342</c:v>
                </c:pt>
                <c:pt idx="3443">
                  <c:v>1343</c:v>
                </c:pt>
                <c:pt idx="3444">
                  <c:v>1344</c:v>
                </c:pt>
                <c:pt idx="3445">
                  <c:v>1345</c:v>
                </c:pt>
                <c:pt idx="3446">
                  <c:v>1346</c:v>
                </c:pt>
                <c:pt idx="3447">
                  <c:v>1347</c:v>
                </c:pt>
                <c:pt idx="3448">
                  <c:v>1348</c:v>
                </c:pt>
                <c:pt idx="3449">
                  <c:v>1349</c:v>
                </c:pt>
                <c:pt idx="3450">
                  <c:v>1350</c:v>
                </c:pt>
                <c:pt idx="3451">
                  <c:v>1351</c:v>
                </c:pt>
                <c:pt idx="3452">
                  <c:v>1352</c:v>
                </c:pt>
                <c:pt idx="3453">
                  <c:v>1353</c:v>
                </c:pt>
                <c:pt idx="3454">
                  <c:v>1354</c:v>
                </c:pt>
                <c:pt idx="3455">
                  <c:v>1355</c:v>
                </c:pt>
                <c:pt idx="3456">
                  <c:v>1356</c:v>
                </c:pt>
                <c:pt idx="3457">
                  <c:v>1357</c:v>
                </c:pt>
                <c:pt idx="3458">
                  <c:v>1358</c:v>
                </c:pt>
                <c:pt idx="3459">
                  <c:v>1359</c:v>
                </c:pt>
                <c:pt idx="3460">
                  <c:v>1360</c:v>
                </c:pt>
                <c:pt idx="3461">
                  <c:v>1361</c:v>
                </c:pt>
                <c:pt idx="3462">
                  <c:v>1362</c:v>
                </c:pt>
                <c:pt idx="3463">
                  <c:v>1363</c:v>
                </c:pt>
                <c:pt idx="3464">
                  <c:v>1364</c:v>
                </c:pt>
                <c:pt idx="3465">
                  <c:v>1365</c:v>
                </c:pt>
                <c:pt idx="3466">
                  <c:v>1366</c:v>
                </c:pt>
                <c:pt idx="3467">
                  <c:v>1367</c:v>
                </c:pt>
                <c:pt idx="3468">
                  <c:v>1368</c:v>
                </c:pt>
                <c:pt idx="3469">
                  <c:v>1369</c:v>
                </c:pt>
                <c:pt idx="3470">
                  <c:v>1370</c:v>
                </c:pt>
                <c:pt idx="3471">
                  <c:v>1371</c:v>
                </c:pt>
                <c:pt idx="3472">
                  <c:v>1372</c:v>
                </c:pt>
                <c:pt idx="3473">
                  <c:v>1373</c:v>
                </c:pt>
                <c:pt idx="3474">
                  <c:v>1374</c:v>
                </c:pt>
                <c:pt idx="3475">
                  <c:v>1375</c:v>
                </c:pt>
                <c:pt idx="3476">
                  <c:v>1376</c:v>
                </c:pt>
                <c:pt idx="3477">
                  <c:v>1377</c:v>
                </c:pt>
                <c:pt idx="3478">
                  <c:v>1378</c:v>
                </c:pt>
                <c:pt idx="3479">
                  <c:v>1379</c:v>
                </c:pt>
                <c:pt idx="3480">
                  <c:v>1380</c:v>
                </c:pt>
                <c:pt idx="3481">
                  <c:v>1381</c:v>
                </c:pt>
                <c:pt idx="3482">
                  <c:v>1382</c:v>
                </c:pt>
                <c:pt idx="3483">
                  <c:v>1383</c:v>
                </c:pt>
                <c:pt idx="3484">
                  <c:v>1384</c:v>
                </c:pt>
                <c:pt idx="3485">
                  <c:v>1385</c:v>
                </c:pt>
                <c:pt idx="3486">
                  <c:v>1386</c:v>
                </c:pt>
                <c:pt idx="3487">
                  <c:v>1387</c:v>
                </c:pt>
                <c:pt idx="3488">
                  <c:v>1388</c:v>
                </c:pt>
                <c:pt idx="3489">
                  <c:v>1389</c:v>
                </c:pt>
                <c:pt idx="3490">
                  <c:v>1390</c:v>
                </c:pt>
                <c:pt idx="3491">
                  <c:v>1391</c:v>
                </c:pt>
                <c:pt idx="3492">
                  <c:v>1392</c:v>
                </c:pt>
                <c:pt idx="3493">
                  <c:v>1393</c:v>
                </c:pt>
                <c:pt idx="3494">
                  <c:v>1394</c:v>
                </c:pt>
                <c:pt idx="3495">
                  <c:v>1395</c:v>
                </c:pt>
                <c:pt idx="3496">
                  <c:v>1396</c:v>
                </c:pt>
                <c:pt idx="3497">
                  <c:v>1397</c:v>
                </c:pt>
                <c:pt idx="3498">
                  <c:v>1398</c:v>
                </c:pt>
                <c:pt idx="3499">
                  <c:v>1399</c:v>
                </c:pt>
                <c:pt idx="3500">
                  <c:v>1400</c:v>
                </c:pt>
                <c:pt idx="3501">
                  <c:v>1401</c:v>
                </c:pt>
                <c:pt idx="3502">
                  <c:v>1402</c:v>
                </c:pt>
                <c:pt idx="3503">
                  <c:v>1403</c:v>
                </c:pt>
                <c:pt idx="3504">
                  <c:v>1404</c:v>
                </c:pt>
                <c:pt idx="3505">
                  <c:v>1405</c:v>
                </c:pt>
                <c:pt idx="3506">
                  <c:v>1406</c:v>
                </c:pt>
                <c:pt idx="3507">
                  <c:v>1407</c:v>
                </c:pt>
                <c:pt idx="3508">
                  <c:v>1408</c:v>
                </c:pt>
                <c:pt idx="3509">
                  <c:v>1409</c:v>
                </c:pt>
                <c:pt idx="3510">
                  <c:v>1410</c:v>
                </c:pt>
                <c:pt idx="3511">
                  <c:v>1411</c:v>
                </c:pt>
                <c:pt idx="3512">
                  <c:v>1412</c:v>
                </c:pt>
                <c:pt idx="3513">
                  <c:v>1413</c:v>
                </c:pt>
                <c:pt idx="3514">
                  <c:v>1414</c:v>
                </c:pt>
                <c:pt idx="3515">
                  <c:v>1415</c:v>
                </c:pt>
                <c:pt idx="3516">
                  <c:v>1416</c:v>
                </c:pt>
                <c:pt idx="3517">
                  <c:v>1417</c:v>
                </c:pt>
                <c:pt idx="3518">
                  <c:v>1418</c:v>
                </c:pt>
                <c:pt idx="3519">
                  <c:v>1419</c:v>
                </c:pt>
                <c:pt idx="3520">
                  <c:v>1420</c:v>
                </c:pt>
                <c:pt idx="3521">
                  <c:v>1421</c:v>
                </c:pt>
                <c:pt idx="3522">
                  <c:v>1422</c:v>
                </c:pt>
                <c:pt idx="3523">
                  <c:v>1423</c:v>
                </c:pt>
                <c:pt idx="3524">
                  <c:v>1424</c:v>
                </c:pt>
                <c:pt idx="3525">
                  <c:v>1425</c:v>
                </c:pt>
                <c:pt idx="3526">
                  <c:v>1426</c:v>
                </c:pt>
                <c:pt idx="3527">
                  <c:v>1427</c:v>
                </c:pt>
                <c:pt idx="3528">
                  <c:v>1428</c:v>
                </c:pt>
                <c:pt idx="3529">
                  <c:v>1429</c:v>
                </c:pt>
                <c:pt idx="3530">
                  <c:v>1430</c:v>
                </c:pt>
                <c:pt idx="3531">
                  <c:v>1431</c:v>
                </c:pt>
                <c:pt idx="3532">
                  <c:v>1432</c:v>
                </c:pt>
                <c:pt idx="3533">
                  <c:v>1433</c:v>
                </c:pt>
                <c:pt idx="3534">
                  <c:v>1434</c:v>
                </c:pt>
                <c:pt idx="3535">
                  <c:v>1435</c:v>
                </c:pt>
                <c:pt idx="3536">
                  <c:v>1436</c:v>
                </c:pt>
                <c:pt idx="3537">
                  <c:v>1437</c:v>
                </c:pt>
                <c:pt idx="3538">
                  <c:v>1438</c:v>
                </c:pt>
                <c:pt idx="3539">
                  <c:v>1439</c:v>
                </c:pt>
                <c:pt idx="3540">
                  <c:v>1440</c:v>
                </c:pt>
                <c:pt idx="3541">
                  <c:v>1441</c:v>
                </c:pt>
                <c:pt idx="3542">
                  <c:v>1442</c:v>
                </c:pt>
                <c:pt idx="3543">
                  <c:v>1443</c:v>
                </c:pt>
                <c:pt idx="3544">
                  <c:v>1444</c:v>
                </c:pt>
                <c:pt idx="3545">
                  <c:v>1445</c:v>
                </c:pt>
                <c:pt idx="3546">
                  <c:v>1446</c:v>
                </c:pt>
                <c:pt idx="3547">
                  <c:v>1447</c:v>
                </c:pt>
                <c:pt idx="3548">
                  <c:v>1448</c:v>
                </c:pt>
                <c:pt idx="3549">
                  <c:v>1449</c:v>
                </c:pt>
                <c:pt idx="3550">
                  <c:v>1450</c:v>
                </c:pt>
                <c:pt idx="3551">
                  <c:v>1451</c:v>
                </c:pt>
                <c:pt idx="3552">
                  <c:v>1452</c:v>
                </c:pt>
                <c:pt idx="3553">
                  <c:v>1453</c:v>
                </c:pt>
                <c:pt idx="3554">
                  <c:v>1454</c:v>
                </c:pt>
                <c:pt idx="3555">
                  <c:v>1455</c:v>
                </c:pt>
                <c:pt idx="3556">
                  <c:v>1456</c:v>
                </c:pt>
                <c:pt idx="3557">
                  <c:v>1457</c:v>
                </c:pt>
                <c:pt idx="3558">
                  <c:v>1458</c:v>
                </c:pt>
                <c:pt idx="3559">
                  <c:v>1459</c:v>
                </c:pt>
                <c:pt idx="3560">
                  <c:v>1460</c:v>
                </c:pt>
                <c:pt idx="3561">
                  <c:v>1461</c:v>
                </c:pt>
                <c:pt idx="3562">
                  <c:v>1462</c:v>
                </c:pt>
                <c:pt idx="3563">
                  <c:v>1463</c:v>
                </c:pt>
                <c:pt idx="3564">
                  <c:v>1464</c:v>
                </c:pt>
                <c:pt idx="3565">
                  <c:v>1465</c:v>
                </c:pt>
                <c:pt idx="3566">
                  <c:v>1466</c:v>
                </c:pt>
                <c:pt idx="3567">
                  <c:v>1467</c:v>
                </c:pt>
                <c:pt idx="3568">
                  <c:v>1468</c:v>
                </c:pt>
                <c:pt idx="3569">
                  <c:v>1469</c:v>
                </c:pt>
                <c:pt idx="3570">
                  <c:v>1470</c:v>
                </c:pt>
                <c:pt idx="3571">
                  <c:v>1471</c:v>
                </c:pt>
                <c:pt idx="3572">
                  <c:v>1472</c:v>
                </c:pt>
                <c:pt idx="3573">
                  <c:v>1473</c:v>
                </c:pt>
                <c:pt idx="3574">
                  <c:v>1474</c:v>
                </c:pt>
                <c:pt idx="3575">
                  <c:v>1475</c:v>
                </c:pt>
                <c:pt idx="3576">
                  <c:v>1476</c:v>
                </c:pt>
                <c:pt idx="3577">
                  <c:v>1477</c:v>
                </c:pt>
                <c:pt idx="3578">
                  <c:v>1478</c:v>
                </c:pt>
                <c:pt idx="3579">
                  <c:v>1479</c:v>
                </c:pt>
                <c:pt idx="3580">
                  <c:v>1480</c:v>
                </c:pt>
                <c:pt idx="3581">
                  <c:v>1481</c:v>
                </c:pt>
                <c:pt idx="3582">
                  <c:v>1482</c:v>
                </c:pt>
                <c:pt idx="3583">
                  <c:v>1483</c:v>
                </c:pt>
                <c:pt idx="3584">
                  <c:v>1484</c:v>
                </c:pt>
                <c:pt idx="3585">
                  <c:v>1485</c:v>
                </c:pt>
                <c:pt idx="3586">
                  <c:v>1486</c:v>
                </c:pt>
                <c:pt idx="3587">
                  <c:v>1487</c:v>
                </c:pt>
                <c:pt idx="3588">
                  <c:v>1488</c:v>
                </c:pt>
                <c:pt idx="3589">
                  <c:v>1489</c:v>
                </c:pt>
                <c:pt idx="3590">
                  <c:v>1490</c:v>
                </c:pt>
                <c:pt idx="3591">
                  <c:v>1491</c:v>
                </c:pt>
                <c:pt idx="3592">
                  <c:v>1492</c:v>
                </c:pt>
                <c:pt idx="3593">
                  <c:v>1493</c:v>
                </c:pt>
                <c:pt idx="3594">
                  <c:v>1494</c:v>
                </c:pt>
                <c:pt idx="3595">
                  <c:v>1495</c:v>
                </c:pt>
                <c:pt idx="3596">
                  <c:v>1496</c:v>
                </c:pt>
                <c:pt idx="3597">
                  <c:v>1497</c:v>
                </c:pt>
                <c:pt idx="3598">
                  <c:v>1498</c:v>
                </c:pt>
                <c:pt idx="3599">
                  <c:v>1499</c:v>
                </c:pt>
                <c:pt idx="3600">
                  <c:v>1500</c:v>
                </c:pt>
                <c:pt idx="3601">
                  <c:v>1501</c:v>
                </c:pt>
                <c:pt idx="3602">
                  <c:v>1502</c:v>
                </c:pt>
                <c:pt idx="3603">
                  <c:v>1503</c:v>
                </c:pt>
                <c:pt idx="3604">
                  <c:v>1504</c:v>
                </c:pt>
                <c:pt idx="3605">
                  <c:v>1505</c:v>
                </c:pt>
                <c:pt idx="3606">
                  <c:v>1506</c:v>
                </c:pt>
                <c:pt idx="3607">
                  <c:v>1507</c:v>
                </c:pt>
                <c:pt idx="3608">
                  <c:v>1508</c:v>
                </c:pt>
                <c:pt idx="3609">
                  <c:v>1509</c:v>
                </c:pt>
                <c:pt idx="3610">
                  <c:v>1510</c:v>
                </c:pt>
                <c:pt idx="3611">
                  <c:v>1511</c:v>
                </c:pt>
                <c:pt idx="3612">
                  <c:v>1512</c:v>
                </c:pt>
                <c:pt idx="3613">
                  <c:v>1513</c:v>
                </c:pt>
                <c:pt idx="3614">
                  <c:v>1514</c:v>
                </c:pt>
                <c:pt idx="3615">
                  <c:v>1515</c:v>
                </c:pt>
                <c:pt idx="3616">
                  <c:v>1516</c:v>
                </c:pt>
                <c:pt idx="3617">
                  <c:v>1517</c:v>
                </c:pt>
                <c:pt idx="3618">
                  <c:v>1518</c:v>
                </c:pt>
                <c:pt idx="3619">
                  <c:v>1519</c:v>
                </c:pt>
                <c:pt idx="3620">
                  <c:v>1520</c:v>
                </c:pt>
                <c:pt idx="3621">
                  <c:v>1521</c:v>
                </c:pt>
                <c:pt idx="3622">
                  <c:v>1522</c:v>
                </c:pt>
                <c:pt idx="3623">
                  <c:v>1523</c:v>
                </c:pt>
                <c:pt idx="3624">
                  <c:v>1524</c:v>
                </c:pt>
                <c:pt idx="3625">
                  <c:v>1525</c:v>
                </c:pt>
                <c:pt idx="3626">
                  <c:v>1526</c:v>
                </c:pt>
                <c:pt idx="3627">
                  <c:v>1527</c:v>
                </c:pt>
                <c:pt idx="3628">
                  <c:v>1528</c:v>
                </c:pt>
                <c:pt idx="3629">
                  <c:v>1529</c:v>
                </c:pt>
                <c:pt idx="3630">
                  <c:v>1530</c:v>
                </c:pt>
                <c:pt idx="3631">
                  <c:v>1531</c:v>
                </c:pt>
                <c:pt idx="3632">
                  <c:v>1532</c:v>
                </c:pt>
                <c:pt idx="3633">
                  <c:v>1533</c:v>
                </c:pt>
                <c:pt idx="3634">
                  <c:v>1534</c:v>
                </c:pt>
                <c:pt idx="3635">
                  <c:v>1535</c:v>
                </c:pt>
                <c:pt idx="3636">
                  <c:v>1536</c:v>
                </c:pt>
                <c:pt idx="3637">
                  <c:v>1537</c:v>
                </c:pt>
                <c:pt idx="3638">
                  <c:v>1538</c:v>
                </c:pt>
                <c:pt idx="3639">
                  <c:v>1539</c:v>
                </c:pt>
                <c:pt idx="3640">
                  <c:v>1540</c:v>
                </c:pt>
                <c:pt idx="3641">
                  <c:v>1541</c:v>
                </c:pt>
                <c:pt idx="3642">
                  <c:v>1542</c:v>
                </c:pt>
                <c:pt idx="3643">
                  <c:v>1543</c:v>
                </c:pt>
                <c:pt idx="3644">
                  <c:v>1544</c:v>
                </c:pt>
                <c:pt idx="3645">
                  <c:v>1545</c:v>
                </c:pt>
                <c:pt idx="3646">
                  <c:v>1546</c:v>
                </c:pt>
                <c:pt idx="3647">
                  <c:v>1547</c:v>
                </c:pt>
                <c:pt idx="3648">
                  <c:v>1548</c:v>
                </c:pt>
                <c:pt idx="3649">
                  <c:v>1549</c:v>
                </c:pt>
                <c:pt idx="3650">
                  <c:v>1550</c:v>
                </c:pt>
                <c:pt idx="3651">
                  <c:v>1551</c:v>
                </c:pt>
                <c:pt idx="3652">
                  <c:v>1552</c:v>
                </c:pt>
                <c:pt idx="3653">
                  <c:v>1553</c:v>
                </c:pt>
                <c:pt idx="3654">
                  <c:v>1554</c:v>
                </c:pt>
                <c:pt idx="3655">
                  <c:v>1555</c:v>
                </c:pt>
                <c:pt idx="3656">
                  <c:v>1556</c:v>
                </c:pt>
                <c:pt idx="3657">
                  <c:v>1557</c:v>
                </c:pt>
                <c:pt idx="3658">
                  <c:v>1558</c:v>
                </c:pt>
                <c:pt idx="3659">
                  <c:v>1559</c:v>
                </c:pt>
                <c:pt idx="3660">
                  <c:v>1560</c:v>
                </c:pt>
                <c:pt idx="3661">
                  <c:v>1561</c:v>
                </c:pt>
                <c:pt idx="3662">
                  <c:v>1562</c:v>
                </c:pt>
                <c:pt idx="3663">
                  <c:v>1563</c:v>
                </c:pt>
                <c:pt idx="3664">
                  <c:v>1564</c:v>
                </c:pt>
                <c:pt idx="3665">
                  <c:v>1565</c:v>
                </c:pt>
                <c:pt idx="3666">
                  <c:v>1566</c:v>
                </c:pt>
                <c:pt idx="3667">
                  <c:v>1567</c:v>
                </c:pt>
                <c:pt idx="3668">
                  <c:v>1568</c:v>
                </c:pt>
                <c:pt idx="3669">
                  <c:v>1569</c:v>
                </c:pt>
                <c:pt idx="3670">
                  <c:v>1570</c:v>
                </c:pt>
                <c:pt idx="3671">
                  <c:v>1571</c:v>
                </c:pt>
                <c:pt idx="3672">
                  <c:v>1572</c:v>
                </c:pt>
                <c:pt idx="3673">
                  <c:v>1573</c:v>
                </c:pt>
                <c:pt idx="3674">
                  <c:v>1574</c:v>
                </c:pt>
                <c:pt idx="3675">
                  <c:v>1575</c:v>
                </c:pt>
                <c:pt idx="3676">
                  <c:v>1576</c:v>
                </c:pt>
                <c:pt idx="3677">
                  <c:v>1577</c:v>
                </c:pt>
                <c:pt idx="3678">
                  <c:v>1578</c:v>
                </c:pt>
                <c:pt idx="3679">
                  <c:v>1579</c:v>
                </c:pt>
                <c:pt idx="3680">
                  <c:v>1580</c:v>
                </c:pt>
                <c:pt idx="3681">
                  <c:v>1581</c:v>
                </c:pt>
                <c:pt idx="3682">
                  <c:v>1582</c:v>
                </c:pt>
                <c:pt idx="3683">
                  <c:v>1583</c:v>
                </c:pt>
                <c:pt idx="3684">
                  <c:v>1584</c:v>
                </c:pt>
                <c:pt idx="3685">
                  <c:v>1585</c:v>
                </c:pt>
                <c:pt idx="3686">
                  <c:v>1586</c:v>
                </c:pt>
                <c:pt idx="3687">
                  <c:v>1587</c:v>
                </c:pt>
                <c:pt idx="3688">
                  <c:v>1588</c:v>
                </c:pt>
                <c:pt idx="3689">
                  <c:v>1589</c:v>
                </c:pt>
                <c:pt idx="3690">
                  <c:v>1590</c:v>
                </c:pt>
                <c:pt idx="3691">
                  <c:v>1591</c:v>
                </c:pt>
                <c:pt idx="3692">
                  <c:v>1592</c:v>
                </c:pt>
                <c:pt idx="3693">
                  <c:v>1593</c:v>
                </c:pt>
                <c:pt idx="3694">
                  <c:v>1594</c:v>
                </c:pt>
                <c:pt idx="3695">
                  <c:v>1595</c:v>
                </c:pt>
                <c:pt idx="3696">
                  <c:v>1596</c:v>
                </c:pt>
                <c:pt idx="3697">
                  <c:v>1597</c:v>
                </c:pt>
                <c:pt idx="3698">
                  <c:v>1598</c:v>
                </c:pt>
                <c:pt idx="3699">
                  <c:v>1599</c:v>
                </c:pt>
                <c:pt idx="3700">
                  <c:v>1600</c:v>
                </c:pt>
                <c:pt idx="3701">
                  <c:v>1601</c:v>
                </c:pt>
                <c:pt idx="3702">
                  <c:v>1602</c:v>
                </c:pt>
                <c:pt idx="3703">
                  <c:v>1603</c:v>
                </c:pt>
                <c:pt idx="3704">
                  <c:v>1604</c:v>
                </c:pt>
                <c:pt idx="3705">
                  <c:v>1605</c:v>
                </c:pt>
                <c:pt idx="3706">
                  <c:v>1606</c:v>
                </c:pt>
                <c:pt idx="3707">
                  <c:v>1607</c:v>
                </c:pt>
                <c:pt idx="3708">
                  <c:v>1608</c:v>
                </c:pt>
                <c:pt idx="3709">
                  <c:v>1609</c:v>
                </c:pt>
                <c:pt idx="3710">
                  <c:v>1610</c:v>
                </c:pt>
                <c:pt idx="3711">
                  <c:v>1611</c:v>
                </c:pt>
                <c:pt idx="3712">
                  <c:v>1612</c:v>
                </c:pt>
                <c:pt idx="3713">
                  <c:v>1613</c:v>
                </c:pt>
                <c:pt idx="3714">
                  <c:v>1614</c:v>
                </c:pt>
                <c:pt idx="3715">
                  <c:v>1615</c:v>
                </c:pt>
                <c:pt idx="3716">
                  <c:v>1616</c:v>
                </c:pt>
                <c:pt idx="3717">
                  <c:v>1617</c:v>
                </c:pt>
                <c:pt idx="3718">
                  <c:v>1618</c:v>
                </c:pt>
                <c:pt idx="3719">
                  <c:v>1619</c:v>
                </c:pt>
                <c:pt idx="3720">
                  <c:v>1620</c:v>
                </c:pt>
                <c:pt idx="3721">
                  <c:v>1621</c:v>
                </c:pt>
                <c:pt idx="3722">
                  <c:v>1622</c:v>
                </c:pt>
                <c:pt idx="3723">
                  <c:v>1623</c:v>
                </c:pt>
                <c:pt idx="3724">
                  <c:v>1624</c:v>
                </c:pt>
                <c:pt idx="3725">
                  <c:v>1625</c:v>
                </c:pt>
                <c:pt idx="3726">
                  <c:v>1626</c:v>
                </c:pt>
                <c:pt idx="3727">
                  <c:v>1627</c:v>
                </c:pt>
                <c:pt idx="3728">
                  <c:v>1628</c:v>
                </c:pt>
                <c:pt idx="3729">
                  <c:v>1629</c:v>
                </c:pt>
                <c:pt idx="3730">
                  <c:v>1630</c:v>
                </c:pt>
                <c:pt idx="3731">
                  <c:v>1631</c:v>
                </c:pt>
                <c:pt idx="3732">
                  <c:v>1632</c:v>
                </c:pt>
                <c:pt idx="3733">
                  <c:v>1633</c:v>
                </c:pt>
                <c:pt idx="3734">
                  <c:v>1634</c:v>
                </c:pt>
                <c:pt idx="3735">
                  <c:v>1635</c:v>
                </c:pt>
                <c:pt idx="3736">
                  <c:v>1636</c:v>
                </c:pt>
                <c:pt idx="3737">
                  <c:v>1637</c:v>
                </c:pt>
                <c:pt idx="3738">
                  <c:v>1638</c:v>
                </c:pt>
                <c:pt idx="3739">
                  <c:v>1639</c:v>
                </c:pt>
                <c:pt idx="3740">
                  <c:v>1640</c:v>
                </c:pt>
                <c:pt idx="3741">
                  <c:v>1641</c:v>
                </c:pt>
                <c:pt idx="3742">
                  <c:v>1642</c:v>
                </c:pt>
                <c:pt idx="3743">
                  <c:v>1643</c:v>
                </c:pt>
                <c:pt idx="3744">
                  <c:v>1644</c:v>
                </c:pt>
                <c:pt idx="3745">
                  <c:v>1645</c:v>
                </c:pt>
                <c:pt idx="3746">
                  <c:v>1646</c:v>
                </c:pt>
                <c:pt idx="3747">
                  <c:v>1647</c:v>
                </c:pt>
                <c:pt idx="3748">
                  <c:v>1648</c:v>
                </c:pt>
                <c:pt idx="3749">
                  <c:v>1649</c:v>
                </c:pt>
                <c:pt idx="3750">
                  <c:v>1650</c:v>
                </c:pt>
                <c:pt idx="3751">
                  <c:v>1651</c:v>
                </c:pt>
                <c:pt idx="3752">
                  <c:v>1652</c:v>
                </c:pt>
                <c:pt idx="3753">
                  <c:v>1653</c:v>
                </c:pt>
                <c:pt idx="3754">
                  <c:v>1654</c:v>
                </c:pt>
                <c:pt idx="3755">
                  <c:v>1655</c:v>
                </c:pt>
                <c:pt idx="3756">
                  <c:v>1656</c:v>
                </c:pt>
                <c:pt idx="3757">
                  <c:v>1657</c:v>
                </c:pt>
                <c:pt idx="3758">
                  <c:v>1658</c:v>
                </c:pt>
                <c:pt idx="3759">
                  <c:v>1659</c:v>
                </c:pt>
                <c:pt idx="3760">
                  <c:v>1660</c:v>
                </c:pt>
                <c:pt idx="3761">
                  <c:v>1661</c:v>
                </c:pt>
                <c:pt idx="3762">
                  <c:v>1662</c:v>
                </c:pt>
                <c:pt idx="3763">
                  <c:v>1663</c:v>
                </c:pt>
                <c:pt idx="3764">
                  <c:v>1664</c:v>
                </c:pt>
                <c:pt idx="3765">
                  <c:v>1665</c:v>
                </c:pt>
                <c:pt idx="3766">
                  <c:v>1666</c:v>
                </c:pt>
                <c:pt idx="3767">
                  <c:v>1667</c:v>
                </c:pt>
                <c:pt idx="3768">
                  <c:v>1668</c:v>
                </c:pt>
                <c:pt idx="3769">
                  <c:v>1669</c:v>
                </c:pt>
                <c:pt idx="3770">
                  <c:v>1670</c:v>
                </c:pt>
                <c:pt idx="3771">
                  <c:v>1671</c:v>
                </c:pt>
                <c:pt idx="3772">
                  <c:v>1672</c:v>
                </c:pt>
                <c:pt idx="3773">
                  <c:v>1673</c:v>
                </c:pt>
                <c:pt idx="3774">
                  <c:v>1674</c:v>
                </c:pt>
                <c:pt idx="3775">
                  <c:v>1675</c:v>
                </c:pt>
                <c:pt idx="3776">
                  <c:v>1676</c:v>
                </c:pt>
                <c:pt idx="3777">
                  <c:v>1677</c:v>
                </c:pt>
                <c:pt idx="3778">
                  <c:v>1678</c:v>
                </c:pt>
                <c:pt idx="3779">
                  <c:v>1679</c:v>
                </c:pt>
                <c:pt idx="3780">
                  <c:v>1680</c:v>
                </c:pt>
                <c:pt idx="3781">
                  <c:v>1681</c:v>
                </c:pt>
                <c:pt idx="3782">
                  <c:v>1682</c:v>
                </c:pt>
                <c:pt idx="3783">
                  <c:v>1683</c:v>
                </c:pt>
                <c:pt idx="3784">
                  <c:v>1684</c:v>
                </c:pt>
                <c:pt idx="3785">
                  <c:v>1685</c:v>
                </c:pt>
                <c:pt idx="3786">
                  <c:v>1686</c:v>
                </c:pt>
                <c:pt idx="3787">
                  <c:v>1687</c:v>
                </c:pt>
                <c:pt idx="3788">
                  <c:v>1688</c:v>
                </c:pt>
                <c:pt idx="3789">
                  <c:v>1689</c:v>
                </c:pt>
                <c:pt idx="3790">
                  <c:v>1690</c:v>
                </c:pt>
                <c:pt idx="3791">
                  <c:v>1691</c:v>
                </c:pt>
                <c:pt idx="3792">
                  <c:v>1692</c:v>
                </c:pt>
                <c:pt idx="3793">
                  <c:v>1693</c:v>
                </c:pt>
                <c:pt idx="3794">
                  <c:v>1694</c:v>
                </c:pt>
                <c:pt idx="3795">
                  <c:v>1695</c:v>
                </c:pt>
                <c:pt idx="3796">
                  <c:v>1696</c:v>
                </c:pt>
                <c:pt idx="3797">
                  <c:v>1697</c:v>
                </c:pt>
                <c:pt idx="3798">
                  <c:v>1698</c:v>
                </c:pt>
                <c:pt idx="3799">
                  <c:v>1699</c:v>
                </c:pt>
                <c:pt idx="3800">
                  <c:v>1700</c:v>
                </c:pt>
                <c:pt idx="3801">
                  <c:v>1701</c:v>
                </c:pt>
                <c:pt idx="3802">
                  <c:v>1702</c:v>
                </c:pt>
                <c:pt idx="3803">
                  <c:v>1703</c:v>
                </c:pt>
                <c:pt idx="3804">
                  <c:v>1704</c:v>
                </c:pt>
                <c:pt idx="3805">
                  <c:v>1705</c:v>
                </c:pt>
                <c:pt idx="3806">
                  <c:v>1706</c:v>
                </c:pt>
                <c:pt idx="3807">
                  <c:v>1707</c:v>
                </c:pt>
                <c:pt idx="3808">
                  <c:v>1708</c:v>
                </c:pt>
                <c:pt idx="3809">
                  <c:v>1709</c:v>
                </c:pt>
                <c:pt idx="3810">
                  <c:v>1710</c:v>
                </c:pt>
                <c:pt idx="3811">
                  <c:v>1711</c:v>
                </c:pt>
                <c:pt idx="3812">
                  <c:v>1712</c:v>
                </c:pt>
                <c:pt idx="3813">
                  <c:v>1713</c:v>
                </c:pt>
                <c:pt idx="3814">
                  <c:v>1714</c:v>
                </c:pt>
                <c:pt idx="3815">
                  <c:v>1715</c:v>
                </c:pt>
                <c:pt idx="3816">
                  <c:v>1716</c:v>
                </c:pt>
                <c:pt idx="3817">
                  <c:v>1717</c:v>
                </c:pt>
                <c:pt idx="3818">
                  <c:v>1718</c:v>
                </c:pt>
                <c:pt idx="3819">
                  <c:v>1719</c:v>
                </c:pt>
                <c:pt idx="3820">
                  <c:v>1720</c:v>
                </c:pt>
                <c:pt idx="3821">
                  <c:v>1721</c:v>
                </c:pt>
                <c:pt idx="3822">
                  <c:v>1722</c:v>
                </c:pt>
                <c:pt idx="3823">
                  <c:v>1723</c:v>
                </c:pt>
                <c:pt idx="3824">
                  <c:v>1724</c:v>
                </c:pt>
                <c:pt idx="3825">
                  <c:v>1725</c:v>
                </c:pt>
                <c:pt idx="3826">
                  <c:v>1726</c:v>
                </c:pt>
                <c:pt idx="3827">
                  <c:v>1727</c:v>
                </c:pt>
                <c:pt idx="3828">
                  <c:v>1728</c:v>
                </c:pt>
                <c:pt idx="3829">
                  <c:v>1729</c:v>
                </c:pt>
                <c:pt idx="3830">
                  <c:v>1730</c:v>
                </c:pt>
                <c:pt idx="3831">
                  <c:v>1731</c:v>
                </c:pt>
                <c:pt idx="3832">
                  <c:v>1732</c:v>
                </c:pt>
                <c:pt idx="3833">
                  <c:v>1733</c:v>
                </c:pt>
                <c:pt idx="3834">
                  <c:v>1734</c:v>
                </c:pt>
                <c:pt idx="3835">
                  <c:v>1735</c:v>
                </c:pt>
                <c:pt idx="3836">
                  <c:v>1736</c:v>
                </c:pt>
                <c:pt idx="3837">
                  <c:v>1737</c:v>
                </c:pt>
                <c:pt idx="3838">
                  <c:v>1738</c:v>
                </c:pt>
                <c:pt idx="3839">
                  <c:v>1739</c:v>
                </c:pt>
                <c:pt idx="3840">
                  <c:v>1740</c:v>
                </c:pt>
                <c:pt idx="3841">
                  <c:v>1741</c:v>
                </c:pt>
                <c:pt idx="3842">
                  <c:v>1742</c:v>
                </c:pt>
                <c:pt idx="3843">
                  <c:v>1743</c:v>
                </c:pt>
                <c:pt idx="3844">
                  <c:v>1744</c:v>
                </c:pt>
                <c:pt idx="3845">
                  <c:v>1745</c:v>
                </c:pt>
                <c:pt idx="3846">
                  <c:v>1746</c:v>
                </c:pt>
                <c:pt idx="3847">
                  <c:v>1747</c:v>
                </c:pt>
                <c:pt idx="3848">
                  <c:v>1748</c:v>
                </c:pt>
                <c:pt idx="3849">
                  <c:v>1749</c:v>
                </c:pt>
                <c:pt idx="3850">
                  <c:v>1750</c:v>
                </c:pt>
                <c:pt idx="3851">
                  <c:v>1751</c:v>
                </c:pt>
                <c:pt idx="3852">
                  <c:v>1752</c:v>
                </c:pt>
                <c:pt idx="3853">
                  <c:v>1753</c:v>
                </c:pt>
                <c:pt idx="3854">
                  <c:v>1754</c:v>
                </c:pt>
                <c:pt idx="3855">
                  <c:v>1755</c:v>
                </c:pt>
                <c:pt idx="3856">
                  <c:v>1756</c:v>
                </c:pt>
                <c:pt idx="3857">
                  <c:v>1757</c:v>
                </c:pt>
                <c:pt idx="3858">
                  <c:v>1758</c:v>
                </c:pt>
                <c:pt idx="3859">
                  <c:v>1759</c:v>
                </c:pt>
                <c:pt idx="3860">
                  <c:v>1760</c:v>
                </c:pt>
                <c:pt idx="3861">
                  <c:v>1761</c:v>
                </c:pt>
                <c:pt idx="3862">
                  <c:v>1762</c:v>
                </c:pt>
                <c:pt idx="3863">
                  <c:v>1763</c:v>
                </c:pt>
                <c:pt idx="3864">
                  <c:v>1764</c:v>
                </c:pt>
                <c:pt idx="3865">
                  <c:v>1765</c:v>
                </c:pt>
                <c:pt idx="3866">
                  <c:v>1766</c:v>
                </c:pt>
                <c:pt idx="3867">
                  <c:v>1767</c:v>
                </c:pt>
                <c:pt idx="3868">
                  <c:v>1768</c:v>
                </c:pt>
                <c:pt idx="3869">
                  <c:v>1769</c:v>
                </c:pt>
                <c:pt idx="3870">
                  <c:v>1770</c:v>
                </c:pt>
                <c:pt idx="3871">
                  <c:v>1771</c:v>
                </c:pt>
                <c:pt idx="3872">
                  <c:v>1772</c:v>
                </c:pt>
                <c:pt idx="3873">
                  <c:v>1773</c:v>
                </c:pt>
                <c:pt idx="3874">
                  <c:v>1774</c:v>
                </c:pt>
                <c:pt idx="3875">
                  <c:v>1775</c:v>
                </c:pt>
                <c:pt idx="3876">
                  <c:v>1776</c:v>
                </c:pt>
                <c:pt idx="3877">
                  <c:v>1777</c:v>
                </c:pt>
                <c:pt idx="3878">
                  <c:v>1778</c:v>
                </c:pt>
                <c:pt idx="3879">
                  <c:v>1779</c:v>
                </c:pt>
                <c:pt idx="3880">
                  <c:v>1780</c:v>
                </c:pt>
                <c:pt idx="3881">
                  <c:v>1781</c:v>
                </c:pt>
                <c:pt idx="3882">
                  <c:v>1782</c:v>
                </c:pt>
                <c:pt idx="3883">
                  <c:v>1783</c:v>
                </c:pt>
                <c:pt idx="3884">
                  <c:v>1784</c:v>
                </c:pt>
                <c:pt idx="3885">
                  <c:v>1785</c:v>
                </c:pt>
                <c:pt idx="3886">
                  <c:v>1786</c:v>
                </c:pt>
                <c:pt idx="3887">
                  <c:v>1787</c:v>
                </c:pt>
                <c:pt idx="3888">
                  <c:v>1788</c:v>
                </c:pt>
                <c:pt idx="3889">
                  <c:v>1789</c:v>
                </c:pt>
                <c:pt idx="3890">
                  <c:v>1790</c:v>
                </c:pt>
                <c:pt idx="3891">
                  <c:v>1791</c:v>
                </c:pt>
                <c:pt idx="3892">
                  <c:v>1792</c:v>
                </c:pt>
                <c:pt idx="3893">
                  <c:v>1793</c:v>
                </c:pt>
                <c:pt idx="3894">
                  <c:v>1794</c:v>
                </c:pt>
                <c:pt idx="3895">
                  <c:v>1795</c:v>
                </c:pt>
                <c:pt idx="3896">
                  <c:v>1796</c:v>
                </c:pt>
                <c:pt idx="3897">
                  <c:v>1797</c:v>
                </c:pt>
                <c:pt idx="3898">
                  <c:v>1798</c:v>
                </c:pt>
                <c:pt idx="3899">
                  <c:v>1799</c:v>
                </c:pt>
                <c:pt idx="3900">
                  <c:v>1800</c:v>
                </c:pt>
                <c:pt idx="3901">
                  <c:v>1801</c:v>
                </c:pt>
                <c:pt idx="3902">
                  <c:v>1802</c:v>
                </c:pt>
                <c:pt idx="3903">
                  <c:v>1803</c:v>
                </c:pt>
                <c:pt idx="3904">
                  <c:v>1804</c:v>
                </c:pt>
                <c:pt idx="3905">
                  <c:v>1805</c:v>
                </c:pt>
                <c:pt idx="3906">
                  <c:v>1806</c:v>
                </c:pt>
                <c:pt idx="3907">
                  <c:v>1807</c:v>
                </c:pt>
                <c:pt idx="3908">
                  <c:v>1808</c:v>
                </c:pt>
                <c:pt idx="3909">
                  <c:v>1809</c:v>
                </c:pt>
                <c:pt idx="3910">
                  <c:v>1810</c:v>
                </c:pt>
                <c:pt idx="3911">
                  <c:v>1811</c:v>
                </c:pt>
                <c:pt idx="3912">
                  <c:v>1812</c:v>
                </c:pt>
                <c:pt idx="3913">
                  <c:v>1813</c:v>
                </c:pt>
                <c:pt idx="3914">
                  <c:v>1814</c:v>
                </c:pt>
                <c:pt idx="3915">
                  <c:v>1815</c:v>
                </c:pt>
                <c:pt idx="3916">
                  <c:v>1816</c:v>
                </c:pt>
                <c:pt idx="3917">
                  <c:v>1817</c:v>
                </c:pt>
                <c:pt idx="3918">
                  <c:v>1818</c:v>
                </c:pt>
                <c:pt idx="3919">
                  <c:v>1819</c:v>
                </c:pt>
                <c:pt idx="3920">
                  <c:v>1820</c:v>
                </c:pt>
                <c:pt idx="3921">
                  <c:v>1821</c:v>
                </c:pt>
                <c:pt idx="3922">
                  <c:v>1822</c:v>
                </c:pt>
                <c:pt idx="3923">
                  <c:v>1823</c:v>
                </c:pt>
                <c:pt idx="3924">
                  <c:v>1824</c:v>
                </c:pt>
                <c:pt idx="3925">
                  <c:v>1825</c:v>
                </c:pt>
                <c:pt idx="3926">
                  <c:v>1826</c:v>
                </c:pt>
                <c:pt idx="3927">
                  <c:v>1827</c:v>
                </c:pt>
                <c:pt idx="3928">
                  <c:v>1828</c:v>
                </c:pt>
                <c:pt idx="3929">
                  <c:v>1829</c:v>
                </c:pt>
                <c:pt idx="3930">
                  <c:v>1830</c:v>
                </c:pt>
                <c:pt idx="3931">
                  <c:v>1831</c:v>
                </c:pt>
                <c:pt idx="3932">
                  <c:v>1832</c:v>
                </c:pt>
                <c:pt idx="3933">
                  <c:v>1833</c:v>
                </c:pt>
                <c:pt idx="3934">
                  <c:v>1834</c:v>
                </c:pt>
                <c:pt idx="3935">
                  <c:v>1835</c:v>
                </c:pt>
                <c:pt idx="3936">
                  <c:v>1836</c:v>
                </c:pt>
                <c:pt idx="3937">
                  <c:v>1837</c:v>
                </c:pt>
                <c:pt idx="3938">
                  <c:v>1838</c:v>
                </c:pt>
                <c:pt idx="3939">
                  <c:v>1839</c:v>
                </c:pt>
                <c:pt idx="3940">
                  <c:v>1840</c:v>
                </c:pt>
                <c:pt idx="3941">
                  <c:v>1841</c:v>
                </c:pt>
                <c:pt idx="3942">
                  <c:v>1842</c:v>
                </c:pt>
                <c:pt idx="3943">
                  <c:v>1843</c:v>
                </c:pt>
                <c:pt idx="3944">
                  <c:v>1844</c:v>
                </c:pt>
                <c:pt idx="3945">
                  <c:v>1845</c:v>
                </c:pt>
                <c:pt idx="3946">
                  <c:v>1846</c:v>
                </c:pt>
                <c:pt idx="3947">
                  <c:v>1847</c:v>
                </c:pt>
                <c:pt idx="3948">
                  <c:v>1848</c:v>
                </c:pt>
                <c:pt idx="3949">
                  <c:v>1849</c:v>
                </c:pt>
                <c:pt idx="3950">
                  <c:v>1850</c:v>
                </c:pt>
                <c:pt idx="3951">
                  <c:v>1851</c:v>
                </c:pt>
                <c:pt idx="3952">
                  <c:v>1852</c:v>
                </c:pt>
                <c:pt idx="3953">
                  <c:v>1853</c:v>
                </c:pt>
                <c:pt idx="3954">
                  <c:v>1854</c:v>
                </c:pt>
                <c:pt idx="3955">
                  <c:v>1855</c:v>
                </c:pt>
                <c:pt idx="3956">
                  <c:v>1856</c:v>
                </c:pt>
                <c:pt idx="3957">
                  <c:v>1857</c:v>
                </c:pt>
                <c:pt idx="3958">
                  <c:v>1858</c:v>
                </c:pt>
                <c:pt idx="3959">
                  <c:v>1859</c:v>
                </c:pt>
                <c:pt idx="3960">
                  <c:v>1860</c:v>
                </c:pt>
                <c:pt idx="3961">
                  <c:v>1861</c:v>
                </c:pt>
                <c:pt idx="3962">
                  <c:v>1862</c:v>
                </c:pt>
                <c:pt idx="3963">
                  <c:v>1863</c:v>
                </c:pt>
                <c:pt idx="3964">
                  <c:v>1864</c:v>
                </c:pt>
                <c:pt idx="3965">
                  <c:v>1865</c:v>
                </c:pt>
                <c:pt idx="3966">
                  <c:v>1866</c:v>
                </c:pt>
                <c:pt idx="3967">
                  <c:v>1867</c:v>
                </c:pt>
                <c:pt idx="3968">
                  <c:v>1868</c:v>
                </c:pt>
                <c:pt idx="3969">
                  <c:v>1869</c:v>
                </c:pt>
                <c:pt idx="3970">
                  <c:v>1870</c:v>
                </c:pt>
                <c:pt idx="3971">
                  <c:v>1871</c:v>
                </c:pt>
                <c:pt idx="3972">
                  <c:v>1872</c:v>
                </c:pt>
                <c:pt idx="3973">
                  <c:v>1873</c:v>
                </c:pt>
                <c:pt idx="3974">
                  <c:v>1874</c:v>
                </c:pt>
                <c:pt idx="3975">
                  <c:v>1875</c:v>
                </c:pt>
                <c:pt idx="3976">
                  <c:v>1876</c:v>
                </c:pt>
                <c:pt idx="3977">
                  <c:v>1877</c:v>
                </c:pt>
                <c:pt idx="3978">
                  <c:v>1878</c:v>
                </c:pt>
                <c:pt idx="3979">
                  <c:v>1879</c:v>
                </c:pt>
                <c:pt idx="3980">
                  <c:v>1880</c:v>
                </c:pt>
                <c:pt idx="3981">
                  <c:v>1881</c:v>
                </c:pt>
                <c:pt idx="3982">
                  <c:v>1882</c:v>
                </c:pt>
                <c:pt idx="3983">
                  <c:v>1883</c:v>
                </c:pt>
                <c:pt idx="3984">
                  <c:v>1884</c:v>
                </c:pt>
                <c:pt idx="3985">
                  <c:v>1885</c:v>
                </c:pt>
                <c:pt idx="3986">
                  <c:v>1886</c:v>
                </c:pt>
                <c:pt idx="3987">
                  <c:v>1887</c:v>
                </c:pt>
                <c:pt idx="3988">
                  <c:v>1888</c:v>
                </c:pt>
                <c:pt idx="3989">
                  <c:v>1889</c:v>
                </c:pt>
                <c:pt idx="3990">
                  <c:v>1890</c:v>
                </c:pt>
                <c:pt idx="3991">
                  <c:v>1891</c:v>
                </c:pt>
                <c:pt idx="3992">
                  <c:v>1892</c:v>
                </c:pt>
                <c:pt idx="3993">
                  <c:v>1893</c:v>
                </c:pt>
                <c:pt idx="3994">
                  <c:v>1894</c:v>
                </c:pt>
                <c:pt idx="3995">
                  <c:v>1895</c:v>
                </c:pt>
                <c:pt idx="3996">
                  <c:v>1896</c:v>
                </c:pt>
                <c:pt idx="3997">
                  <c:v>1897</c:v>
                </c:pt>
                <c:pt idx="3998">
                  <c:v>1898</c:v>
                </c:pt>
                <c:pt idx="3999">
                  <c:v>1899</c:v>
                </c:pt>
                <c:pt idx="4000">
                  <c:v>1900</c:v>
                </c:pt>
                <c:pt idx="4001">
                  <c:v>1901</c:v>
                </c:pt>
                <c:pt idx="4002">
                  <c:v>1902</c:v>
                </c:pt>
                <c:pt idx="4003">
                  <c:v>1903</c:v>
                </c:pt>
                <c:pt idx="4004">
                  <c:v>1904</c:v>
                </c:pt>
                <c:pt idx="4005">
                  <c:v>1905</c:v>
                </c:pt>
                <c:pt idx="4006">
                  <c:v>1906</c:v>
                </c:pt>
                <c:pt idx="4007">
                  <c:v>1907</c:v>
                </c:pt>
                <c:pt idx="4008">
                  <c:v>1908</c:v>
                </c:pt>
                <c:pt idx="4009">
                  <c:v>1909</c:v>
                </c:pt>
                <c:pt idx="4010">
                  <c:v>1910</c:v>
                </c:pt>
                <c:pt idx="4011">
                  <c:v>1911</c:v>
                </c:pt>
                <c:pt idx="4012">
                  <c:v>1912</c:v>
                </c:pt>
                <c:pt idx="4013">
                  <c:v>1913</c:v>
                </c:pt>
                <c:pt idx="4014">
                  <c:v>1914</c:v>
                </c:pt>
                <c:pt idx="4015">
                  <c:v>1915</c:v>
                </c:pt>
                <c:pt idx="4016">
                  <c:v>1916</c:v>
                </c:pt>
                <c:pt idx="4017">
                  <c:v>1917</c:v>
                </c:pt>
                <c:pt idx="4018">
                  <c:v>1918</c:v>
                </c:pt>
                <c:pt idx="4019">
                  <c:v>1919</c:v>
                </c:pt>
                <c:pt idx="4020">
                  <c:v>1920</c:v>
                </c:pt>
                <c:pt idx="4021">
                  <c:v>1921</c:v>
                </c:pt>
                <c:pt idx="4022">
                  <c:v>1922</c:v>
                </c:pt>
                <c:pt idx="4023">
                  <c:v>1923</c:v>
                </c:pt>
                <c:pt idx="4024">
                  <c:v>1924</c:v>
                </c:pt>
                <c:pt idx="4025">
                  <c:v>1925</c:v>
                </c:pt>
                <c:pt idx="4026">
                  <c:v>1926</c:v>
                </c:pt>
                <c:pt idx="4027">
                  <c:v>1927</c:v>
                </c:pt>
                <c:pt idx="4028">
                  <c:v>1928</c:v>
                </c:pt>
                <c:pt idx="4029">
                  <c:v>1929</c:v>
                </c:pt>
                <c:pt idx="4030">
                  <c:v>1930</c:v>
                </c:pt>
                <c:pt idx="4031">
                  <c:v>1931</c:v>
                </c:pt>
                <c:pt idx="4032">
                  <c:v>1932</c:v>
                </c:pt>
                <c:pt idx="4033">
                  <c:v>1933</c:v>
                </c:pt>
                <c:pt idx="4034">
                  <c:v>1934</c:v>
                </c:pt>
                <c:pt idx="4035">
                  <c:v>1935</c:v>
                </c:pt>
                <c:pt idx="4036">
                  <c:v>1936</c:v>
                </c:pt>
                <c:pt idx="4037">
                  <c:v>1937</c:v>
                </c:pt>
                <c:pt idx="4038">
                  <c:v>1938</c:v>
                </c:pt>
                <c:pt idx="4039">
                  <c:v>1939</c:v>
                </c:pt>
                <c:pt idx="4040">
                  <c:v>1940</c:v>
                </c:pt>
                <c:pt idx="4041">
                  <c:v>1941</c:v>
                </c:pt>
                <c:pt idx="4042">
                  <c:v>1942</c:v>
                </c:pt>
                <c:pt idx="4043">
                  <c:v>1943</c:v>
                </c:pt>
                <c:pt idx="4044">
                  <c:v>1944</c:v>
                </c:pt>
                <c:pt idx="4045">
                  <c:v>1945</c:v>
                </c:pt>
                <c:pt idx="4046">
                  <c:v>1946</c:v>
                </c:pt>
                <c:pt idx="4047">
                  <c:v>1947</c:v>
                </c:pt>
                <c:pt idx="4048">
                  <c:v>1948</c:v>
                </c:pt>
                <c:pt idx="4049">
                  <c:v>1949</c:v>
                </c:pt>
                <c:pt idx="4050">
                  <c:v>1950</c:v>
                </c:pt>
                <c:pt idx="4051">
                  <c:v>1951</c:v>
                </c:pt>
                <c:pt idx="4052">
                  <c:v>1952</c:v>
                </c:pt>
                <c:pt idx="4053">
                  <c:v>1953</c:v>
                </c:pt>
                <c:pt idx="4054">
                  <c:v>1954</c:v>
                </c:pt>
                <c:pt idx="4055">
                  <c:v>1955</c:v>
                </c:pt>
                <c:pt idx="4056">
                  <c:v>1956</c:v>
                </c:pt>
                <c:pt idx="4057">
                  <c:v>1957</c:v>
                </c:pt>
                <c:pt idx="4058">
                  <c:v>1958</c:v>
                </c:pt>
                <c:pt idx="4059">
                  <c:v>1959</c:v>
                </c:pt>
                <c:pt idx="4060">
                  <c:v>1960</c:v>
                </c:pt>
                <c:pt idx="4061">
                  <c:v>1961</c:v>
                </c:pt>
                <c:pt idx="4062">
                  <c:v>1962</c:v>
                </c:pt>
                <c:pt idx="4063">
                  <c:v>1963</c:v>
                </c:pt>
                <c:pt idx="4064">
                  <c:v>1964</c:v>
                </c:pt>
                <c:pt idx="4065">
                  <c:v>1965</c:v>
                </c:pt>
                <c:pt idx="4066">
                  <c:v>1966</c:v>
                </c:pt>
                <c:pt idx="4067">
                  <c:v>1967</c:v>
                </c:pt>
                <c:pt idx="4068">
                  <c:v>1968</c:v>
                </c:pt>
                <c:pt idx="4069">
                  <c:v>1969</c:v>
                </c:pt>
                <c:pt idx="4070">
                  <c:v>1970</c:v>
                </c:pt>
                <c:pt idx="4071">
                  <c:v>1971</c:v>
                </c:pt>
                <c:pt idx="4072">
                  <c:v>1972</c:v>
                </c:pt>
                <c:pt idx="4073">
                  <c:v>1973</c:v>
                </c:pt>
                <c:pt idx="4074">
                  <c:v>1974</c:v>
                </c:pt>
                <c:pt idx="4075">
                  <c:v>1975</c:v>
                </c:pt>
                <c:pt idx="4076">
                  <c:v>1976</c:v>
                </c:pt>
                <c:pt idx="4077">
                  <c:v>1977</c:v>
                </c:pt>
                <c:pt idx="4078">
                  <c:v>1978</c:v>
                </c:pt>
                <c:pt idx="4079">
                  <c:v>1979</c:v>
                </c:pt>
                <c:pt idx="4080">
                  <c:v>1980</c:v>
                </c:pt>
                <c:pt idx="4081">
                  <c:v>1981</c:v>
                </c:pt>
                <c:pt idx="4082">
                  <c:v>1982</c:v>
                </c:pt>
                <c:pt idx="4083">
                  <c:v>1983</c:v>
                </c:pt>
                <c:pt idx="4084">
                  <c:v>1984</c:v>
                </c:pt>
                <c:pt idx="4085">
                  <c:v>1985</c:v>
                </c:pt>
                <c:pt idx="4086">
                  <c:v>1986</c:v>
                </c:pt>
                <c:pt idx="4087">
                  <c:v>1987</c:v>
                </c:pt>
                <c:pt idx="4088">
                  <c:v>1988</c:v>
                </c:pt>
                <c:pt idx="4089">
                  <c:v>1989</c:v>
                </c:pt>
                <c:pt idx="4090">
                  <c:v>1990</c:v>
                </c:pt>
                <c:pt idx="4091">
                  <c:v>1991</c:v>
                </c:pt>
                <c:pt idx="4092">
                  <c:v>1992</c:v>
                </c:pt>
                <c:pt idx="4093">
                  <c:v>1993</c:v>
                </c:pt>
                <c:pt idx="4094">
                  <c:v>1994</c:v>
                </c:pt>
                <c:pt idx="4095">
                  <c:v>1995</c:v>
                </c:pt>
                <c:pt idx="4096">
                  <c:v>1996</c:v>
                </c:pt>
                <c:pt idx="4097">
                  <c:v>1997</c:v>
                </c:pt>
                <c:pt idx="4098">
                  <c:v>1998</c:v>
                </c:pt>
                <c:pt idx="4099">
                  <c:v>1999</c:v>
                </c:pt>
                <c:pt idx="4100">
                  <c:v>2000</c:v>
                </c:pt>
                <c:pt idx="4101">
                  <c:v>2001</c:v>
                </c:pt>
                <c:pt idx="4102">
                  <c:v>2002</c:v>
                </c:pt>
                <c:pt idx="4103">
                  <c:v>2003</c:v>
                </c:pt>
                <c:pt idx="4104">
                  <c:v>2004</c:v>
                </c:pt>
                <c:pt idx="4105">
                  <c:v>2005</c:v>
                </c:pt>
                <c:pt idx="4106">
                  <c:v>2006</c:v>
                </c:pt>
                <c:pt idx="4107">
                  <c:v>2007</c:v>
                </c:pt>
                <c:pt idx="4108">
                  <c:v>2008</c:v>
                </c:pt>
                <c:pt idx="4109">
                  <c:v>2009</c:v>
                </c:pt>
                <c:pt idx="4110">
                  <c:v>2010</c:v>
                </c:pt>
                <c:pt idx="4111">
                  <c:v>2011</c:v>
                </c:pt>
                <c:pt idx="4112">
                  <c:v>2012</c:v>
                </c:pt>
                <c:pt idx="4113">
                  <c:v>2013</c:v>
                </c:pt>
                <c:pt idx="4114">
                  <c:v>2014</c:v>
                </c:pt>
                <c:pt idx="4115">
                  <c:v>2015</c:v>
                </c:pt>
                <c:pt idx="4116">
                  <c:v>2016</c:v>
                </c:pt>
                <c:pt idx="4117">
                  <c:v>2017</c:v>
                </c:pt>
                <c:pt idx="4118">
                  <c:v>2018</c:v>
                </c:pt>
                <c:pt idx="4119">
                  <c:v>2019</c:v>
                </c:pt>
                <c:pt idx="4120">
                  <c:v>2020</c:v>
                </c:pt>
                <c:pt idx="4121">
                  <c:v>2021</c:v>
                </c:pt>
                <c:pt idx="4122">
                  <c:v>2022</c:v>
                </c:pt>
                <c:pt idx="4123">
                  <c:v>2023</c:v>
                </c:pt>
                <c:pt idx="4124">
                  <c:v>2024</c:v>
                </c:pt>
                <c:pt idx="4125">
                  <c:v>2025</c:v>
                </c:pt>
                <c:pt idx="4126">
                  <c:v>2026</c:v>
                </c:pt>
                <c:pt idx="4127">
                  <c:v>2027</c:v>
                </c:pt>
                <c:pt idx="4128">
                  <c:v>2028</c:v>
                </c:pt>
                <c:pt idx="4129">
                  <c:v>2029</c:v>
                </c:pt>
                <c:pt idx="4130">
                  <c:v>2030</c:v>
                </c:pt>
                <c:pt idx="4131">
                  <c:v>2031</c:v>
                </c:pt>
                <c:pt idx="4132">
                  <c:v>2032</c:v>
                </c:pt>
                <c:pt idx="4133">
                  <c:v>2033</c:v>
                </c:pt>
                <c:pt idx="4134">
                  <c:v>2034</c:v>
                </c:pt>
                <c:pt idx="4135">
                  <c:v>2035</c:v>
                </c:pt>
                <c:pt idx="4136">
                  <c:v>2036</c:v>
                </c:pt>
                <c:pt idx="4137">
                  <c:v>2037</c:v>
                </c:pt>
                <c:pt idx="4138">
                  <c:v>2038</c:v>
                </c:pt>
                <c:pt idx="4139">
                  <c:v>2039</c:v>
                </c:pt>
                <c:pt idx="4140">
                  <c:v>2040</c:v>
                </c:pt>
                <c:pt idx="4141">
                  <c:v>2041</c:v>
                </c:pt>
                <c:pt idx="4142">
                  <c:v>2042</c:v>
                </c:pt>
                <c:pt idx="4143">
                  <c:v>2043</c:v>
                </c:pt>
                <c:pt idx="4144">
                  <c:v>2044</c:v>
                </c:pt>
                <c:pt idx="4145">
                  <c:v>2045</c:v>
                </c:pt>
                <c:pt idx="4146">
                  <c:v>2046</c:v>
                </c:pt>
                <c:pt idx="4147">
                  <c:v>2047</c:v>
                </c:pt>
                <c:pt idx="4148">
                  <c:v>2048</c:v>
                </c:pt>
                <c:pt idx="4149">
                  <c:v>2049</c:v>
                </c:pt>
                <c:pt idx="4150">
                  <c:v>2050</c:v>
                </c:pt>
                <c:pt idx="4151">
                  <c:v>2051</c:v>
                </c:pt>
                <c:pt idx="4152">
                  <c:v>2052</c:v>
                </c:pt>
                <c:pt idx="4153">
                  <c:v>2053</c:v>
                </c:pt>
                <c:pt idx="4154">
                  <c:v>2054</c:v>
                </c:pt>
                <c:pt idx="4155">
                  <c:v>2055</c:v>
                </c:pt>
                <c:pt idx="4156">
                  <c:v>2056</c:v>
                </c:pt>
                <c:pt idx="4157">
                  <c:v>2057</c:v>
                </c:pt>
                <c:pt idx="4158">
                  <c:v>2058</c:v>
                </c:pt>
                <c:pt idx="4159">
                  <c:v>2059</c:v>
                </c:pt>
                <c:pt idx="4160">
                  <c:v>2060</c:v>
                </c:pt>
                <c:pt idx="4161">
                  <c:v>2061</c:v>
                </c:pt>
                <c:pt idx="4162">
                  <c:v>2062</c:v>
                </c:pt>
                <c:pt idx="4163">
                  <c:v>2063</c:v>
                </c:pt>
                <c:pt idx="4164">
                  <c:v>2064</c:v>
                </c:pt>
                <c:pt idx="4165">
                  <c:v>2065</c:v>
                </c:pt>
                <c:pt idx="4166">
                  <c:v>2066</c:v>
                </c:pt>
                <c:pt idx="4167">
                  <c:v>2067</c:v>
                </c:pt>
                <c:pt idx="4168">
                  <c:v>2068</c:v>
                </c:pt>
                <c:pt idx="4169">
                  <c:v>2069</c:v>
                </c:pt>
                <c:pt idx="4170">
                  <c:v>2070</c:v>
                </c:pt>
                <c:pt idx="4171">
                  <c:v>2071</c:v>
                </c:pt>
                <c:pt idx="4172">
                  <c:v>2072</c:v>
                </c:pt>
                <c:pt idx="4173">
                  <c:v>2073</c:v>
                </c:pt>
                <c:pt idx="4174">
                  <c:v>2074</c:v>
                </c:pt>
                <c:pt idx="4175">
                  <c:v>2075</c:v>
                </c:pt>
                <c:pt idx="4176">
                  <c:v>2076</c:v>
                </c:pt>
                <c:pt idx="4177">
                  <c:v>2077</c:v>
                </c:pt>
                <c:pt idx="4178">
                  <c:v>2078</c:v>
                </c:pt>
                <c:pt idx="4179">
                  <c:v>2079</c:v>
                </c:pt>
                <c:pt idx="4180">
                  <c:v>2080</c:v>
                </c:pt>
                <c:pt idx="4181">
                  <c:v>2081</c:v>
                </c:pt>
                <c:pt idx="4182">
                  <c:v>2082</c:v>
                </c:pt>
                <c:pt idx="4183">
                  <c:v>2083</c:v>
                </c:pt>
                <c:pt idx="4184">
                  <c:v>2084</c:v>
                </c:pt>
                <c:pt idx="4185">
                  <c:v>2085</c:v>
                </c:pt>
                <c:pt idx="4186">
                  <c:v>2086</c:v>
                </c:pt>
                <c:pt idx="4187">
                  <c:v>2087</c:v>
                </c:pt>
                <c:pt idx="4188">
                  <c:v>2088</c:v>
                </c:pt>
                <c:pt idx="4189">
                  <c:v>2089</c:v>
                </c:pt>
                <c:pt idx="4190">
                  <c:v>2090</c:v>
                </c:pt>
                <c:pt idx="4191">
                  <c:v>2091</c:v>
                </c:pt>
                <c:pt idx="4192">
                  <c:v>2092</c:v>
                </c:pt>
                <c:pt idx="4193">
                  <c:v>2093</c:v>
                </c:pt>
                <c:pt idx="4194">
                  <c:v>2094</c:v>
                </c:pt>
                <c:pt idx="4195">
                  <c:v>2095</c:v>
                </c:pt>
                <c:pt idx="4196">
                  <c:v>2096</c:v>
                </c:pt>
                <c:pt idx="4197">
                  <c:v>2097</c:v>
                </c:pt>
                <c:pt idx="4198">
                  <c:v>2098</c:v>
                </c:pt>
                <c:pt idx="4199">
                  <c:v>2099</c:v>
                </c:pt>
                <c:pt idx="4200">
                  <c:v>2100</c:v>
                </c:pt>
              </c:numCache>
            </c:numRef>
          </c:xVal>
          <c:yVal>
            <c:numRef>
              <c:f>'15.5 with frame'!$B$1:$B$4201</c:f>
              <c:numCache>
                <c:formatCode>General</c:formatCode>
                <c:ptCount val="4201"/>
                <c:pt idx="0">
                  <c:v>-3.73505557065267E-5</c:v>
                </c:pt>
                <c:pt idx="1">
                  <c:v>-3.7346590664346601E-5</c:v>
                </c:pt>
                <c:pt idx="2">
                  <c:v>-3.7342618016705502E-5</c:v>
                </c:pt>
                <c:pt idx="3">
                  <c:v>-3.7338637682227302E-5</c:v>
                </c:pt>
                <c:pt idx="4">
                  <c:v>-3.7334649645116001E-5</c:v>
                </c:pt>
                <c:pt idx="5">
                  <c:v>-3.7330653929145198E-5</c:v>
                </c:pt>
                <c:pt idx="6">
                  <c:v>-3.7326650454764101E-5</c:v>
                </c:pt>
                <c:pt idx="7">
                  <c:v>-3.7322639231513499E-5</c:v>
                </c:pt>
                <c:pt idx="8">
                  <c:v>-3.7318620219695498E-5</c:v>
                </c:pt>
                <c:pt idx="9">
                  <c:v>-3.7314593513829503E-5</c:v>
                </c:pt>
                <c:pt idx="10">
                  <c:v>-3.7310558934605102E-5</c:v>
                </c:pt>
                <c:pt idx="11">
                  <c:v>-3.73065166005235E-5</c:v>
                </c:pt>
                <c:pt idx="12">
                  <c:v>-3.7302466391468099E-5</c:v>
                </c:pt>
                <c:pt idx="13">
                  <c:v>-3.72984083351956E-5</c:v>
                </c:pt>
                <c:pt idx="14">
                  <c:v>-3.7294342394900802E-5</c:v>
                </c:pt>
                <c:pt idx="15">
                  <c:v>-3.7290268592731197E-5</c:v>
                </c:pt>
                <c:pt idx="16">
                  <c:v>-3.7286186852400701E-5</c:v>
                </c:pt>
                <c:pt idx="17">
                  <c:v>-3.7282097205560997E-5</c:v>
                </c:pt>
                <c:pt idx="18">
                  <c:v>-3.7277999575235201E-5</c:v>
                </c:pt>
                <c:pt idx="19">
                  <c:v>-3.72738940731631E-5</c:v>
                </c:pt>
                <c:pt idx="20">
                  <c:v>-3.7269780544058097E-5</c:v>
                </c:pt>
                <c:pt idx="21">
                  <c:v>-3.7265659035212297E-5</c:v>
                </c:pt>
                <c:pt idx="22">
                  <c:v>-3.7261529443177702E-5</c:v>
                </c:pt>
                <c:pt idx="23">
                  <c:v>-3.72573919032724E-5</c:v>
                </c:pt>
                <c:pt idx="24">
                  <c:v>-3.7253246236008699E-5</c:v>
                </c:pt>
                <c:pt idx="25">
                  <c:v>-3.7249092540488803E-5</c:v>
                </c:pt>
                <c:pt idx="26">
                  <c:v>-3.7244930746466801E-5</c:v>
                </c:pt>
                <c:pt idx="27">
                  <c:v>-3.7240760846862099E-5</c:v>
                </c:pt>
                <c:pt idx="28">
                  <c:v>-3.7236582819982001E-5</c:v>
                </c:pt>
                <c:pt idx="29">
                  <c:v>-3.7232396616069697E-5</c:v>
                </c:pt>
                <c:pt idx="30">
                  <c:v>-3.7228202260038101E-5</c:v>
                </c:pt>
                <c:pt idx="31">
                  <c:v>-3.7223999750164801E-5</c:v>
                </c:pt>
                <c:pt idx="32">
                  <c:v>-3.72197890319972E-5</c:v>
                </c:pt>
                <c:pt idx="33">
                  <c:v>-3.7215570042972802E-5</c:v>
                </c:pt>
                <c:pt idx="34">
                  <c:v>-3.7211342853096303E-5</c:v>
                </c:pt>
                <c:pt idx="35">
                  <c:v>-3.7207107363937901E-5</c:v>
                </c:pt>
                <c:pt idx="36">
                  <c:v>-3.7202863622103302E-5</c:v>
                </c:pt>
                <c:pt idx="37">
                  <c:v>-3.7198611577994301E-5</c:v>
                </c:pt>
                <c:pt idx="38">
                  <c:v>-3.7194351250970797E-5</c:v>
                </c:pt>
                <c:pt idx="39">
                  <c:v>-3.7190082527174298E-5</c:v>
                </c:pt>
                <c:pt idx="40">
                  <c:v>-3.7185805497839298E-5</c:v>
                </c:pt>
                <c:pt idx="41">
                  <c:v>-3.7181520059117998E-5</c:v>
                </c:pt>
                <c:pt idx="42">
                  <c:v>-3.7177226211585603E-5</c:v>
                </c:pt>
                <c:pt idx="43">
                  <c:v>-3.7172923997110198E-5</c:v>
                </c:pt>
                <c:pt idx="44">
                  <c:v>-3.7168613342242E-5</c:v>
                </c:pt>
                <c:pt idx="45">
                  <c:v>-3.7164294221635701E-5</c:v>
                </c:pt>
                <c:pt idx="46">
                  <c:v>-3.7159966598605601E-5</c:v>
                </c:pt>
                <c:pt idx="47">
                  <c:v>-3.7155630500664102E-5</c:v>
                </c:pt>
                <c:pt idx="48">
                  <c:v>-3.7151285880875502E-5</c:v>
                </c:pt>
                <c:pt idx="49">
                  <c:v>-3.7146932761455998E-5</c:v>
                </c:pt>
                <c:pt idx="50">
                  <c:v>-3.7142571096524303E-5</c:v>
                </c:pt>
                <c:pt idx="51">
                  <c:v>-3.7138200790717497E-5</c:v>
                </c:pt>
                <c:pt idx="52">
                  <c:v>-3.7133821935280903E-5</c:v>
                </c:pt>
                <c:pt idx="53">
                  <c:v>-3.7129434487937297E-5</c:v>
                </c:pt>
                <c:pt idx="54">
                  <c:v>-3.7125038385608299E-5</c:v>
                </c:pt>
                <c:pt idx="55">
                  <c:v>-3.7120633626585598E-5</c:v>
                </c:pt>
                <c:pt idx="56">
                  <c:v>-3.7116220206607799E-5</c:v>
                </c:pt>
                <c:pt idx="57">
                  <c:v>-3.7111798114714303E-5</c:v>
                </c:pt>
                <c:pt idx="58">
                  <c:v>-3.7107367252422499E-5</c:v>
                </c:pt>
                <c:pt idx="59">
                  <c:v>-3.7102927716982999E-5</c:v>
                </c:pt>
                <c:pt idx="60">
                  <c:v>-3.7098479390498601E-5</c:v>
                </c:pt>
                <c:pt idx="61">
                  <c:v>-3.7094022317395701E-5</c:v>
                </c:pt>
                <c:pt idx="62">
                  <c:v>-3.7089556390733403E-5</c:v>
                </c:pt>
                <c:pt idx="63">
                  <c:v>-3.7085081708024801E-5</c:v>
                </c:pt>
                <c:pt idx="64">
                  <c:v>-3.7080598182347403E-5</c:v>
                </c:pt>
                <c:pt idx="65">
                  <c:v>-3.7076105793535298E-5</c:v>
                </c:pt>
                <c:pt idx="66">
                  <c:v>-3.7071604527532801E-5</c:v>
                </c:pt>
                <c:pt idx="67">
                  <c:v>-3.70670943736955E-5</c:v>
                </c:pt>
                <c:pt idx="68">
                  <c:v>-3.7062575313473902E-5</c:v>
                </c:pt>
                <c:pt idx="69">
                  <c:v>-3.7058047264788698E-5</c:v>
                </c:pt>
                <c:pt idx="70">
                  <c:v>-3.7053510292824E-5</c:v>
                </c:pt>
                <c:pt idx="71">
                  <c:v>-3.7048964345132003E-5</c:v>
                </c:pt>
                <c:pt idx="72">
                  <c:v>-3.7044409384936602E-5</c:v>
                </c:pt>
                <c:pt idx="73">
                  <c:v>-3.7039845398851403E-5</c:v>
                </c:pt>
                <c:pt idx="74">
                  <c:v>-3.7035272382994903E-5</c:v>
                </c:pt>
                <c:pt idx="75">
                  <c:v>-3.7030690311005999E-5</c:v>
                </c:pt>
                <c:pt idx="76">
                  <c:v>-3.7026099064414699E-5</c:v>
                </c:pt>
                <c:pt idx="77">
                  <c:v>-3.7021498840373702E-5</c:v>
                </c:pt>
                <c:pt idx="78">
                  <c:v>-3.7016889423028397E-5</c:v>
                </c:pt>
                <c:pt idx="79">
                  <c:v>-3.7012270880603603E-5</c:v>
                </c:pt>
                <c:pt idx="80">
                  <c:v>-3.7007643141691101E-5</c:v>
                </c:pt>
                <c:pt idx="81">
                  <c:v>-3.70030062308627E-5</c:v>
                </c:pt>
                <c:pt idx="82">
                  <c:v>-3.69983600947699E-5</c:v>
                </c:pt>
                <c:pt idx="83">
                  <c:v>-3.6993704709402801E-5</c:v>
                </c:pt>
                <c:pt idx="84">
                  <c:v>-3.6989040112589602E-5</c:v>
                </c:pt>
                <c:pt idx="85">
                  <c:v>-3.6984366218399502E-5</c:v>
                </c:pt>
                <c:pt idx="86">
                  <c:v>-3.69796829850023E-5</c:v>
                </c:pt>
                <c:pt idx="87">
                  <c:v>-3.6974990459918497E-5</c:v>
                </c:pt>
                <c:pt idx="88">
                  <c:v>-3.6970288616450299E-5</c:v>
                </c:pt>
                <c:pt idx="89">
                  <c:v>-3.69655773744584E-5</c:v>
                </c:pt>
                <c:pt idx="90">
                  <c:v>-3.6960856709077701E-5</c:v>
                </c:pt>
                <c:pt idx="91">
                  <c:v>-3.6956126691233903E-5</c:v>
                </c:pt>
                <c:pt idx="92">
                  <c:v>-3.6951387260772799E-5</c:v>
                </c:pt>
                <c:pt idx="93">
                  <c:v>-3.69466382906431E-5</c:v>
                </c:pt>
                <c:pt idx="94">
                  <c:v>-3.69418799054348E-5</c:v>
                </c:pt>
                <c:pt idx="95">
                  <c:v>-3.6937112022417102E-5</c:v>
                </c:pt>
                <c:pt idx="96">
                  <c:v>-3.6932334529482401E-5</c:v>
                </c:pt>
                <c:pt idx="97">
                  <c:v>-3.6927547618937197E-5</c:v>
                </c:pt>
                <c:pt idx="98">
                  <c:v>-3.6922751108353502E-5</c:v>
                </c:pt>
                <c:pt idx="99">
                  <c:v>-3.6917945010053099E-5</c:v>
                </c:pt>
                <c:pt idx="100">
                  <c:v>-3.6913129287568001E-5</c:v>
                </c:pt>
                <c:pt idx="101">
                  <c:v>-3.6908303928744503E-5</c:v>
                </c:pt>
                <c:pt idx="102">
                  <c:v>-3.6903468927142602E-5</c:v>
                </c:pt>
                <c:pt idx="103">
                  <c:v>-3.68986242437163E-5</c:v>
                </c:pt>
                <c:pt idx="104">
                  <c:v>-3.6893769858887401E-5</c:v>
                </c:pt>
                <c:pt idx="105">
                  <c:v>-3.6888905759493399E-5</c:v>
                </c:pt>
                <c:pt idx="106">
                  <c:v>-3.6884031876919101E-5</c:v>
                </c:pt>
                <c:pt idx="107">
                  <c:v>-3.6879148233516299E-5</c:v>
                </c:pt>
                <c:pt idx="108">
                  <c:v>-3.6874254853301799E-5</c:v>
                </c:pt>
                <c:pt idx="109">
                  <c:v>-3.6869351595359302E-5</c:v>
                </c:pt>
                <c:pt idx="110">
                  <c:v>-3.6864438507083202E-5</c:v>
                </c:pt>
                <c:pt idx="111">
                  <c:v>-3.6859515607069898E-5</c:v>
                </c:pt>
                <c:pt idx="112">
                  <c:v>-3.6854582749722199E-5</c:v>
                </c:pt>
                <c:pt idx="113">
                  <c:v>-3.6849640002171701E-5</c:v>
                </c:pt>
                <c:pt idx="114">
                  <c:v>-3.6844687346592703E-5</c:v>
                </c:pt>
                <c:pt idx="115">
                  <c:v>-3.6839724753678801E-5</c:v>
                </c:pt>
                <c:pt idx="116">
                  <c:v>-3.6834752150212203E-5</c:v>
                </c:pt>
                <c:pt idx="117">
                  <c:v>-3.68297695528165E-5</c:v>
                </c:pt>
                <c:pt idx="118">
                  <c:v>-3.6824776929154697E-5</c:v>
                </c:pt>
                <c:pt idx="119">
                  <c:v>-3.6819774275672299E-5</c:v>
                </c:pt>
                <c:pt idx="120">
                  <c:v>-3.6814761509961802E-5</c:v>
                </c:pt>
                <c:pt idx="121">
                  <c:v>-3.6809738656795099E-5</c:v>
                </c:pt>
                <c:pt idx="122">
                  <c:v>-3.6804705707723902E-5</c:v>
                </c:pt>
                <c:pt idx="123">
                  <c:v>-3.6799662623956699E-5</c:v>
                </c:pt>
                <c:pt idx="124">
                  <c:v>-3.6794609341559903E-5</c:v>
                </c:pt>
                <c:pt idx="125">
                  <c:v>-3.6789545887804303E-5</c:v>
                </c:pt>
                <c:pt idx="126">
                  <c:v>-3.6784472206901699E-5</c:v>
                </c:pt>
                <c:pt idx="127">
                  <c:v>-3.6779388261050299E-5</c:v>
                </c:pt>
                <c:pt idx="128">
                  <c:v>-3.6774294094960499E-5</c:v>
                </c:pt>
                <c:pt idx="129">
                  <c:v>-3.6769189615007201E-5</c:v>
                </c:pt>
                <c:pt idx="130">
                  <c:v>-3.6764074797673503E-5</c:v>
                </c:pt>
                <c:pt idx="131">
                  <c:v>-3.6758949687171998E-5</c:v>
                </c:pt>
                <c:pt idx="132">
                  <c:v>-3.6753814205795198E-5</c:v>
                </c:pt>
                <c:pt idx="133">
                  <c:v>-3.6748668345134899E-5</c:v>
                </c:pt>
                <c:pt idx="134">
                  <c:v>-3.6743512040145802E-5</c:v>
                </c:pt>
                <c:pt idx="135">
                  <c:v>-3.6738345317908402E-5</c:v>
                </c:pt>
                <c:pt idx="136">
                  <c:v>-3.6733168101610501E-5</c:v>
                </c:pt>
                <c:pt idx="137">
                  <c:v>-3.6727980466313E-5</c:v>
                </c:pt>
                <c:pt idx="138">
                  <c:v>-3.6722782276562503E-5</c:v>
                </c:pt>
                <c:pt idx="139">
                  <c:v>-3.6717573557987001E-5</c:v>
                </c:pt>
                <c:pt idx="140">
                  <c:v>-3.6712354264497197E-5</c:v>
                </c:pt>
                <c:pt idx="141">
                  <c:v>-3.6707124443239899E-5</c:v>
                </c:pt>
                <c:pt idx="142">
                  <c:v>-3.6701883938041998E-5</c:v>
                </c:pt>
                <c:pt idx="143">
                  <c:v>-3.66966328646073E-5</c:v>
                </c:pt>
                <c:pt idx="144">
                  <c:v>-3.6691371097865902E-5</c:v>
                </c:pt>
                <c:pt idx="145">
                  <c:v>-3.6686098653643503E-5</c:v>
                </c:pt>
                <c:pt idx="146">
                  <c:v>-3.6680815498318797E-5</c:v>
                </c:pt>
                <c:pt idx="147">
                  <c:v>-3.6675521582277203E-5</c:v>
                </c:pt>
                <c:pt idx="148">
                  <c:v>-3.6670216923030102E-5</c:v>
                </c:pt>
                <c:pt idx="149">
                  <c:v>-3.6664901452273701E-5</c:v>
                </c:pt>
                <c:pt idx="150">
                  <c:v>-3.6659575245270101E-5</c:v>
                </c:pt>
                <c:pt idx="151">
                  <c:v>-3.66542381290909E-5</c:v>
                </c:pt>
                <c:pt idx="152">
                  <c:v>-3.6648890181680903E-5</c:v>
                </c:pt>
                <c:pt idx="153">
                  <c:v>-3.6643531313922703E-5</c:v>
                </c:pt>
                <c:pt idx="154">
                  <c:v>-3.6638161555611998E-5</c:v>
                </c:pt>
                <c:pt idx="155">
                  <c:v>-3.6632780811423599E-5</c:v>
                </c:pt>
                <c:pt idx="156">
                  <c:v>-3.6627389154991801E-5</c:v>
                </c:pt>
                <c:pt idx="157">
                  <c:v>-3.6621986470838298E-5</c:v>
                </c:pt>
                <c:pt idx="158">
                  <c:v>-3.6616572797383103E-5</c:v>
                </c:pt>
                <c:pt idx="159">
                  <c:v>-3.6611148034806302E-5</c:v>
                </c:pt>
                <c:pt idx="160">
                  <c:v>-3.6605712231032797E-5</c:v>
                </c:pt>
                <c:pt idx="161">
                  <c:v>-3.6600265322259397E-5</c:v>
                </c:pt>
                <c:pt idx="162">
                  <c:v>-3.6594807280029299E-5</c:v>
                </c:pt>
                <c:pt idx="163">
                  <c:v>-3.6589338074355699E-5</c:v>
                </c:pt>
                <c:pt idx="164">
                  <c:v>-3.6583857741831201E-5</c:v>
                </c:pt>
                <c:pt idx="165">
                  <c:v>-3.6578366187535902E-5</c:v>
                </c:pt>
                <c:pt idx="166">
                  <c:v>-3.6572863379802901E-5</c:v>
                </c:pt>
                <c:pt idx="167">
                  <c:v>-3.6567349282082197E-5</c:v>
                </c:pt>
                <c:pt idx="168">
                  <c:v>-3.6561823964490399E-5</c:v>
                </c:pt>
                <c:pt idx="169">
                  <c:v>-3.6556287316738103E-5</c:v>
                </c:pt>
                <c:pt idx="170">
                  <c:v>-3.6550739328848401E-5</c:v>
                </c:pt>
                <c:pt idx="171">
                  <c:v>-3.6545179936391203E-5</c:v>
                </c:pt>
                <c:pt idx="172">
                  <c:v>-3.6539609176780299E-5</c:v>
                </c:pt>
                <c:pt idx="173">
                  <c:v>-3.6534027019663301E-5</c:v>
                </c:pt>
                <c:pt idx="174">
                  <c:v>-3.6528433393961601E-5</c:v>
                </c:pt>
                <c:pt idx="175">
                  <c:v>-3.6522828308503899E-5</c:v>
                </c:pt>
                <c:pt idx="176">
                  <c:v>-3.6517211704285297E-5</c:v>
                </c:pt>
                <c:pt idx="177">
                  <c:v>-3.6511583578373901E-5</c:v>
                </c:pt>
                <c:pt idx="178">
                  <c:v>-3.65059438902116E-5</c:v>
                </c:pt>
                <c:pt idx="179">
                  <c:v>-3.6500292614399399E-5</c:v>
                </c:pt>
                <c:pt idx="180">
                  <c:v>-3.6494629748976199E-5</c:v>
                </c:pt>
                <c:pt idx="181">
                  <c:v>-3.6488955237466797E-5</c:v>
                </c:pt>
                <c:pt idx="182">
                  <c:v>-3.64832690043693E-5</c:v>
                </c:pt>
                <c:pt idx="183">
                  <c:v>-3.6477571119098503E-5</c:v>
                </c:pt>
                <c:pt idx="184">
                  <c:v>-3.6471861502753897E-5</c:v>
                </c:pt>
                <c:pt idx="185">
                  <c:v>-3.6466140149286002E-5</c:v>
                </c:pt>
                <c:pt idx="186">
                  <c:v>-3.6460407035173097E-5</c:v>
                </c:pt>
                <c:pt idx="187">
                  <c:v>-3.6454662076748799E-5</c:v>
                </c:pt>
                <c:pt idx="188">
                  <c:v>-3.6448905302674101E-5</c:v>
                </c:pt>
                <c:pt idx="189">
                  <c:v>-3.6443136630729303E-5</c:v>
                </c:pt>
                <c:pt idx="190">
                  <c:v>-3.6437356086781199E-5</c:v>
                </c:pt>
                <c:pt idx="191">
                  <c:v>-3.6431563644126202E-5</c:v>
                </c:pt>
                <c:pt idx="192">
                  <c:v>-3.6425759238056903E-5</c:v>
                </c:pt>
                <c:pt idx="193">
                  <c:v>-3.6419942820538599E-5</c:v>
                </c:pt>
                <c:pt idx="194">
                  <c:v>-3.6414114436367101E-5</c:v>
                </c:pt>
                <c:pt idx="195">
                  <c:v>-3.6408273968046797E-5</c:v>
                </c:pt>
                <c:pt idx="196">
                  <c:v>-3.6402421518106201E-5</c:v>
                </c:pt>
                <c:pt idx="197">
                  <c:v>-3.6396556908328998E-5</c:v>
                </c:pt>
                <c:pt idx="198">
                  <c:v>-3.6390680216825197E-5</c:v>
                </c:pt>
                <c:pt idx="199">
                  <c:v>-3.6384791329932499E-5</c:v>
                </c:pt>
                <c:pt idx="200">
                  <c:v>-3.6378890296050203E-5</c:v>
                </c:pt>
                <c:pt idx="201">
                  <c:v>-3.6372977041531499E-5</c:v>
                </c:pt>
                <c:pt idx="202">
                  <c:v>-3.6367051529477997E-5</c:v>
                </c:pt>
                <c:pt idx="203">
                  <c:v>-3.6361113786107902E-5</c:v>
                </c:pt>
                <c:pt idx="204">
                  <c:v>-3.6355163717565302E-5</c:v>
                </c:pt>
                <c:pt idx="205">
                  <c:v>-3.6349201350146002E-5</c:v>
                </c:pt>
                <c:pt idx="206">
                  <c:v>-3.63432265964942E-5</c:v>
                </c:pt>
                <c:pt idx="207">
                  <c:v>-3.6337239480941799E-5</c:v>
                </c:pt>
                <c:pt idx="208">
                  <c:v>-3.6331239937390901E-5</c:v>
                </c:pt>
                <c:pt idx="209">
                  <c:v>-3.6325227954208097E-5</c:v>
                </c:pt>
                <c:pt idx="210">
                  <c:v>-3.6319203477761301E-5</c:v>
                </c:pt>
                <c:pt idx="211">
                  <c:v>-3.6313166505016802E-5</c:v>
                </c:pt>
                <c:pt idx="212">
                  <c:v>-3.6307116994115103E-5</c:v>
                </c:pt>
                <c:pt idx="213">
                  <c:v>-3.6301054939929901E-5</c:v>
                </c:pt>
                <c:pt idx="214">
                  <c:v>-3.6294980269224099E-5</c:v>
                </c:pt>
                <c:pt idx="215">
                  <c:v>-3.62888929867864E-5</c:v>
                </c:pt>
                <c:pt idx="216">
                  <c:v>-3.6282793020352398E-5</c:v>
                </c:pt>
                <c:pt idx="217">
                  <c:v>-3.6276680415329802E-5</c:v>
                </c:pt>
                <c:pt idx="218">
                  <c:v>-3.6270555033805601E-5</c:v>
                </c:pt>
                <c:pt idx="219">
                  <c:v>-3.6264416949253603E-5</c:v>
                </c:pt>
                <c:pt idx="220">
                  <c:v>-3.6258266067122799E-5</c:v>
                </c:pt>
                <c:pt idx="221">
                  <c:v>-3.6252102370174503E-5</c:v>
                </c:pt>
                <c:pt idx="222">
                  <c:v>-3.6245925880976498E-5</c:v>
                </c:pt>
                <c:pt idx="223">
                  <c:v>-3.6239736447526703E-5</c:v>
                </c:pt>
                <c:pt idx="224">
                  <c:v>-3.6233534145658101E-5</c:v>
                </c:pt>
                <c:pt idx="225">
                  <c:v>-3.6227318903439399E-5</c:v>
                </c:pt>
                <c:pt idx="226">
                  <c:v>-3.6221090770585402E-5</c:v>
                </c:pt>
                <c:pt idx="227">
                  <c:v>-3.62148495258847E-5</c:v>
                </c:pt>
                <c:pt idx="228">
                  <c:v>-3.6208595336776699E-5</c:v>
                </c:pt>
                <c:pt idx="229">
                  <c:v>-3.6202328075387498E-5</c:v>
                </c:pt>
                <c:pt idx="230">
                  <c:v>-3.6196047712920498E-5</c:v>
                </c:pt>
                <c:pt idx="231">
                  <c:v>-3.6189754206859199E-5</c:v>
                </c:pt>
                <c:pt idx="232">
                  <c:v>-3.6183447574744203E-5</c:v>
                </c:pt>
                <c:pt idx="233">
                  <c:v>-3.61771277650615E-5</c:v>
                </c:pt>
                <c:pt idx="234">
                  <c:v>-3.6170794749537503E-5</c:v>
                </c:pt>
                <c:pt idx="235">
                  <c:v>-3.6164448468477599E-5</c:v>
                </c:pt>
                <c:pt idx="236">
                  <c:v>-3.6158088899876503E-5</c:v>
                </c:pt>
                <c:pt idx="237">
                  <c:v>-3.6151716052976197E-5</c:v>
                </c:pt>
                <c:pt idx="238">
                  <c:v>-3.6145329833515203E-5</c:v>
                </c:pt>
                <c:pt idx="239">
                  <c:v>-3.6138930248860302E-5</c:v>
                </c:pt>
                <c:pt idx="240">
                  <c:v>-3.6132517231683901E-5</c:v>
                </c:pt>
                <c:pt idx="241">
                  <c:v>-3.61260908189049E-5</c:v>
                </c:pt>
                <c:pt idx="242">
                  <c:v>-3.6119650881352902E-5</c:v>
                </c:pt>
                <c:pt idx="243">
                  <c:v>-3.6113197495167801E-5</c:v>
                </c:pt>
                <c:pt idx="244">
                  <c:v>-3.6106730524534002E-5</c:v>
                </c:pt>
                <c:pt idx="245">
                  <c:v>-3.6100250027886202E-5</c:v>
                </c:pt>
                <c:pt idx="246">
                  <c:v>-3.6093755900820597E-5</c:v>
                </c:pt>
                <c:pt idx="247">
                  <c:v>-3.6087248172779502E-5</c:v>
                </c:pt>
                <c:pt idx="248">
                  <c:v>-3.6080726721882697E-5</c:v>
                </c:pt>
                <c:pt idx="249">
                  <c:v>-3.6074191613132398E-5</c:v>
                </c:pt>
                <c:pt idx="250">
                  <c:v>-3.6067642737200199E-5</c:v>
                </c:pt>
                <c:pt idx="251">
                  <c:v>-3.6061080101744301E-5</c:v>
                </c:pt>
                <c:pt idx="252">
                  <c:v>-3.6054503654788398E-5</c:v>
                </c:pt>
                <c:pt idx="253">
                  <c:v>-3.6047913420142497E-5</c:v>
                </c:pt>
                <c:pt idx="254">
                  <c:v>-3.6041309301789302E-5</c:v>
                </c:pt>
                <c:pt idx="255">
                  <c:v>-3.6034691243018101E-5</c:v>
                </c:pt>
                <c:pt idx="256">
                  <c:v>-3.6028059294450102E-5</c:v>
                </c:pt>
                <c:pt idx="257">
                  <c:v>-3.6021413337887402E-5</c:v>
                </c:pt>
                <c:pt idx="258">
                  <c:v>-3.6014753444237601E-5</c:v>
                </c:pt>
                <c:pt idx="259">
                  <c:v>-3.6008079455141398E-5</c:v>
                </c:pt>
                <c:pt idx="260">
                  <c:v>-3.6001391416857899E-5</c:v>
                </c:pt>
                <c:pt idx="261">
                  <c:v>-3.5994689291991901E-5</c:v>
                </c:pt>
                <c:pt idx="262">
                  <c:v>-3.5987973010523098E-5</c:v>
                </c:pt>
                <c:pt idx="263">
                  <c:v>-3.5981242570695003E-5</c:v>
                </c:pt>
                <c:pt idx="264">
                  <c:v>-3.5974497897211001E-5</c:v>
                </c:pt>
                <c:pt idx="265">
                  <c:v>-3.5967738986469697E-5</c:v>
                </c:pt>
                <c:pt idx="266">
                  <c:v>-3.5960965810495301E-5</c:v>
                </c:pt>
                <c:pt idx="267">
                  <c:v>-3.5954178333508803E-5</c:v>
                </c:pt>
                <c:pt idx="268">
                  <c:v>-3.59473765150533E-5</c:v>
                </c:pt>
                <c:pt idx="269">
                  <c:v>-3.5940560293747899E-5</c:v>
                </c:pt>
                <c:pt idx="270">
                  <c:v>-3.5933729670961297E-5</c:v>
                </c:pt>
                <c:pt idx="271">
                  <c:v>-3.5926884618730801E-5</c:v>
                </c:pt>
                <c:pt idx="272">
                  <c:v>-3.5920025047658E-5</c:v>
                </c:pt>
                <c:pt idx="273">
                  <c:v>-3.5913151031229E-5</c:v>
                </c:pt>
                <c:pt idx="274">
                  <c:v>-3.59062623960058E-5</c:v>
                </c:pt>
                <c:pt idx="275">
                  <c:v>-3.5899359177390998E-5</c:v>
                </c:pt>
                <c:pt idx="276">
                  <c:v>-3.5892441358003599E-5</c:v>
                </c:pt>
                <c:pt idx="277">
                  <c:v>-3.5885508847577998E-5</c:v>
                </c:pt>
                <c:pt idx="278">
                  <c:v>-3.5878561654748397E-5</c:v>
                </c:pt>
                <c:pt idx="279">
                  <c:v>-3.5871599730466802E-5</c:v>
                </c:pt>
                <c:pt idx="280">
                  <c:v>-3.58646230415842E-5</c:v>
                </c:pt>
                <c:pt idx="281">
                  <c:v>-3.5857631559481998E-5</c:v>
                </c:pt>
                <c:pt idx="282">
                  <c:v>-3.5850625217139803E-5</c:v>
                </c:pt>
                <c:pt idx="283">
                  <c:v>-3.5843604019829503E-5</c:v>
                </c:pt>
                <c:pt idx="284">
                  <c:v>-3.5836567932025898E-5</c:v>
                </c:pt>
                <c:pt idx="285">
                  <c:v>-3.5829516876646002E-5</c:v>
                </c:pt>
                <c:pt idx="286">
                  <c:v>-3.58224508560372E-5</c:v>
                </c:pt>
                <c:pt idx="287">
                  <c:v>-3.5815369773861902E-5</c:v>
                </c:pt>
                <c:pt idx="288">
                  <c:v>-3.5808273678477199E-5</c:v>
                </c:pt>
                <c:pt idx="289">
                  <c:v>-3.5801162485901299E-5</c:v>
                </c:pt>
                <c:pt idx="290">
                  <c:v>-3.5794036154658101E-5</c:v>
                </c:pt>
                <c:pt idx="291">
                  <c:v>-3.5786894632588997E-5</c:v>
                </c:pt>
                <c:pt idx="292">
                  <c:v>-3.5779737951741399E-5</c:v>
                </c:pt>
                <c:pt idx="293">
                  <c:v>-3.5772566002832299E-5</c:v>
                </c:pt>
                <c:pt idx="294">
                  <c:v>-3.5765378820465401E-5</c:v>
                </c:pt>
                <c:pt idx="295">
                  <c:v>-3.5758176284244498E-5</c:v>
                </c:pt>
                <c:pt idx="296">
                  <c:v>-3.5750958399725401E-5</c:v>
                </c:pt>
                <c:pt idx="297">
                  <c:v>-3.5743725144519301E-5</c:v>
                </c:pt>
                <c:pt idx="298">
                  <c:v>-3.5736476465051398E-5</c:v>
                </c:pt>
                <c:pt idx="299">
                  <c:v>-3.57292123279423E-5</c:v>
                </c:pt>
                <c:pt idx="300">
                  <c:v>-3.57219326816939E-5</c:v>
                </c:pt>
                <c:pt idx="301">
                  <c:v>-3.5714637512697801E-5</c:v>
                </c:pt>
                <c:pt idx="302">
                  <c:v>-3.5707326748256397E-5</c:v>
                </c:pt>
                <c:pt idx="303">
                  <c:v>-3.5700000405557499E-5</c:v>
                </c:pt>
                <c:pt idx="304">
                  <c:v>-3.5692658371567201E-5</c:v>
                </c:pt>
                <c:pt idx="305">
                  <c:v>-3.5685300665297097E-5</c:v>
                </c:pt>
                <c:pt idx="306">
                  <c:v>-3.5677927268437501E-5</c:v>
                </c:pt>
                <c:pt idx="307">
                  <c:v>-3.5670538039658002E-5</c:v>
                </c:pt>
                <c:pt idx="308">
                  <c:v>-3.5663133066175002E-5</c:v>
                </c:pt>
                <c:pt idx="309">
                  <c:v>-3.5655712200339797E-5</c:v>
                </c:pt>
                <c:pt idx="310">
                  <c:v>-3.5648275501016302E-5</c:v>
                </c:pt>
                <c:pt idx="311">
                  <c:v>-3.5640822869450602E-5</c:v>
                </c:pt>
                <c:pt idx="312">
                  <c:v>-3.5633354239534301E-5</c:v>
                </c:pt>
                <c:pt idx="313">
                  <c:v>-3.5625869665824698E-5</c:v>
                </c:pt>
                <c:pt idx="314">
                  <c:v>-3.56183690685704E-5</c:v>
                </c:pt>
                <c:pt idx="315">
                  <c:v>-3.5610852373240403E-5</c:v>
                </c:pt>
                <c:pt idx="316">
                  <c:v>-3.5603319549793701E-5</c:v>
                </c:pt>
                <c:pt idx="317">
                  <c:v>-3.5595770597185902E-5</c:v>
                </c:pt>
                <c:pt idx="318">
                  <c:v>-3.5588205445342601E-5</c:v>
                </c:pt>
                <c:pt idx="319">
                  <c:v>-3.5580624057874199E-5</c:v>
                </c:pt>
                <c:pt idx="320">
                  <c:v>-3.5573026415881601E-5</c:v>
                </c:pt>
                <c:pt idx="321">
                  <c:v>-3.55654124427496E-5</c:v>
                </c:pt>
                <c:pt idx="322">
                  <c:v>-3.5557782143147597E-5</c:v>
                </c:pt>
                <c:pt idx="323">
                  <c:v>-3.5550135440400699E-5</c:v>
                </c:pt>
                <c:pt idx="324">
                  <c:v>-3.5542472309151797E-5</c:v>
                </c:pt>
                <c:pt idx="325">
                  <c:v>-3.5534792702822399E-5</c:v>
                </c:pt>
                <c:pt idx="326">
                  <c:v>-3.5527096610425599E-5</c:v>
                </c:pt>
                <c:pt idx="327">
                  <c:v>-3.5519383966792101E-5</c:v>
                </c:pt>
                <c:pt idx="328">
                  <c:v>-3.5511654691633601E-5</c:v>
                </c:pt>
                <c:pt idx="329">
                  <c:v>-3.5503908847012001E-5</c:v>
                </c:pt>
                <c:pt idx="330">
                  <c:v>-3.5496146306572401E-5</c:v>
                </c:pt>
                <c:pt idx="331">
                  <c:v>-3.54883670456454E-5</c:v>
                </c:pt>
                <c:pt idx="332">
                  <c:v>-3.5480571046491397E-5</c:v>
                </c:pt>
                <c:pt idx="333">
                  <c:v>-3.5472758244416197E-5</c:v>
                </c:pt>
                <c:pt idx="334">
                  <c:v>-3.5464928604292302E-5</c:v>
                </c:pt>
                <c:pt idx="335">
                  <c:v>-3.5457082114277003E-5</c:v>
                </c:pt>
                <c:pt idx="336">
                  <c:v>-3.5449218689056798E-5</c:v>
                </c:pt>
                <c:pt idx="337">
                  <c:v>-3.5441338300475702E-5</c:v>
                </c:pt>
                <c:pt idx="338">
                  <c:v>-3.5433440956580099E-5</c:v>
                </c:pt>
                <c:pt idx="339">
                  <c:v>-3.5425526521134398E-5</c:v>
                </c:pt>
                <c:pt idx="340">
                  <c:v>-3.54175950533157E-5</c:v>
                </c:pt>
                <c:pt idx="341">
                  <c:v>-3.5409646422642098E-5</c:v>
                </c:pt>
                <c:pt idx="342">
                  <c:v>-3.5401680647528603E-5</c:v>
                </c:pt>
                <c:pt idx="343">
                  <c:v>-3.53936976955731E-5</c:v>
                </c:pt>
                <c:pt idx="344">
                  <c:v>-3.5385697414788701E-5</c:v>
                </c:pt>
                <c:pt idx="345">
                  <c:v>-3.5377679915722597E-5</c:v>
                </c:pt>
                <c:pt idx="346">
                  <c:v>-3.53696450761355E-5</c:v>
                </c:pt>
                <c:pt idx="347">
                  <c:v>-3.5361592833452897E-5</c:v>
                </c:pt>
                <c:pt idx="348">
                  <c:v>-3.53535231903539E-5</c:v>
                </c:pt>
                <c:pt idx="349">
                  <c:v>-3.5345436076229903E-5</c:v>
                </c:pt>
                <c:pt idx="350">
                  <c:v>-3.5337331493482801E-5</c:v>
                </c:pt>
                <c:pt idx="351">
                  <c:v>-3.5329209344834098E-5</c:v>
                </c:pt>
                <c:pt idx="352">
                  <c:v>-3.5321069612008198E-5</c:v>
                </c:pt>
                <c:pt idx="353">
                  <c:v>-3.5312912237897699E-5</c:v>
                </c:pt>
                <c:pt idx="354">
                  <c:v>-3.5304737214093997E-5</c:v>
                </c:pt>
                <c:pt idx="355">
                  <c:v>-3.5296544453083003E-5</c:v>
                </c:pt>
                <c:pt idx="356">
                  <c:v>-3.5288333947730598E-5</c:v>
                </c:pt>
                <c:pt idx="357">
                  <c:v>-3.52801056490944E-5</c:v>
                </c:pt>
                <c:pt idx="358">
                  <c:v>-3.5271859471252599E-5</c:v>
                </c:pt>
                <c:pt idx="359">
                  <c:v>-3.5263595422075703E-5</c:v>
                </c:pt>
                <c:pt idx="360">
                  <c:v>-3.5255313473920799E-5</c:v>
                </c:pt>
                <c:pt idx="361">
                  <c:v>-3.5247013515323101E-5</c:v>
                </c:pt>
                <c:pt idx="362">
                  <c:v>-3.5238695550600701E-5</c:v>
                </c:pt>
                <c:pt idx="363">
                  <c:v>-3.5230359465282599E-5</c:v>
                </c:pt>
                <c:pt idx="364">
                  <c:v>-3.52220053605167E-5</c:v>
                </c:pt>
                <c:pt idx="365">
                  <c:v>-3.5213633062371198E-5</c:v>
                </c:pt>
                <c:pt idx="366">
                  <c:v>-3.5205242532656602E-5</c:v>
                </c:pt>
                <c:pt idx="367">
                  <c:v>-3.5196833800818401E-5</c:v>
                </c:pt>
                <c:pt idx="368">
                  <c:v>-3.5188406780017903E-5</c:v>
                </c:pt>
                <c:pt idx="369">
                  <c:v>-3.5179961424868303E-5</c:v>
                </c:pt>
                <c:pt idx="370">
                  <c:v>-3.5171497694781498E-5</c:v>
                </c:pt>
                <c:pt idx="371">
                  <c:v>-3.5163015515469797E-5</c:v>
                </c:pt>
                <c:pt idx="372">
                  <c:v>-3.5154514904707097E-5</c:v>
                </c:pt>
                <c:pt idx="373">
                  <c:v>-3.5145995816424299E-5</c:v>
                </c:pt>
                <c:pt idx="374">
                  <c:v>-3.51374581076229E-5</c:v>
                </c:pt>
                <c:pt idx="375">
                  <c:v>-3.5128901836508601E-5</c:v>
                </c:pt>
                <c:pt idx="376">
                  <c:v>-3.5120326886817998E-5</c:v>
                </c:pt>
                <c:pt idx="377">
                  <c:v>-3.5111733308509899E-5</c:v>
                </c:pt>
                <c:pt idx="378">
                  <c:v>-3.5103120948017097E-5</c:v>
                </c:pt>
                <c:pt idx="379">
                  <c:v>-3.5094489791977999E-5</c:v>
                </c:pt>
                <c:pt idx="380">
                  <c:v>-3.5085839835400097E-5</c:v>
                </c:pt>
                <c:pt idx="381">
                  <c:v>-3.5077170978732898E-5</c:v>
                </c:pt>
                <c:pt idx="382">
                  <c:v>-3.5068483208460302E-5</c:v>
                </c:pt>
                <c:pt idx="383">
                  <c:v>-3.5059776477431998E-5</c:v>
                </c:pt>
                <c:pt idx="384">
                  <c:v>-3.5051050730488902E-5</c:v>
                </c:pt>
                <c:pt idx="385">
                  <c:v>-3.50423059589383E-5</c:v>
                </c:pt>
                <c:pt idx="386">
                  <c:v>-3.5033542044077403E-5</c:v>
                </c:pt>
                <c:pt idx="387">
                  <c:v>-3.5024758964880298E-5</c:v>
                </c:pt>
                <c:pt idx="388">
                  <c:v>-3.5015956682265799E-5</c:v>
                </c:pt>
                <c:pt idx="389">
                  <c:v>-3.5007135181753702E-5</c:v>
                </c:pt>
                <c:pt idx="390">
                  <c:v>-3.4998294375704598E-5</c:v>
                </c:pt>
                <c:pt idx="391">
                  <c:v>-3.4989434250290701E-5</c:v>
                </c:pt>
                <c:pt idx="392">
                  <c:v>-3.4980554710351099E-5</c:v>
                </c:pt>
                <c:pt idx="393">
                  <c:v>-3.4971655741395998E-5</c:v>
                </c:pt>
                <c:pt idx="394">
                  <c:v>-3.49627372805301E-5</c:v>
                </c:pt>
                <c:pt idx="395">
                  <c:v>-3.4953799308712299E-5</c:v>
                </c:pt>
                <c:pt idx="396">
                  <c:v>-3.4944841764988303E-5</c:v>
                </c:pt>
                <c:pt idx="397">
                  <c:v>-3.4935864548148197E-5</c:v>
                </c:pt>
                <c:pt idx="398">
                  <c:v>-3.49268676921574E-5</c:v>
                </c:pt>
                <c:pt idx="399">
                  <c:v>-3.4917851106514501E-5</c:v>
                </c:pt>
                <c:pt idx="400">
                  <c:v>-3.49088147333889E-5</c:v>
                </c:pt>
                <c:pt idx="401">
                  <c:v>-3.4899758546798398E-5</c:v>
                </c:pt>
                <c:pt idx="402">
                  <c:v>-3.4890682533553797E-5</c:v>
                </c:pt>
                <c:pt idx="403">
                  <c:v>-3.4881586555408201E-5</c:v>
                </c:pt>
                <c:pt idx="404">
                  <c:v>-3.4872470638760197E-5</c:v>
                </c:pt>
                <c:pt idx="405">
                  <c:v>-3.4863334690115501E-5</c:v>
                </c:pt>
                <c:pt idx="406">
                  <c:v>-3.4854178694158397E-5</c:v>
                </c:pt>
                <c:pt idx="407">
                  <c:v>-3.4845002588675797E-5</c:v>
                </c:pt>
                <c:pt idx="408">
                  <c:v>-3.4835806314021499E-5</c:v>
                </c:pt>
                <c:pt idx="409">
                  <c:v>-3.4826589832013602E-5</c:v>
                </c:pt>
                <c:pt idx="410">
                  <c:v>-3.4817353077456102E-5</c:v>
                </c:pt>
                <c:pt idx="411">
                  <c:v>-3.4808096003593099E-5</c:v>
                </c:pt>
                <c:pt idx="412">
                  <c:v>-3.4798818610667203E-5</c:v>
                </c:pt>
                <c:pt idx="413">
                  <c:v>-3.4789520759918601E-5</c:v>
                </c:pt>
                <c:pt idx="414">
                  <c:v>-3.4780202499875499E-5</c:v>
                </c:pt>
                <c:pt idx="415">
                  <c:v>-3.4770863724352403E-5</c:v>
                </c:pt>
                <c:pt idx="416">
                  <c:v>-3.4761504356715498E-5</c:v>
                </c:pt>
                <c:pt idx="417">
                  <c:v>-3.4752124388550101E-5</c:v>
                </c:pt>
                <c:pt idx="418">
                  <c:v>-3.4742723772547802E-5</c:v>
                </c:pt>
                <c:pt idx="419">
                  <c:v>-3.4733302448978298E-5</c:v>
                </c:pt>
                <c:pt idx="420">
                  <c:v>-3.4723860348107799E-5</c:v>
                </c:pt>
                <c:pt idx="421">
                  <c:v>-3.4714397465374198E-5</c:v>
                </c:pt>
                <c:pt idx="422">
                  <c:v>-3.47049136898293E-5</c:v>
                </c:pt>
                <c:pt idx="423">
                  <c:v>-3.4695409013759099E-5</c:v>
                </c:pt>
                <c:pt idx="424">
                  <c:v>-3.4685883394673599E-5</c:v>
                </c:pt>
                <c:pt idx="425">
                  <c:v>-3.4676336717027698E-5</c:v>
                </c:pt>
                <c:pt idx="426">
                  <c:v>-3.4666768980443202E-5</c:v>
                </c:pt>
                <c:pt idx="427">
                  <c:v>-3.4657180127868198E-5</c:v>
                </c:pt>
                <c:pt idx="428">
                  <c:v>-3.4647570124650502E-5</c:v>
                </c:pt>
                <c:pt idx="429">
                  <c:v>-3.4637938886951197E-5</c:v>
                </c:pt>
                <c:pt idx="430">
                  <c:v>-3.4628286367506701E-5</c:v>
                </c:pt>
                <c:pt idx="431">
                  <c:v>-3.4618612498899899E-5</c:v>
                </c:pt>
                <c:pt idx="432">
                  <c:v>-3.4608917293417403E-5</c:v>
                </c:pt>
                <c:pt idx="433">
                  <c:v>-3.4599200627051402E-5</c:v>
                </c:pt>
                <c:pt idx="434">
                  <c:v>-3.4589462471925898E-5</c:v>
                </c:pt>
                <c:pt idx="435">
                  <c:v>-3.45797028071943E-5</c:v>
                </c:pt>
                <c:pt idx="436">
                  <c:v>-3.4569921516137202E-5</c:v>
                </c:pt>
                <c:pt idx="437">
                  <c:v>-3.4560118609595E-5</c:v>
                </c:pt>
                <c:pt idx="438">
                  <c:v>-3.4550293998178199E-5</c:v>
                </c:pt>
                <c:pt idx="439">
                  <c:v>-3.4540447648181603E-5</c:v>
                </c:pt>
                <c:pt idx="440">
                  <c:v>-3.4530579494767002E-5</c:v>
                </c:pt>
                <c:pt idx="441">
                  <c:v>-3.4520689474175101E-5</c:v>
                </c:pt>
                <c:pt idx="442">
                  <c:v>-3.45107775372818E-5</c:v>
                </c:pt>
                <c:pt idx="443">
                  <c:v>-3.4500843683772603E-5</c:v>
                </c:pt>
                <c:pt idx="444">
                  <c:v>-3.4490887779543798E-5</c:v>
                </c:pt>
                <c:pt idx="445">
                  <c:v>-3.4480909781676199E-5</c:v>
                </c:pt>
                <c:pt idx="446">
                  <c:v>-3.4470909676785898E-5</c:v>
                </c:pt>
                <c:pt idx="447">
                  <c:v>-3.4460887414712899E-5</c:v>
                </c:pt>
                <c:pt idx="448">
                  <c:v>-3.4450842885972902E-5</c:v>
                </c:pt>
                <c:pt idx="449">
                  <c:v>-3.4440776070791E-5</c:v>
                </c:pt>
                <c:pt idx="450">
                  <c:v>-3.4430686931728297E-5</c:v>
                </c:pt>
                <c:pt idx="451">
                  <c:v>-3.4420575391293902E-5</c:v>
                </c:pt>
                <c:pt idx="452">
                  <c:v>-3.44104413779895E-5</c:v>
                </c:pt>
                <c:pt idx="453">
                  <c:v>-3.44002848761849E-5</c:v>
                </c:pt>
                <c:pt idx="454">
                  <c:v>-3.4390105808139602E-5</c:v>
                </c:pt>
                <c:pt idx="455">
                  <c:v>-3.4379904150050603E-5</c:v>
                </c:pt>
                <c:pt idx="456">
                  <c:v>-3.4369679779049297E-5</c:v>
                </c:pt>
                <c:pt idx="457">
                  <c:v>-3.43594326838653E-5</c:v>
                </c:pt>
                <c:pt idx="458">
                  <c:v>-3.4349162784201902E-5</c:v>
                </c:pt>
                <c:pt idx="459">
                  <c:v>-3.4338870087205398E-5</c:v>
                </c:pt>
                <c:pt idx="460">
                  <c:v>-3.4328554514802999E-5</c:v>
                </c:pt>
                <c:pt idx="461">
                  <c:v>-3.4318215891262399E-5</c:v>
                </c:pt>
                <c:pt idx="462">
                  <c:v>-3.4307854338207399E-5</c:v>
                </c:pt>
                <c:pt idx="463">
                  <c:v>-3.4297469668978297E-5</c:v>
                </c:pt>
                <c:pt idx="464">
                  <c:v>-3.4287061919109697E-5</c:v>
                </c:pt>
                <c:pt idx="465">
                  <c:v>-3.42766309639128E-5</c:v>
                </c:pt>
                <c:pt idx="466">
                  <c:v>-3.4266176779330202E-5</c:v>
                </c:pt>
                <c:pt idx="467">
                  <c:v>-3.4255699304771598E-5</c:v>
                </c:pt>
                <c:pt idx="468">
                  <c:v>-3.42451984677116E-5</c:v>
                </c:pt>
                <c:pt idx="469">
                  <c:v>-3.42346742366523E-5</c:v>
                </c:pt>
                <c:pt idx="470">
                  <c:v>-3.4224126523710301E-5</c:v>
                </c:pt>
                <c:pt idx="471">
                  <c:v>-3.4213555297279797E-5</c:v>
                </c:pt>
                <c:pt idx="472">
                  <c:v>-3.4202960468571201E-5</c:v>
                </c:pt>
                <c:pt idx="473">
                  <c:v>-3.4192342000346101E-5</c:v>
                </c:pt>
                <c:pt idx="474">
                  <c:v>-3.4181699852583001E-5</c:v>
                </c:pt>
                <c:pt idx="475">
                  <c:v>-3.4171033952496402E-5</c:v>
                </c:pt>
                <c:pt idx="476">
                  <c:v>-3.4160344223279497E-5</c:v>
                </c:pt>
                <c:pt idx="477">
                  <c:v>-3.4149630649145903E-5</c:v>
                </c:pt>
                <c:pt idx="478">
                  <c:v>-3.41388930824588E-5</c:v>
                </c:pt>
                <c:pt idx="479">
                  <c:v>-3.4128131568837797E-5</c:v>
                </c:pt>
                <c:pt idx="480">
                  <c:v>-3.4117345992665899E-5</c:v>
                </c:pt>
                <c:pt idx="481">
                  <c:v>-3.4106536306093998E-5</c:v>
                </c:pt>
                <c:pt idx="482">
                  <c:v>-3.4095702470022897E-5</c:v>
                </c:pt>
                <c:pt idx="483">
                  <c:v>-3.4084844377013799E-5</c:v>
                </c:pt>
                <c:pt idx="484">
                  <c:v>-3.40739619989129E-5</c:v>
                </c:pt>
                <c:pt idx="485">
                  <c:v>-3.4063055303633501E-5</c:v>
                </c:pt>
                <c:pt idx="486">
                  <c:v>-3.4052124163786801E-5</c:v>
                </c:pt>
                <c:pt idx="487">
                  <c:v>-3.4041168568780301E-5</c:v>
                </c:pt>
                <c:pt idx="488">
                  <c:v>-3.4030188447312799E-5</c:v>
                </c:pt>
                <c:pt idx="489">
                  <c:v>-3.4019183759793603E-5</c:v>
                </c:pt>
                <c:pt idx="490">
                  <c:v>-3.4008154391912101E-5</c:v>
                </c:pt>
                <c:pt idx="491">
                  <c:v>-3.3997100311872002E-5</c:v>
                </c:pt>
                <c:pt idx="492">
                  <c:v>-3.3986021465948698E-5</c:v>
                </c:pt>
                <c:pt idx="493">
                  <c:v>-3.3974917822361898E-5</c:v>
                </c:pt>
                <c:pt idx="494">
                  <c:v>-3.3963789244969001E-5</c:v>
                </c:pt>
                <c:pt idx="495">
                  <c:v>-3.3952635696667801E-5</c:v>
                </c:pt>
                <c:pt idx="496">
                  <c:v>-3.3941457191962002E-5</c:v>
                </c:pt>
                <c:pt idx="497">
                  <c:v>-3.3930253544141603E-5</c:v>
                </c:pt>
                <c:pt idx="498">
                  <c:v>-3.3919024803205501E-5</c:v>
                </c:pt>
                <c:pt idx="499">
                  <c:v>-3.3907770831396901E-5</c:v>
                </c:pt>
                <c:pt idx="500">
                  <c:v>-3.3896491617147397E-5</c:v>
                </c:pt>
                <c:pt idx="501">
                  <c:v>-3.3885187058577E-5</c:v>
                </c:pt>
                <c:pt idx="502">
                  <c:v>-3.3873857104485502E-5</c:v>
                </c:pt>
                <c:pt idx="503">
                  <c:v>-3.38625016983821E-5</c:v>
                </c:pt>
                <c:pt idx="504">
                  <c:v>-3.3851120790359999E-5</c:v>
                </c:pt>
                <c:pt idx="505">
                  <c:v>-3.3839714334612897E-5</c:v>
                </c:pt>
                <c:pt idx="506">
                  <c:v>-3.3828282203253498E-5</c:v>
                </c:pt>
                <c:pt idx="507">
                  <c:v>-3.3816824338745E-5</c:v>
                </c:pt>
                <c:pt idx="508">
                  <c:v>-3.3805340733233003E-5</c:v>
                </c:pt>
                <c:pt idx="509">
                  <c:v>-3.3793831290392601E-5</c:v>
                </c:pt>
                <c:pt idx="510">
                  <c:v>-3.3782295945105298E-5</c:v>
                </c:pt>
                <c:pt idx="511">
                  <c:v>-3.3770734647755597E-5</c:v>
                </c:pt>
                <c:pt idx="512">
                  <c:v>-3.3759147303603302E-5</c:v>
                </c:pt>
                <c:pt idx="513">
                  <c:v>-3.3747533907624201E-5</c:v>
                </c:pt>
                <c:pt idx="514">
                  <c:v>-3.37358943045645E-5</c:v>
                </c:pt>
                <c:pt idx="515">
                  <c:v>-3.3724228546433499E-5</c:v>
                </c:pt>
                <c:pt idx="516">
                  <c:v>-3.3712536468791399E-5</c:v>
                </c:pt>
                <c:pt idx="517">
                  <c:v>-3.3700818025373302E-5</c:v>
                </c:pt>
                <c:pt idx="518">
                  <c:v>-3.36890731925802E-5</c:v>
                </c:pt>
                <c:pt idx="519">
                  <c:v>-3.36773019088083E-5</c:v>
                </c:pt>
                <c:pt idx="520">
                  <c:v>-3.3665504025808703E-5</c:v>
                </c:pt>
                <c:pt idx="521">
                  <c:v>-3.3653679547706603E-5</c:v>
                </c:pt>
                <c:pt idx="522">
                  <c:v>-3.36418283546136E-5</c:v>
                </c:pt>
                <c:pt idx="523">
                  <c:v>-3.3629950472860098E-5</c:v>
                </c:pt>
                <c:pt idx="524">
                  <c:v>-3.3618045755034699E-5</c:v>
                </c:pt>
                <c:pt idx="525">
                  <c:v>-3.3606114142612398E-5</c:v>
                </c:pt>
                <c:pt idx="526">
                  <c:v>-3.3594155615972301E-5</c:v>
                </c:pt>
                <c:pt idx="527">
                  <c:v>-3.3582170076344201E-5</c:v>
                </c:pt>
                <c:pt idx="528">
                  <c:v>-3.3570157416374097E-5</c:v>
                </c:pt>
                <c:pt idx="529">
                  <c:v>-3.35581176463621E-5</c:v>
                </c:pt>
                <c:pt idx="530">
                  <c:v>-3.35460506375784E-5</c:v>
                </c:pt>
                <c:pt idx="531">
                  <c:v>-3.3533956360392401E-5</c:v>
                </c:pt>
                <c:pt idx="532">
                  <c:v>-3.3521834729720999E-5</c:v>
                </c:pt>
                <c:pt idx="533">
                  <c:v>-3.3509685667520598E-5</c:v>
                </c:pt>
                <c:pt idx="534">
                  <c:v>-3.3497509135369499E-5</c:v>
                </c:pt>
                <c:pt idx="535">
                  <c:v>-3.3485305040901002E-5</c:v>
                </c:pt>
                <c:pt idx="536">
                  <c:v>-3.3473073316800198E-5</c:v>
                </c:pt>
                <c:pt idx="537">
                  <c:v>-3.3460813900935697E-5</c:v>
                </c:pt>
                <c:pt idx="538">
                  <c:v>-3.3448526722746002E-5</c:v>
                </c:pt>
                <c:pt idx="539">
                  <c:v>-3.3436211713266597E-5</c:v>
                </c:pt>
                <c:pt idx="540">
                  <c:v>-3.3423868788271801E-5</c:v>
                </c:pt>
                <c:pt idx="541">
                  <c:v>-3.3411497895606901E-5</c:v>
                </c:pt>
                <c:pt idx="542">
                  <c:v>-3.3399098943220103E-5</c:v>
                </c:pt>
                <c:pt idx="543">
                  <c:v>-3.3386671916513397E-5</c:v>
                </c:pt>
                <c:pt idx="544">
                  <c:v>-3.3374216673543801E-5</c:v>
                </c:pt>
                <c:pt idx="545">
                  <c:v>-3.3361733200375699E-5</c:v>
                </c:pt>
                <c:pt idx="546">
                  <c:v>-3.33492213703452E-5</c:v>
                </c:pt>
                <c:pt idx="547">
                  <c:v>-3.3336681190927498E-5</c:v>
                </c:pt>
                <c:pt idx="548">
                  <c:v>-3.3324112498513599E-5</c:v>
                </c:pt>
                <c:pt idx="549">
                  <c:v>-3.3311515286047101E-5</c:v>
                </c:pt>
                <c:pt idx="550">
                  <c:v>-3.3298889441466197E-5</c:v>
                </c:pt>
                <c:pt idx="551">
                  <c:v>-3.3286234916520203E-5</c:v>
                </c:pt>
                <c:pt idx="552">
                  <c:v>-3.3273551652841502E-5</c:v>
                </c:pt>
                <c:pt idx="553">
                  <c:v>-3.3260839552628999E-5</c:v>
                </c:pt>
                <c:pt idx="554">
                  <c:v>-3.3248098565568302E-5</c:v>
                </c:pt>
                <c:pt idx="555">
                  <c:v>-3.3235328569260303E-5</c:v>
                </c:pt>
                <c:pt idx="556">
                  <c:v>-3.3222529558481397E-5</c:v>
                </c:pt>
                <c:pt idx="557">
                  <c:v>-3.32097013943956E-5</c:v>
                </c:pt>
                <c:pt idx="558">
                  <c:v>-3.3196844056567599E-5</c:v>
                </c:pt>
                <c:pt idx="559">
                  <c:v>-3.3183957455307601E-5</c:v>
                </c:pt>
                <c:pt idx="560">
                  <c:v>-3.3171041483762502E-5</c:v>
                </c:pt>
                <c:pt idx="561">
                  <c:v>-3.3158096112138298E-5</c:v>
                </c:pt>
                <c:pt idx="562">
                  <c:v>-3.31451212315528E-5</c:v>
                </c:pt>
                <c:pt idx="563">
                  <c:v>-3.31321168178168E-5</c:v>
                </c:pt>
                <c:pt idx="564">
                  <c:v>-3.3119082724758398E-5</c:v>
                </c:pt>
                <c:pt idx="565">
                  <c:v>-3.3106018935269298E-5</c:v>
                </c:pt>
                <c:pt idx="566">
                  <c:v>-3.3092925330075998E-5</c:v>
                </c:pt>
                <c:pt idx="567">
                  <c:v>-3.3079801881033999E-5</c:v>
                </c:pt>
                <c:pt idx="568">
                  <c:v>-3.3066648455397897E-5</c:v>
                </c:pt>
                <c:pt idx="569">
                  <c:v>-3.3053464993286101E-5</c:v>
                </c:pt>
                <c:pt idx="570">
                  <c:v>-3.30402514958863E-5</c:v>
                </c:pt>
                <c:pt idx="571">
                  <c:v>-3.30270077858099E-5</c:v>
                </c:pt>
                <c:pt idx="572">
                  <c:v>-3.3013733824193499E-5</c:v>
                </c:pt>
                <c:pt idx="573">
                  <c:v>-3.3000429545624902E-5</c:v>
                </c:pt>
                <c:pt idx="574">
                  <c:v>-3.2987094815727699E-5</c:v>
                </c:pt>
                <c:pt idx="575">
                  <c:v>-3.2973729631646101E-5</c:v>
                </c:pt>
                <c:pt idx="576">
                  <c:v>-3.29603338932051E-5</c:v>
                </c:pt>
                <c:pt idx="577">
                  <c:v>-3.2946907492701502E-5</c:v>
                </c:pt>
                <c:pt idx="578">
                  <c:v>-3.2933450374331502E-5</c:v>
                </c:pt>
                <c:pt idx="579">
                  <c:v>-3.2919962432009998E-5</c:v>
                </c:pt>
                <c:pt idx="580">
                  <c:v>-3.2906443637571598E-5</c:v>
                </c:pt>
                <c:pt idx="581">
                  <c:v>-3.2892893872001899E-5</c:v>
                </c:pt>
                <c:pt idx="582">
                  <c:v>-3.2879313034913401E-5</c:v>
                </c:pt>
                <c:pt idx="583">
                  <c:v>-3.2865701119456198E-5</c:v>
                </c:pt>
                <c:pt idx="584">
                  <c:v>-3.2852057999415698E-5</c:v>
                </c:pt>
                <c:pt idx="585">
                  <c:v>-3.2838383576965302E-5</c:v>
                </c:pt>
                <c:pt idx="586">
                  <c:v>-3.2824677802966798E-5</c:v>
                </c:pt>
                <c:pt idx="587">
                  <c:v>-3.2810940605341302E-5</c:v>
                </c:pt>
                <c:pt idx="588">
                  <c:v>-3.2797171824343698E-5</c:v>
                </c:pt>
                <c:pt idx="589">
                  <c:v>-3.2783371472039999E-5</c:v>
                </c:pt>
                <c:pt idx="590">
                  <c:v>-3.2769539411838002E-5</c:v>
                </c:pt>
                <c:pt idx="591">
                  <c:v>-3.27556755726046E-5</c:v>
                </c:pt>
                <c:pt idx="592">
                  <c:v>-3.27417798671318E-5</c:v>
                </c:pt>
                <c:pt idx="593">
                  <c:v>-3.2727852245913903E-5</c:v>
                </c:pt>
                <c:pt idx="594">
                  <c:v>-3.2713892591288103E-5</c:v>
                </c:pt>
                <c:pt idx="595">
                  <c:v>-3.2699900848126299E-5</c:v>
                </c:pt>
                <c:pt idx="596">
                  <c:v>-3.2685876870521299E-5</c:v>
                </c:pt>
                <c:pt idx="597">
                  <c:v>-3.26718206203216E-5</c:v>
                </c:pt>
                <c:pt idx="598">
                  <c:v>-3.2657732011702802E-5</c:v>
                </c:pt>
                <c:pt idx="599">
                  <c:v>-3.26436109302435E-5</c:v>
                </c:pt>
                <c:pt idx="600">
                  <c:v>-3.2629457372964903E-5</c:v>
                </c:pt>
                <c:pt idx="601">
                  <c:v>-3.2615271156467402E-5</c:v>
                </c:pt>
                <c:pt idx="602">
                  <c:v>-3.26010522234756E-5</c:v>
                </c:pt>
                <c:pt idx="603">
                  <c:v>-3.2586800493837499E-5</c:v>
                </c:pt>
                <c:pt idx="604">
                  <c:v>-3.2572515886668202E-5</c:v>
                </c:pt>
                <c:pt idx="605">
                  <c:v>-3.2558198326219497E-5</c:v>
                </c:pt>
                <c:pt idx="606">
                  <c:v>-3.2543847715298297E-5</c:v>
                </c:pt>
                <c:pt idx="607">
                  <c:v>-3.2529463932624901E-5</c:v>
                </c:pt>
                <c:pt idx="608">
                  <c:v>-3.2515046891680097E-5</c:v>
                </c:pt>
                <c:pt idx="609">
                  <c:v>-3.2500596565779602E-5</c:v>
                </c:pt>
                <c:pt idx="610">
                  <c:v>-3.2486112820776803E-5</c:v>
                </c:pt>
                <c:pt idx="611">
                  <c:v>-3.2471595551653398E-5</c:v>
                </c:pt>
                <c:pt idx="612">
                  <c:v>-3.2457044704559598E-5</c:v>
                </c:pt>
                <c:pt idx="613">
                  <c:v>-3.24424601760054E-5</c:v>
                </c:pt>
                <c:pt idx="614">
                  <c:v>-3.2427841858950701E-5</c:v>
                </c:pt>
                <c:pt idx="615">
                  <c:v>-3.2413189698369402E-5</c:v>
                </c:pt>
                <c:pt idx="616">
                  <c:v>-3.2398503550443703E-5</c:v>
                </c:pt>
                <c:pt idx="617">
                  <c:v>-3.2383783343457603E-5</c:v>
                </c:pt>
                <c:pt idx="618">
                  <c:v>-3.2369028992212E-5</c:v>
                </c:pt>
                <c:pt idx="619">
                  <c:v>-3.2354240411984098E-5</c:v>
                </c:pt>
                <c:pt idx="620">
                  <c:v>-3.23394175027599E-5</c:v>
                </c:pt>
                <c:pt idx="621">
                  <c:v>-3.2324560176168802E-5</c:v>
                </c:pt>
                <c:pt idx="622">
                  <c:v>-3.2309668299035501E-5</c:v>
                </c:pt>
                <c:pt idx="623">
                  <c:v>-3.2294741827334999E-5</c:v>
                </c:pt>
                <c:pt idx="624">
                  <c:v>-3.2279780613353702E-5</c:v>
                </c:pt>
                <c:pt idx="625">
                  <c:v>-3.2264784632276301E-5</c:v>
                </c:pt>
                <c:pt idx="626">
                  <c:v>-3.2249753725271597E-5</c:v>
                </c:pt>
                <c:pt idx="627">
                  <c:v>-3.2234687783881799E-5</c:v>
                </c:pt>
                <c:pt idx="628">
                  <c:v>-3.2219586812245501E-5</c:v>
                </c:pt>
                <c:pt idx="629">
                  <c:v>-3.22044505844455E-5</c:v>
                </c:pt>
                <c:pt idx="630">
                  <c:v>-3.2189279056103603E-5</c:v>
                </c:pt>
                <c:pt idx="631">
                  <c:v>-3.2174072156347297E-5</c:v>
                </c:pt>
                <c:pt idx="632">
                  <c:v>-3.2158829740522397E-5</c:v>
                </c:pt>
                <c:pt idx="633">
                  <c:v>-3.2143551747880098E-5</c:v>
                </c:pt>
                <c:pt idx="634">
                  <c:v>-3.2128238052057797E-5</c:v>
                </c:pt>
                <c:pt idx="635">
                  <c:v>-3.2112888556080399E-5</c:v>
                </c:pt>
                <c:pt idx="636">
                  <c:v>-3.2097503126318502E-5</c:v>
                </c:pt>
                <c:pt idx="637">
                  <c:v>-3.2082081744756298E-5</c:v>
                </c:pt>
                <c:pt idx="638">
                  <c:v>-3.2066624251105798E-5</c:v>
                </c:pt>
                <c:pt idx="639">
                  <c:v>-3.2051130546022203E-5</c:v>
                </c:pt>
                <c:pt idx="640">
                  <c:v>-3.2035600501422799E-5</c:v>
                </c:pt>
                <c:pt idx="641">
                  <c:v>-3.2020034059271803E-5</c:v>
                </c:pt>
                <c:pt idx="642">
                  <c:v>-3.2004431090652102E-5</c:v>
                </c:pt>
                <c:pt idx="643">
                  <c:v>-3.19887914670925E-5</c:v>
                </c:pt>
                <c:pt idx="644">
                  <c:v>-3.1973115134472601E-5</c:v>
                </c:pt>
                <c:pt idx="645">
                  <c:v>-3.1957401939925197E-5</c:v>
                </c:pt>
                <c:pt idx="646">
                  <c:v>-3.1941651789084298E-5</c:v>
                </c:pt>
                <c:pt idx="647">
                  <c:v>-3.1925864622915599E-5</c:v>
                </c:pt>
                <c:pt idx="648">
                  <c:v>-3.1910040251198402E-5</c:v>
                </c:pt>
                <c:pt idx="649">
                  <c:v>-3.18941786127887E-5</c:v>
                </c:pt>
                <c:pt idx="650">
                  <c:v>-3.1878279559422699E-5</c:v>
                </c:pt>
                <c:pt idx="651">
                  <c:v>-3.18623430278297E-5</c:v>
                </c:pt>
                <c:pt idx="652">
                  <c:v>-3.1846368875308303E-5</c:v>
                </c:pt>
                <c:pt idx="653">
                  <c:v>-3.18303569693249E-5</c:v>
                </c:pt>
                <c:pt idx="654">
                  <c:v>-3.1814307252532103E-5</c:v>
                </c:pt>
                <c:pt idx="655">
                  <c:v>-3.17982195909677E-5</c:v>
                </c:pt>
                <c:pt idx="656">
                  <c:v>-3.1782093835822198E-5</c:v>
                </c:pt>
                <c:pt idx="657">
                  <c:v>-3.1765929897320202E-5</c:v>
                </c:pt>
                <c:pt idx="658">
                  <c:v>-3.1749727662089401E-5</c:v>
                </c:pt>
                <c:pt idx="659">
                  <c:v>-3.1733487009623299E-5</c:v>
                </c:pt>
                <c:pt idx="660">
                  <c:v>-3.1717207805844203E-5</c:v>
                </c:pt>
                <c:pt idx="661">
                  <c:v>-3.1700889978388699E-5</c:v>
                </c:pt>
                <c:pt idx="662">
                  <c:v>-3.1684533335713297E-5</c:v>
                </c:pt>
                <c:pt idx="663">
                  <c:v>-3.1668137818629097E-5</c:v>
                </c:pt>
                <c:pt idx="664">
                  <c:v>-3.1651703272024803E-5</c:v>
                </c:pt>
                <c:pt idx="665">
                  <c:v>-3.1635229586588298E-5</c:v>
                </c:pt>
                <c:pt idx="666">
                  <c:v>-3.1618716661569303E-5</c:v>
                </c:pt>
                <c:pt idx="667">
                  <c:v>-3.1602164322004198E-5</c:v>
                </c:pt>
                <c:pt idx="668">
                  <c:v>-3.1585572474772499E-5</c:v>
                </c:pt>
                <c:pt idx="669">
                  <c:v>-3.15689409733995E-5</c:v>
                </c:pt>
                <c:pt idx="670">
                  <c:v>-3.1552269722403299E-5</c:v>
                </c:pt>
                <c:pt idx="671">
                  <c:v>-3.1535558557677197E-5</c:v>
                </c:pt>
                <c:pt idx="672">
                  <c:v>-3.1518807394953201E-5</c:v>
                </c:pt>
                <c:pt idx="673">
                  <c:v>-3.15020160591278E-5</c:v>
                </c:pt>
                <c:pt idx="674">
                  <c:v>-3.14851844450871E-5</c:v>
                </c:pt>
                <c:pt idx="675">
                  <c:v>-3.1468312411045199E-5</c:v>
                </c:pt>
                <c:pt idx="676">
                  <c:v>-3.1451399833273899E-5</c:v>
                </c:pt>
                <c:pt idx="677">
                  <c:v>-3.14344465481799E-5</c:v>
                </c:pt>
                <c:pt idx="678">
                  <c:v>-3.1417452477558501E-5</c:v>
                </c:pt>
                <c:pt idx="679">
                  <c:v>-3.1400417453447499E-5</c:v>
                </c:pt>
                <c:pt idx="680">
                  <c:v>-3.13833412850719E-5</c:v>
                </c:pt>
                <c:pt idx="681">
                  <c:v>-3.1366223927845597E-5</c:v>
                </c:pt>
                <c:pt idx="682">
                  <c:v>-3.1349065177383497E-5</c:v>
                </c:pt>
                <c:pt idx="683">
                  <c:v>-3.1331864912216197E-5</c:v>
                </c:pt>
                <c:pt idx="684">
                  <c:v>-3.1314622998773601E-5</c:v>
                </c:pt>
                <c:pt idx="685">
                  <c:v>-3.12973392784886E-5</c:v>
                </c:pt>
                <c:pt idx="686">
                  <c:v>-3.1280013600118602E-5</c:v>
                </c:pt>
                <c:pt idx="687">
                  <c:v>-3.1262645868265398E-5</c:v>
                </c:pt>
                <c:pt idx="688">
                  <c:v>-3.1245235858996697E-5</c:v>
                </c:pt>
                <c:pt idx="689">
                  <c:v>-3.1227783471653403E-5</c:v>
                </c:pt>
                <c:pt idx="690">
                  <c:v>-3.1210288571632303E-5</c:v>
                </c:pt>
                <c:pt idx="691">
                  <c:v>-3.1192750923448201E-5</c:v>
                </c:pt>
                <c:pt idx="692">
                  <c:v>-3.1175170481773798E-5</c:v>
                </c:pt>
                <c:pt idx="693">
                  <c:v>-3.1157547037465002E-5</c:v>
                </c:pt>
                <c:pt idx="694">
                  <c:v>-3.1139880428251003E-5</c:v>
                </c:pt>
                <c:pt idx="695">
                  <c:v>-3.1122170497860599E-5</c:v>
                </c:pt>
                <c:pt idx="696">
                  <c:v>-3.11044171068524E-5</c:v>
                </c:pt>
                <c:pt idx="697">
                  <c:v>-3.1086620093597198E-5</c:v>
                </c:pt>
                <c:pt idx="698">
                  <c:v>-3.1068779264335001E-5</c:v>
                </c:pt>
                <c:pt idx="699">
                  <c:v>-3.1050894492152903E-5</c:v>
                </c:pt>
                <c:pt idx="700">
                  <c:v>-3.1032965591988301E-5</c:v>
                </c:pt>
                <c:pt idx="701">
                  <c:v>-3.1014992414210602E-5</c:v>
                </c:pt>
                <c:pt idx="702">
                  <c:v>-3.09969747410797E-5</c:v>
                </c:pt>
                <c:pt idx="703">
                  <c:v>-3.0978912475941703E-5</c:v>
                </c:pt>
                <c:pt idx="704">
                  <c:v>-3.0960805381793403E-5</c:v>
                </c:pt>
                <c:pt idx="705">
                  <c:v>-3.0942653326021202E-5</c:v>
                </c:pt>
                <c:pt idx="706">
                  <c:v>-3.0924456097150903E-5</c:v>
                </c:pt>
                <c:pt idx="707">
                  <c:v>-3.09062135604333E-5</c:v>
                </c:pt>
                <c:pt idx="708">
                  <c:v>-3.0887925481252002E-5</c:v>
                </c:pt>
                <c:pt idx="709">
                  <c:v>-3.0869591706035398E-5</c:v>
                </c:pt>
                <c:pt idx="710">
                  <c:v>-3.0851212071525E-5</c:v>
                </c:pt>
                <c:pt idx="711">
                  <c:v>-3.0832786375560303E-5</c:v>
                </c:pt>
                <c:pt idx="712">
                  <c:v>-3.08143144155175E-5</c:v>
                </c:pt>
                <c:pt idx="713">
                  <c:v>-3.07957960102638E-5</c:v>
                </c:pt>
                <c:pt idx="714">
                  <c:v>-3.0777230956889701E-5</c:v>
                </c:pt>
                <c:pt idx="715">
                  <c:v>-3.0758619091106002E-5</c:v>
                </c:pt>
                <c:pt idx="716">
                  <c:v>-3.0739960177750898E-5</c:v>
                </c:pt>
                <c:pt idx="717">
                  <c:v>-3.0721254036528202E-5</c:v>
                </c:pt>
                <c:pt idx="718">
                  <c:v>-3.0702500445674103E-5</c:v>
                </c:pt>
                <c:pt idx="719">
                  <c:v>-3.0683699244798603E-5</c:v>
                </c:pt>
                <c:pt idx="720">
                  <c:v>-3.0664850186976101E-5</c:v>
                </c:pt>
                <c:pt idx="721">
                  <c:v>-3.0645953080835501E-5</c:v>
                </c:pt>
                <c:pt idx="722">
                  <c:v>-3.0627007701182699E-5</c:v>
                </c:pt>
                <c:pt idx="723">
                  <c:v>-3.0608013853646897E-5</c:v>
                </c:pt>
                <c:pt idx="724">
                  <c:v>-3.0588971282822399E-5</c:v>
                </c:pt>
                <c:pt idx="725">
                  <c:v>-3.0569879807232803E-5</c:v>
                </c:pt>
                <c:pt idx="726">
                  <c:v>-3.0550739161943801E-5</c:v>
                </c:pt>
                <c:pt idx="727">
                  <c:v>-3.0531549186560902E-5</c:v>
                </c:pt>
                <c:pt idx="728">
                  <c:v>-3.0512309589262899E-5</c:v>
                </c:pt>
                <c:pt idx="729">
                  <c:v>-3.04930201800126E-5</c:v>
                </c:pt>
                <c:pt idx="730">
                  <c:v>-3.0473680681828002E-5</c:v>
                </c:pt>
                <c:pt idx="731">
                  <c:v>-3.0454290884711599E-5</c:v>
                </c:pt>
                <c:pt idx="732">
                  <c:v>-3.04348505412836E-5</c:v>
                </c:pt>
                <c:pt idx="733">
                  <c:v>-3.0415359409623298E-5</c:v>
                </c:pt>
                <c:pt idx="734">
                  <c:v>-3.03958172243086E-5</c:v>
                </c:pt>
                <c:pt idx="735">
                  <c:v>-3.0376223748288301E-5</c:v>
                </c:pt>
                <c:pt idx="736">
                  <c:v>-3.0356578735537201E-5</c:v>
                </c:pt>
                <c:pt idx="737">
                  <c:v>-3.0336881911660899E-5</c:v>
                </c:pt>
                <c:pt idx="738">
                  <c:v>-3.0317133016139801E-5</c:v>
                </c:pt>
                <c:pt idx="739">
                  <c:v>-3.0297331749043599E-5</c:v>
                </c:pt>
                <c:pt idx="740">
                  <c:v>-3.0277477930063101E-5</c:v>
                </c:pt>
                <c:pt idx="741">
                  <c:v>-3.0257571196630801E-5</c:v>
                </c:pt>
                <c:pt idx="742">
                  <c:v>-3.0237611305767002E-5</c:v>
                </c:pt>
                <c:pt idx="743">
                  <c:v>-3.0217597969481801E-5</c:v>
                </c:pt>
                <c:pt idx="744">
                  <c:v>-3.01975308941345E-5</c:v>
                </c:pt>
                <c:pt idx="745">
                  <c:v>-3.0177409823321999E-5</c:v>
                </c:pt>
                <c:pt idx="746">
                  <c:v>-3.0157234408485501E-5</c:v>
                </c:pt>
                <c:pt idx="747">
                  <c:v>-3.01370043732942E-5</c:v>
                </c:pt>
                <c:pt idx="748">
                  <c:v>-3.0116719442519202E-5</c:v>
                </c:pt>
                <c:pt idx="749">
                  <c:v>-3.00963792572983E-5</c:v>
                </c:pt>
                <c:pt idx="750">
                  <c:v>-3.0075983526562001E-5</c:v>
                </c:pt>
                <c:pt idx="751">
                  <c:v>-3.00555319335927E-5</c:v>
                </c:pt>
                <c:pt idx="752">
                  <c:v>-3.0035024124494401E-5</c:v>
                </c:pt>
                <c:pt idx="753">
                  <c:v>-3.00144598231659E-5</c:v>
                </c:pt>
                <c:pt idx="754">
                  <c:v>-2.9993838669957699E-5</c:v>
                </c:pt>
                <c:pt idx="755">
                  <c:v>-2.99731602787835E-5</c:v>
                </c:pt>
                <c:pt idx="756">
                  <c:v>-2.99524243575305E-5</c:v>
                </c:pt>
                <c:pt idx="757">
                  <c:v>-2.9931630562453999E-5</c:v>
                </c:pt>
                <c:pt idx="758">
                  <c:v>-2.9910778487851799E-5</c:v>
                </c:pt>
                <c:pt idx="759">
                  <c:v>-2.9889867799138699E-5</c:v>
                </c:pt>
                <c:pt idx="760">
                  <c:v>-2.9868898119795899E-5</c:v>
                </c:pt>
                <c:pt idx="761">
                  <c:v>-2.9847869093300199E-5</c:v>
                </c:pt>
                <c:pt idx="762">
                  <c:v>-2.98267802948129E-5</c:v>
                </c:pt>
                <c:pt idx="763">
                  <c:v>-2.98056313734373E-5</c:v>
                </c:pt>
                <c:pt idx="764">
                  <c:v>-2.9784421915927802E-5</c:v>
                </c:pt>
                <c:pt idx="765">
                  <c:v>-2.9763151499651501E-5</c:v>
                </c:pt>
                <c:pt idx="766">
                  <c:v>-2.9741819746281999E-5</c:v>
                </c:pt>
                <c:pt idx="767">
                  <c:v>-2.9720426237160899E-5</c:v>
                </c:pt>
                <c:pt idx="768">
                  <c:v>-2.9698970534110499E-5</c:v>
                </c:pt>
                <c:pt idx="769">
                  <c:v>-2.9677452201758E-5</c:v>
                </c:pt>
                <c:pt idx="770">
                  <c:v>-2.96558707976178E-5</c:v>
                </c:pt>
                <c:pt idx="771">
                  <c:v>-2.9634225896367399E-5</c:v>
                </c:pt>
                <c:pt idx="772">
                  <c:v>-2.96125170249483E-5</c:v>
                </c:pt>
                <c:pt idx="773">
                  <c:v>-2.95907436974712E-5</c:v>
                </c:pt>
                <c:pt idx="774">
                  <c:v>-2.9568905458206201E-5</c:v>
                </c:pt>
                <c:pt idx="775">
                  <c:v>-2.9547001854781499E-5</c:v>
                </c:pt>
                <c:pt idx="776">
                  <c:v>-2.9525032316436801E-5</c:v>
                </c:pt>
                <c:pt idx="777">
                  <c:v>-2.95029964102452E-5</c:v>
                </c:pt>
                <c:pt idx="778">
                  <c:v>-2.94808936362012E-5</c:v>
                </c:pt>
                <c:pt idx="779">
                  <c:v>-2.9458723404435199E-5</c:v>
                </c:pt>
                <c:pt idx="780">
                  <c:v>-2.9436485233556902E-5</c:v>
                </c:pt>
                <c:pt idx="781">
                  <c:v>-2.9414178556933599E-5</c:v>
                </c:pt>
                <c:pt idx="782">
                  <c:v>-2.9391802854745901E-5</c:v>
                </c:pt>
                <c:pt idx="783">
                  <c:v>-2.9369357543834701E-5</c:v>
                </c:pt>
                <c:pt idx="784">
                  <c:v>-2.93468420474486E-5</c:v>
                </c:pt>
                <c:pt idx="785">
                  <c:v>-2.9324255779112201E-5</c:v>
                </c:pt>
                <c:pt idx="786">
                  <c:v>-2.9301598132778502E-5</c:v>
                </c:pt>
                <c:pt idx="787">
                  <c:v>-2.9278868510834601E-5</c:v>
                </c:pt>
                <c:pt idx="788">
                  <c:v>-2.9256066314286899E-5</c:v>
                </c:pt>
                <c:pt idx="789">
                  <c:v>-2.92331908700552E-5</c:v>
                </c:pt>
                <c:pt idx="790">
                  <c:v>-2.9210241556519101E-5</c:v>
                </c:pt>
                <c:pt idx="791">
                  <c:v>-2.9187217680946399E-5</c:v>
                </c:pt>
                <c:pt idx="792">
                  <c:v>-2.9164118626569401E-5</c:v>
                </c:pt>
                <c:pt idx="793">
                  <c:v>-2.9140943652605599E-5</c:v>
                </c:pt>
                <c:pt idx="794">
                  <c:v>-2.9117692044564499E-5</c:v>
                </c:pt>
                <c:pt idx="795">
                  <c:v>-2.9094363149876899E-5</c:v>
                </c:pt>
                <c:pt idx="796">
                  <c:v>-2.90709561555481E-5</c:v>
                </c:pt>
                <c:pt idx="797">
                  <c:v>-2.9047470410263898E-5</c:v>
                </c:pt>
                <c:pt idx="798">
                  <c:v>-2.9023905034017001E-5</c:v>
                </c:pt>
                <c:pt idx="799">
                  <c:v>-2.9000259329419999E-5</c:v>
                </c:pt>
                <c:pt idx="800">
                  <c:v>-2.8976532466199101E-5</c:v>
                </c:pt>
                <c:pt idx="801">
                  <c:v>-2.8952723623116001E-5</c:v>
                </c:pt>
                <c:pt idx="802">
                  <c:v>-2.8928831971598502E-5</c:v>
                </c:pt>
                <c:pt idx="803">
                  <c:v>-2.8904856688877501E-5</c:v>
                </c:pt>
                <c:pt idx="804">
                  <c:v>-2.88807968468145E-5</c:v>
                </c:pt>
                <c:pt idx="805">
                  <c:v>-2.8856651608162101E-5</c:v>
                </c:pt>
                <c:pt idx="806">
                  <c:v>-2.8832420024000601E-5</c:v>
                </c:pt>
                <c:pt idx="807">
                  <c:v>-2.8808101156567802E-5</c:v>
                </c:pt>
                <c:pt idx="808">
                  <c:v>-2.8783694100705801E-5</c:v>
                </c:pt>
                <c:pt idx="809">
                  <c:v>-2.87591978570977E-5</c:v>
                </c:pt>
                <c:pt idx="810">
                  <c:v>-2.8734611406875499E-5</c:v>
                </c:pt>
                <c:pt idx="811">
                  <c:v>-2.87099337744681E-5</c:v>
                </c:pt>
                <c:pt idx="812">
                  <c:v>-2.8685163863895499E-5</c:v>
                </c:pt>
                <c:pt idx="813">
                  <c:v>-2.8660300672789099E-5</c:v>
                </c:pt>
                <c:pt idx="814">
                  <c:v>-2.8635343041350401E-5</c:v>
                </c:pt>
                <c:pt idx="815">
                  <c:v>-2.86102898866861E-5</c:v>
                </c:pt>
                <c:pt idx="816">
                  <c:v>-2.8585140077661599E-5</c:v>
                </c:pt>
                <c:pt idx="817">
                  <c:v>-2.8559892423575999E-5</c:v>
                </c:pt>
                <c:pt idx="818">
                  <c:v>-2.8534545736995099E-5</c:v>
                </c:pt>
                <c:pt idx="819">
                  <c:v>-2.8509098768769599E-5</c:v>
                </c:pt>
                <c:pt idx="820">
                  <c:v>-2.8483550279019899E-5</c:v>
                </c:pt>
                <c:pt idx="821">
                  <c:v>-2.84578989794142E-5</c:v>
                </c:pt>
                <c:pt idx="822">
                  <c:v>-2.84321435526506E-5</c:v>
                </c:pt>
                <c:pt idx="823">
                  <c:v>-2.8406282630401601E-5</c:v>
                </c:pt>
                <c:pt idx="824">
                  <c:v>-2.8380314881958699E-5</c:v>
                </c:pt>
                <c:pt idx="825">
                  <c:v>-2.8354238807102999E-5</c:v>
                </c:pt>
                <c:pt idx="826">
                  <c:v>-2.8328053055109999E-5</c:v>
                </c:pt>
                <c:pt idx="827">
                  <c:v>-2.83017560459801E-5</c:v>
                </c:pt>
                <c:pt idx="828">
                  <c:v>-2.8275346330466698E-5</c:v>
                </c:pt>
                <c:pt idx="829">
                  <c:v>-2.8248822294717599E-5</c:v>
                </c:pt>
                <c:pt idx="830">
                  <c:v>-2.82221823421974E-5</c:v>
                </c:pt>
                <c:pt idx="831">
                  <c:v>-2.8195424852045499E-5</c:v>
                </c:pt>
                <c:pt idx="832">
                  <c:v>-2.8168548163891701E-5</c:v>
                </c:pt>
                <c:pt idx="833">
                  <c:v>-2.8141550488741499E-5</c:v>
                </c:pt>
                <c:pt idx="834">
                  <c:v>-2.8114430107122598E-5</c:v>
                </c:pt>
                <c:pt idx="835">
                  <c:v>-2.8087185214676699E-5</c:v>
                </c:pt>
                <c:pt idx="836">
                  <c:v>-2.8059813890688101E-5</c:v>
                </c:pt>
                <c:pt idx="837">
                  <c:v>-2.8032314301782898E-5</c:v>
                </c:pt>
                <c:pt idx="838">
                  <c:v>-2.80046844701846E-5</c:v>
                </c:pt>
                <c:pt idx="839">
                  <c:v>-2.7976922332721301E-5</c:v>
                </c:pt>
                <c:pt idx="840">
                  <c:v>-2.7949025923815001E-5</c:v>
                </c:pt>
                <c:pt idx="841">
                  <c:v>-2.7920993069030498E-5</c:v>
                </c:pt>
                <c:pt idx="842">
                  <c:v>-2.78928216153007E-5</c:v>
                </c:pt>
                <c:pt idx="843">
                  <c:v>-2.7864509352284501E-5</c:v>
                </c:pt>
                <c:pt idx="844">
                  <c:v>-2.78360540195674E-5</c:v>
                </c:pt>
                <c:pt idx="845">
                  <c:v>-2.78074532060043E-5</c:v>
                </c:pt>
                <c:pt idx="846">
                  <c:v>-2.7778704591511801E-5</c:v>
                </c:pt>
                <c:pt idx="847">
                  <c:v>-2.77498056541146E-5</c:v>
                </c:pt>
                <c:pt idx="848">
                  <c:v>-2.7720753868863699E-5</c:v>
                </c:pt>
                <c:pt idx="849">
                  <c:v>-2.7691546705185002E-5</c:v>
                </c:pt>
                <c:pt idx="850">
                  <c:v>-2.7662181443405101E-5</c:v>
                </c:pt>
                <c:pt idx="851">
                  <c:v>-2.76326553317237E-5</c:v>
                </c:pt>
                <c:pt idx="852">
                  <c:v>-2.7602965587499702E-5</c:v>
                </c:pt>
                <c:pt idx="853">
                  <c:v>-2.7573109362201802E-5</c:v>
                </c:pt>
                <c:pt idx="854">
                  <c:v>-2.7543083626610899E-5</c:v>
                </c:pt>
                <c:pt idx="855">
                  <c:v>-2.7512885369788599E-5</c:v>
                </c:pt>
                <c:pt idx="856">
                  <c:v>-2.74825115004224E-5</c:v>
                </c:pt>
                <c:pt idx="857">
                  <c:v>-2.7451958796902399E-5</c:v>
                </c:pt>
                <c:pt idx="858">
                  <c:v>-2.74212239387914E-5</c:v>
                </c:pt>
                <c:pt idx="859">
                  <c:v>-2.73903035923605E-5</c:v>
                </c:pt>
                <c:pt idx="860">
                  <c:v>-2.73591942765131E-5</c:v>
                </c:pt>
                <c:pt idx="861">
                  <c:v>-2.7327892416957899E-5</c:v>
                </c:pt>
                <c:pt idx="862">
                  <c:v>-2.7296394404290701E-5</c:v>
                </c:pt>
                <c:pt idx="863">
                  <c:v>-2.7264696418802999E-5</c:v>
                </c:pt>
                <c:pt idx="864">
                  <c:v>-2.7232794646398199E-5</c:v>
                </c:pt>
                <c:pt idx="865">
                  <c:v>-2.72006851185246E-5</c:v>
                </c:pt>
                <c:pt idx="866">
                  <c:v>-2.7168363777037601E-5</c:v>
                </c:pt>
                <c:pt idx="867">
                  <c:v>-2.7135826460602601E-5</c:v>
                </c:pt>
                <c:pt idx="868">
                  <c:v>-2.71030688563231E-5</c:v>
                </c:pt>
                <c:pt idx="869">
                  <c:v>-2.7070086581080999E-5</c:v>
                </c:pt>
                <c:pt idx="870">
                  <c:v>-2.7036875147353999E-5</c:v>
                </c:pt>
                <c:pt idx="871">
                  <c:v>-2.70034298897885E-5</c:v>
                </c:pt>
                <c:pt idx="872">
                  <c:v>-2.6969746101819001E-5</c:v>
                </c:pt>
                <c:pt idx="873">
                  <c:v>-2.6935818844278501E-5</c:v>
                </c:pt>
                <c:pt idx="874">
                  <c:v>-2.6901643137243601E-5</c:v>
                </c:pt>
                <c:pt idx="875">
                  <c:v>-2.6867213890373599E-5</c:v>
                </c:pt>
                <c:pt idx="876">
                  <c:v>-2.6832525762876402E-5</c:v>
                </c:pt>
                <c:pt idx="877">
                  <c:v>-2.6797573390937E-5</c:v>
                </c:pt>
                <c:pt idx="878">
                  <c:v>-2.6762351227166199E-5</c:v>
                </c:pt>
                <c:pt idx="879">
                  <c:v>-2.67268535789826E-5</c:v>
                </c:pt>
                <c:pt idx="880">
                  <c:v>-2.66910746540238E-5</c:v>
                </c:pt>
                <c:pt idx="881">
                  <c:v>-2.6655008468200101E-5</c:v>
                </c:pt>
                <c:pt idx="882">
                  <c:v>-2.66186488738361E-5</c:v>
                </c:pt>
                <c:pt idx="883">
                  <c:v>-2.6581989685955999E-5</c:v>
                </c:pt>
                <c:pt idx="884">
                  <c:v>-2.6545024424974702E-5</c:v>
                </c:pt>
                <c:pt idx="885">
                  <c:v>-2.6507746557647999E-5</c:v>
                </c:pt>
                <c:pt idx="886">
                  <c:v>-2.6470149374613199E-5</c:v>
                </c:pt>
                <c:pt idx="887">
                  <c:v>-2.6432225999564298E-5</c:v>
                </c:pt>
                <c:pt idx="888">
                  <c:v>-2.6393969401832098E-5</c:v>
                </c:pt>
                <c:pt idx="889">
                  <c:v>-2.6355372431934401E-5</c:v>
                </c:pt>
                <c:pt idx="890">
                  <c:v>-2.6316427769462502E-5</c:v>
                </c:pt>
                <c:pt idx="891">
                  <c:v>-2.62771279012938E-5</c:v>
                </c:pt>
                <c:pt idx="892">
                  <c:v>-2.6237465226920599E-5</c:v>
                </c:pt>
                <c:pt idx="893">
                  <c:v>-2.6197431995800501E-5</c:v>
                </c:pt>
                <c:pt idx="894">
                  <c:v>-2.6157020249596302E-5</c:v>
                </c:pt>
                <c:pt idx="895">
                  <c:v>-2.61162219788708E-5</c:v>
                </c:pt>
                <c:pt idx="896">
                  <c:v>-2.6075028950127699E-5</c:v>
                </c:pt>
                <c:pt idx="897">
                  <c:v>-2.6033432909263101E-5</c:v>
                </c:pt>
                <c:pt idx="898">
                  <c:v>-2.5991425372134999E-5</c:v>
                </c:pt>
                <c:pt idx="899">
                  <c:v>-2.5948997830334801E-5</c:v>
                </c:pt>
                <c:pt idx="900">
                  <c:v>-2.5906141602693999E-5</c:v>
                </c:pt>
                <c:pt idx="901">
                  <c:v>-2.5862847993392401E-5</c:v>
                </c:pt>
                <c:pt idx="902">
                  <c:v>-2.5819108202092198E-5</c:v>
                </c:pt>
                <c:pt idx="903">
                  <c:v>-2.5774913349157801E-5</c:v>
                </c:pt>
                <c:pt idx="904">
                  <c:v>-2.57302545425559E-5</c:v>
                </c:pt>
                <c:pt idx="905">
                  <c:v>-2.5685122901044799E-5</c:v>
                </c:pt>
                <c:pt idx="906">
                  <c:v>-2.5639509468220002E-5</c:v>
                </c:pt>
                <c:pt idx="907">
                  <c:v>-2.5593405428531198E-5</c:v>
                </c:pt>
                <c:pt idx="908">
                  <c:v>-2.5546801991384201E-5</c:v>
                </c:pt>
                <c:pt idx="909">
                  <c:v>-2.5499690414318399E-5</c:v>
                </c:pt>
                <c:pt idx="910">
                  <c:v>-2.54520622011517E-5</c:v>
                </c:pt>
                <c:pt idx="911">
                  <c:v>-2.5403908960971199E-5</c:v>
                </c:pt>
                <c:pt idx="912">
                  <c:v>-2.5355222638086901E-5</c:v>
                </c:pt>
                <c:pt idx="913">
                  <c:v>-2.5305995388824299E-5</c:v>
                </c:pt>
                <c:pt idx="914">
                  <c:v>-2.5256219775193599E-5</c:v>
                </c:pt>
                <c:pt idx="915">
                  <c:v>-2.5205888784706199E-5</c:v>
                </c:pt>
                <c:pt idx="916">
                  <c:v>-2.5154995938106701E-5</c:v>
                </c:pt>
                <c:pt idx="917">
                  <c:v>-2.5103535353847299E-5</c:v>
                </c:pt>
                <c:pt idx="918">
                  <c:v>-2.50515018450683E-5</c:v>
                </c:pt>
                <c:pt idx="919">
                  <c:v>-2.49988910707152E-5</c:v>
                </c:pt>
                <c:pt idx="920">
                  <c:v>-2.49456996141254E-5</c:v>
                </c:pt>
                <c:pt idx="921">
                  <c:v>-2.4891925201312501E-5</c:v>
                </c:pt>
                <c:pt idx="922">
                  <c:v>-2.4837566694850201E-5</c:v>
                </c:pt>
                <c:pt idx="923">
                  <c:v>-2.4782624468239299E-5</c:v>
                </c:pt>
                <c:pt idx="924">
                  <c:v>-2.4727100458006801E-5</c:v>
                </c:pt>
                <c:pt idx="925">
                  <c:v>-2.46709984443473E-5</c:v>
                </c:pt>
                <c:pt idx="926">
                  <c:v>-2.4614324275071102E-5</c:v>
                </c:pt>
                <c:pt idx="927">
                  <c:v>-2.4557086108295599E-5</c:v>
                </c:pt>
                <c:pt idx="928">
                  <c:v>-2.4499294756965899E-5</c:v>
                </c:pt>
                <c:pt idx="929">
                  <c:v>-2.4440963942778899E-5</c:v>
                </c:pt>
                <c:pt idx="930">
                  <c:v>-2.4382110796548E-5</c:v>
                </c:pt>
                <c:pt idx="931">
                  <c:v>-2.4322756129235401E-5</c:v>
                </c:pt>
                <c:pt idx="932">
                  <c:v>-2.4262924940863601E-5</c:v>
                </c:pt>
                <c:pt idx="933">
                  <c:v>-2.42026469683428E-5</c:v>
                </c:pt>
                <c:pt idx="934">
                  <c:v>-2.4141957206767701E-5</c:v>
                </c:pt>
                <c:pt idx="935">
                  <c:v>-2.4080896540472798E-5</c:v>
                </c:pt>
                <c:pt idx="936">
                  <c:v>-2.40195124411928E-5</c:v>
                </c:pt>
                <c:pt idx="937">
                  <c:v>-2.39578598087702E-5</c:v>
                </c:pt>
                <c:pt idx="938">
                  <c:v>-2.38960017660764E-5</c:v>
                </c:pt>
                <c:pt idx="939">
                  <c:v>-2.3834010677664101E-5</c:v>
                </c:pt>
                <c:pt idx="940">
                  <c:v>-2.3771969255770801E-5</c:v>
                </c:pt>
                <c:pt idx="941">
                  <c:v>-2.3709971739262302E-5</c:v>
                </c:pt>
                <c:pt idx="942">
                  <c:v>-2.36481253176422E-5</c:v>
                </c:pt>
                <c:pt idx="943">
                  <c:v>-2.35865515295712E-5</c:v>
                </c:pt>
                <c:pt idx="944">
                  <c:v>-2.3525388098674901E-5</c:v>
                </c:pt>
                <c:pt idx="945">
                  <c:v>-2.34647908205735E-5</c:v>
                </c:pt>
                <c:pt idx="946">
                  <c:v>-2.3404935619929E-5</c:v>
                </c:pt>
                <c:pt idx="947">
                  <c:v>-2.3346021108382501E-5</c:v>
                </c:pt>
                <c:pt idx="948">
                  <c:v>-2.32882711605639E-5</c:v>
                </c:pt>
                <c:pt idx="949">
                  <c:v>-2.3231938000208402E-5</c:v>
                </c:pt>
                <c:pt idx="950">
                  <c:v>-2.31773056933956E-5</c:v>
                </c:pt>
                <c:pt idx="951">
                  <c:v>-2.31246939567579E-5</c:v>
                </c:pt>
                <c:pt idx="952">
                  <c:v>-2.3074462557577801E-5</c:v>
                </c:pt>
                <c:pt idx="953">
                  <c:v>-2.3027016305141101E-5</c:v>
                </c:pt>
                <c:pt idx="954">
                  <c:v>-2.2982810620777999E-5</c:v>
                </c:pt>
                <c:pt idx="955">
                  <c:v>-2.29423579440435E-5</c:v>
                </c:pt>
                <c:pt idx="956">
                  <c:v>-2.29062350227131E-5</c:v>
                </c:pt>
                <c:pt idx="957">
                  <c:v>-2.2875091142375901E-5</c:v>
                </c:pt>
                <c:pt idx="958">
                  <c:v>-2.2849657626873101E-5</c:v>
                </c:pt>
                <c:pt idx="959">
                  <c:v>-2.28307585849152E-5</c:v>
                </c:pt>
                <c:pt idx="960">
                  <c:v>-2.28193234762036E-5</c:v>
                </c:pt>
                <c:pt idx="961">
                  <c:v>-2.2816401249657899E-5</c:v>
                </c:pt>
                <c:pt idx="962">
                  <c:v>-2.2823176917232601E-5</c:v>
                </c:pt>
                <c:pt idx="963">
                  <c:v>-2.28409905220947E-5</c:v>
                </c:pt>
                <c:pt idx="964">
                  <c:v>-2.2871359342212299E-5</c:v>
                </c:pt>
                <c:pt idx="965">
                  <c:v>-2.2916003478084302E-5</c:v>
                </c:pt>
                <c:pt idx="966">
                  <c:v>-2.29768758192351E-5</c:v>
                </c:pt>
                <c:pt idx="967">
                  <c:v>-2.3056197068123499E-5</c:v>
                </c:pt>
                <c:pt idx="968">
                  <c:v>-2.31564969210432E-5</c:v>
                </c:pt>
                <c:pt idx="969">
                  <c:v>-2.32806623009938E-5</c:v>
                </c:pt>
                <c:pt idx="970">
                  <c:v>-2.3431994458743699E-5</c:v>
                </c:pt>
                <c:pt idx="971">
                  <c:v>-2.3614276488628401E-5</c:v>
                </c:pt>
                <c:pt idx="972">
                  <c:v>-2.3831853150757902E-5</c:v>
                </c:pt>
                <c:pt idx="973">
                  <c:v>-2.40897260586364E-5</c:v>
                </c:pt>
                <c:pt idx="974">
                  <c:v>-2.4393666265551599E-5</c:v>
                </c:pt>
                <c:pt idx="975">
                  <c:v>-2.4750348173669802E-5</c:v>
                </c:pt>
                <c:pt idx="976">
                  <c:v>-2.5167507920391501E-5</c:v>
                </c:pt>
                <c:pt idx="977">
                  <c:v>-2.5654129435397999E-5</c:v>
                </c:pt>
                <c:pt idx="978">
                  <c:v>-2.6220661244992199E-5</c:v>
                </c:pt>
                <c:pt idx="979">
                  <c:v>-2.6879263435182198E-5</c:v>
                </c:pt>
                <c:pt idx="980">
                  <c:v>-2.7644080864597301E-5</c:v>
                </c:pt>
                <c:pt idx="981">
                  <c:v>-2.8531528105164601E-5</c:v>
                </c:pt>
                <c:pt idx="982">
                  <c:v>-2.9560554360076E-5</c:v>
                </c:pt>
                <c:pt idx="983">
                  <c:v>-3.0752825926085702E-5</c:v>
                </c:pt>
                <c:pt idx="984">
                  <c:v>-3.2132710164901498E-5</c:v>
                </c:pt>
                <c:pt idx="985">
                  <c:v>-3.37268598436724E-5</c:v>
                </c:pt>
                <c:pt idx="986">
                  <c:v>-3.5563066292407197E-5</c:v>
                </c:pt>
                <c:pt idx="987">
                  <c:v>-3.7667869071417401E-5</c:v>
                </c:pt>
                <c:pt idx="988">
                  <c:v>-4.0062208041255803E-5</c:v>
                </c:pt>
                <c:pt idx="989">
                  <c:v>-4.2754285340120399E-5</c:v>
                </c:pt>
                <c:pt idx="990">
                  <c:v>-4.5729047603213698E-5</c:v>
                </c:pt>
                <c:pt idx="991">
                  <c:v>-4.89348008880409E-5</c:v>
                </c:pt>
                <c:pt idx="992">
                  <c:v>-5.22700024970073E-5</c:v>
                </c:pt>
                <c:pt idx="993">
                  <c:v>-5.5577039485529802E-5</c:v>
                </c:pt>
                <c:pt idx="994">
                  <c:v>-5.86523357563589E-5</c:v>
                </c:pt>
                <c:pt idx="995">
                  <c:v>-6.1278376077382796E-5</c:v>
                </c:pt>
                <c:pt idx="996">
                  <c:v>-6.3270525624786598E-5</c:v>
                </c:pt>
                <c:pt idx="997">
                  <c:v>-6.4518185628050496E-5</c:v>
                </c:pt>
                <c:pt idx="998">
                  <c:v>-6.5001914267142906E-5</c:v>
                </c:pt>
                <c:pt idx="999">
                  <c:v>-6.4787134440512394E-5</c:v>
                </c:pt>
                <c:pt idx="1000">
                  <c:v>-6.40090034341734E-5</c:v>
                </c:pt>
                <c:pt idx="1001">
                  <c:v>-6.2856457190600505E-5</c:v>
                </c:pt>
                <c:pt idx="1002">
                  <c:v>-6.1550663972206201E-5</c:v>
                </c:pt>
                <c:pt idx="1003">
                  <c:v>-6.0313906045835597E-5</c:v>
                </c:pt>
                <c:pt idx="1004">
                  <c:v>-5.9335387506628097E-5</c:v>
                </c:pt>
                <c:pt idx="1005">
                  <c:v>-5.8744516773218698E-5</c:v>
                </c:pt>
                <c:pt idx="1006">
                  <c:v>-5.8596402828278702E-5</c:v>
                </c:pt>
                <c:pt idx="1007">
                  <c:v>-5.88679139891562E-5</c:v>
                </c:pt>
                <c:pt idx="1008">
                  <c:v>-5.9462350222722202E-5</c:v>
                </c:pt>
                <c:pt idx="1009">
                  <c:v>-6.0224397115942599E-5</c:v>
                </c:pt>
                <c:pt idx="1010">
                  <c:v>-6.0967855553011202E-5</c:v>
                </c:pt>
                <c:pt idx="1011">
                  <c:v>-6.1512687698349306E-5</c:v>
                </c:pt>
                <c:pt idx="1012">
                  <c:v>-6.1719922587687897E-5</c:v>
                </c:pt>
                <c:pt idx="1013">
                  <c:v>-6.1513351170040996E-5</c:v>
                </c:pt>
                <c:pt idx="1014">
                  <c:v>-6.0887085606872402E-5</c:v>
                </c:pt>
                <c:pt idx="1015">
                  <c:v>-5.9904933796818598E-5</c:v>
                </c:pt>
                <c:pt idx="1016">
                  <c:v>-5.8692794263800698E-5</c:v>
                </c:pt>
                <c:pt idx="1017">
                  <c:v>-5.7419230056736201E-5</c:v>
                </c:pt>
                <c:pt idx="1018">
                  <c:v>-5.6263912700047497E-5</c:v>
                </c:pt>
                <c:pt idx="1019">
                  <c:v>-5.5383083534220497E-5</c:v>
                </c:pt>
                <c:pt idx="1020">
                  <c:v>-5.4882878634192903E-5</c:v>
                </c:pt>
                <c:pt idx="1021">
                  <c:v>-5.4804620725431598E-5</c:v>
                </c:pt>
                <c:pt idx="1022">
                  <c:v>-5.51201118183209E-5</c:v>
                </c:pt>
                <c:pt idx="1023">
                  <c:v>-5.57350319690619E-5</c:v>
                </c:pt>
                <c:pt idx="1024">
                  <c:v>-5.6502114677009197E-5</c:v>
                </c:pt>
                <c:pt idx="1025">
                  <c:v>-5.7246495883025703E-5</c:v>
                </c:pt>
                <c:pt idx="1026">
                  <c:v>-5.7799954752647798E-5</c:v>
                </c:pt>
                <c:pt idx="1027">
                  <c:v>-5.803326140849E-5</c:v>
                </c:pt>
                <c:pt idx="1028">
                  <c:v>-5.7876269677049402E-5</c:v>
                </c:pt>
                <c:pt idx="1029">
                  <c:v>-5.7324901184872002E-5</c:v>
                </c:pt>
                <c:pt idx="1030">
                  <c:v>-5.6440526904766199E-5</c:v>
                </c:pt>
                <c:pt idx="1031">
                  <c:v>-5.5342747451304497E-5</c:v>
                </c:pt>
                <c:pt idx="1032">
                  <c:v>-5.4190979151722601E-5</c:v>
                </c:pt>
                <c:pt idx="1033">
                  <c:v>-5.3154630405912401E-5</c:v>
                </c:pt>
                <c:pt idx="1034">
                  <c:v>-5.2380552248868397E-5</c:v>
                </c:pt>
                <c:pt idx="1035">
                  <c:v>-5.1967954645748302E-5</c:v>
                </c:pt>
                <c:pt idx="1036">
                  <c:v>-5.1954584516668002E-5</c:v>
                </c:pt>
                <c:pt idx="1037">
                  <c:v>-5.23122927610394E-5</c:v>
                </c:pt>
                <c:pt idx="1038">
                  <c:v>-5.2950269565646497E-5</c:v>
                </c:pt>
                <c:pt idx="1039">
                  <c:v>-5.3727623734435401E-5</c:v>
                </c:pt>
                <c:pt idx="1040">
                  <c:v>-5.4477610132337598E-5</c:v>
                </c:pt>
                <c:pt idx="1041">
                  <c:v>-5.5040325346251101E-5</c:v>
                </c:pt>
                <c:pt idx="1042">
                  <c:v>-5.5293519630897699E-5</c:v>
                </c:pt>
                <c:pt idx="1043">
                  <c:v>-5.5171624289089198E-5</c:v>
                </c:pt>
                <c:pt idx="1044">
                  <c:v>-5.4672219490729602E-5</c:v>
                </c:pt>
                <c:pt idx="1045">
                  <c:v>-5.3855244175062397E-5</c:v>
                </c:pt>
                <c:pt idx="1046">
                  <c:v>-5.2835936435468798E-5</c:v>
                </c:pt>
                <c:pt idx="1047">
                  <c:v>-5.1767147455415399E-5</c:v>
                </c:pt>
                <c:pt idx="1048">
                  <c:v>-5.08108455681805E-5</c:v>
                </c:pt>
                <c:pt idx="1049">
                  <c:v>-5.0107087274460899E-5</c:v>
                </c:pt>
                <c:pt idx="1050">
                  <c:v>-4.97501365234703E-5</c:v>
                </c:pt>
                <c:pt idx="1051">
                  <c:v>-4.9775309149530198E-5</c:v>
                </c:pt>
                <c:pt idx="1052">
                  <c:v>-5.0154752181727299E-5</c:v>
                </c:pt>
                <c:pt idx="1053">
                  <c:v>-5.0800561157892501E-5</c:v>
                </c:pt>
                <c:pt idx="1054">
                  <c:v>-5.1576899587914999E-5</c:v>
                </c:pt>
                <c:pt idx="1055">
                  <c:v>-5.2323347502475302E-5</c:v>
                </c:pt>
                <c:pt idx="1056">
                  <c:v>-5.2886387331271198E-5</c:v>
                </c:pt>
                <c:pt idx="1057">
                  <c:v>-5.3149025049503699E-5</c:v>
                </c:pt>
                <c:pt idx="1058">
                  <c:v>-5.3049009402118298E-5</c:v>
                </c:pt>
                <c:pt idx="1059">
                  <c:v>-5.25849281834959E-5</c:v>
                </c:pt>
                <c:pt idx="1060">
                  <c:v>-5.1815317571949103E-5</c:v>
                </c:pt>
                <c:pt idx="1061">
                  <c:v>-5.0851759369886997E-5</c:v>
                </c:pt>
                <c:pt idx="1062">
                  <c:v>-4.9841790923422099E-5</c:v>
                </c:pt>
                <c:pt idx="1063">
                  <c:v>-4.8941462891234198E-5</c:v>
                </c:pt>
                <c:pt idx="1064">
                  <c:v>-4.82855024146389E-5</c:v>
                </c:pt>
                <c:pt idx="1065">
                  <c:v>-4.7964369477114597E-5</c:v>
                </c:pt>
                <c:pt idx="1066">
                  <c:v>-4.8011620392638898E-5</c:v>
                </c:pt>
                <c:pt idx="1067">
                  <c:v>-4.8399853980441899E-5</c:v>
                </c:pt>
                <c:pt idx="1068">
                  <c:v>-4.9043730958165501E-5</c:v>
                </c:pt>
                <c:pt idx="1069">
                  <c:v>-4.9811706610024698E-5</c:v>
                </c:pt>
                <c:pt idx="1070">
                  <c:v>-5.05486364574545E-5</c:v>
                </c:pt>
                <c:pt idx="1071">
                  <c:v>-5.1106244180615799E-5</c:v>
                </c:pt>
                <c:pt idx="1072">
                  <c:v>-5.1371753748049998E-5</c:v>
                </c:pt>
                <c:pt idx="1073">
                  <c:v>-5.1285455265680502E-5</c:v>
                </c:pt>
                <c:pt idx="1074">
                  <c:v>-5.0846525165800503E-5</c:v>
                </c:pt>
                <c:pt idx="1075">
                  <c:v>-5.01120896283475E-5</c:v>
                </c:pt>
                <c:pt idx="1076">
                  <c:v>-4.9190486159643699E-5</c:v>
                </c:pt>
                <c:pt idx="1077">
                  <c:v>-4.8224692301683101E-5</c:v>
                </c:pt>
                <c:pt idx="1078">
                  <c:v>-4.7365767677848202E-5</c:v>
                </c:pt>
                <c:pt idx="1079">
                  <c:v>-4.67440044776261E-5</c:v>
                </c:pt>
                <c:pt idx="1080">
                  <c:v>-4.6446755219750502E-5</c:v>
                </c:pt>
                <c:pt idx="1081">
                  <c:v>-4.6506223773717802E-5</c:v>
                </c:pt>
                <c:pt idx="1082">
                  <c:v>-4.68955500565734E-5</c:v>
                </c:pt>
                <c:pt idx="1083">
                  <c:v>-4.75317432455602E-5</c:v>
                </c:pt>
                <c:pt idx="1084">
                  <c:v>-4.82870733147214E-5</c:v>
                </c:pt>
                <c:pt idx="1085">
                  <c:v>-4.90110183457745E-5</c:v>
                </c:pt>
                <c:pt idx="1086">
                  <c:v>-4.9559834447734202E-5</c:v>
                </c:pt>
                <c:pt idx="1087">
                  <c:v>-4.9824323473168799E-5</c:v>
                </c:pt>
                <c:pt idx="1088">
                  <c:v>-4.9746841327837402E-5</c:v>
                </c:pt>
                <c:pt idx="1089">
                  <c:v>-4.9326900419537503E-5</c:v>
                </c:pt>
                <c:pt idx="1090">
                  <c:v>-4.86202206380988E-5</c:v>
                </c:pt>
                <c:pt idx="1091">
                  <c:v>-4.77321600741572E-5</c:v>
                </c:pt>
                <c:pt idx="1092">
                  <c:v>-4.6801613394037001E-5</c:v>
                </c:pt>
                <c:pt idx="1093">
                  <c:v>-4.59752318419E-5</c:v>
                </c:pt>
                <c:pt idx="1094">
                  <c:v>-4.5379432453304497E-5</c:v>
                </c:pt>
                <c:pt idx="1095">
                  <c:v>-4.5098893531680599E-5</c:v>
                </c:pt>
                <c:pt idx="1096">
                  <c:v>-4.5164716005435202E-5</c:v>
                </c:pt>
                <c:pt idx="1097">
                  <c:v>-4.5550628455024202E-5</c:v>
                </c:pt>
                <c:pt idx="1098">
                  <c:v>-4.6175842267503502E-5</c:v>
                </c:pt>
                <c:pt idx="1099">
                  <c:v>-4.6916131201461502E-5</c:v>
                </c:pt>
                <c:pt idx="1100">
                  <c:v>-4.7625175509547697E-5</c:v>
                </c:pt>
                <c:pt idx="1101">
                  <c:v>-4.8163311336622498E-5</c:v>
                </c:pt>
                <c:pt idx="1102">
                  <c:v>-4.8424514355186097E-5</c:v>
                </c:pt>
                <c:pt idx="1103">
                  <c:v>-4.8352910788952199E-5</c:v>
                </c:pt>
                <c:pt idx="1104">
                  <c:v>-4.7948198018199401E-5</c:v>
                </c:pt>
                <c:pt idx="1105">
                  <c:v>-4.7264703352886397E-5</c:v>
                </c:pt>
                <c:pt idx="1106">
                  <c:v>-4.6404985102473998E-5</c:v>
                </c:pt>
                <c:pt idx="1107">
                  <c:v>-4.5504168561180601E-5</c:v>
                </c:pt>
                <c:pt idx="1108">
                  <c:v>-4.47048748337499E-5</c:v>
                </c:pt>
                <c:pt idx="1109">
                  <c:v>-4.4130006284598099E-5</c:v>
                </c:pt>
                <c:pt idx="1110">
                  <c:v>-4.3861843236193001E-5</c:v>
                </c:pt>
                <c:pt idx="1111">
                  <c:v>-4.3930538989828302E-5</c:v>
                </c:pt>
                <c:pt idx="1112">
                  <c:v>-4.4310433734763303E-5</c:v>
                </c:pt>
                <c:pt idx="1113">
                  <c:v>-4.4922836824996201E-5</c:v>
                </c:pt>
                <c:pt idx="1114">
                  <c:v>-4.5646814213082898E-5</c:v>
                </c:pt>
                <c:pt idx="1115">
                  <c:v>-4.63399669155868E-5</c:v>
                </c:pt>
                <c:pt idx="1116">
                  <c:v>-4.6866412056475199E-5</c:v>
                </c:pt>
                <c:pt idx="1117">
                  <c:v>-4.71230359842113E-5</c:v>
                </c:pt>
                <c:pt idx="1118">
                  <c:v>-4.7055547408621798E-5</c:v>
                </c:pt>
                <c:pt idx="1119">
                  <c:v>-4.6663738843641701E-5</c:v>
                </c:pt>
                <c:pt idx="1120">
                  <c:v>-4.6000564571100197E-5</c:v>
                </c:pt>
                <c:pt idx="1121">
                  <c:v>-4.5165912043230197E-5</c:v>
                </c:pt>
                <c:pt idx="1122">
                  <c:v>-4.4291352684439799E-5</c:v>
                </c:pt>
                <c:pt idx="1123">
                  <c:v>-4.3515733148372001E-5</c:v>
                </c:pt>
                <c:pt idx="1124">
                  <c:v>-4.2958682022911303E-5</c:v>
                </c:pt>
                <c:pt idx="1125">
                  <c:v>-4.2700263739281101E-5</c:v>
                </c:pt>
                <c:pt idx="1126">
                  <c:v>-4.2769782736657598E-5</c:v>
                </c:pt>
                <c:pt idx="1127">
                  <c:v>-4.3142198853358999E-5</c:v>
                </c:pt>
                <c:pt idx="1128">
                  <c:v>-4.3740840265893999E-5</c:v>
                </c:pt>
                <c:pt idx="1129">
                  <c:v>-4.4447913205064902E-5</c:v>
                </c:pt>
                <c:pt idx="1130">
                  <c:v>-4.51247412964515E-5</c:v>
                </c:pt>
                <c:pt idx="1131">
                  <c:v>-4.5639015634225198E-5</c:v>
                </c:pt>
                <c:pt idx="1132">
                  <c:v>-4.5890354735400799E-5</c:v>
                </c:pt>
                <c:pt idx="1133">
                  <c:v>-4.5825926824223497E-5</c:v>
                </c:pt>
                <c:pt idx="1134">
                  <c:v>-4.5445566320076001E-5</c:v>
                </c:pt>
                <c:pt idx="1135">
                  <c:v>-4.4800878094770301E-5</c:v>
                </c:pt>
                <c:pt idx="1136">
                  <c:v>-4.3989177235377899E-5</c:v>
                </c:pt>
                <c:pt idx="1137">
                  <c:v>-4.3138638183834398E-5</c:v>
                </c:pt>
                <c:pt idx="1138">
                  <c:v>-4.2384515378778499E-5</c:v>
                </c:pt>
                <c:pt idx="1139">
                  <c:v>-4.18433327480925E-5</c:v>
                </c:pt>
                <c:pt idx="1140">
                  <c:v>-4.1593064133830197E-5</c:v>
                </c:pt>
                <c:pt idx="1141">
                  <c:v>-4.1662229787502999E-5</c:v>
                </c:pt>
                <c:pt idx="1142">
                  <c:v>-4.20264078570529E-5</c:v>
                </c:pt>
                <c:pt idx="1143">
                  <c:v>-4.26108808796262E-5</c:v>
                </c:pt>
                <c:pt idx="1144">
                  <c:v>-4.3300878491387202E-5</c:v>
                </c:pt>
                <c:pt idx="1145">
                  <c:v>-4.3961298309135601E-5</c:v>
                </c:pt>
                <c:pt idx="1146">
                  <c:v>-4.4463253114778599E-5</c:v>
                </c:pt>
                <c:pt idx="1147">
                  <c:v>-4.4708965864187702E-5</c:v>
                </c:pt>
                <c:pt idx="1148">
                  <c:v>-4.46469802287878E-5</c:v>
                </c:pt>
                <c:pt idx="1149">
                  <c:v>-4.4277142087799002E-5</c:v>
                </c:pt>
                <c:pt idx="1150">
                  <c:v>-4.36497333872249E-5</c:v>
                </c:pt>
                <c:pt idx="1151">
                  <c:v>-4.2859578192183602E-5</c:v>
                </c:pt>
                <c:pt idx="1152">
                  <c:v>-4.2031576424634598E-5</c:v>
                </c:pt>
                <c:pt idx="1153">
                  <c:v>-4.1297529190204198E-5</c:v>
                </c:pt>
                <c:pt idx="1154">
                  <c:v>-4.07709821068357E-5</c:v>
                </c:pt>
                <c:pt idx="1155">
                  <c:v>-4.0527909843241397E-5</c:v>
                </c:pt>
                <c:pt idx="1156">
                  <c:v>-4.0596092292567898E-5</c:v>
                </c:pt>
                <c:pt idx="1157">
                  <c:v>-4.0951718188709798E-5</c:v>
                </c:pt>
                <c:pt idx="1158">
                  <c:v>-4.15219675615082E-5</c:v>
                </c:pt>
                <c:pt idx="1159">
                  <c:v>-4.21949963080842E-5</c:v>
                </c:pt>
                <c:pt idx="1160">
                  <c:v>-4.28391556048741E-5</c:v>
                </c:pt>
                <c:pt idx="1161">
                  <c:v>-4.3328859560239699E-5</c:v>
                </c:pt>
                <c:pt idx="1162">
                  <c:v>-4.3568837508635699E-5</c:v>
                </c:pt>
                <c:pt idx="1163">
                  <c:v>-4.3508948219950202E-5</c:v>
                </c:pt>
                <c:pt idx="1164">
                  <c:v>-4.3149032735500098E-5</c:v>
                </c:pt>
                <c:pt idx="1165">
                  <c:v>-4.2538079760154398E-5</c:v>
                </c:pt>
                <c:pt idx="1166">
                  <c:v>-4.1768494665838297E-5</c:v>
                </c:pt>
                <c:pt idx="1167">
                  <c:v>-4.0962006455437102E-5</c:v>
                </c:pt>
                <c:pt idx="1168">
                  <c:v>-4.02470770908012E-5</c:v>
                </c:pt>
                <c:pt idx="1169">
                  <c:v>-3.9734375857354398E-5</c:v>
                </c:pt>
                <c:pt idx="1170">
                  <c:v>-3.9497949712220302E-5</c:v>
                </c:pt>
                <c:pt idx="1171">
                  <c:v>-3.9564869446189099E-5</c:v>
                </c:pt>
                <c:pt idx="1172">
                  <c:v>-3.9911922069258598E-5</c:v>
                </c:pt>
                <c:pt idx="1173">
                  <c:v>-4.0468131357788497E-5</c:v>
                </c:pt>
                <c:pt idx="1174">
                  <c:v>-4.1124492225001001E-5</c:v>
                </c:pt>
                <c:pt idx="1175">
                  <c:v>-4.1752703832232198E-5</c:v>
                </c:pt>
                <c:pt idx="1176">
                  <c:v>-4.2230378251606503E-5</c:v>
                </c:pt>
                <c:pt idx="1177">
                  <c:v>-4.2464669949646702E-5</c:v>
                </c:pt>
                <c:pt idx="1178">
                  <c:v>-4.2406706060347897E-5</c:v>
                </c:pt>
                <c:pt idx="1179">
                  <c:v>-4.2056315643424699E-5</c:v>
                </c:pt>
                <c:pt idx="1180">
                  <c:v>-4.1461226991795702E-5</c:v>
                </c:pt>
                <c:pt idx="1181">
                  <c:v>-4.0711495971808399E-5</c:v>
                </c:pt>
                <c:pt idx="1182">
                  <c:v>-3.99257752261913E-5</c:v>
                </c:pt>
                <c:pt idx="1183">
                  <c:v>-3.9229289382254399E-5</c:v>
                </c:pt>
                <c:pt idx="1184">
                  <c:v>-3.8729920356772898E-5</c:v>
                </c:pt>
                <c:pt idx="1185">
                  <c:v>-3.8499848066295498E-5</c:v>
                </c:pt>
                <c:pt idx="1186">
                  <c:v>-3.8565457806189897E-5</c:v>
                </c:pt>
                <c:pt idx="1187">
                  <c:v>-3.8904118847483903E-5</c:v>
                </c:pt>
                <c:pt idx="1188">
                  <c:v>-3.9446644841831897E-5</c:v>
                </c:pt>
                <c:pt idx="1189">
                  <c:v>-4.0086785689687202E-5</c:v>
                </c:pt>
                <c:pt idx="1190">
                  <c:v>-4.0699488967677001E-5</c:v>
                </c:pt>
                <c:pt idx="1191">
                  <c:v>-4.1165469197410501E-5</c:v>
                </c:pt>
                <c:pt idx="1192">
                  <c:v>-4.1394233044282199E-5</c:v>
                </c:pt>
                <c:pt idx="1193">
                  <c:v>-4.1338137025625299E-5</c:v>
                </c:pt>
                <c:pt idx="1194">
                  <c:v>-4.09969972448955E-5</c:v>
                </c:pt>
                <c:pt idx="1195">
                  <c:v>-4.0417318084535297E-5</c:v>
                </c:pt>
                <c:pt idx="1196">
                  <c:v>-3.9686875518390201E-5</c:v>
                </c:pt>
                <c:pt idx="1197">
                  <c:v>-3.8921337893203803E-5</c:v>
                </c:pt>
                <c:pt idx="1198">
                  <c:v>-3.8242789707780198E-5</c:v>
                </c:pt>
                <c:pt idx="1199">
                  <c:v>-3.77564090900204E-5</c:v>
                </c:pt>
                <c:pt idx="1200">
                  <c:v>-3.75325643962238E-5</c:v>
                </c:pt>
                <c:pt idx="1201">
                  <c:v>-3.7596974864690001E-5</c:v>
                </c:pt>
                <c:pt idx="1202">
                  <c:v>-3.7927572756420503E-5</c:v>
                </c:pt>
                <c:pt idx="1203">
                  <c:v>-3.8456905611376897E-5</c:v>
                </c:pt>
                <c:pt idx="1204">
                  <c:v>-3.9081393214160099E-5</c:v>
                </c:pt>
                <c:pt idx="1205">
                  <c:v>-3.9679132076152401E-5</c:v>
                </c:pt>
                <c:pt idx="1206">
                  <c:v>-4.0133845117778903E-5</c:v>
                </c:pt>
                <c:pt idx="1207">
                  <c:v>-4.03573209825252E-5</c:v>
                </c:pt>
                <c:pt idx="1208">
                  <c:v>-4.03031104149125E-5</c:v>
                </c:pt>
                <c:pt idx="1209">
                  <c:v>-3.997101960632E-5</c:v>
                </c:pt>
                <c:pt idx="1210">
                  <c:v>-3.9406369398963798E-5</c:v>
                </c:pt>
                <c:pt idx="1211">
                  <c:v>-3.86947286847988E-5</c:v>
                </c:pt>
                <c:pt idx="1212">
                  <c:v>-3.7948875498435403E-5</c:v>
                </c:pt>
                <c:pt idx="1213">
                  <c:v>-3.7287852201281301E-5</c:v>
                </c:pt>
                <c:pt idx="1214">
                  <c:v>-3.6814216325637101E-5</c:v>
                </c:pt>
                <c:pt idx="1215">
                  <c:v>-3.6596578935588298E-5</c:v>
                </c:pt>
                <c:pt idx="1216">
                  <c:v>-3.6660010523590799E-5</c:v>
                </c:pt>
                <c:pt idx="1217">
                  <c:v>-3.6982984158579297E-5</c:v>
                </c:pt>
                <c:pt idx="1218">
                  <c:v>-3.7499721637670601E-5</c:v>
                </c:pt>
                <c:pt idx="1219">
                  <c:v>-3.8109223399705999E-5</c:v>
                </c:pt>
                <c:pt idx="1220">
                  <c:v>-3.8692631653678799E-5</c:v>
                </c:pt>
                <c:pt idx="1221">
                  <c:v>-3.91365809838716E-5</c:v>
                </c:pt>
                <c:pt idx="1222">
                  <c:v>-3.9355070933259902E-5</c:v>
                </c:pt>
                <c:pt idx="1223">
                  <c:v>-3.9302812306597303E-5</c:v>
                </c:pt>
                <c:pt idx="1224">
                  <c:v>-3.89796074838062E-5</c:v>
                </c:pt>
                <c:pt idx="1225">
                  <c:v>-3.8429638307426203E-5</c:v>
                </c:pt>
                <c:pt idx="1226">
                  <c:v>-3.77363441721133E-5</c:v>
                </c:pt>
                <c:pt idx="1227">
                  <c:v>-3.7009711840580903E-5</c:v>
                </c:pt>
                <c:pt idx="1228">
                  <c:v>-3.6365843669609097E-5</c:v>
                </c:pt>
                <c:pt idx="1229">
                  <c:v>-3.5904762711420097E-5</c:v>
                </c:pt>
                <c:pt idx="1230">
                  <c:v>-3.5693378226323002E-5</c:v>
                </c:pt>
                <c:pt idx="1231">
                  <c:v>-3.5756128636150202E-5</c:v>
                </c:pt>
                <c:pt idx="1232">
                  <c:v>-3.6072002959461299E-5</c:v>
                </c:pt>
                <c:pt idx="1233">
                  <c:v>-3.6576832958172702E-5</c:v>
                </c:pt>
                <c:pt idx="1234">
                  <c:v>-3.7172104652508999E-5</c:v>
                </c:pt>
                <c:pt idx="1235">
                  <c:v>-3.7741896240544998E-5</c:v>
                </c:pt>
                <c:pt idx="1236">
                  <c:v>-3.8175651786950102E-5</c:v>
                </c:pt>
                <c:pt idx="1237">
                  <c:v>-3.8389507316007902E-5</c:v>
                </c:pt>
                <c:pt idx="1238">
                  <c:v>-3.83392989093939E-5</c:v>
                </c:pt>
                <c:pt idx="1239">
                  <c:v>-3.8024833129187303E-5</c:v>
                </c:pt>
                <c:pt idx="1240">
                  <c:v>-3.7489201624655102E-5</c:v>
                </c:pt>
                <c:pt idx="1241">
                  <c:v>-3.6813798008049101E-5</c:v>
                </c:pt>
                <c:pt idx="1242">
                  <c:v>-3.6105923482312899E-5</c:v>
                </c:pt>
                <c:pt idx="1243">
                  <c:v>-3.5478849101337799E-5</c:v>
                </c:pt>
                <c:pt idx="1244">
                  <c:v>-3.50301548523492E-5</c:v>
                </c:pt>
                <c:pt idx="1245">
                  <c:v>-3.4825106618286797E-5</c:v>
                </c:pt>
                <c:pt idx="1246">
                  <c:v>-3.4887527767512201E-5</c:v>
                </c:pt>
                <c:pt idx="1247">
                  <c:v>-3.5196895937717699E-5</c:v>
                </c:pt>
                <c:pt idx="1248">
                  <c:v>-3.5690583445630099E-5</c:v>
                </c:pt>
                <c:pt idx="1249">
                  <c:v>-3.6272459448888698E-5</c:v>
                </c:pt>
                <c:pt idx="1250">
                  <c:v>-3.6829420423865998E-5</c:v>
                </c:pt>
                <c:pt idx="1251">
                  <c:v>-3.7253610407264397E-5</c:v>
                </c:pt>
                <c:pt idx="1252">
                  <c:v>-3.7463222402798601E-5</c:v>
                </c:pt>
                <c:pt idx="1253">
                  <c:v>-3.74151811799222E-5</c:v>
                </c:pt>
                <c:pt idx="1254">
                  <c:v>-3.7109306772421498E-5</c:v>
                </c:pt>
                <c:pt idx="1255">
                  <c:v>-3.6587653923707E-5</c:v>
                </c:pt>
                <c:pt idx="1256">
                  <c:v>-3.5929660780586201E-5</c:v>
                </c:pt>
                <c:pt idx="1257">
                  <c:v>-3.5240056835738699E-5</c:v>
                </c:pt>
                <c:pt idx="1258">
                  <c:v>-3.46293986579361E-5</c:v>
                </c:pt>
                <c:pt idx="1259">
                  <c:v>-3.4192921075376798E-5</c:v>
                </c:pt>
                <c:pt idx="1260">
                  <c:v>-3.3994309188993297E-5</c:v>
                </c:pt>
                <c:pt idx="1261">
                  <c:v>-3.4056789269166002E-5</c:v>
                </c:pt>
                <c:pt idx="1262">
                  <c:v>-3.4360297929053901E-5</c:v>
                </c:pt>
                <c:pt idx="1263">
                  <c:v>-3.4843673150927E-5</c:v>
                </c:pt>
                <c:pt idx="1264">
                  <c:v>-3.54130568885914E-5</c:v>
                </c:pt>
                <c:pt idx="1265">
                  <c:v>-3.5958037097812998E-5</c:v>
                </c:pt>
                <c:pt idx="1266">
                  <c:v>-3.6373339968781702E-5</c:v>
                </c:pt>
                <c:pt idx="1267">
                  <c:v>-3.6579130137996099E-5</c:v>
                </c:pt>
                <c:pt idx="1268">
                  <c:v>-3.6533381681094002E-5</c:v>
                </c:pt>
                <c:pt idx="1269">
                  <c:v>-3.6235938495719799E-5</c:v>
                </c:pt>
                <c:pt idx="1270">
                  <c:v>-3.5727875730843797E-5</c:v>
                </c:pt>
                <c:pt idx="1271">
                  <c:v>-3.5086773367063602E-5</c:v>
                </c:pt>
                <c:pt idx="1272">
                  <c:v>-3.4414911683766403E-5</c:v>
                </c:pt>
                <c:pt idx="1273">
                  <c:v>-3.3820258333160898E-5</c:v>
                </c:pt>
                <c:pt idx="1274">
                  <c:v>-3.3395808405101203E-5</c:v>
                </c:pt>
                <c:pt idx="1275">
                  <c:v>-3.3203733575400898E-5</c:v>
                </c:pt>
                <c:pt idx="1276">
                  <c:v>-3.32666825478894E-5</c:v>
                </c:pt>
                <c:pt idx="1277">
                  <c:v>-3.3565019134282898E-5</c:v>
                </c:pt>
                <c:pt idx="1278">
                  <c:v>-3.40389666689986E-5</c:v>
                </c:pt>
                <c:pt idx="1279">
                  <c:v>-3.4596821444910098E-5</c:v>
                </c:pt>
                <c:pt idx="1280">
                  <c:v>-3.5130726626666298E-5</c:v>
                </c:pt>
                <c:pt idx="1281">
                  <c:v>-3.5537863890825197E-5</c:v>
                </c:pt>
                <c:pt idx="1282">
                  <c:v>-3.5740277530451799E-5</c:v>
                </c:pt>
                <c:pt idx="1283">
                  <c:v>-3.5696948588265702E-5</c:v>
                </c:pt>
                <c:pt idx="1284">
                  <c:v>-3.5407755500298201E-5</c:v>
                </c:pt>
                <c:pt idx="1285">
                  <c:v>-3.4912855114871098E-5</c:v>
                </c:pt>
                <c:pt idx="1286">
                  <c:v>-3.4288073426482702E-5</c:v>
                </c:pt>
                <c:pt idx="1287">
                  <c:v>-3.36333727589428E-5</c:v>
                </c:pt>
                <c:pt idx="1288">
                  <c:v>-3.3054266615795799E-5</c:v>
                </c:pt>
                <c:pt idx="1289">
                  <c:v>-3.2641623517428899E-5</c:v>
                </c:pt>
                <c:pt idx="1290">
                  <c:v>-3.2456174294719698E-5</c:v>
                </c:pt>
                <c:pt idx="1291">
                  <c:v>-3.2520011384038298E-5</c:v>
                </c:pt>
                <c:pt idx="1292">
                  <c:v>-3.2813892320948E-5</c:v>
                </c:pt>
                <c:pt idx="1293">
                  <c:v>-3.3279340135590101E-5</c:v>
                </c:pt>
                <c:pt idx="1294">
                  <c:v>-3.3826678941692199E-5</c:v>
                </c:pt>
                <c:pt idx="1295">
                  <c:v>-3.4350461472711398E-5</c:v>
                </c:pt>
                <c:pt idx="1296">
                  <c:v>-3.4750189196902297E-5</c:v>
                </c:pt>
                <c:pt idx="1297">
                  <c:v>-3.4949687446794199E-5</c:v>
                </c:pt>
                <c:pt idx="1298">
                  <c:v>-3.4908898348871697E-5</c:v>
                </c:pt>
                <c:pt idx="1299">
                  <c:v>-3.4627745952162201E-5</c:v>
                </c:pt>
                <c:pt idx="1300">
                  <c:v>-3.4145533870465698E-5</c:v>
                </c:pt>
                <c:pt idx="1301">
                  <c:v>-3.3536444824791597E-5</c:v>
                </c:pt>
                <c:pt idx="1302">
                  <c:v>-3.2898263038840298E-5</c:v>
                </c:pt>
                <c:pt idx="1303">
                  <c:v>-3.23341915082587E-5</c:v>
                </c:pt>
                <c:pt idx="1304">
                  <c:v>-3.1933093038342398E-5</c:v>
                </c:pt>
                <c:pt idx="1305">
                  <c:v>-3.1754335350405202E-5</c:v>
                </c:pt>
                <c:pt idx="1306">
                  <c:v>-3.1819477836726602E-5</c:v>
                </c:pt>
                <c:pt idx="1307">
                  <c:v>-3.2109636766170202E-5</c:v>
                </c:pt>
                <c:pt idx="1308">
                  <c:v>-3.2567544511667602E-5</c:v>
                </c:pt>
                <c:pt idx="1309">
                  <c:v>-3.3105419073076299E-5</c:v>
                </c:pt>
                <c:pt idx="1310">
                  <c:v>-3.3620068251715301E-5</c:v>
                </c:pt>
                <c:pt idx="1311">
                  <c:v>-3.4013169201716502E-5</c:v>
                </c:pt>
                <c:pt idx="1312">
                  <c:v>-3.4210223026133998E-5</c:v>
                </c:pt>
                <c:pt idx="1313">
                  <c:v>-3.4172083556742001E-5</c:v>
                </c:pt>
                <c:pt idx="1314">
                  <c:v>-3.3898731122435102E-5</c:v>
                </c:pt>
                <c:pt idx="1315">
                  <c:v>-3.3428684132564902E-5</c:v>
                </c:pt>
                <c:pt idx="1316">
                  <c:v>-3.2834598789869797E-5</c:v>
                </c:pt>
                <c:pt idx="1317">
                  <c:v>-3.2212228960670901E-5</c:v>
                </c:pt>
                <c:pt idx="1318">
                  <c:v>-3.1662619310887E-5</c:v>
                </c:pt>
                <c:pt idx="1319">
                  <c:v>-3.1272755227854899E-5</c:v>
                </c:pt>
                <c:pt idx="1320">
                  <c:v>-3.1100724170347302E-5</c:v>
                </c:pt>
                <c:pt idx="1321">
                  <c:v>-3.1167577914005701E-5</c:v>
                </c:pt>
                <c:pt idx="1322">
                  <c:v>-3.1454755272806401E-5</c:v>
                </c:pt>
                <c:pt idx="1323">
                  <c:v>-3.1906103380539402E-5</c:v>
                </c:pt>
                <c:pt idx="1324">
                  <c:v>-3.24355934131989E-5</c:v>
                </c:pt>
                <c:pt idx="1325">
                  <c:v>-3.2942125582265098E-5</c:v>
                </c:pt>
                <c:pt idx="1326">
                  <c:v>-3.3329400540730797E-5</c:v>
                </c:pt>
                <c:pt idx="1327">
                  <c:v>-3.3524483760397097E-5</c:v>
                </c:pt>
                <c:pt idx="1328">
                  <c:v>-3.34890878290595E-5</c:v>
                </c:pt>
                <c:pt idx="1329">
                  <c:v>-3.3223259753539103E-5</c:v>
                </c:pt>
                <c:pt idx="1330">
                  <c:v>-3.2764803328695401E-5</c:v>
                </c:pt>
                <c:pt idx="1331">
                  <c:v>-3.2184970302186399E-5</c:v>
                </c:pt>
                <c:pt idx="1332">
                  <c:v>-3.1577639013659999E-5</c:v>
                </c:pt>
                <c:pt idx="1333">
                  <c:v>-3.1041855551428703E-5</c:v>
                </c:pt>
                <c:pt idx="1334">
                  <c:v>-3.0662862922869003E-5</c:v>
                </c:pt>
                <c:pt idx="1335">
                  <c:v>-3.0497555821895799E-5</c:v>
                </c:pt>
                <c:pt idx="1336">
                  <c:v>-3.0566505782003802E-5</c:v>
                </c:pt>
                <c:pt idx="1337">
                  <c:v>-3.0851437261227802E-5</c:v>
                </c:pt>
                <c:pt idx="1338">
                  <c:v>-3.1297214018893301E-5</c:v>
                </c:pt>
                <c:pt idx="1339">
                  <c:v>-3.1819413990086002E-5</c:v>
                </c:pt>
                <c:pt idx="1340">
                  <c:v>-3.23188601777696E-5</c:v>
                </c:pt>
                <c:pt idx="1341">
                  <c:v>-3.2701117783565098E-5</c:v>
                </c:pt>
                <c:pt idx="1342">
                  <c:v>-3.2894699811511197E-5</c:v>
                </c:pt>
                <c:pt idx="1343">
                  <c:v>-3.2862121502717499E-5</c:v>
                </c:pt>
                <c:pt idx="1344">
                  <c:v>-3.2603506293937201E-5</c:v>
                </c:pt>
                <c:pt idx="1345">
                  <c:v>-3.2156016028395897E-5</c:v>
                </c:pt>
                <c:pt idx="1346">
                  <c:v>-3.15896241993762E-5</c:v>
                </c:pt>
                <c:pt idx="1347">
                  <c:v>-3.0996494351674999E-5</c:v>
                </c:pt>
                <c:pt idx="1348">
                  <c:v>-3.0473840189697601E-5</c:v>
                </c:pt>
                <c:pt idx="1349">
                  <c:v>-3.0105302950918001E-5</c:v>
                </c:pt>
                <c:pt idx="1350">
                  <c:v>-2.9946676222728899E-5</c:v>
                </c:pt>
                <c:pt idx="1351">
                  <c:v>-3.0018080675126301E-5</c:v>
                </c:pt>
                <c:pt idx="1352">
                  <c:v>-3.03014890380031E-5</c:v>
                </c:pt>
                <c:pt idx="1353">
                  <c:v>-3.0742680908628497E-5</c:v>
                </c:pt>
                <c:pt idx="1354">
                  <c:v>-3.1258689948418498E-5</c:v>
                </c:pt>
                <c:pt idx="1355">
                  <c:v>-3.1752086732387301E-5</c:v>
                </c:pt>
                <c:pt idx="1356">
                  <c:v>-3.21301363041051E-5</c:v>
                </c:pt>
                <c:pt idx="1357">
                  <c:v>-3.2322677616824603E-5</c:v>
                </c:pt>
                <c:pt idx="1358">
                  <c:v>-3.2292969620285303E-5</c:v>
                </c:pt>
                <c:pt idx="1359">
                  <c:v>-3.2041220937982502E-5</c:v>
                </c:pt>
                <c:pt idx="1360">
                  <c:v>-3.1604025165674799E-5</c:v>
                </c:pt>
                <c:pt idx="1361">
                  <c:v>-3.1050206994932401E-5</c:v>
                </c:pt>
                <c:pt idx="1362">
                  <c:v>-3.0470380513282299E-5</c:v>
                </c:pt>
                <c:pt idx="1363">
                  <c:v>-2.99600984305792E-5</c:v>
                </c:pt>
                <c:pt idx="1364">
                  <c:v>-2.9601545822922901E-5</c:v>
                </c:pt>
                <c:pt idx="1365">
                  <c:v>-2.94495103263225E-5</c:v>
                </c:pt>
                <c:pt idx="1366">
                  <c:v>-2.9523692907575899E-5</c:v>
                </c:pt>
                <c:pt idx="1367">
                  <c:v>-2.98062772992524E-5</c:v>
                </c:pt>
                <c:pt idx="1368">
                  <c:v>-3.0243856286502701E-5</c:v>
                </c:pt>
                <c:pt idx="1369">
                  <c:v>-3.0754765091089398E-5</c:v>
                </c:pt>
                <c:pt idx="1370">
                  <c:v>-3.1243142290892697E-5</c:v>
                </c:pt>
                <c:pt idx="1371">
                  <c:v>-3.1617783753356098E-5</c:v>
                </c:pt>
                <c:pt idx="1372">
                  <c:v>-3.1809729159446303E-5</c:v>
                </c:pt>
                <c:pt idx="1373">
                  <c:v>-3.1782919570324701E-5</c:v>
                </c:pt>
                <c:pt idx="1374">
                  <c:v>-3.1537656733424702E-5</c:v>
                </c:pt>
                <c:pt idx="1375">
                  <c:v>-3.1110040472044497E-5</c:v>
                </c:pt>
                <c:pt idx="1376">
                  <c:v>-3.0567878117770603E-5</c:v>
                </c:pt>
                <c:pt idx="1377">
                  <c:v>-3.0000402860634901E-5</c:v>
                </c:pt>
                <c:pt idx="1378">
                  <c:v>-2.9501681428208999E-5</c:v>
                </c:pt>
                <c:pt idx="1379">
                  <c:v>-2.91525915705885E-5</c:v>
                </c:pt>
                <c:pt idx="1380">
                  <c:v>-2.90070127565894E-5</c:v>
                </c:pt>
                <c:pt idx="1381">
                  <c:v>-2.90842590087185E-5</c:v>
                </c:pt>
                <c:pt idx="1382">
                  <c:v>-2.9366687993926999E-5</c:v>
                </c:pt>
                <c:pt idx="1383">
                  <c:v>-2.98016023581743E-5</c:v>
                </c:pt>
                <c:pt idx="1384">
                  <c:v>-3.03084827658805E-5</c:v>
                </c:pt>
                <c:pt idx="1385">
                  <c:v>-3.0792853860830802E-5</c:v>
                </c:pt>
                <c:pt idx="1386">
                  <c:v>-3.1164870518700502E-5</c:v>
                </c:pt>
                <c:pt idx="1387">
                  <c:v>-3.13566452654552E-5</c:v>
                </c:pt>
                <c:pt idx="1388">
                  <c:v>-3.1332737878612497E-5</c:v>
                </c:pt>
                <c:pt idx="1389">
                  <c:v>-3.1093549884204497E-5</c:v>
                </c:pt>
                <c:pt idx="1390">
                  <c:v>-3.0674761597370697E-5</c:v>
                </c:pt>
                <c:pt idx="1391">
                  <c:v>-3.0143295282224401E-5</c:v>
                </c:pt>
                <c:pt idx="1392">
                  <c:v>-2.9587173330018602E-5</c:v>
                </c:pt>
                <c:pt idx="1393">
                  <c:v>-2.9099153603663999E-5</c:v>
                </c:pt>
                <c:pt idx="1394">
                  <c:v>-2.87589576622907E-5</c:v>
                </c:pt>
                <c:pt idx="1395">
                  <c:v>-2.8619656363323401E-5</c:v>
                </c:pt>
                <c:pt idx="1396">
                  <c:v>-2.8700210792157E-5</c:v>
                </c:pt>
                <c:pt idx="1397">
                  <c:v>-2.8983116251616799E-5</c:v>
                </c:pt>
                <c:pt idx="1398">
                  <c:v>-2.9416282002588301E-5</c:v>
                </c:pt>
                <c:pt idx="1399">
                  <c:v>-2.9920177635308601E-5</c:v>
                </c:pt>
                <c:pt idx="1400">
                  <c:v>-3.0401530878570399E-5</c:v>
                </c:pt>
                <c:pt idx="1401">
                  <c:v>-3.0771682400308997E-5</c:v>
                </c:pt>
                <c:pt idx="1402">
                  <c:v>-3.0963688310562099E-5</c:v>
                </c:pt>
                <c:pt idx="1403">
                  <c:v>-3.0942662141518897E-5</c:v>
                </c:pt>
                <c:pt idx="1404">
                  <c:v>-3.07091107840044E-5</c:v>
                </c:pt>
                <c:pt idx="1405">
                  <c:v>-3.02983685281127E-5</c:v>
                </c:pt>
                <c:pt idx="1406">
                  <c:v>-2.9776604549117399E-5</c:v>
                </c:pt>
                <c:pt idx="1407">
                  <c:v>-2.9230800784077801E-5</c:v>
                </c:pt>
                <c:pt idx="1408">
                  <c:v>-2.8752583891543001E-5</c:v>
                </c:pt>
                <c:pt idx="1409">
                  <c:v>-2.8420671011075001E-5</c:v>
                </c:pt>
                <c:pt idx="1410">
                  <c:v>-2.8287424904469E-5</c:v>
                </c:pt>
                <c:pt idx="1411">
                  <c:v>-2.8371488707806001E-5</c:v>
                </c:pt>
                <c:pt idx="1412">
                  <c:v>-2.86554600252781E-5</c:v>
                </c:pt>
                <c:pt idx="1413">
                  <c:v>-2.9087752466250199E-5</c:v>
                </c:pt>
                <c:pt idx="1414">
                  <c:v>-2.9589669047162599E-5</c:v>
                </c:pt>
                <c:pt idx="1415">
                  <c:v>-3.0068958349446602E-5</c:v>
                </c:pt>
                <c:pt idx="1416">
                  <c:v>-3.0437974074963701E-5</c:v>
                </c:pt>
                <c:pt idx="1417">
                  <c:v>-3.0630586265429598E-5</c:v>
                </c:pt>
                <c:pt idx="1418">
                  <c:v>-3.0612396518164302E-5</c:v>
                </c:pt>
                <c:pt idx="1419">
                  <c:v>-3.0384021346363298E-5</c:v>
                </c:pt>
                <c:pt idx="1420">
                  <c:v>-2.9980520843054E-5</c:v>
                </c:pt>
                <c:pt idx="1421">
                  <c:v>-2.9467441502220499E-5</c:v>
                </c:pt>
                <c:pt idx="1422">
                  <c:v>-2.8930893679050602E-5</c:v>
                </c:pt>
                <c:pt idx="1423">
                  <c:v>-2.8461549524220599E-5</c:v>
                </c:pt>
                <c:pt idx="1424">
                  <c:v>-2.81372730809163E-5</c:v>
                </c:pt>
                <c:pt idx="1425">
                  <c:v>-2.8009819623993901E-5</c:v>
                </c:pt>
                <c:pt idx="1426">
                  <c:v>-2.8097549952853499E-5</c:v>
                </c:pt>
                <c:pt idx="1427">
                  <c:v>-2.8383130055854401E-5</c:v>
                </c:pt>
                <c:pt idx="1428">
                  <c:v>-2.8815377523934898E-5</c:v>
                </c:pt>
                <c:pt idx="1429">
                  <c:v>-2.9316275533665601E-5</c:v>
                </c:pt>
                <c:pt idx="1430">
                  <c:v>-2.97944135555986E-5</c:v>
                </c:pt>
                <c:pt idx="1431">
                  <c:v>-3.0162987193630099E-5</c:v>
                </c:pt>
                <c:pt idx="1432">
                  <c:v>-3.0356551608356999E-5</c:v>
                </c:pt>
                <c:pt idx="1433">
                  <c:v>-3.03411305034014E-5</c:v>
                </c:pt>
                <c:pt idx="1434">
                  <c:v>-3.0117453083261799E-5</c:v>
                </c:pt>
                <c:pt idx="1435">
                  <c:v>-2.9720375292745499E-5</c:v>
                </c:pt>
                <c:pt idx="1436">
                  <c:v>-2.9214948781752201E-5</c:v>
                </c:pt>
                <c:pt idx="1437">
                  <c:v>-2.8686578510724699E-5</c:v>
                </c:pt>
                <c:pt idx="1438">
                  <c:v>-2.82251561596419E-5</c:v>
                </c:pt>
                <c:pt idx="1439">
                  <c:v>-2.7907842084177801E-5</c:v>
                </c:pt>
                <c:pt idx="1440">
                  <c:v>-2.7785883703511699E-5</c:v>
                </c:pt>
                <c:pt idx="1441">
                  <c:v>-2.7877395357534699E-5</c:v>
                </c:pt>
                <c:pt idx="1442">
                  <c:v>-2.81650789423817E-5</c:v>
                </c:pt>
                <c:pt idx="1443">
                  <c:v>-2.8598058394831799E-5</c:v>
                </c:pt>
                <c:pt idx="1444">
                  <c:v>-2.9098847370661799E-5</c:v>
                </c:pt>
                <c:pt idx="1445">
                  <c:v>-2.95767001700941E-5</c:v>
                </c:pt>
                <c:pt idx="1446">
                  <c:v>-2.9945486527876E-5</c:v>
                </c:pt>
                <c:pt idx="1447">
                  <c:v>-3.0140320253091102E-5</c:v>
                </c:pt>
                <c:pt idx="1448">
                  <c:v>-3.0127581798278701E-5</c:v>
                </c:pt>
                <c:pt idx="1449">
                  <c:v>-2.9908115325230999E-5</c:v>
                </c:pt>
                <c:pt idx="1450">
                  <c:v>-2.9516640186243101E-5</c:v>
                </c:pt>
                <c:pt idx="1451">
                  <c:v>-2.9017837545182799E-5</c:v>
                </c:pt>
                <c:pt idx="1452">
                  <c:v>-2.8496568912421499E-5</c:v>
                </c:pt>
                <c:pt idx="1453">
                  <c:v>-2.8042115524953499E-5</c:v>
                </c:pt>
                <c:pt idx="1454">
                  <c:v>-2.7731080119607501E-5</c:v>
                </c:pt>
                <c:pt idx="1455">
                  <c:v>-2.76142997765977E-5</c:v>
                </c:pt>
                <c:pt idx="1456">
                  <c:v>-2.7709677799133001E-5</c:v>
                </c:pt>
                <c:pt idx="1457">
                  <c:v>-2.7999920404995001E-5</c:v>
                </c:pt>
                <c:pt idx="1458">
                  <c:v>-2.8434362655255299E-5</c:v>
                </c:pt>
                <c:pt idx="1459">
                  <c:v>-2.8935902135717301E-5</c:v>
                </c:pt>
                <c:pt idx="1460">
                  <c:v>-2.94142850598719E-5</c:v>
                </c:pt>
                <c:pt idx="1461">
                  <c:v>-2.9783889751753299E-5</c:v>
                </c:pt>
                <c:pt idx="1462">
                  <c:v>-2.9980262726758901E-5</c:v>
                </c:pt>
                <c:pt idx="1463">
                  <c:v>-2.99700750994747E-5</c:v>
                </c:pt>
                <c:pt idx="1464">
                  <c:v>-2.9754286300594001E-5</c:v>
                </c:pt>
                <c:pt idx="1465">
                  <c:v>-2.9367543990548901E-5</c:v>
                </c:pt>
                <c:pt idx="1466">
                  <c:v>-2.8874279525235202E-5</c:v>
                </c:pt>
                <c:pt idx="1467">
                  <c:v>-2.8358968612507999E-5</c:v>
                </c:pt>
                <c:pt idx="1468">
                  <c:v>-2.79104478577072E-5</c:v>
                </c:pt>
                <c:pt idx="1469">
                  <c:v>-2.76049057409766E-5</c:v>
                </c:pt>
                <c:pt idx="1470">
                  <c:v>-2.7492866193102102E-5</c:v>
                </c:pt>
                <c:pt idx="1471">
                  <c:v>-2.7592059303613401E-5</c:v>
                </c:pt>
                <c:pt idx="1472">
                  <c:v>-2.7885170141907099E-5</c:v>
                </c:pt>
                <c:pt idx="1473">
                  <c:v>-2.8321658853305499E-5</c:v>
                </c:pt>
                <c:pt idx="1474">
                  <c:v>-2.8824672832921801E-5</c:v>
                </c:pt>
                <c:pt idx="1475">
                  <c:v>-2.93042911935637E-5</c:v>
                </c:pt>
                <c:pt idx="1476">
                  <c:v>-2.96752484992482E-5</c:v>
                </c:pt>
                <c:pt idx="1477">
                  <c:v>-2.9873407787885301E-5</c:v>
                </c:pt>
                <c:pt idx="1478">
                  <c:v>-2.98656685609332E-5</c:v>
                </c:pt>
                <c:pt idx="1479">
                  <c:v>-2.9653102971623801E-5</c:v>
                </c:pt>
                <c:pt idx="1480">
                  <c:v>-2.9270343435787498E-5</c:v>
                </c:pt>
                <c:pt idx="1481">
                  <c:v>-2.87816808120933E-5</c:v>
                </c:pt>
                <c:pt idx="1482">
                  <c:v>-2.8271350560192898E-5</c:v>
                </c:pt>
                <c:pt idx="1483">
                  <c:v>-2.78278993109946E-5</c:v>
                </c:pt>
                <c:pt idx="1484">
                  <c:v>-2.7527234868525601E-5</c:v>
                </c:pt>
                <c:pt idx="1485">
                  <c:v>-2.7419657280657001E-5</c:v>
                </c:pt>
                <c:pt idx="1486">
                  <c:v>-2.7522755448625001E-5</c:v>
                </c:pt>
                <c:pt idx="1487">
                  <c:v>-2.7819163550373801E-5</c:v>
                </c:pt>
                <c:pt idx="1488">
                  <c:v>-2.8258378254314399E-5</c:v>
                </c:pt>
                <c:pt idx="1489">
                  <c:v>-2.8763661000759199E-5</c:v>
                </c:pt>
                <c:pt idx="1490">
                  <c:v>-2.9245263684192599E-5</c:v>
                </c:pt>
                <c:pt idx="1491">
                  <c:v>-2.9618124146032199E-5</c:v>
                </c:pt>
                <c:pt idx="1492">
                  <c:v>-2.9818305864570801E-5</c:v>
                </c:pt>
                <c:pt idx="1493">
                  <c:v>-2.98128763060207E-5</c:v>
                </c:pt>
                <c:pt idx="1494">
                  <c:v>-2.96030213918696E-5</c:v>
                </c:pt>
                <c:pt idx="1495">
                  <c:v>-2.9223418756013699E-5</c:v>
                </c:pt>
                <c:pt idx="1496">
                  <c:v>-2.8738330242710001E-5</c:v>
                </c:pt>
                <c:pt idx="1497">
                  <c:v>-2.8231896457005099E-5</c:v>
                </c:pt>
                <c:pt idx="1498">
                  <c:v>-2.7792526904236999E-5</c:v>
                </c:pt>
                <c:pt idx="1499">
                  <c:v>-2.7495980809625801E-5</c:v>
                </c:pt>
                <c:pt idx="1500">
                  <c:v>-2.7392424006214699E-5</c:v>
                </c:pt>
                <c:pt idx="1501">
                  <c:v>-2.7499339364666999E-5</c:v>
                </c:pt>
                <c:pt idx="1502">
                  <c:v>-2.77992868446155E-5</c:v>
                </c:pt>
                <c:pt idx="1503">
                  <c:v>-2.8241720559455699E-5</c:v>
                </c:pt>
                <c:pt idx="1504">
                  <c:v>-2.8749891979567399E-5</c:v>
                </c:pt>
                <c:pt idx="1505">
                  <c:v>-2.9234078265552999E-5</c:v>
                </c:pt>
                <c:pt idx="1506">
                  <c:v>-2.9609278215270501E-5</c:v>
                </c:pt>
                <c:pt idx="1507">
                  <c:v>-2.98116462879507E-5</c:v>
                </c:pt>
                <c:pt idx="1508">
                  <c:v>-2.98083585839361E-5</c:v>
                </c:pt>
                <c:pt idx="1509">
                  <c:v>-2.96007114092703E-5</c:v>
                </c:pt>
                <c:pt idx="1510">
                  <c:v>-2.9223479323278799E-5</c:v>
                </c:pt>
                <c:pt idx="1511">
                  <c:v>-2.8740995414593901E-5</c:v>
                </c:pt>
                <c:pt idx="1512">
                  <c:v>-2.8237438477630301E-5</c:v>
                </c:pt>
                <c:pt idx="1513">
                  <c:v>-2.78012221413257E-5</c:v>
                </c:pt>
                <c:pt idx="1514">
                  <c:v>-2.7508079838725202E-5</c:v>
                </c:pt>
                <c:pt idx="1515">
                  <c:v>-2.7408126630278501E-5</c:v>
                </c:pt>
                <c:pt idx="1516">
                  <c:v>-2.7518772010349501E-5</c:v>
                </c:pt>
                <c:pt idx="1517">
                  <c:v>-2.7822479856014901E-5</c:v>
                </c:pt>
                <c:pt idx="1518">
                  <c:v>-2.8268587747622E-5</c:v>
                </c:pt>
                <c:pt idx="1519">
                  <c:v>-2.8780221272936899E-5</c:v>
                </c:pt>
                <c:pt idx="1520">
                  <c:v>-2.9267544783008601E-5</c:v>
                </c:pt>
                <c:pt idx="1521">
                  <c:v>-2.9645484792500101E-5</c:v>
                </c:pt>
                <c:pt idx="1522">
                  <c:v>-2.9850184084268002E-5</c:v>
                </c:pt>
                <c:pt idx="1523">
                  <c:v>-2.9848871454029201E-5</c:v>
                </c:pt>
                <c:pt idx="1524">
                  <c:v>-2.9642950030039699E-5</c:v>
                </c:pt>
                <c:pt idx="1525">
                  <c:v>-2.92673391319566E-5</c:v>
                </c:pt>
                <c:pt idx="1526">
                  <c:v>-2.87865361992823E-5</c:v>
                </c:pt>
                <c:pt idx="1527">
                  <c:v>-2.8284882229779999E-5</c:v>
                </c:pt>
                <c:pt idx="1528">
                  <c:v>-2.78509268920214E-5</c:v>
                </c:pt>
                <c:pt idx="1529">
                  <c:v>-2.7560492632601799E-5</c:v>
                </c:pt>
                <c:pt idx="1530">
                  <c:v>-2.74637221716859E-5</c:v>
                </c:pt>
                <c:pt idx="1531">
                  <c:v>-2.7577982887770899E-5</c:v>
                </c:pt>
                <c:pt idx="1532">
                  <c:v>-2.78856231156157E-5</c:v>
                </c:pt>
                <c:pt idx="1533">
                  <c:v>-2.83357961085146E-5</c:v>
                </c:pt>
                <c:pt idx="1534">
                  <c:v>-2.8851394770721001E-5</c:v>
                </c:pt>
                <c:pt idx="1535">
                  <c:v>-2.934234300555E-5</c:v>
                </c:pt>
                <c:pt idx="1536">
                  <c:v>-2.9723371493772999E-5</c:v>
                </c:pt>
                <c:pt idx="1537">
                  <c:v>-2.99305157075081E-5</c:v>
                </c:pt>
                <c:pt idx="1538">
                  <c:v>-2.9931004449049499E-5</c:v>
                </c:pt>
                <c:pt idx="1539">
                  <c:v>-2.9726343203630699E-5</c:v>
                </c:pt>
                <c:pt idx="1540">
                  <c:v>-2.93516392630817E-5</c:v>
                </c:pt>
                <c:pt idx="1541">
                  <c:v>-2.8871639792631501E-5</c:v>
                </c:pt>
                <c:pt idx="1542">
                  <c:v>-2.83709621448381E-5</c:v>
                </c:pt>
                <c:pt idx="1543">
                  <c:v>-2.7938413898758101E-5</c:v>
                </c:pt>
                <c:pt idx="1544">
                  <c:v>-2.7650012790422199E-5</c:v>
                </c:pt>
                <c:pt idx="1545">
                  <c:v>-2.7556002098782501E-5</c:v>
                </c:pt>
                <c:pt idx="1546">
                  <c:v>-2.7673736620856699E-5</c:v>
                </c:pt>
                <c:pt idx="1547">
                  <c:v>-2.79854320996527E-5</c:v>
                </c:pt>
                <c:pt idx="1548">
                  <c:v>-2.8439995907613901E-5</c:v>
                </c:pt>
                <c:pt idx="1549">
                  <c:v>-2.8959990772090701E-5</c:v>
                </c:pt>
                <c:pt idx="1550">
                  <c:v>-2.9454983348911199E-5</c:v>
                </c:pt>
                <c:pt idx="1551">
                  <c:v>-2.98393951656072E-5</c:v>
                </c:pt>
                <c:pt idx="1552">
                  <c:v>-3.0049066225264801E-5</c:v>
                </c:pt>
                <c:pt idx="1553">
                  <c:v>-3.0051176269664701E-5</c:v>
                </c:pt>
                <c:pt idx="1554">
                  <c:v>-2.9847328168196601E-5</c:v>
                </c:pt>
                <c:pt idx="1555">
                  <c:v>-2.9472855817077899E-5</c:v>
                </c:pt>
                <c:pt idx="1556">
                  <c:v>-2.8992833362369899E-5</c:v>
                </c:pt>
                <c:pt idx="1557">
                  <c:v>-2.8492258376456401E-5</c:v>
                </c:pt>
                <c:pt idx="1558">
                  <c:v>-2.8060307395598798E-5</c:v>
                </c:pt>
                <c:pt idx="1559">
                  <c:v>-2.7773290685319799E-5</c:v>
                </c:pt>
                <c:pt idx="1560">
                  <c:v>-2.76816190506226E-5</c:v>
                </c:pt>
                <c:pt idx="1561">
                  <c:v>-2.7802662374433601E-5</c:v>
                </c:pt>
                <c:pt idx="1562">
                  <c:v>-2.8118489145719701E-5</c:v>
                </c:pt>
                <c:pt idx="1563">
                  <c:v>-2.85777058497355E-5</c:v>
                </c:pt>
                <c:pt idx="1564">
                  <c:v>-2.9102457287892401E-5</c:v>
                </c:pt>
                <c:pt idx="1565">
                  <c:v>-2.9601847432718799E-5</c:v>
                </c:pt>
                <c:pt idx="1566">
                  <c:v>-2.9989885893908199E-5</c:v>
                </c:pt>
                <c:pt idx="1567">
                  <c:v>-3.0202136937853699E-5</c:v>
                </c:pt>
                <c:pt idx="1568">
                  <c:v>-3.02056859587197E-5</c:v>
                </c:pt>
                <c:pt idx="1569">
                  <c:v>-3.0002227531445499E-5</c:v>
                </c:pt>
                <c:pt idx="1570">
                  <c:v>-2.9627355856591301E-5</c:v>
                </c:pt>
                <c:pt idx="1571">
                  <c:v>-2.9146540935015498E-5</c:v>
                </c:pt>
                <c:pt idx="1572">
                  <c:v>-2.8645253811477699E-5</c:v>
                </c:pt>
                <c:pt idx="1573">
                  <c:v>-2.8213140127402699E-5</c:v>
                </c:pt>
                <c:pt idx="1574">
                  <c:v>-2.7926890672377699E-5</c:v>
                </c:pt>
                <c:pt idx="1575">
                  <c:v>-2.7837144702377201E-5</c:v>
                </c:pt>
                <c:pt idx="1576">
                  <c:v>-2.7961312803454199E-5</c:v>
                </c:pt>
                <c:pt idx="1577">
                  <c:v>-2.8281303980102201E-5</c:v>
                </c:pt>
                <c:pt idx="1578">
                  <c:v>-2.8745375233167299E-5</c:v>
                </c:pt>
                <c:pt idx="1579">
                  <c:v>-2.9275175582389299E-5</c:v>
                </c:pt>
                <c:pt idx="1580">
                  <c:v>-2.9779252258167301E-5</c:v>
                </c:pt>
                <c:pt idx="1581">
                  <c:v>-3.0171110981476999E-5</c:v>
                </c:pt>
                <c:pt idx="1582">
                  <c:v>-3.0385967965180399E-5</c:v>
                </c:pt>
                <c:pt idx="1583">
                  <c:v>-3.0390772925768699E-5</c:v>
                </c:pt>
                <c:pt idx="1584">
                  <c:v>-3.01873061082635E-5</c:v>
                </c:pt>
                <c:pt idx="1585">
                  <c:v>-2.9811451256986201E-5</c:v>
                </c:pt>
                <c:pt idx="1586">
                  <c:v>-2.9329134859373299E-5</c:v>
                </c:pt>
                <c:pt idx="1587">
                  <c:v>-2.8826383979229399E-5</c:v>
                </c:pt>
                <c:pt idx="1588">
                  <c:v>-2.8393402349858401E-5</c:v>
                </c:pt>
                <c:pt idx="1589">
                  <c:v>-2.81073396152585E-5</c:v>
                </c:pt>
                <c:pt idx="1590">
                  <c:v>-2.80191180159261E-5</c:v>
                </c:pt>
                <c:pt idx="1591">
                  <c:v>-2.8146212328054002E-5</c:v>
                </c:pt>
                <c:pt idx="1592">
                  <c:v>-2.8470361962555699E-5</c:v>
                </c:pt>
                <c:pt idx="1593">
                  <c:v>-2.89394325025392E-5</c:v>
                </c:pt>
                <c:pt idx="1594">
                  <c:v>-2.9474509095842901E-5</c:v>
                </c:pt>
                <c:pt idx="1595">
                  <c:v>-2.9983499805191301E-5</c:v>
                </c:pt>
                <c:pt idx="1596">
                  <c:v>-3.0379325515708401E-5</c:v>
                </c:pt>
                <c:pt idx="1597">
                  <c:v>-3.0596790277864399E-5</c:v>
                </c:pt>
                <c:pt idx="1598">
                  <c:v>-3.0602670918939399E-5</c:v>
                </c:pt>
                <c:pt idx="1599">
                  <c:v>-3.0398826914730899E-5</c:v>
                </c:pt>
                <c:pt idx="1600">
                  <c:v>-3.0021455984111902E-5</c:v>
                </c:pt>
                <c:pt idx="1601">
                  <c:v>-2.9536993410790799E-5</c:v>
                </c:pt>
                <c:pt idx="1602">
                  <c:v>-2.9032094081225499E-5</c:v>
                </c:pt>
                <c:pt idx="1603">
                  <c:v>-2.8597597678477999E-5</c:v>
                </c:pt>
                <c:pt idx="1604">
                  <c:v>-2.8311181602223901E-5</c:v>
                </c:pt>
                <c:pt idx="1605">
                  <c:v>-2.8224099386681102E-5</c:v>
                </c:pt>
                <c:pt idx="1606">
                  <c:v>-2.8353911193990999E-5</c:v>
                </c:pt>
                <c:pt idx="1607">
                  <c:v>-2.86821790252598E-5</c:v>
                </c:pt>
                <c:pt idx="1608">
                  <c:v>-2.91563412949316E-5</c:v>
                </c:pt>
                <c:pt idx="1609">
                  <c:v>-2.9696860966975399E-5</c:v>
                </c:pt>
                <c:pt idx="1610">
                  <c:v>-3.0210935735831001E-5</c:v>
                </c:pt>
                <c:pt idx="1611">
                  <c:v>-3.0610831445553201E-5</c:v>
                </c:pt>
                <c:pt idx="1612">
                  <c:v>-3.08308839437402E-5</c:v>
                </c:pt>
                <c:pt idx="1613">
                  <c:v>-3.0837664117677697E-5</c:v>
                </c:pt>
                <c:pt idx="1614">
                  <c:v>-3.0633104120934899E-5</c:v>
                </c:pt>
                <c:pt idx="1615">
                  <c:v>-3.0253735788537601E-5</c:v>
                </c:pt>
                <c:pt idx="1616">
                  <c:v>-2.9766547505996601E-5</c:v>
                </c:pt>
                <c:pt idx="1617">
                  <c:v>-2.9258883439679799E-5</c:v>
                </c:pt>
                <c:pt idx="1618">
                  <c:v>-2.88222860444825E-5</c:v>
                </c:pt>
                <c:pt idx="1619">
                  <c:v>-2.8535019890855798E-5</c:v>
                </c:pt>
                <c:pt idx="1620">
                  <c:v>-2.8448711756877899E-5</c:v>
                </c:pt>
                <c:pt idx="1621">
                  <c:v>-2.85810261575385E-5</c:v>
                </c:pt>
                <c:pt idx="1622">
                  <c:v>-2.8913341771460998E-5</c:v>
                </c:pt>
                <c:pt idx="1623">
                  <c:v>-2.9392640365553999E-5</c:v>
                </c:pt>
                <c:pt idx="1624">
                  <c:v>-2.9938713719035299E-5</c:v>
                </c:pt>
                <c:pt idx="1625">
                  <c:v>-3.0457989225077198E-5</c:v>
                </c:pt>
                <c:pt idx="1626">
                  <c:v>-3.0862018038458799E-5</c:v>
                </c:pt>
                <c:pt idx="1627">
                  <c:v>-3.10846198423585E-5</c:v>
                </c:pt>
                <c:pt idx="1628">
                  <c:v>-3.1092130655417197E-5</c:v>
                </c:pt>
                <c:pt idx="1629">
                  <c:v>-3.0886548598682902E-5</c:v>
                </c:pt>
                <c:pt idx="1630">
                  <c:v>-3.0504755503526701E-5</c:v>
                </c:pt>
                <c:pt idx="1631">
                  <c:v>-3.0014329354269702E-5</c:v>
                </c:pt>
                <c:pt idx="1632">
                  <c:v>-2.9503354750247399E-5</c:v>
                </c:pt>
                <c:pt idx="1633">
                  <c:v>-2.9064133141095599E-5</c:v>
                </c:pt>
                <c:pt idx="1634">
                  <c:v>-2.87755665134459E-5</c:v>
                </c:pt>
                <c:pt idx="1635">
                  <c:v>-2.86896906797021E-5</c:v>
                </c:pt>
                <c:pt idx="1636">
                  <c:v>-2.8824291091877E-5</c:v>
                </c:pt>
                <c:pt idx="1637">
                  <c:v>-2.9160559211179101E-5</c:v>
                </c:pt>
                <c:pt idx="1638">
                  <c:v>-2.96449963812153E-5</c:v>
                </c:pt>
                <c:pt idx="1639">
                  <c:v>-3.0196683303715402E-5</c:v>
                </c:pt>
                <c:pt idx="1640">
                  <c:v>-3.0721227639385497E-5</c:v>
                </c:pt>
                <c:pt idx="1641">
                  <c:v>-3.1129416425579003E-5</c:v>
                </c:pt>
                <c:pt idx="1642">
                  <c:v>-3.1354512896543397E-5</c:v>
                </c:pt>
                <c:pt idx="1643">
                  <c:v>-3.1362593342116402E-5</c:v>
                </c:pt>
                <c:pt idx="1644">
                  <c:v>-3.1155715143743902E-5</c:v>
                </c:pt>
                <c:pt idx="1645">
                  <c:v>-3.0771122136693399E-5</c:v>
                </c:pt>
                <c:pt idx="1646">
                  <c:v>-3.0277011001499701E-5</c:v>
                </c:pt>
                <c:pt idx="1647">
                  <c:v>-2.9762248413453901E-5</c:v>
                </c:pt>
                <c:pt idx="1648">
                  <c:v>-2.9319940763516799E-5</c:v>
                </c:pt>
                <c:pt idx="1649">
                  <c:v>-2.9029668885330299E-5</c:v>
                </c:pt>
                <c:pt idx="1650">
                  <c:v>-2.8943907433409502E-5</c:v>
                </c:pt>
                <c:pt idx="1651">
                  <c:v>-2.9080577263227399E-5</c:v>
                </c:pt>
                <c:pt idx="1652">
                  <c:v>-2.9420680266569901E-5</c:v>
                </c:pt>
                <c:pt idx="1653">
                  <c:v>-2.9910219215312101E-5</c:v>
                </c:pt>
                <c:pt idx="1654">
                  <c:v>-3.04675323428723E-5</c:v>
                </c:pt>
                <c:pt idx="1655">
                  <c:v>-3.0997368432413398E-5</c:v>
                </c:pt>
                <c:pt idx="1656">
                  <c:v>-3.1409710697067701E-5</c:v>
                </c:pt>
                <c:pt idx="1657">
                  <c:v>-3.1637233116193201E-5</c:v>
                </c:pt>
                <c:pt idx="1658">
                  <c:v>-3.16457314039967E-5</c:v>
                </c:pt>
                <c:pt idx="1659">
                  <c:v>-3.14373155553882E-5</c:v>
                </c:pt>
                <c:pt idx="1660">
                  <c:v>-3.1049599654575297E-5</c:v>
                </c:pt>
                <c:pt idx="1661">
                  <c:v>-3.0551421174168803E-5</c:v>
                </c:pt>
                <c:pt idx="1662">
                  <c:v>-3.0032461167003399E-5</c:v>
                </c:pt>
                <c:pt idx="1663">
                  <c:v>-2.9586667207871601E-5</c:v>
                </c:pt>
                <c:pt idx="1664">
                  <c:v>-2.9294331989489801E-5</c:v>
                </c:pt>
                <c:pt idx="1665">
                  <c:v>-2.92083931216561E-5</c:v>
                </c:pt>
                <c:pt idx="1666">
                  <c:v>-2.9346919047649598E-5</c:v>
                </c:pt>
                <c:pt idx="1667">
                  <c:v>-2.96907214719998E-5</c:v>
                </c:pt>
                <c:pt idx="1668">
                  <c:v>-3.0185291564373098E-5</c:v>
                </c:pt>
                <c:pt idx="1669">
                  <c:v>-3.0748201803251197E-5</c:v>
                </c:pt>
                <c:pt idx="1670">
                  <c:v>-3.1283312431475302E-5</c:v>
                </c:pt>
                <c:pt idx="1671">
                  <c:v>-3.1699772379458998E-5</c:v>
                </c:pt>
                <c:pt idx="1672">
                  <c:v>-3.1929640621193902E-5</c:v>
                </c:pt>
                <c:pt idx="1673">
                  <c:v>-3.1938415213034397E-5</c:v>
                </c:pt>
                <c:pt idx="1674">
                  <c:v>-3.1728252399982803E-5</c:v>
                </c:pt>
                <c:pt idx="1675">
                  <c:v>-3.13371414187292E-5</c:v>
                </c:pt>
                <c:pt idx="1676">
                  <c:v>-3.0834576174155197E-5</c:v>
                </c:pt>
                <c:pt idx="1677">
                  <c:v>-3.0311075756649199E-5</c:v>
                </c:pt>
                <c:pt idx="1678">
                  <c:v>-2.9861455962878901E-5</c:v>
                </c:pt>
                <c:pt idx="1679">
                  <c:v>-2.9566746246906399E-5</c:v>
                </c:pt>
                <c:pt idx="1680">
                  <c:v>-2.9480365914498401E-5</c:v>
                </c:pt>
                <c:pt idx="1681">
                  <c:v>-2.9620541023273901E-5</c:v>
                </c:pt>
                <c:pt idx="1682">
                  <c:v>-2.9967893810273902E-5</c:v>
                </c:pt>
                <c:pt idx="1683">
                  <c:v>-3.04673956123721E-5</c:v>
                </c:pt>
                <c:pt idx="1684">
                  <c:v>-3.1035837364693898E-5</c:v>
                </c:pt>
                <c:pt idx="1685">
                  <c:v>-3.1576170067719202E-5</c:v>
                </c:pt>
                <c:pt idx="1686">
                  <c:v>-3.19966865017672E-5</c:v>
                </c:pt>
                <c:pt idx="1687">
                  <c:v>-3.2228811480161398E-5</c:v>
                </c:pt>
                <c:pt idx="1688">
                  <c:v>-3.22377318814356E-5</c:v>
                </c:pt>
                <c:pt idx="1689">
                  <c:v>-3.2025644018669203E-5</c:v>
                </c:pt>
                <c:pt idx="1690">
                  <c:v>-3.1630914076940598E-5</c:v>
                </c:pt>
                <c:pt idx="1691">
                  <c:v>-3.1123701973336203E-5</c:v>
                </c:pt>
                <c:pt idx="1692">
                  <c:v>-3.05953805387285E-5</c:v>
                </c:pt>
                <c:pt idx="1693">
                  <c:v>-3.0141652311911401E-5</c:v>
                </c:pt>
                <c:pt idx="1694">
                  <c:v>-2.9844301137693101E-5</c:v>
                </c:pt>
                <c:pt idx="1695">
                  <c:v>-2.9757241614186801E-5</c:v>
                </c:pt>
                <c:pt idx="1696">
                  <c:v>-2.9898865486279999E-5</c:v>
                </c:pt>
                <c:pt idx="1697">
                  <c:v>-3.0249607489276702E-5</c:v>
                </c:pt>
                <c:pt idx="1698">
                  <c:v>-3.0753915265368902E-5</c:v>
                </c:pt>
                <c:pt idx="1699">
                  <c:v>-3.13277893783006E-5</c:v>
                </c:pt>
                <c:pt idx="1700">
                  <c:v>-3.1873259127530398E-5</c:v>
                </c:pt>
                <c:pt idx="1701">
                  <c:v>-3.2297747335017098E-5</c:v>
                </c:pt>
                <c:pt idx="1702">
                  <c:v>-3.2532031809342703E-5</c:v>
                </c:pt>
                <c:pt idx="1703">
                  <c:v>-3.2540978264141701E-5</c:v>
                </c:pt>
                <c:pt idx="1704">
                  <c:v>-3.2326817157549297E-5</c:v>
                </c:pt>
                <c:pt idx="1705">
                  <c:v>-3.1928290579400097E-5</c:v>
                </c:pt>
                <c:pt idx="1706">
                  <c:v>-3.1416228450235697E-5</c:v>
                </c:pt>
                <c:pt idx="1707">
                  <c:v>-3.0882865536131699E-5</c:v>
                </c:pt>
                <c:pt idx="1708">
                  <c:v>-3.0424801688643099E-5</c:v>
                </c:pt>
                <c:pt idx="1709">
                  <c:v>-3.01245858212359E-5</c:v>
                </c:pt>
                <c:pt idx="1710">
                  <c:v>-3.0036636750876E-5</c:v>
                </c:pt>
                <c:pt idx="1711">
                  <c:v>-3.0179518050913E-5</c:v>
                </c:pt>
                <c:pt idx="1712">
                  <c:v>-3.0533480061231097E-5</c:v>
                </c:pt>
                <c:pt idx="1713">
                  <c:v>-3.1042446972025098E-5</c:v>
                </c:pt>
                <c:pt idx="1714">
                  <c:v>-3.1621626346656399E-5</c:v>
                </c:pt>
                <c:pt idx="1715">
                  <c:v>-3.2172120935557897E-5</c:v>
                </c:pt>
                <c:pt idx="1716">
                  <c:v>-3.2600477088489001E-5</c:v>
                </c:pt>
                <c:pt idx="1717">
                  <c:v>-3.2836818367521897E-5</c:v>
                </c:pt>
                <c:pt idx="1718">
                  <c:v>-3.28456824633244E-5</c:v>
                </c:pt>
                <c:pt idx="1719">
                  <c:v>-3.2629328357120298E-5</c:v>
                </c:pt>
                <c:pt idx="1720">
                  <c:v>-3.2226870563975603E-5</c:v>
                </c:pt>
                <c:pt idx="1721">
                  <c:v>-3.1709807983313499E-5</c:v>
                </c:pt>
                <c:pt idx="1722">
                  <c:v>-3.1171238839884302E-5</c:v>
                </c:pt>
                <c:pt idx="1723">
                  <c:v>-3.0708663702016799E-5</c:v>
                </c:pt>
                <c:pt idx="1724">
                  <c:v>-3.0405400914929399E-5</c:v>
                </c:pt>
                <c:pt idx="1725">
                  <c:v>-3.03163780655589E-5</c:v>
                </c:pt>
                <c:pt idx="1726">
                  <c:v>-3.0460334926977601E-5</c:v>
                </c:pt>
                <c:pt idx="1727">
                  <c:v>-3.08173415381721E-5</c:v>
                </c:pt>
                <c:pt idx="1728">
                  <c:v>-3.13308023490587E-5</c:v>
                </c:pt>
                <c:pt idx="1729">
                  <c:v>-3.1915135139987703E-5</c:v>
                </c:pt>
                <c:pt idx="1730">
                  <c:v>-3.2470518163209903E-5</c:v>
                </c:pt>
                <c:pt idx="1731">
                  <c:v>-3.2902621488841697E-5</c:v>
                </c:pt>
                <c:pt idx="1732">
                  <c:v>-3.3140912482717699E-5</c:v>
                </c:pt>
                <c:pt idx="1733">
                  <c:v>-3.3149596834431998E-5</c:v>
                </c:pt>
                <c:pt idx="1734">
                  <c:v>-3.2930956817696598E-5</c:v>
                </c:pt>
                <c:pt idx="1735">
                  <c:v>-3.2524473442639601E-5</c:v>
                </c:pt>
                <c:pt idx="1736">
                  <c:v>-3.20023090345755E-5</c:v>
                </c:pt>
                <c:pt idx="1737">
                  <c:v>-3.1458420594344403E-5</c:v>
                </c:pt>
                <c:pt idx="1738">
                  <c:v>-3.0991206273283998E-5</c:v>
                </c:pt>
                <c:pt idx="1739">
                  <c:v>-3.0684752511535797E-5</c:v>
                </c:pt>
                <c:pt idx="1740">
                  <c:v>-3.0594496328426802E-5</c:v>
                </c:pt>
                <c:pt idx="1741">
                  <c:v>-3.0739356471667402E-5</c:v>
                </c:pt>
                <c:pt idx="1742">
                  <c:v>-3.1099227681995397E-5</c:v>
                </c:pt>
                <c:pt idx="1743">
                  <c:v>-3.1617001667419701E-5</c:v>
                </c:pt>
                <c:pt idx="1744">
                  <c:v>-3.2206314828749397E-5</c:v>
                </c:pt>
                <c:pt idx="1745">
                  <c:v>-3.2766429096934597E-5</c:v>
                </c:pt>
                <c:pt idx="1746">
                  <c:v>-3.3202144465580501E-5</c:v>
                </c:pt>
                <c:pt idx="1747">
                  <c:v>-3.3442274767021502E-5</c:v>
                </c:pt>
                <c:pt idx="1748">
                  <c:v>-3.3450692401293202E-5</c:v>
                </c:pt>
                <c:pt idx="1749">
                  <c:v>-3.3229697951060299E-5</c:v>
                </c:pt>
                <c:pt idx="1750">
                  <c:v>-3.2819131268819001E-5</c:v>
                </c:pt>
                <c:pt idx="1751">
                  <c:v>-3.2291808528567597E-5</c:v>
                </c:pt>
                <c:pt idx="1752">
                  <c:v>-3.17425354396951E-5</c:v>
                </c:pt>
                <c:pt idx="1753">
                  <c:v>-3.1270598629482102E-5</c:v>
                </c:pt>
                <c:pt idx="1754">
                  <c:v>-3.0960846091046998E-5</c:v>
                </c:pt>
                <c:pt idx="1755">
                  <c:v>-3.0869221287084203E-5</c:v>
                </c:pt>
                <c:pt idx="1756">
                  <c:v>-3.1014823119706399E-5</c:v>
                </c:pt>
                <c:pt idx="1757">
                  <c:v>-3.1377376678591897E-5</c:v>
                </c:pt>
                <c:pt idx="1758">
                  <c:v>-3.1899270816825E-5</c:v>
                </c:pt>
                <c:pt idx="1759">
                  <c:v>-3.2493373426552202E-5</c:v>
                </c:pt>
                <c:pt idx="1760">
                  <c:v>-3.3058043912141197E-5</c:v>
                </c:pt>
                <c:pt idx="1761">
                  <c:v>-3.3497223846089798E-5</c:v>
                </c:pt>
                <c:pt idx="1762">
                  <c:v>-3.3739080649877398E-5</c:v>
                </c:pt>
                <c:pt idx="1763">
                  <c:v>-3.3747154639679697E-5</c:v>
                </c:pt>
                <c:pt idx="1764">
                  <c:v>-3.3523760184138501E-5</c:v>
                </c:pt>
                <c:pt idx="1765">
                  <c:v>-3.3109086430505403E-5</c:v>
                </c:pt>
                <c:pt idx="1766">
                  <c:v>-3.2576590130429401E-5</c:v>
                </c:pt>
                <c:pt idx="1767">
                  <c:v>-3.2021910629232397E-5</c:v>
                </c:pt>
                <c:pt idx="1768">
                  <c:v>-3.1545208662206698E-5</c:v>
                </c:pt>
                <c:pt idx="1769">
                  <c:v>-3.1232082577513798E-5</c:v>
                </c:pt>
                <c:pt idx="1770">
                  <c:v>-3.1138976109377699E-5</c:v>
                </c:pt>
                <c:pt idx="1771">
                  <c:v>-3.1285168231471799E-5</c:v>
                </c:pt>
                <c:pt idx="1772">
                  <c:v>-3.1650220670377598E-5</c:v>
                </c:pt>
                <c:pt idx="1773">
                  <c:v>-3.21760318771995E-5</c:v>
                </c:pt>
                <c:pt idx="1774">
                  <c:v>-3.2774718275801597E-5</c:v>
                </c:pt>
                <c:pt idx="1775">
                  <c:v>-3.3343755407230403E-5</c:v>
                </c:pt>
                <c:pt idx="1776">
                  <c:v>-3.3786242913786503E-5</c:v>
                </c:pt>
                <c:pt idx="1777">
                  <c:v>-3.4029712546666997E-5</c:v>
                </c:pt>
                <c:pt idx="1778">
                  <c:v>-3.4037375835236501E-5</c:v>
                </c:pt>
                <c:pt idx="1779">
                  <c:v>-3.3811556676862903E-5</c:v>
                </c:pt>
                <c:pt idx="1780">
                  <c:v>-3.3392782448292303E-5</c:v>
                </c:pt>
                <c:pt idx="1781">
                  <c:v>-3.2855134134011498E-5</c:v>
                </c:pt>
                <c:pt idx="1782">
                  <c:v>-3.2295065354663401E-5</c:v>
                </c:pt>
                <c:pt idx="1783">
                  <c:v>-3.1813591989304001E-5</c:v>
                </c:pt>
                <c:pt idx="1784">
                  <c:v>-3.1497047429889701E-5</c:v>
                </c:pt>
                <c:pt idx="1785">
                  <c:v>-3.1402366663456597E-5</c:v>
                </c:pt>
                <c:pt idx="1786">
                  <c:v>-3.1549007372146302E-5</c:v>
                </c:pt>
                <c:pt idx="1787">
                  <c:v>-3.1916374790071303E-5</c:v>
                </c:pt>
                <c:pt idx="1788">
                  <c:v>-3.2445891566340597E-5</c:v>
                </c:pt>
                <c:pt idx="1789">
                  <c:v>-3.3048943263898901E-5</c:v>
                </c:pt>
                <c:pt idx="1790">
                  <c:v>-3.3622144602070902E-5</c:v>
                </c:pt>
                <c:pt idx="1791">
                  <c:v>-3.4067774066820601E-5</c:v>
                </c:pt>
                <c:pt idx="1792">
                  <c:v>-3.4312741953223503E-5</c:v>
                </c:pt>
                <c:pt idx="1793">
                  <c:v>-3.4319936335777103E-5</c:v>
                </c:pt>
                <c:pt idx="1794">
                  <c:v>-3.4091686713295003E-5</c:v>
                </c:pt>
                <c:pt idx="1795">
                  <c:v>-3.3668846357530003E-5</c:v>
                </c:pt>
                <c:pt idx="1796">
                  <c:v>-3.3126101252580601E-5</c:v>
                </c:pt>
                <c:pt idx="1797">
                  <c:v>-3.2560696080151601E-5</c:v>
                </c:pt>
                <c:pt idx="1798">
                  <c:v>-3.2074478692070403E-5</c:v>
                </c:pt>
                <c:pt idx="1799">
                  <c:v>-3.1754498617024603E-5</c:v>
                </c:pt>
                <c:pt idx="1800">
                  <c:v>-3.1658170514556502E-5</c:v>
                </c:pt>
                <c:pt idx="1801">
                  <c:v>-3.1805128347463101E-5</c:v>
                </c:pt>
                <c:pt idx="1802">
                  <c:v>-3.2174628187562197E-5</c:v>
                </c:pt>
                <c:pt idx="1803">
                  <c:v>-3.2707633436661702E-5</c:v>
                </c:pt>
                <c:pt idx="1804">
                  <c:v>-3.3314822525171698E-5</c:v>
                </c:pt>
                <c:pt idx="1805">
                  <c:v>-3.3891976144309797E-5</c:v>
                </c:pt>
                <c:pt idx="1806">
                  <c:v>-3.4340576004106398E-5</c:v>
                </c:pt>
                <c:pt idx="1807">
                  <c:v>-3.4586927998752099E-5</c:v>
                </c:pt>
                <c:pt idx="1808">
                  <c:v>-3.4593603696603598E-5</c:v>
                </c:pt>
                <c:pt idx="1809">
                  <c:v>-3.4362934579858599E-5</c:v>
                </c:pt>
                <c:pt idx="1810">
                  <c:v>-3.3936086389025797E-5</c:v>
                </c:pt>
                <c:pt idx="1811">
                  <c:v>-3.3388328591073601E-5</c:v>
                </c:pt>
                <c:pt idx="1812">
                  <c:v>-3.2817670563815501E-5</c:v>
                </c:pt>
                <c:pt idx="1813">
                  <c:v>-3.2326765424423999E-5</c:v>
                </c:pt>
                <c:pt idx="1814">
                  <c:v>-3.2003356786491402E-5</c:v>
                </c:pt>
                <c:pt idx="1815">
                  <c:v>-3.1905325173606602E-5</c:v>
                </c:pt>
                <c:pt idx="1816">
                  <c:v>-3.20524774134444E-5</c:v>
                </c:pt>
                <c:pt idx="1817">
                  <c:v>-3.24239280578816E-5</c:v>
                </c:pt>
                <c:pt idx="1818">
                  <c:v>-3.2960199434649198E-5</c:v>
                </c:pt>
                <c:pt idx="1819">
                  <c:v>-3.35712892410931E-5</c:v>
                </c:pt>
                <c:pt idx="1820">
                  <c:v>-3.4152174237820997E-5</c:v>
                </c:pt>
                <c:pt idx="1821">
                  <c:v>-3.4603567071749103E-5</c:v>
                </c:pt>
                <c:pt idx="1822">
                  <c:v>-3.4851188983025398E-5</c:v>
                </c:pt>
                <c:pt idx="1823">
                  <c:v>-3.4857303633104697E-5</c:v>
                </c:pt>
                <c:pt idx="1824">
                  <c:v>-3.4624241206154103E-5</c:v>
                </c:pt>
                <c:pt idx="1825">
                  <c:v>-3.4193465482578598E-5</c:v>
                </c:pt>
                <c:pt idx="1826">
                  <c:v>-3.3640805752263301E-5</c:v>
                </c:pt>
                <c:pt idx="1827">
                  <c:v>-3.3065006709311203E-5</c:v>
                </c:pt>
                <c:pt idx="1828">
                  <c:v>-3.2569496928171503E-5</c:v>
                </c:pt>
                <c:pt idx="1829">
                  <c:v>-3.2242689216475403E-5</c:v>
                </c:pt>
                <c:pt idx="1830">
                  <c:v>-3.2142914267984797E-5</c:v>
                </c:pt>
                <c:pt idx="1831">
                  <c:v>-3.2290147496695099E-5</c:v>
                </c:pt>
                <c:pt idx="1832">
                  <c:v>-3.2663369884192301E-5</c:v>
                </c:pt>
                <c:pt idx="1833">
                  <c:v>-3.32026822727599E-5</c:v>
                </c:pt>
                <c:pt idx="1834">
                  <c:v>-3.3817430248799402E-5</c:v>
                </c:pt>
                <c:pt idx="1835">
                  <c:v>-3.44018195093566E-5</c:v>
                </c:pt>
                <c:pt idx="1836">
                  <c:v>-3.4855824041960201E-5</c:v>
                </c:pt>
                <c:pt idx="1837">
                  <c:v>-3.5104602392525999E-5</c:v>
                </c:pt>
                <c:pt idx="1838">
                  <c:v>-3.5110120218979602E-5</c:v>
                </c:pt>
                <c:pt idx="1839">
                  <c:v>-3.4874703475076502E-5</c:v>
                </c:pt>
                <c:pt idx="1840">
                  <c:v>-3.4440098905534203E-5</c:v>
                </c:pt>
                <c:pt idx="1841">
                  <c:v>-3.3882670299033E-5</c:v>
                </c:pt>
                <c:pt idx="1842">
                  <c:v>-3.3301865895190597E-5</c:v>
                </c:pt>
                <c:pt idx="1843">
                  <c:v>-3.2801857232980997E-5</c:v>
                </c:pt>
                <c:pt idx="1844">
                  <c:v>-3.2471699082196301E-5</c:v>
                </c:pt>
                <c:pt idx="1845">
                  <c:v>-3.2370154912024103E-5</c:v>
                </c:pt>
                <c:pt idx="1846">
                  <c:v>-3.2517363687453201E-5</c:v>
                </c:pt>
                <c:pt idx="1847">
                  <c:v>-3.2892181007659398E-5</c:v>
                </c:pt>
                <c:pt idx="1848">
                  <c:v>-3.34343070012082E-5</c:v>
                </c:pt>
                <c:pt idx="1849">
                  <c:v>-3.405246587139E-5</c:v>
                </c:pt>
                <c:pt idx="1850">
                  <c:v>-3.4640127465897301E-5</c:v>
                </c:pt>
                <c:pt idx="1851">
                  <c:v>-3.50965600009726E-5</c:v>
                </c:pt>
                <c:pt idx="1852">
                  <c:v>-3.53463831293999E-5</c:v>
                </c:pt>
                <c:pt idx="1853">
                  <c:v>-3.5351275475979397E-5</c:v>
                </c:pt>
                <c:pt idx="1854">
                  <c:v>-3.5113555889984001E-5</c:v>
                </c:pt>
                <c:pt idx="1855">
                  <c:v>-3.4675238209976398E-5</c:v>
                </c:pt>
                <c:pt idx="1856">
                  <c:v>-3.4113193786780002E-5</c:v>
                </c:pt>
                <c:pt idx="1857">
                  <c:v>-3.3527540638659098E-5</c:v>
                </c:pt>
                <c:pt idx="1858">
                  <c:v>-3.302315859293E-5</c:v>
                </c:pt>
                <c:pt idx="1859">
                  <c:v>-3.2689715248836502E-5</c:v>
                </c:pt>
                <c:pt idx="1860">
                  <c:v>-3.2586388101486403E-5</c:v>
                </c:pt>
                <c:pt idx="1861">
                  <c:v>-3.2733474039755603E-5</c:v>
                </c:pt>
                <c:pt idx="1862">
                  <c:v>-3.3109711699739999E-5</c:v>
                </c:pt>
                <c:pt idx="1863">
                  <c:v>-3.3654422249243003E-5</c:v>
                </c:pt>
                <c:pt idx="1864">
                  <c:v>-3.4275740728200998E-5</c:v>
                </c:pt>
                <c:pt idx="1865">
                  <c:v>-3.4866438450129598E-5</c:v>
                </c:pt>
                <c:pt idx="1866">
                  <c:v>-3.5325112605694603E-5</c:v>
                </c:pt>
                <c:pt idx="1867">
                  <c:v>-3.5575869403715101E-5</c:v>
                </c:pt>
                <c:pt idx="1868">
                  <c:v>-3.5580112450650003E-5</c:v>
                </c:pt>
                <c:pt idx="1869">
                  <c:v>-3.5340150987942903E-5</c:v>
                </c:pt>
                <c:pt idx="1870">
                  <c:v>-3.48982496103427E-5</c:v>
                </c:pt>
                <c:pt idx="1871">
                  <c:v>-3.4331759226779699E-5</c:v>
                </c:pt>
                <c:pt idx="1872">
                  <c:v>-3.3741432052472501E-5</c:v>
                </c:pt>
                <c:pt idx="1873">
                  <c:v>-3.3232819605853797E-5</c:v>
                </c:pt>
                <c:pt idx="1874">
                  <c:v>-3.2896171423343001E-5</c:v>
                </c:pt>
                <c:pt idx="1875">
                  <c:v>-3.2791058998773299E-5</c:v>
                </c:pt>
                <c:pt idx="1876">
                  <c:v>-3.2937930923505803E-5</c:v>
                </c:pt>
                <c:pt idx="1877">
                  <c:v>-3.3315417420058298E-5</c:v>
                </c:pt>
                <c:pt idx="1878">
                  <c:v>-3.38624832486965E-5</c:v>
                </c:pt>
                <c:pt idx="1879">
                  <c:v>-3.4486707941681502E-5</c:v>
                </c:pt>
                <c:pt idx="1880">
                  <c:v>-3.5080203186948498E-5</c:v>
                </c:pt>
                <c:pt idx="1881">
                  <c:v>-3.5540931643355197E-5</c:v>
                </c:pt>
                <c:pt idx="1882">
                  <c:v>-3.5792512830133298E-5</c:v>
                </c:pt>
                <c:pt idx="1883">
                  <c:v>-3.5796088094824703E-5</c:v>
                </c:pt>
                <c:pt idx="1884">
                  <c:v>-3.5553954730115803E-5</c:v>
                </c:pt>
                <c:pt idx="1885">
                  <c:v>-3.5108611300654102E-5</c:v>
                </c:pt>
                <c:pt idx="1886">
                  <c:v>-3.4537859225703402E-5</c:v>
                </c:pt>
                <c:pt idx="1887">
                  <c:v>-3.3943047994528202E-5</c:v>
                </c:pt>
                <c:pt idx="1888">
                  <c:v>-3.3430362693181901E-5</c:v>
                </c:pt>
                <c:pt idx="1889">
                  <c:v>-3.3090602502000199E-5</c:v>
                </c:pt>
                <c:pt idx="1890">
                  <c:v>-3.2983711976169799E-5</c:v>
                </c:pt>
                <c:pt idx="1891">
                  <c:v>-3.3130284733538603E-5</c:v>
                </c:pt>
                <c:pt idx="1892">
                  <c:v>-3.3508851199618797E-5</c:v>
                </c:pt>
                <c:pt idx="1893">
                  <c:v>-3.4058042964800098E-5</c:v>
                </c:pt>
                <c:pt idx="1894">
                  <c:v>-3.4684918744271899E-5</c:v>
                </c:pt>
                <c:pt idx="1895">
                  <c:v>-3.5280970914347497E-5</c:v>
                </c:pt>
                <c:pt idx="1896">
                  <c:v>-3.5743565402638099E-5</c:v>
                </c:pt>
                <c:pt idx="1897">
                  <c:v>-3.5995862982053497E-5</c:v>
                </c:pt>
                <c:pt idx="1898">
                  <c:v>-3.59987561950841E-5</c:v>
                </c:pt>
                <c:pt idx="1899">
                  <c:v>-3.5754528293033401E-5</c:v>
                </c:pt>
                <c:pt idx="1900">
                  <c:v>-3.5305894688409501E-5</c:v>
                </c:pt>
                <c:pt idx="1901">
                  <c:v>-3.4731077415153603E-5</c:v>
                </c:pt>
                <c:pt idx="1902">
                  <c:v>-3.4131985162596699E-5</c:v>
                </c:pt>
                <c:pt idx="1903">
                  <c:v>-3.3615397118351199E-5</c:v>
                </c:pt>
                <c:pt idx="1904">
                  <c:v>-3.3272628722547301E-5</c:v>
                </c:pt>
                <c:pt idx="1905">
                  <c:v>-3.3163975769097E-5</c:v>
                </c:pt>
                <c:pt idx="1906">
                  <c:v>-3.3310169816193901E-5</c:v>
                </c:pt>
                <c:pt idx="1907">
                  <c:v>-3.3689650233358099E-5</c:v>
                </c:pt>
                <c:pt idx="1908">
                  <c:v>-3.4240739094021801E-5</c:v>
                </c:pt>
                <c:pt idx="1909">
                  <c:v>-3.4870009915488003E-5</c:v>
                </c:pt>
                <c:pt idx="1910">
                  <c:v>-3.54683770741858E-5</c:v>
                </c:pt>
                <c:pt idx="1911">
                  <c:v>-3.5932648744866198E-5</c:v>
                </c:pt>
                <c:pt idx="1912">
                  <c:v>-3.6185555727101401E-5</c:v>
                </c:pt>
                <c:pt idx="1913">
                  <c:v>-3.61877559381987E-5</c:v>
                </c:pt>
                <c:pt idx="1914">
                  <c:v>-3.5941516596159398E-5</c:v>
                </c:pt>
                <c:pt idx="1915">
                  <c:v>-3.5489752663421699E-5</c:v>
                </c:pt>
                <c:pt idx="1916">
                  <c:v>-3.49110762355725E-5</c:v>
                </c:pt>
                <c:pt idx="1917">
                  <c:v>-3.4307916163280902E-5</c:v>
                </c:pt>
                <c:pt idx="1918">
                  <c:v>-3.3787605269795798E-5</c:v>
                </c:pt>
                <c:pt idx="1919">
                  <c:v>-3.3441940896418402E-5</c:v>
                </c:pt>
                <c:pt idx="1920">
                  <c:v>-3.3331547593696898E-5</c:v>
                </c:pt>
                <c:pt idx="1921">
                  <c:v>-3.3477287503343803E-5</c:v>
                </c:pt>
                <c:pt idx="1922">
                  <c:v>-3.3857517714959903E-5</c:v>
                </c:pt>
                <c:pt idx="1923">
                  <c:v>-3.4410274987137401E-5</c:v>
                </c:pt>
                <c:pt idx="1924">
                  <c:v>-3.5041683977082097E-5</c:v>
                </c:pt>
                <c:pt idx="1925">
                  <c:v>-3.5642123417937601E-5</c:v>
                </c:pt>
                <c:pt idx="1926">
                  <c:v>-3.6107883566243301E-5</c:v>
                </c:pt>
                <c:pt idx="1927">
                  <c:v>-3.6361294828079302E-5</c:v>
                </c:pt>
                <c:pt idx="1928">
                  <c:v>-3.63627949492889E-5</c:v>
                </c:pt>
                <c:pt idx="1929">
                  <c:v>-3.6114633281448799E-5</c:v>
                </c:pt>
                <c:pt idx="1930">
                  <c:v>-3.5659906720398198E-5</c:v>
                </c:pt>
                <c:pt idx="1931">
                  <c:v>-3.5077586423631398E-5</c:v>
                </c:pt>
                <c:pt idx="1932">
                  <c:v>-3.4470581587803402E-5</c:v>
                </c:pt>
                <c:pt idx="1933">
                  <c:v>-3.3946737396640802E-5</c:v>
                </c:pt>
                <c:pt idx="1934">
                  <c:v>-3.3598297961210202E-5</c:v>
                </c:pt>
                <c:pt idx="1935">
                  <c:v>-3.3486193574087401E-5</c:v>
                </c:pt>
                <c:pt idx="1936">
                  <c:v>-3.3631409306247597E-5</c:v>
                </c:pt>
                <c:pt idx="1937">
                  <c:v>-3.4012228694994202E-5</c:v>
                </c:pt>
                <c:pt idx="1938">
                  <c:v>-3.4566427611654399E-5</c:v>
                </c:pt>
                <c:pt idx="1939">
                  <c:v>-3.5199718675692199E-5</c:v>
                </c:pt>
                <c:pt idx="1940">
                  <c:v>-3.5801987880785501E-5</c:v>
                </c:pt>
                <c:pt idx="1941">
                  <c:v>-3.6269048111018398E-5</c:v>
                </c:pt>
                <c:pt idx="1942">
                  <c:v>-3.6522859503872697E-5</c:v>
                </c:pt>
                <c:pt idx="1943">
                  <c:v>-3.6523654633532897E-5</c:v>
                </c:pt>
                <c:pt idx="1944">
                  <c:v>-3.62736633060981E-5</c:v>
                </c:pt>
                <c:pt idx="1945">
                  <c:v>-3.5816146746360002E-5</c:v>
                </c:pt>
                <c:pt idx="1946">
                  <c:v>-3.5230403747174202E-5</c:v>
                </c:pt>
                <c:pt idx="1947">
                  <c:v>-3.4619783529313603E-5</c:v>
                </c:pt>
                <c:pt idx="1948">
                  <c:v>-3.4092601706903403E-5</c:v>
                </c:pt>
                <c:pt idx="1949">
                  <c:v>-3.3741513497526002E-5</c:v>
                </c:pt>
                <c:pt idx="1950">
                  <c:v>-3.36277314750306E-5</c:v>
                </c:pt>
                <c:pt idx="1951">
                  <c:v>-3.3772355752232802E-5</c:v>
                </c:pt>
                <c:pt idx="1952">
                  <c:v>-3.4153605171797301E-5</c:v>
                </c:pt>
                <c:pt idx="1953">
                  <c:v>-3.4709019395170998E-5</c:v>
                </c:pt>
                <c:pt idx="1954">
                  <c:v>-3.5343936297994699E-5</c:v>
                </c:pt>
                <c:pt idx="1955">
                  <c:v>-3.5947792649482997E-5</c:v>
                </c:pt>
                <c:pt idx="1956">
                  <c:v>-3.6415965030587602E-5</c:v>
                </c:pt>
                <c:pt idx="1957">
                  <c:v>-3.6670073884435299E-5</c:v>
                </c:pt>
                <c:pt idx="1958">
                  <c:v>-3.6670161783649702E-5</c:v>
                </c:pt>
                <c:pt idx="1959">
                  <c:v>-3.6418437359216202E-5</c:v>
                </c:pt>
                <c:pt idx="1960">
                  <c:v>-3.5958308309228303E-5</c:v>
                </c:pt>
                <c:pt idx="1961">
                  <c:v>-3.5369369343010602E-5</c:v>
                </c:pt>
                <c:pt idx="1962">
                  <c:v>-3.4755368952678998E-5</c:v>
                </c:pt>
                <c:pt idx="1963">
                  <c:v>-3.42250507865039E-5</c:v>
                </c:pt>
                <c:pt idx="1964">
                  <c:v>-3.3871445058352498E-5</c:v>
                </c:pt>
                <c:pt idx="1965">
                  <c:v>-3.3756022880973402E-5</c:v>
                </c:pt>
                <c:pt idx="1966">
                  <c:v>-3.3899991389079203E-5</c:v>
                </c:pt>
                <c:pt idx="1967">
                  <c:v>-3.4281513538655799E-5</c:v>
                </c:pt>
                <c:pt idx="1968">
                  <c:v>-3.4837917635205803E-5</c:v>
                </c:pt>
                <c:pt idx="1969">
                  <c:v>-3.5474204400947597E-5</c:v>
                </c:pt>
                <c:pt idx="1970">
                  <c:v>-3.6079405283177798E-5</c:v>
                </c:pt>
                <c:pt idx="1971">
                  <c:v>-3.6548502085894301E-5</c:v>
                </c:pt>
                <c:pt idx="1972">
                  <c:v>-3.6802806556043502E-5</c:v>
                </c:pt>
                <c:pt idx="1973">
                  <c:v>-3.6802186725288902E-5</c:v>
                </c:pt>
                <c:pt idx="1974">
                  <c:v>-3.6548828551218198E-5</c:v>
                </c:pt>
                <c:pt idx="1975">
                  <c:v>-3.6086268382821202E-5</c:v>
                </c:pt>
                <c:pt idx="1976">
                  <c:v>-3.5494364876413002E-5</c:v>
                </c:pt>
                <c:pt idx="1977">
                  <c:v>-3.4877224670452901E-5</c:v>
                </c:pt>
                <c:pt idx="1978">
                  <c:v>-3.4343976627610698E-5</c:v>
                </c:pt>
                <c:pt idx="1979">
                  <c:v>-3.3987989460730999E-5</c:v>
                </c:pt>
                <c:pt idx="1980">
                  <c:v>-3.3870968781462E-5</c:v>
                </c:pt>
                <c:pt idx="1981">
                  <c:v>-3.4014220521470201E-5</c:v>
                </c:pt>
                <c:pt idx="1982">
                  <c:v>-3.4395860523286497E-5</c:v>
                </c:pt>
                <c:pt idx="1983">
                  <c:v>-3.4953030669317098E-5</c:v>
                </c:pt>
                <c:pt idx="1984">
                  <c:v>-3.5590432363596202E-5</c:v>
                </c:pt>
                <c:pt idx="1985">
                  <c:v>-3.6196735937031398E-5</c:v>
                </c:pt>
                <c:pt idx="1986">
                  <c:v>-3.6666570280788403E-5</c:v>
                </c:pt>
                <c:pt idx="1987">
                  <c:v>-3.69209697128709E-5</c:v>
                </c:pt>
                <c:pt idx="1988">
                  <c:v>-3.69196434058464E-5</c:v>
                </c:pt>
                <c:pt idx="1989">
                  <c:v>-3.6664753194838401E-5</c:v>
                </c:pt>
                <c:pt idx="1990">
                  <c:v>-3.6199946111472299E-5</c:v>
                </c:pt>
                <c:pt idx="1991">
                  <c:v>-3.56053126448372E-5</c:v>
                </c:pt>
                <c:pt idx="1992">
                  <c:v>-3.4985276220736501E-5</c:v>
                </c:pt>
                <c:pt idx="1993">
                  <c:v>-3.4449307874006699E-5</c:v>
                </c:pt>
                <c:pt idx="1994">
                  <c:v>-3.4091078090854302E-5</c:v>
                </c:pt>
                <c:pt idx="1995">
                  <c:v>-3.3972502767984701E-5</c:v>
                </c:pt>
                <c:pt idx="1996">
                  <c:v>-3.4114978339866401E-5</c:v>
                </c:pt>
                <c:pt idx="1997">
                  <c:v>-3.4496582319214499E-5</c:v>
                </c:pt>
                <c:pt idx="1998">
                  <c:v>-3.5054295234065202E-5</c:v>
                </c:pt>
                <c:pt idx="1999">
                  <c:v>-3.5692557166848997E-5</c:v>
                </c:pt>
                <c:pt idx="2000">
                  <c:v>-3.6299721858406097E-5</c:v>
                </c:pt>
                <c:pt idx="2001">
                  <c:v>-3.6770107455009702E-5</c:v>
                </c:pt>
                <c:pt idx="2002">
                  <c:v>-3.7024502356317999E-5</c:v>
                </c:pt>
                <c:pt idx="2003">
                  <c:v>-3.7022472636758397E-5</c:v>
                </c:pt>
                <c:pt idx="2004">
                  <c:v>-3.6766154573797799E-5</c:v>
                </c:pt>
                <c:pt idx="2005">
                  <c:v>-3.6299287816935201E-5</c:v>
                </c:pt>
                <c:pt idx="2006">
                  <c:v>-3.57021624010069E-5</c:v>
                </c:pt>
                <c:pt idx="2007">
                  <c:v>-3.5079476977873398E-5</c:v>
                </c:pt>
                <c:pt idx="2008">
                  <c:v>-3.4541001449975197E-5</c:v>
                </c:pt>
                <c:pt idx="2009">
                  <c:v>-3.4180671202178698E-5</c:v>
                </c:pt>
                <c:pt idx="2010">
                  <c:v>-3.40605879850606E-5</c:v>
                </c:pt>
                <c:pt idx="2011">
                  <c:v>-3.4202230310273601E-5</c:v>
                </c:pt>
                <c:pt idx="2012">
                  <c:v>-3.4583646018166097E-5</c:v>
                </c:pt>
                <c:pt idx="2013">
                  <c:v>-3.5141679335162601E-5</c:v>
                </c:pt>
                <c:pt idx="2014">
                  <c:v>-3.5780547165045199E-5</c:v>
                </c:pt>
                <c:pt idx="2015">
                  <c:v>-3.63883314144216E-5</c:v>
                </c:pt>
                <c:pt idx="2016">
                  <c:v>-3.68590820265713E-5</c:v>
                </c:pt>
                <c:pt idx="2017">
                  <c:v>-3.7113373343648797E-5</c:v>
                </c:pt>
                <c:pt idx="2018">
                  <c:v>-3.7110644428884403E-5</c:v>
                </c:pt>
                <c:pt idx="2019">
                  <c:v>-3.6853004594913399E-5</c:v>
                </c:pt>
                <c:pt idx="2020">
                  <c:v>-3.6384267929529897E-5</c:v>
                </c:pt>
                <c:pt idx="2021">
                  <c:v>-3.57848914796556E-5</c:v>
                </c:pt>
                <c:pt idx="2022">
                  <c:v>-3.5159807238554498E-5</c:v>
                </c:pt>
                <c:pt idx="2023">
                  <c:v>-3.4619040494309703E-5</c:v>
                </c:pt>
                <c:pt idx="2024">
                  <c:v>-3.4256754314948698E-5</c:v>
                </c:pt>
                <c:pt idx="2025">
                  <c:v>-3.4135211732394798E-5</c:v>
                </c:pt>
                <c:pt idx="2026">
                  <c:v>-3.4275964708653402E-5</c:v>
                </c:pt>
                <c:pt idx="2027">
                  <c:v>-3.4657040062111401E-5</c:v>
                </c:pt>
                <c:pt idx="2028">
                  <c:v>-3.5215170861048197E-5</c:v>
                </c:pt>
                <c:pt idx="2029">
                  <c:v>-3.5854389339185999E-5</c:v>
                </c:pt>
                <c:pt idx="2030">
                  <c:v>-3.64625508732899E-5</c:v>
                </c:pt>
                <c:pt idx="2031">
                  <c:v>-3.69334803294161E-5</c:v>
                </c:pt>
                <c:pt idx="2032">
                  <c:v>-3.7187570343225503E-5</c:v>
                </c:pt>
                <c:pt idx="2033">
                  <c:v>-3.7184149117815598E-5</c:v>
                </c:pt>
                <c:pt idx="2034">
                  <c:v>-3.6925297507462801E-5</c:v>
                </c:pt>
                <c:pt idx="2035">
                  <c:v>-3.6454885582792598E-5</c:v>
                </c:pt>
                <c:pt idx="2036">
                  <c:v>-3.5853504433399799E-5</c:v>
                </c:pt>
                <c:pt idx="2037">
                  <c:v>-3.5226277140716197E-5</c:v>
                </c:pt>
                <c:pt idx="2038">
                  <c:v>-3.4683440353962997E-5</c:v>
                </c:pt>
                <c:pt idx="2039">
                  <c:v>-3.43193472005853E-5</c:v>
                </c:pt>
                <c:pt idx="2040">
                  <c:v>-3.4196396860530803E-5</c:v>
                </c:pt>
                <c:pt idx="2041">
                  <c:v>-3.4336205685393703E-5</c:v>
                </c:pt>
                <c:pt idx="2042">
                  <c:v>-3.4716787772931202E-5</c:v>
                </c:pt>
                <c:pt idx="2043">
                  <c:v>-3.5274790363723397E-5</c:v>
                </c:pt>
                <c:pt idx="2044">
                  <c:v>-3.5914100306110398E-5</c:v>
                </c:pt>
                <c:pt idx="2045">
                  <c:v>-3.6522393192407697E-5</c:v>
                </c:pt>
                <c:pt idx="2046">
                  <c:v>-3.6993313599359503E-5</c:v>
                </c:pt>
                <c:pt idx="2047">
                  <c:v>-3.7247106133664199E-5</c:v>
                </c:pt>
                <c:pt idx="2048">
                  <c:v>-3.72430049235199E-5</c:v>
                </c:pt>
                <c:pt idx="2049">
                  <c:v>-3.6983060517379798E-5</c:v>
                </c:pt>
                <c:pt idx="2050">
                  <c:v>-3.65111794856896E-5</c:v>
                </c:pt>
                <c:pt idx="2051">
                  <c:v>-3.5908052707224601E-5</c:v>
                </c:pt>
                <c:pt idx="2052">
                  <c:v>-3.5278950620375403E-5</c:v>
                </c:pt>
                <c:pt idx="2053">
                  <c:v>-3.4734275739983502E-5</c:v>
                </c:pt>
                <c:pt idx="2054">
                  <c:v>-3.4368532059536803E-5</c:v>
                </c:pt>
                <c:pt idx="2055">
                  <c:v>-3.4244228131452198E-5</c:v>
                </c:pt>
                <c:pt idx="2056">
                  <c:v>-3.43830341240335E-5</c:v>
                </c:pt>
                <c:pt idx="2057">
                  <c:v>-3.4762959003366997E-5</c:v>
                </c:pt>
                <c:pt idx="2058">
                  <c:v>-3.53205902188691E-5</c:v>
                </c:pt>
                <c:pt idx="2059">
                  <c:v>-3.5959711359166301E-5</c:v>
                </c:pt>
                <c:pt idx="2060">
                  <c:v>-3.6567869637195498E-5</c:v>
                </c:pt>
                <c:pt idx="2061">
                  <c:v>-3.70385792175227E-5</c:v>
                </c:pt>
                <c:pt idx="2062">
                  <c:v>-3.7291974017777003E-5</c:v>
                </c:pt>
                <c:pt idx="2063">
                  <c:v>-3.7287212172397399E-5</c:v>
                </c:pt>
                <c:pt idx="2064">
                  <c:v>-3.7026311209961299E-5</c:v>
                </c:pt>
                <c:pt idx="2065">
                  <c:v>-3.6553192114309901E-5</c:v>
                </c:pt>
                <c:pt idx="2066">
                  <c:v>-3.5948607134832903E-5</c:v>
                </c:pt>
                <c:pt idx="2067">
                  <c:v>-3.5317924775539899E-5</c:v>
                </c:pt>
                <c:pt idx="2068">
                  <c:v>-3.4771661174075697E-5</c:v>
                </c:pt>
                <c:pt idx="2069">
                  <c:v>-3.4404424325928701E-5</c:v>
                </c:pt>
                <c:pt idx="2070">
                  <c:v>-3.4278797461973497E-5</c:v>
                </c:pt>
                <c:pt idx="2071">
                  <c:v>-3.44164870836301E-5</c:v>
                </c:pt>
                <c:pt idx="2072">
                  <c:v>-3.4795501492678298E-5</c:v>
                </c:pt>
                <c:pt idx="2073">
                  <c:v>-3.53523986452414E-5</c:v>
                </c:pt>
                <c:pt idx="2074">
                  <c:v>-3.5990914415439499E-5</c:v>
                </c:pt>
                <c:pt idx="2075">
                  <c:v>-3.6598538710566198E-5</c:v>
                </c:pt>
                <c:pt idx="2076">
                  <c:v>-3.70687232329627E-5</c:v>
                </c:pt>
                <c:pt idx="2077">
                  <c:v>-3.7321537252101799E-5</c:v>
                </c:pt>
                <c:pt idx="2078">
                  <c:v>-3.73160787230172E-5</c:v>
                </c:pt>
                <c:pt idx="2079">
                  <c:v>-3.7054320201629E-5</c:v>
                </c:pt>
                <c:pt idx="2080">
                  <c:v>-3.6580162239779898E-5</c:v>
                </c:pt>
                <c:pt idx="2081">
                  <c:v>-3.5974363925958099E-5</c:v>
                </c:pt>
                <c:pt idx="2082">
                  <c:v>-3.53423227058818E-5</c:v>
                </c:pt>
                <c:pt idx="2083">
                  <c:v>-3.4794594894422798E-5</c:v>
                </c:pt>
                <c:pt idx="2084">
                  <c:v>-3.4425827309609399E-5</c:v>
                </c:pt>
                <c:pt idx="2085">
                  <c:v>-3.4298632497054198E-5</c:v>
                </c:pt>
                <c:pt idx="2086">
                  <c:v>-3.4434738350845697E-5</c:v>
                </c:pt>
                <c:pt idx="2087">
                  <c:v>-3.4812177535348101E-5</c:v>
                </c:pt>
                <c:pt idx="2088">
                  <c:v>-3.5367546459045002E-5</c:v>
                </c:pt>
                <c:pt idx="2089">
                  <c:v>-3.6004628398524198E-5</c:v>
                </c:pt>
                <c:pt idx="2090">
                  <c:v>-3.66109386359705E-5</c:v>
                </c:pt>
                <c:pt idx="2091">
                  <c:v>-3.7079896990615297E-5</c:v>
                </c:pt>
                <c:pt idx="2092">
                  <c:v>-3.7331493538807003E-5</c:v>
                </c:pt>
                <c:pt idx="2093">
                  <c:v>-3.7324770467666199E-5</c:v>
                </c:pt>
                <c:pt idx="2094">
                  <c:v>-3.7061727863602997E-5</c:v>
                </c:pt>
                <c:pt idx="2095">
                  <c:v>-3.6586336697915898E-5</c:v>
                </c:pt>
                <c:pt idx="2096">
                  <c:v>-3.5979349046462498E-5</c:v>
                </c:pt>
                <c:pt idx="2097">
                  <c:v>-3.53459909701734E-5</c:v>
                </c:pt>
                <c:pt idx="2098">
                  <c:v>-3.4796495282156999E-5</c:v>
                </c:pt>
                <c:pt idx="2099">
                  <c:v>-3.4425116002179599E-5</c:v>
                </c:pt>
                <c:pt idx="2100">
                  <c:v>-3.4294121230969803E-5</c:v>
                </c:pt>
                <c:pt idx="2101">
                  <c:v>-3.4425116006893297E-5</c:v>
                </c:pt>
                <c:pt idx="2102">
                  <c:v>-3.4796495281926898E-5</c:v>
                </c:pt>
                <c:pt idx="2103">
                  <c:v>-3.5345990969460402E-5</c:v>
                </c:pt>
                <c:pt idx="2104">
                  <c:v>-3.5979349047732201E-5</c:v>
                </c:pt>
                <c:pt idx="2105">
                  <c:v>-3.6586336702078502E-5</c:v>
                </c:pt>
                <c:pt idx="2106">
                  <c:v>-3.7061727859956703E-5</c:v>
                </c:pt>
                <c:pt idx="2107">
                  <c:v>-3.7324770473239703E-5</c:v>
                </c:pt>
                <c:pt idx="2108">
                  <c:v>-3.7331493539942698E-5</c:v>
                </c:pt>
                <c:pt idx="2109">
                  <c:v>-3.7079896987470501E-5</c:v>
                </c:pt>
                <c:pt idx="2110">
                  <c:v>-3.6610938635056802E-5</c:v>
                </c:pt>
                <c:pt idx="2111">
                  <c:v>-3.6004628398632998E-5</c:v>
                </c:pt>
                <c:pt idx="2112">
                  <c:v>-3.5367546460956098E-5</c:v>
                </c:pt>
                <c:pt idx="2113">
                  <c:v>-3.4812177530918397E-5</c:v>
                </c:pt>
                <c:pt idx="2114">
                  <c:v>-3.4434738347276103E-5</c:v>
                </c:pt>
                <c:pt idx="2115">
                  <c:v>-3.42986325046263E-5</c:v>
                </c:pt>
                <c:pt idx="2116">
                  <c:v>-3.4425827312324303E-5</c:v>
                </c:pt>
                <c:pt idx="2117">
                  <c:v>-3.4794594894174299E-5</c:v>
                </c:pt>
                <c:pt idx="2118">
                  <c:v>-3.5342322705259299E-5</c:v>
                </c:pt>
                <c:pt idx="2119">
                  <c:v>-3.59743639302598E-5</c:v>
                </c:pt>
                <c:pt idx="2120">
                  <c:v>-3.6580162243611102E-5</c:v>
                </c:pt>
                <c:pt idx="2121">
                  <c:v>-3.7054320198038698E-5</c:v>
                </c:pt>
                <c:pt idx="2122">
                  <c:v>-3.73160787215799E-5</c:v>
                </c:pt>
                <c:pt idx="2123">
                  <c:v>-3.7321537251471403E-5</c:v>
                </c:pt>
                <c:pt idx="2124">
                  <c:v>-3.7068723233177297E-5</c:v>
                </c:pt>
                <c:pt idx="2125">
                  <c:v>-3.6598538709943303E-5</c:v>
                </c:pt>
                <c:pt idx="2126">
                  <c:v>-3.5990914411069602E-5</c:v>
                </c:pt>
                <c:pt idx="2127">
                  <c:v>-3.5352398641445398E-5</c:v>
                </c:pt>
                <c:pt idx="2128">
                  <c:v>-3.4795501496148999E-5</c:v>
                </c:pt>
                <c:pt idx="2129">
                  <c:v>-3.4416487086093001E-5</c:v>
                </c:pt>
                <c:pt idx="2130">
                  <c:v>-3.4278797459901797E-5</c:v>
                </c:pt>
                <c:pt idx="2131">
                  <c:v>-3.4404424323251901E-5</c:v>
                </c:pt>
                <c:pt idx="2132">
                  <c:v>-3.4771661175775699E-5</c:v>
                </c:pt>
                <c:pt idx="2133">
                  <c:v>-3.5317924773291399E-5</c:v>
                </c:pt>
                <c:pt idx="2134">
                  <c:v>-3.5948607135294197E-5</c:v>
                </c:pt>
                <c:pt idx="2135">
                  <c:v>-3.6553192110477903E-5</c:v>
                </c:pt>
                <c:pt idx="2136">
                  <c:v>-3.7026311208793403E-5</c:v>
                </c:pt>
                <c:pt idx="2137">
                  <c:v>-3.7287212173489197E-5</c:v>
                </c:pt>
                <c:pt idx="2138">
                  <c:v>-3.7291974018682E-5</c:v>
                </c:pt>
                <c:pt idx="2139">
                  <c:v>-3.7038579225213603E-5</c:v>
                </c:pt>
                <c:pt idx="2140">
                  <c:v>-3.6567869640410503E-5</c:v>
                </c:pt>
                <c:pt idx="2141">
                  <c:v>-3.5959711360183899E-5</c:v>
                </c:pt>
                <c:pt idx="2142">
                  <c:v>-3.5320590218259202E-5</c:v>
                </c:pt>
                <c:pt idx="2143">
                  <c:v>-3.47629590054929E-5</c:v>
                </c:pt>
                <c:pt idx="2144">
                  <c:v>-3.43830341239597E-5</c:v>
                </c:pt>
                <c:pt idx="2145">
                  <c:v>-3.4244228134089601E-5</c:v>
                </c:pt>
                <c:pt idx="2146">
                  <c:v>-3.4368532058718501E-5</c:v>
                </c:pt>
                <c:pt idx="2147">
                  <c:v>-3.4734275742883398E-5</c:v>
                </c:pt>
                <c:pt idx="2148">
                  <c:v>-3.5278950626143603E-5</c:v>
                </c:pt>
                <c:pt idx="2149">
                  <c:v>-3.5908052711212398E-5</c:v>
                </c:pt>
                <c:pt idx="2150">
                  <c:v>-3.6511179484967799E-5</c:v>
                </c:pt>
                <c:pt idx="2151">
                  <c:v>-3.6983060517827601E-5</c:v>
                </c:pt>
                <c:pt idx="2152">
                  <c:v>-3.7243004927395903E-5</c:v>
                </c:pt>
                <c:pt idx="2153">
                  <c:v>-3.7247106132020101E-5</c:v>
                </c:pt>
                <c:pt idx="2154">
                  <c:v>-3.6993313599939002E-5</c:v>
                </c:pt>
                <c:pt idx="2155">
                  <c:v>-3.6522393192946003E-5</c:v>
                </c:pt>
                <c:pt idx="2156">
                  <c:v>-3.5914100310733497E-5</c:v>
                </c:pt>
                <c:pt idx="2157">
                  <c:v>-3.5274790363094702E-5</c:v>
                </c:pt>
                <c:pt idx="2158">
                  <c:v>-3.4716787772115299E-5</c:v>
                </c:pt>
                <c:pt idx="2159">
                  <c:v>-3.4336205678774201E-5</c:v>
                </c:pt>
                <c:pt idx="2160">
                  <c:v>-3.4196396862501001E-5</c:v>
                </c:pt>
                <c:pt idx="2161">
                  <c:v>-3.4319347201365099E-5</c:v>
                </c:pt>
                <c:pt idx="2162">
                  <c:v>-3.4683440354311798E-5</c:v>
                </c:pt>
                <c:pt idx="2163">
                  <c:v>-3.5226277143047299E-5</c:v>
                </c:pt>
                <c:pt idx="2164">
                  <c:v>-3.5853504433631798E-5</c:v>
                </c:pt>
                <c:pt idx="2165">
                  <c:v>-3.6454885581140897E-5</c:v>
                </c:pt>
                <c:pt idx="2166">
                  <c:v>-3.69252975134408E-5</c:v>
                </c:pt>
                <c:pt idx="2167">
                  <c:v>-3.7184149115609998E-5</c:v>
                </c:pt>
                <c:pt idx="2168">
                  <c:v>-3.7187570339567398E-5</c:v>
                </c:pt>
                <c:pt idx="2169">
                  <c:v>-3.6933480328466902E-5</c:v>
                </c:pt>
                <c:pt idx="2170">
                  <c:v>-3.6462550881920603E-5</c:v>
                </c:pt>
                <c:pt idx="2171">
                  <c:v>-3.5854389339289798E-5</c:v>
                </c:pt>
                <c:pt idx="2172">
                  <c:v>-3.5215170858164301E-5</c:v>
                </c:pt>
                <c:pt idx="2173">
                  <c:v>-3.46570400607684E-5</c:v>
                </c:pt>
                <c:pt idx="2174">
                  <c:v>-3.4275964705145703E-5</c:v>
                </c:pt>
                <c:pt idx="2175">
                  <c:v>-3.4135211732917899E-5</c:v>
                </c:pt>
                <c:pt idx="2176">
                  <c:v>-3.42567543139563E-5</c:v>
                </c:pt>
                <c:pt idx="2177">
                  <c:v>-3.4619040491469202E-5</c:v>
                </c:pt>
                <c:pt idx="2178">
                  <c:v>-3.5159807242368199E-5</c:v>
                </c:pt>
                <c:pt idx="2179">
                  <c:v>-3.5784891479561702E-5</c:v>
                </c:pt>
                <c:pt idx="2180">
                  <c:v>-3.6384267928932502E-5</c:v>
                </c:pt>
                <c:pt idx="2181">
                  <c:v>-3.6853004594924201E-5</c:v>
                </c:pt>
                <c:pt idx="2182">
                  <c:v>-3.7110644430707801E-5</c:v>
                </c:pt>
                <c:pt idx="2183">
                  <c:v>-3.7113373346250903E-5</c:v>
                </c:pt>
                <c:pt idx="2184">
                  <c:v>-3.6859082021580399E-5</c:v>
                </c:pt>
                <c:pt idx="2185">
                  <c:v>-3.6388331416699698E-5</c:v>
                </c:pt>
                <c:pt idx="2186">
                  <c:v>-3.5780547165858398E-5</c:v>
                </c:pt>
                <c:pt idx="2187">
                  <c:v>-3.5141679334351801E-5</c:v>
                </c:pt>
                <c:pt idx="2188">
                  <c:v>-3.4583646023833797E-5</c:v>
                </c:pt>
                <c:pt idx="2189">
                  <c:v>-3.4202230310091103E-5</c:v>
                </c:pt>
                <c:pt idx="2190">
                  <c:v>-3.4060587986676501E-5</c:v>
                </c:pt>
                <c:pt idx="2191">
                  <c:v>-3.4180671202547597E-5</c:v>
                </c:pt>
                <c:pt idx="2192">
                  <c:v>-3.4541001455517903E-5</c:v>
                </c:pt>
                <c:pt idx="2193">
                  <c:v>-3.5079476977048598E-5</c:v>
                </c:pt>
                <c:pt idx="2194">
                  <c:v>-3.5702162406044801E-5</c:v>
                </c:pt>
                <c:pt idx="2195">
                  <c:v>-3.6299287816225801E-5</c:v>
                </c:pt>
                <c:pt idx="2196">
                  <c:v>-3.6766154572206597E-5</c:v>
                </c:pt>
                <c:pt idx="2197">
                  <c:v>-3.7022472637528899E-5</c:v>
                </c:pt>
                <c:pt idx="2198">
                  <c:v>-3.7024502351424601E-5</c:v>
                </c:pt>
                <c:pt idx="2199">
                  <c:v>-3.6770107455820103E-5</c:v>
                </c:pt>
                <c:pt idx="2200">
                  <c:v>-3.62997218573061E-5</c:v>
                </c:pt>
                <c:pt idx="2201">
                  <c:v>-3.5692557167673201E-5</c:v>
                </c:pt>
                <c:pt idx="2202">
                  <c:v>-3.5054295234656397E-5</c:v>
                </c:pt>
                <c:pt idx="2203">
                  <c:v>-3.4496582321622701E-5</c:v>
                </c:pt>
                <c:pt idx="2204">
                  <c:v>-3.4114978339164102E-5</c:v>
                </c:pt>
                <c:pt idx="2205">
                  <c:v>-3.3972502763864001E-5</c:v>
                </c:pt>
                <c:pt idx="2206">
                  <c:v>-3.4091078088390202E-5</c:v>
                </c:pt>
                <c:pt idx="2207">
                  <c:v>-3.4449307869800097E-5</c:v>
                </c:pt>
                <c:pt idx="2208">
                  <c:v>-3.4985276225421698E-5</c:v>
                </c:pt>
                <c:pt idx="2209">
                  <c:v>-3.5605312646903899E-5</c:v>
                </c:pt>
                <c:pt idx="2210">
                  <c:v>-3.61999461071015E-5</c:v>
                </c:pt>
                <c:pt idx="2211">
                  <c:v>-3.6664753191780802E-5</c:v>
                </c:pt>
                <c:pt idx="2212">
                  <c:v>-3.6919643403514999E-5</c:v>
                </c:pt>
                <c:pt idx="2213">
                  <c:v>-3.6920969714855702E-5</c:v>
                </c:pt>
                <c:pt idx="2214">
                  <c:v>-3.6666570281797098E-5</c:v>
                </c:pt>
                <c:pt idx="2215">
                  <c:v>-3.6196735932768803E-5</c:v>
                </c:pt>
                <c:pt idx="2216">
                  <c:v>-3.55904323644299E-5</c:v>
                </c:pt>
                <c:pt idx="2217">
                  <c:v>-3.4953030670006501E-5</c:v>
                </c:pt>
                <c:pt idx="2218">
                  <c:v>-3.4395860522423499E-5</c:v>
                </c:pt>
                <c:pt idx="2219">
                  <c:v>-3.4014220522395703E-5</c:v>
                </c:pt>
                <c:pt idx="2220">
                  <c:v>-3.3870968781693599E-5</c:v>
                </c:pt>
                <c:pt idx="2221">
                  <c:v>-3.3987989459866903E-5</c:v>
                </c:pt>
                <c:pt idx="2222">
                  <c:v>-3.4343976631602697E-5</c:v>
                </c:pt>
                <c:pt idx="2223">
                  <c:v>-3.48772246677538E-5</c:v>
                </c:pt>
                <c:pt idx="2224">
                  <c:v>-3.5494364878539E-5</c:v>
                </c:pt>
                <c:pt idx="2225">
                  <c:v>-3.6086268383399001E-5</c:v>
                </c:pt>
                <c:pt idx="2226">
                  <c:v>-3.6548828553432403E-5</c:v>
                </c:pt>
                <c:pt idx="2227">
                  <c:v>-3.6802186722830297E-5</c:v>
                </c:pt>
                <c:pt idx="2228">
                  <c:v>-3.68028065561312E-5</c:v>
                </c:pt>
                <c:pt idx="2229">
                  <c:v>-3.6548502090576699E-5</c:v>
                </c:pt>
                <c:pt idx="2230">
                  <c:v>-3.6079405281994798E-5</c:v>
                </c:pt>
                <c:pt idx="2231">
                  <c:v>-3.5474204397072401E-5</c:v>
                </c:pt>
                <c:pt idx="2232">
                  <c:v>-3.4837917632762398E-5</c:v>
                </c:pt>
                <c:pt idx="2233">
                  <c:v>-3.42815135414221E-5</c:v>
                </c:pt>
                <c:pt idx="2234">
                  <c:v>-3.3899991390434199E-5</c:v>
                </c:pt>
                <c:pt idx="2235">
                  <c:v>-3.37560228819749E-5</c:v>
                </c:pt>
                <c:pt idx="2236">
                  <c:v>-3.38714450539504E-5</c:v>
                </c:pt>
                <c:pt idx="2237">
                  <c:v>-3.4225050784329397E-5</c:v>
                </c:pt>
                <c:pt idx="2238">
                  <c:v>-3.4755368954670399E-5</c:v>
                </c:pt>
                <c:pt idx="2239">
                  <c:v>-3.5369369343595597E-5</c:v>
                </c:pt>
                <c:pt idx="2240">
                  <c:v>-3.5958308308797902E-5</c:v>
                </c:pt>
                <c:pt idx="2241">
                  <c:v>-3.6418437357572199E-5</c:v>
                </c:pt>
                <c:pt idx="2242">
                  <c:v>-3.6670161784234697E-5</c:v>
                </c:pt>
                <c:pt idx="2243">
                  <c:v>-3.6670073886422601E-5</c:v>
                </c:pt>
                <c:pt idx="2244">
                  <c:v>-3.6415965027699701E-5</c:v>
                </c:pt>
                <c:pt idx="2245">
                  <c:v>-3.5947792651622202E-5</c:v>
                </c:pt>
                <c:pt idx="2246">
                  <c:v>-3.53439362992783E-5</c:v>
                </c:pt>
                <c:pt idx="2247">
                  <c:v>-3.47090193910409E-5</c:v>
                </c:pt>
                <c:pt idx="2248">
                  <c:v>-3.4153605171824602E-5</c:v>
                </c:pt>
                <c:pt idx="2249">
                  <c:v>-3.3772355754952503E-5</c:v>
                </c:pt>
                <c:pt idx="2250">
                  <c:v>-3.3627731469365901E-5</c:v>
                </c:pt>
                <c:pt idx="2251">
                  <c:v>-3.3741513496547903E-5</c:v>
                </c:pt>
                <c:pt idx="2252">
                  <c:v>-3.4092601709013498E-5</c:v>
                </c:pt>
                <c:pt idx="2253">
                  <c:v>-3.4619783531288301E-5</c:v>
                </c:pt>
                <c:pt idx="2254">
                  <c:v>-3.5230403746354098E-5</c:v>
                </c:pt>
                <c:pt idx="2255">
                  <c:v>-3.5816146749777698E-5</c:v>
                </c:pt>
                <c:pt idx="2256">
                  <c:v>-3.62736633075919E-5</c:v>
                </c:pt>
                <c:pt idx="2257">
                  <c:v>-3.6523654633346299E-5</c:v>
                </c:pt>
                <c:pt idx="2258">
                  <c:v>-3.6522859503348702E-5</c:v>
                </c:pt>
                <c:pt idx="2259">
                  <c:v>-3.6269048115809501E-5</c:v>
                </c:pt>
                <c:pt idx="2260">
                  <c:v>-3.58019878809153E-5</c:v>
                </c:pt>
                <c:pt idx="2261">
                  <c:v>-3.5199718673758199E-5</c:v>
                </c:pt>
                <c:pt idx="2262">
                  <c:v>-3.4566427607629902E-5</c:v>
                </c:pt>
                <c:pt idx="2263">
                  <c:v>-3.4012228693939497E-5</c:v>
                </c:pt>
                <c:pt idx="2264">
                  <c:v>-3.3631409304689802E-5</c:v>
                </c:pt>
                <c:pt idx="2265">
                  <c:v>-3.3486193580031898E-5</c:v>
                </c:pt>
                <c:pt idx="2266">
                  <c:v>-3.35982979631041E-5</c:v>
                </c:pt>
                <c:pt idx="2267">
                  <c:v>-3.3946737390877603E-5</c:v>
                </c:pt>
                <c:pt idx="2268">
                  <c:v>-3.4470581589829302E-5</c:v>
                </c:pt>
                <c:pt idx="2269">
                  <c:v>-3.50775864261207E-5</c:v>
                </c:pt>
                <c:pt idx="2270">
                  <c:v>-3.56599067247313E-5</c:v>
                </c:pt>
                <c:pt idx="2271">
                  <c:v>-3.6114633282031897E-5</c:v>
                </c:pt>
                <c:pt idx="2272">
                  <c:v>-3.6362794947444299E-5</c:v>
                </c:pt>
                <c:pt idx="2273">
                  <c:v>-3.6361294826248701E-5</c:v>
                </c:pt>
                <c:pt idx="2274">
                  <c:v>-3.6107883567265799E-5</c:v>
                </c:pt>
                <c:pt idx="2275">
                  <c:v>-3.5642123422105098E-5</c:v>
                </c:pt>
                <c:pt idx="2276">
                  <c:v>-3.5041683978436598E-5</c:v>
                </c:pt>
                <c:pt idx="2277">
                  <c:v>-3.4410274989287103E-5</c:v>
                </c:pt>
                <c:pt idx="2278">
                  <c:v>-3.38575177136914E-5</c:v>
                </c:pt>
                <c:pt idx="2279">
                  <c:v>-3.3477287508693399E-5</c:v>
                </c:pt>
                <c:pt idx="2280">
                  <c:v>-3.3331547591079797E-5</c:v>
                </c:pt>
                <c:pt idx="2281">
                  <c:v>-3.3441940897129198E-5</c:v>
                </c:pt>
                <c:pt idx="2282">
                  <c:v>-3.3787605273241901E-5</c:v>
                </c:pt>
                <c:pt idx="2283">
                  <c:v>-3.4307916164548098E-5</c:v>
                </c:pt>
                <c:pt idx="2284">
                  <c:v>-3.4911076242871898E-5</c:v>
                </c:pt>
                <c:pt idx="2285">
                  <c:v>-3.5489752657396598E-5</c:v>
                </c:pt>
                <c:pt idx="2286">
                  <c:v>-3.5941516596218697E-5</c:v>
                </c:pt>
                <c:pt idx="2287">
                  <c:v>-3.6187755939370499E-5</c:v>
                </c:pt>
                <c:pt idx="2288">
                  <c:v>-3.6185555730530197E-5</c:v>
                </c:pt>
                <c:pt idx="2289">
                  <c:v>-3.59326487477471E-5</c:v>
                </c:pt>
                <c:pt idx="2290">
                  <c:v>-3.5468377072209597E-5</c:v>
                </c:pt>
                <c:pt idx="2291">
                  <c:v>-3.4870009913619198E-5</c:v>
                </c:pt>
                <c:pt idx="2292">
                  <c:v>-3.4240739095236501E-5</c:v>
                </c:pt>
                <c:pt idx="2293">
                  <c:v>-3.3689650231831502E-5</c:v>
                </c:pt>
                <c:pt idx="2294">
                  <c:v>-3.3310169818880201E-5</c:v>
                </c:pt>
                <c:pt idx="2295">
                  <c:v>-3.3163975766991201E-5</c:v>
                </c:pt>
                <c:pt idx="2296">
                  <c:v>-3.3272628721580599E-5</c:v>
                </c:pt>
                <c:pt idx="2297">
                  <c:v>-3.36153971147293E-5</c:v>
                </c:pt>
                <c:pt idx="2298">
                  <c:v>-3.4131985159310902E-5</c:v>
                </c:pt>
                <c:pt idx="2299">
                  <c:v>-3.4731077416212401E-5</c:v>
                </c:pt>
                <c:pt idx="2300">
                  <c:v>-3.5305894687608899E-5</c:v>
                </c:pt>
                <c:pt idx="2301">
                  <c:v>-3.5754528292910798E-5</c:v>
                </c:pt>
                <c:pt idx="2302">
                  <c:v>-3.5998756202700803E-5</c:v>
                </c:pt>
                <c:pt idx="2303">
                  <c:v>-3.5995862980533798E-5</c:v>
                </c:pt>
                <c:pt idx="2304">
                  <c:v>-3.57435654076953E-5</c:v>
                </c:pt>
                <c:pt idx="2305">
                  <c:v>-3.5280970913201997E-5</c:v>
                </c:pt>
                <c:pt idx="2306">
                  <c:v>-3.4684918748292799E-5</c:v>
                </c:pt>
                <c:pt idx="2307">
                  <c:v>-3.4058042964096797E-5</c:v>
                </c:pt>
                <c:pt idx="2308">
                  <c:v>-3.3508851204654801E-5</c:v>
                </c:pt>
                <c:pt idx="2309">
                  <c:v>-3.3130284732056302E-5</c:v>
                </c:pt>
                <c:pt idx="2310">
                  <c:v>-3.2983711981717099E-5</c:v>
                </c:pt>
                <c:pt idx="2311">
                  <c:v>-3.3090602503854598E-5</c:v>
                </c:pt>
                <c:pt idx="2312">
                  <c:v>-3.34303626923562E-5</c:v>
                </c:pt>
                <c:pt idx="2313">
                  <c:v>-3.39430479960981E-5</c:v>
                </c:pt>
                <c:pt idx="2314">
                  <c:v>-3.4537859226889702E-5</c:v>
                </c:pt>
                <c:pt idx="2315">
                  <c:v>-3.51086112992055E-5</c:v>
                </c:pt>
                <c:pt idx="2316">
                  <c:v>-3.5553954729216702E-5</c:v>
                </c:pt>
                <c:pt idx="2317">
                  <c:v>-3.5796088088752297E-5</c:v>
                </c:pt>
                <c:pt idx="2318">
                  <c:v>-3.5792512830092003E-5</c:v>
                </c:pt>
                <c:pt idx="2319">
                  <c:v>-3.5540931636229901E-5</c:v>
                </c:pt>
                <c:pt idx="2320">
                  <c:v>-3.5080203186748401E-5</c:v>
                </c:pt>
                <c:pt idx="2321">
                  <c:v>-3.4486707944095898E-5</c:v>
                </c:pt>
                <c:pt idx="2322">
                  <c:v>-3.3862483246581899E-5</c:v>
                </c:pt>
                <c:pt idx="2323">
                  <c:v>-3.3315417419057397E-5</c:v>
                </c:pt>
                <c:pt idx="2324">
                  <c:v>-3.2937930923622002E-5</c:v>
                </c:pt>
                <c:pt idx="2325">
                  <c:v>-3.2791059000579702E-5</c:v>
                </c:pt>
                <c:pt idx="2326">
                  <c:v>-3.2896171423790701E-5</c:v>
                </c:pt>
                <c:pt idx="2327">
                  <c:v>-3.3232819602967603E-5</c:v>
                </c:pt>
                <c:pt idx="2328">
                  <c:v>-3.3741432047623902E-5</c:v>
                </c:pt>
                <c:pt idx="2329">
                  <c:v>-3.4331759225196499E-5</c:v>
                </c:pt>
                <c:pt idx="2330">
                  <c:v>-3.4898249612263202E-5</c:v>
                </c:pt>
                <c:pt idx="2331">
                  <c:v>-3.5340150997120701E-5</c:v>
                </c:pt>
                <c:pt idx="2332">
                  <c:v>-3.55801124519305E-5</c:v>
                </c:pt>
                <c:pt idx="2333">
                  <c:v>-3.55758694044949E-5</c:v>
                </c:pt>
                <c:pt idx="2334">
                  <c:v>-3.53251126000626E-5</c:v>
                </c:pt>
                <c:pt idx="2335">
                  <c:v>-3.4866438449772102E-5</c:v>
                </c:pt>
                <c:pt idx="2336">
                  <c:v>-3.4275740729825601E-5</c:v>
                </c:pt>
                <c:pt idx="2337">
                  <c:v>-3.3654422248234797E-5</c:v>
                </c:pt>
                <c:pt idx="2338">
                  <c:v>-3.3109711702295802E-5</c:v>
                </c:pt>
                <c:pt idx="2339">
                  <c:v>-3.2733474033960298E-5</c:v>
                </c:pt>
                <c:pt idx="2340">
                  <c:v>-3.2586388107153602E-5</c:v>
                </c:pt>
                <c:pt idx="2341">
                  <c:v>-3.2689715247927602E-5</c:v>
                </c:pt>
                <c:pt idx="2342">
                  <c:v>-3.3023158592074598E-5</c:v>
                </c:pt>
                <c:pt idx="2343">
                  <c:v>-3.3527540634286897E-5</c:v>
                </c:pt>
                <c:pt idx="2344">
                  <c:v>-3.4113193792246597E-5</c:v>
                </c:pt>
                <c:pt idx="2345">
                  <c:v>-3.46752382036959E-5</c:v>
                </c:pt>
                <c:pt idx="2346">
                  <c:v>-3.5113555895175297E-5</c:v>
                </c:pt>
                <c:pt idx="2347">
                  <c:v>-3.5351275475681099E-5</c:v>
                </c:pt>
                <c:pt idx="2348">
                  <c:v>-3.5346383133096202E-5</c:v>
                </c:pt>
                <c:pt idx="2349">
                  <c:v>-3.5096560000551001E-5</c:v>
                </c:pt>
                <c:pt idx="2350">
                  <c:v>-3.4640127471072103E-5</c:v>
                </c:pt>
                <c:pt idx="2351">
                  <c:v>-3.4052465874759999E-5</c:v>
                </c:pt>
                <c:pt idx="2352">
                  <c:v>-3.3434307008625701E-5</c:v>
                </c:pt>
                <c:pt idx="2353">
                  <c:v>-3.2892181002778198E-5</c:v>
                </c:pt>
                <c:pt idx="2354">
                  <c:v>-3.2517363687308297E-5</c:v>
                </c:pt>
                <c:pt idx="2355">
                  <c:v>-3.2370154911579099E-5</c:v>
                </c:pt>
                <c:pt idx="2356">
                  <c:v>-3.2471699084048599E-5</c:v>
                </c:pt>
                <c:pt idx="2357">
                  <c:v>-3.2801857232265302E-5</c:v>
                </c:pt>
                <c:pt idx="2358">
                  <c:v>-3.3301865890939501E-5</c:v>
                </c:pt>
                <c:pt idx="2359">
                  <c:v>-3.3882670301148603E-5</c:v>
                </c:pt>
                <c:pt idx="2360">
                  <c:v>-3.44400989034508E-5</c:v>
                </c:pt>
                <c:pt idx="2361">
                  <c:v>-3.48747034698885E-5</c:v>
                </c:pt>
                <c:pt idx="2362">
                  <c:v>-3.5110120218070702E-5</c:v>
                </c:pt>
                <c:pt idx="2363">
                  <c:v>-3.5104602395853002E-5</c:v>
                </c:pt>
                <c:pt idx="2364">
                  <c:v>-3.4855824038802198E-5</c:v>
                </c:pt>
                <c:pt idx="2365">
                  <c:v>-3.4401819512275801E-5</c:v>
                </c:pt>
                <c:pt idx="2366">
                  <c:v>-3.3817430255447303E-5</c:v>
                </c:pt>
                <c:pt idx="2367">
                  <c:v>-3.3202682274161001E-5</c:v>
                </c:pt>
                <c:pt idx="2368">
                  <c:v>-3.2663369882759298E-5</c:v>
                </c:pt>
                <c:pt idx="2369">
                  <c:v>-3.2290147492295698E-5</c:v>
                </c:pt>
                <c:pt idx="2370">
                  <c:v>-3.2142914268593699E-5</c:v>
                </c:pt>
                <c:pt idx="2371">
                  <c:v>-3.2242689216831001E-5</c:v>
                </c:pt>
                <c:pt idx="2372">
                  <c:v>-3.2569496935215199E-5</c:v>
                </c:pt>
                <c:pt idx="2373">
                  <c:v>-3.3065006710725098E-5</c:v>
                </c:pt>
                <c:pt idx="2374">
                  <c:v>-3.3640805753825E-5</c:v>
                </c:pt>
                <c:pt idx="2375">
                  <c:v>-3.4193465479420202E-5</c:v>
                </c:pt>
                <c:pt idx="2376">
                  <c:v>-3.4624241204454697E-5</c:v>
                </c:pt>
                <c:pt idx="2377">
                  <c:v>-3.4857303636851802E-5</c:v>
                </c:pt>
                <c:pt idx="2378">
                  <c:v>-3.4851188987681897E-5</c:v>
                </c:pt>
                <c:pt idx="2379">
                  <c:v>-3.4603567069222302E-5</c:v>
                </c:pt>
                <c:pt idx="2380">
                  <c:v>-3.4152174241303502E-5</c:v>
                </c:pt>
                <c:pt idx="2381">
                  <c:v>-3.3571289239406E-5</c:v>
                </c:pt>
                <c:pt idx="2382">
                  <c:v>-3.2960199432257902E-5</c:v>
                </c:pt>
                <c:pt idx="2383">
                  <c:v>-3.2423928056476203E-5</c:v>
                </c:pt>
                <c:pt idx="2384">
                  <c:v>-3.2052477413745897E-5</c:v>
                </c:pt>
                <c:pt idx="2385">
                  <c:v>-3.1905325170193899E-5</c:v>
                </c:pt>
                <c:pt idx="2386">
                  <c:v>-3.2003356788792397E-5</c:v>
                </c:pt>
                <c:pt idx="2387">
                  <c:v>-3.2326765428798098E-5</c:v>
                </c:pt>
                <c:pt idx="2388">
                  <c:v>-3.2817670559280101E-5</c:v>
                </c:pt>
                <c:pt idx="2389">
                  <c:v>-3.3388328589302902E-5</c:v>
                </c:pt>
                <c:pt idx="2390">
                  <c:v>-3.3936086397771202E-5</c:v>
                </c:pt>
                <c:pt idx="2391">
                  <c:v>-3.4362934579684699E-5</c:v>
                </c:pt>
                <c:pt idx="2392">
                  <c:v>-3.45936036929587E-5</c:v>
                </c:pt>
                <c:pt idx="2393">
                  <c:v>-3.45869279932679E-5</c:v>
                </c:pt>
                <c:pt idx="2394">
                  <c:v>-3.4340576004388697E-5</c:v>
                </c:pt>
                <c:pt idx="2395">
                  <c:v>-3.38919761447003E-5</c:v>
                </c:pt>
                <c:pt idx="2396">
                  <c:v>-3.33148225206183E-5</c:v>
                </c:pt>
                <c:pt idx="2397">
                  <c:v>-3.27076334376059E-5</c:v>
                </c:pt>
                <c:pt idx="2398">
                  <c:v>-3.2174628185074E-5</c:v>
                </c:pt>
                <c:pt idx="2399">
                  <c:v>-3.1805128348169398E-5</c:v>
                </c:pt>
                <c:pt idx="2400">
                  <c:v>-3.1658170513598501E-5</c:v>
                </c:pt>
                <c:pt idx="2401">
                  <c:v>-3.1754498621288201E-5</c:v>
                </c:pt>
                <c:pt idx="2402">
                  <c:v>-3.2074478696246201E-5</c:v>
                </c:pt>
                <c:pt idx="2403">
                  <c:v>-3.2560696082512302E-5</c:v>
                </c:pt>
                <c:pt idx="2404">
                  <c:v>-3.31261012523551E-5</c:v>
                </c:pt>
                <c:pt idx="2405">
                  <c:v>-3.3668846367368799E-5</c:v>
                </c:pt>
                <c:pt idx="2406">
                  <c:v>-3.4091686716226699E-5</c:v>
                </c:pt>
                <c:pt idx="2407">
                  <c:v>-3.4319936335847102E-5</c:v>
                </c:pt>
                <c:pt idx="2408">
                  <c:v>-3.43127419494551E-5</c:v>
                </c:pt>
                <c:pt idx="2409">
                  <c:v>-3.4067774067359301E-5</c:v>
                </c:pt>
                <c:pt idx="2410">
                  <c:v>-3.3622144600532297E-5</c:v>
                </c:pt>
                <c:pt idx="2411">
                  <c:v>-3.30489432573759E-5</c:v>
                </c:pt>
                <c:pt idx="2412">
                  <c:v>-3.24458915651718E-5</c:v>
                </c:pt>
                <c:pt idx="2413">
                  <c:v>-3.1916374791077897E-5</c:v>
                </c:pt>
                <c:pt idx="2414">
                  <c:v>-3.1549007367142601E-5</c:v>
                </c:pt>
                <c:pt idx="2415">
                  <c:v>-3.1402366662098499E-5</c:v>
                </c:pt>
                <c:pt idx="2416">
                  <c:v>-3.1497047430166199E-5</c:v>
                </c:pt>
                <c:pt idx="2417">
                  <c:v>-3.1813591993317399E-5</c:v>
                </c:pt>
                <c:pt idx="2418">
                  <c:v>-3.2295065351079598E-5</c:v>
                </c:pt>
                <c:pt idx="2419">
                  <c:v>-3.2855134132239898E-5</c:v>
                </c:pt>
                <c:pt idx="2420">
                  <c:v>-3.3392782451073397E-5</c:v>
                </c:pt>
                <c:pt idx="2421">
                  <c:v>-3.3811556680840698E-5</c:v>
                </c:pt>
                <c:pt idx="2422">
                  <c:v>-3.4037375837226703E-5</c:v>
                </c:pt>
                <c:pt idx="2423">
                  <c:v>-3.40297125483081E-5</c:v>
                </c:pt>
                <c:pt idx="2424">
                  <c:v>-3.37862429144805E-5</c:v>
                </c:pt>
                <c:pt idx="2425">
                  <c:v>-3.3343755407603802E-5</c:v>
                </c:pt>
                <c:pt idx="2426">
                  <c:v>-3.2774718279128099E-5</c:v>
                </c:pt>
                <c:pt idx="2427">
                  <c:v>-3.21760318779579E-5</c:v>
                </c:pt>
                <c:pt idx="2428">
                  <c:v>-3.1650220667773798E-5</c:v>
                </c:pt>
                <c:pt idx="2429">
                  <c:v>-3.1285168223543598E-5</c:v>
                </c:pt>
                <c:pt idx="2430">
                  <c:v>-3.1138976103526903E-5</c:v>
                </c:pt>
                <c:pt idx="2431">
                  <c:v>-3.1232082577845802E-5</c:v>
                </c:pt>
                <c:pt idx="2432">
                  <c:v>-3.1545208665762001E-5</c:v>
                </c:pt>
                <c:pt idx="2433">
                  <c:v>-3.2021910631770698E-5</c:v>
                </c:pt>
                <c:pt idx="2434">
                  <c:v>-3.25765901292727E-5</c:v>
                </c:pt>
                <c:pt idx="2435">
                  <c:v>-3.3109086429192102E-5</c:v>
                </c:pt>
                <c:pt idx="2436">
                  <c:v>-3.3523760186215602E-5</c:v>
                </c:pt>
                <c:pt idx="2437">
                  <c:v>-3.3747154637991303E-5</c:v>
                </c:pt>
                <c:pt idx="2438">
                  <c:v>-3.37390806508239E-5</c:v>
                </c:pt>
                <c:pt idx="2439">
                  <c:v>-3.34972238445677E-5</c:v>
                </c:pt>
                <c:pt idx="2440">
                  <c:v>-3.3058043910299497E-5</c:v>
                </c:pt>
                <c:pt idx="2441">
                  <c:v>-3.24933734259763E-5</c:v>
                </c:pt>
                <c:pt idx="2442">
                  <c:v>-3.1899270817943701E-5</c:v>
                </c:pt>
                <c:pt idx="2443">
                  <c:v>-3.1377376675119597E-5</c:v>
                </c:pt>
                <c:pt idx="2444">
                  <c:v>-3.1014823125094802E-5</c:v>
                </c:pt>
                <c:pt idx="2445">
                  <c:v>-3.08692212853965E-5</c:v>
                </c:pt>
                <c:pt idx="2446">
                  <c:v>-3.0960846093683297E-5</c:v>
                </c:pt>
                <c:pt idx="2447">
                  <c:v>-3.12705986279993E-5</c:v>
                </c:pt>
                <c:pt idx="2448">
                  <c:v>-3.1742535438396199E-5</c:v>
                </c:pt>
                <c:pt idx="2449">
                  <c:v>-3.2291808526940501E-5</c:v>
                </c:pt>
                <c:pt idx="2450">
                  <c:v>-3.2819131268655002E-5</c:v>
                </c:pt>
                <c:pt idx="2451">
                  <c:v>-3.3229697950812803E-5</c:v>
                </c:pt>
                <c:pt idx="2452">
                  <c:v>-3.3450692403326501E-5</c:v>
                </c:pt>
                <c:pt idx="2453">
                  <c:v>-3.3442274768245397E-5</c:v>
                </c:pt>
                <c:pt idx="2454">
                  <c:v>-3.3202144465517997E-5</c:v>
                </c:pt>
                <c:pt idx="2455">
                  <c:v>-3.2766429104202899E-5</c:v>
                </c:pt>
                <c:pt idx="2456">
                  <c:v>-3.2206314827890899E-5</c:v>
                </c:pt>
                <c:pt idx="2457">
                  <c:v>-3.1617001665164201E-5</c:v>
                </c:pt>
                <c:pt idx="2458">
                  <c:v>-3.1099227674565502E-5</c:v>
                </c:pt>
                <c:pt idx="2459">
                  <c:v>-3.0739356475520602E-5</c:v>
                </c:pt>
                <c:pt idx="2460">
                  <c:v>-3.05944963266695E-5</c:v>
                </c:pt>
                <c:pt idx="2461">
                  <c:v>-3.0684752518505198E-5</c:v>
                </c:pt>
                <c:pt idx="2462">
                  <c:v>-3.0991206272022502E-5</c:v>
                </c:pt>
                <c:pt idx="2463">
                  <c:v>-3.1458420595942402E-5</c:v>
                </c:pt>
                <c:pt idx="2464">
                  <c:v>-3.2002309033969499E-5</c:v>
                </c:pt>
                <c:pt idx="2465">
                  <c:v>-3.2524473433882201E-5</c:v>
                </c:pt>
                <c:pt idx="2466">
                  <c:v>-3.2930956817351402E-5</c:v>
                </c:pt>
                <c:pt idx="2467">
                  <c:v>-3.3149596833567401E-5</c:v>
                </c:pt>
                <c:pt idx="2468">
                  <c:v>-3.3140912484863701E-5</c:v>
                </c:pt>
                <c:pt idx="2469">
                  <c:v>-3.2902621487310201E-5</c:v>
                </c:pt>
                <c:pt idx="2470">
                  <c:v>-3.2470518166226702E-5</c:v>
                </c:pt>
                <c:pt idx="2471">
                  <c:v>-3.1915135138393499E-5</c:v>
                </c:pt>
                <c:pt idx="2472">
                  <c:v>-3.1330802346109101E-5</c:v>
                </c:pt>
                <c:pt idx="2473">
                  <c:v>-3.0817341540857499E-5</c:v>
                </c:pt>
                <c:pt idx="2474">
                  <c:v>-3.0460334926105201E-5</c:v>
                </c:pt>
                <c:pt idx="2475">
                  <c:v>-3.0316378066266399E-5</c:v>
                </c:pt>
                <c:pt idx="2476">
                  <c:v>-3.0405400916301301E-5</c:v>
                </c:pt>
                <c:pt idx="2477">
                  <c:v>-3.0708663701691701E-5</c:v>
                </c:pt>
                <c:pt idx="2478">
                  <c:v>-3.11712388342664E-5</c:v>
                </c:pt>
                <c:pt idx="2479">
                  <c:v>-3.1709807978446997E-5</c:v>
                </c:pt>
                <c:pt idx="2480">
                  <c:v>-3.2226870557008601E-5</c:v>
                </c:pt>
                <c:pt idx="2481">
                  <c:v>-3.2629328363389202E-5</c:v>
                </c:pt>
                <c:pt idx="2482">
                  <c:v>-3.2845682460342702E-5</c:v>
                </c:pt>
                <c:pt idx="2483">
                  <c:v>-3.2836818366393202E-5</c:v>
                </c:pt>
                <c:pt idx="2484">
                  <c:v>-3.2600477090206398E-5</c:v>
                </c:pt>
                <c:pt idx="2485">
                  <c:v>-3.2172120938464799E-5</c:v>
                </c:pt>
                <c:pt idx="2486">
                  <c:v>-3.1621626344082002E-5</c:v>
                </c:pt>
                <c:pt idx="2487">
                  <c:v>-3.1042446975102098E-5</c:v>
                </c:pt>
                <c:pt idx="2488">
                  <c:v>-3.0533480071837501E-5</c:v>
                </c:pt>
                <c:pt idx="2489">
                  <c:v>-3.0179518049768699E-5</c:v>
                </c:pt>
                <c:pt idx="2490">
                  <c:v>-3.00366367547574E-5</c:v>
                </c:pt>
                <c:pt idx="2491">
                  <c:v>-3.0124585825351101E-5</c:v>
                </c:pt>
                <c:pt idx="2492">
                  <c:v>-3.0424801687935301E-5</c:v>
                </c:pt>
                <c:pt idx="2493">
                  <c:v>-3.0882865532658701E-5</c:v>
                </c:pt>
                <c:pt idx="2494">
                  <c:v>-3.1416228452252401E-5</c:v>
                </c:pt>
                <c:pt idx="2495">
                  <c:v>-3.1928290586235097E-5</c:v>
                </c:pt>
                <c:pt idx="2496">
                  <c:v>-3.2326817157183399E-5</c:v>
                </c:pt>
                <c:pt idx="2497">
                  <c:v>-3.2540978263805503E-5</c:v>
                </c:pt>
                <c:pt idx="2498">
                  <c:v>-3.2532031802931097E-5</c:v>
                </c:pt>
                <c:pt idx="2499">
                  <c:v>-3.2297747331814901E-5</c:v>
                </c:pt>
                <c:pt idx="2500">
                  <c:v>-3.1873259133041899E-5</c:v>
                </c:pt>
                <c:pt idx="2501">
                  <c:v>-3.1327789378285902E-5</c:v>
                </c:pt>
                <c:pt idx="2502">
                  <c:v>-3.0753915266802502E-5</c:v>
                </c:pt>
                <c:pt idx="2503">
                  <c:v>-3.0249607484610001E-5</c:v>
                </c:pt>
                <c:pt idx="2504">
                  <c:v>-2.98988654841721E-5</c:v>
                </c:pt>
                <c:pt idx="2505">
                  <c:v>-2.97572416157506E-5</c:v>
                </c:pt>
                <c:pt idx="2506">
                  <c:v>-2.98443011352162E-5</c:v>
                </c:pt>
                <c:pt idx="2507">
                  <c:v>-3.0141652312335802E-5</c:v>
                </c:pt>
                <c:pt idx="2508">
                  <c:v>-3.0595380537008603E-5</c:v>
                </c:pt>
                <c:pt idx="2509">
                  <c:v>-3.1123701971491202E-5</c:v>
                </c:pt>
                <c:pt idx="2510">
                  <c:v>-3.1630914070871701E-5</c:v>
                </c:pt>
                <c:pt idx="2511">
                  <c:v>-3.2025644023452297E-5</c:v>
                </c:pt>
                <c:pt idx="2512">
                  <c:v>-3.2237731885969001E-5</c:v>
                </c:pt>
                <c:pt idx="2513">
                  <c:v>-3.2228811469048901E-5</c:v>
                </c:pt>
                <c:pt idx="2514">
                  <c:v>-3.1996686503326798E-5</c:v>
                </c:pt>
                <c:pt idx="2515">
                  <c:v>-3.1576170067708103E-5</c:v>
                </c:pt>
                <c:pt idx="2516">
                  <c:v>-3.1035837367299601E-5</c:v>
                </c:pt>
                <c:pt idx="2517">
                  <c:v>-3.0467395611870599E-5</c:v>
                </c:pt>
                <c:pt idx="2518">
                  <c:v>-2.9967893809626701E-5</c:v>
                </c:pt>
                <c:pt idx="2519">
                  <c:v>-2.96205410269007E-5</c:v>
                </c:pt>
                <c:pt idx="2520">
                  <c:v>-2.9480365914676901E-5</c:v>
                </c:pt>
                <c:pt idx="2521">
                  <c:v>-2.9566746245390298E-5</c:v>
                </c:pt>
                <c:pt idx="2522">
                  <c:v>-2.9861455962010899E-5</c:v>
                </c:pt>
                <c:pt idx="2523">
                  <c:v>-3.0311075756384599E-5</c:v>
                </c:pt>
                <c:pt idx="2524">
                  <c:v>-3.08345761745276E-5</c:v>
                </c:pt>
                <c:pt idx="2525">
                  <c:v>-3.13371414163092E-5</c:v>
                </c:pt>
                <c:pt idx="2526">
                  <c:v>-3.1728252401527201E-5</c:v>
                </c:pt>
                <c:pt idx="2527">
                  <c:v>-3.1938415211248499E-5</c:v>
                </c:pt>
                <c:pt idx="2528">
                  <c:v>-3.1929640621599E-5</c:v>
                </c:pt>
                <c:pt idx="2529">
                  <c:v>-3.1699772373531102E-5</c:v>
                </c:pt>
                <c:pt idx="2530">
                  <c:v>-3.1283312430996302E-5</c:v>
                </c:pt>
                <c:pt idx="2531">
                  <c:v>-3.0748201805978298E-5</c:v>
                </c:pt>
                <c:pt idx="2532">
                  <c:v>-3.01852915658268E-5</c:v>
                </c:pt>
                <c:pt idx="2533">
                  <c:v>-2.9690721468520799E-5</c:v>
                </c:pt>
                <c:pt idx="2534">
                  <c:v>-2.9346919048117201E-5</c:v>
                </c:pt>
                <c:pt idx="2535">
                  <c:v>-2.9208393116336202E-5</c:v>
                </c:pt>
                <c:pt idx="2536">
                  <c:v>-2.9294331989079901E-5</c:v>
                </c:pt>
                <c:pt idx="2537">
                  <c:v>-2.9586667215366101E-5</c:v>
                </c:pt>
                <c:pt idx="2538">
                  <c:v>-3.0032461160254301E-5</c:v>
                </c:pt>
                <c:pt idx="2539">
                  <c:v>-3.0551421173546999E-5</c:v>
                </c:pt>
                <c:pt idx="2540">
                  <c:v>-3.1049599652251797E-5</c:v>
                </c:pt>
                <c:pt idx="2541">
                  <c:v>-3.1437315559743203E-5</c:v>
                </c:pt>
                <c:pt idx="2542">
                  <c:v>-3.1645731401658401E-5</c:v>
                </c:pt>
                <c:pt idx="2543">
                  <c:v>-3.16372331107361E-5</c:v>
                </c:pt>
                <c:pt idx="2544">
                  <c:v>-3.1409710701454302E-5</c:v>
                </c:pt>
                <c:pt idx="2545">
                  <c:v>-3.0997368429616E-5</c:v>
                </c:pt>
                <c:pt idx="2546">
                  <c:v>-3.0467532347276902E-5</c:v>
                </c:pt>
                <c:pt idx="2547">
                  <c:v>-2.9910219217814501E-5</c:v>
                </c:pt>
                <c:pt idx="2548">
                  <c:v>-2.9420680268432801E-5</c:v>
                </c:pt>
                <c:pt idx="2549">
                  <c:v>-2.9080577260550798E-5</c:v>
                </c:pt>
                <c:pt idx="2550">
                  <c:v>-2.8943907437713002E-5</c:v>
                </c:pt>
                <c:pt idx="2551">
                  <c:v>-2.9029668887402599E-5</c:v>
                </c:pt>
                <c:pt idx="2552">
                  <c:v>-2.9319940757463699E-5</c:v>
                </c:pt>
                <c:pt idx="2553">
                  <c:v>-2.9762248407500699E-5</c:v>
                </c:pt>
                <c:pt idx="2554">
                  <c:v>-3.0277011001155101E-5</c:v>
                </c:pt>
                <c:pt idx="2555">
                  <c:v>-3.07711221387334E-5</c:v>
                </c:pt>
                <c:pt idx="2556">
                  <c:v>-3.11557151427574E-5</c:v>
                </c:pt>
                <c:pt idx="2557">
                  <c:v>-3.1362593345633499E-5</c:v>
                </c:pt>
                <c:pt idx="2558">
                  <c:v>-3.13545128905239E-5</c:v>
                </c:pt>
                <c:pt idx="2559">
                  <c:v>-3.1129416434081201E-5</c:v>
                </c:pt>
                <c:pt idx="2560">
                  <c:v>-3.0721227635295202E-5</c:v>
                </c:pt>
                <c:pt idx="2561">
                  <c:v>-3.0196683302265901E-5</c:v>
                </c:pt>
                <c:pt idx="2562">
                  <c:v>-2.9644996388173201E-5</c:v>
                </c:pt>
                <c:pt idx="2563">
                  <c:v>-2.9160559209052801E-5</c:v>
                </c:pt>
                <c:pt idx="2564">
                  <c:v>-2.88242910936519E-5</c:v>
                </c:pt>
                <c:pt idx="2565">
                  <c:v>-2.8689690669303798E-5</c:v>
                </c:pt>
                <c:pt idx="2566">
                  <c:v>-2.8775566517985499E-5</c:v>
                </c:pt>
                <c:pt idx="2567">
                  <c:v>-2.9064133143292E-5</c:v>
                </c:pt>
                <c:pt idx="2568">
                  <c:v>-2.9503354749262401E-5</c:v>
                </c:pt>
                <c:pt idx="2569">
                  <c:v>-3.0014329351003299E-5</c:v>
                </c:pt>
                <c:pt idx="2570">
                  <c:v>-3.05047555066453E-5</c:v>
                </c:pt>
                <c:pt idx="2571">
                  <c:v>-3.0886548596787798E-5</c:v>
                </c:pt>
                <c:pt idx="2572">
                  <c:v>-3.1092130657102901E-5</c:v>
                </c:pt>
                <c:pt idx="2573">
                  <c:v>-3.1084619840027303E-5</c:v>
                </c:pt>
                <c:pt idx="2574">
                  <c:v>-3.0862018039410999E-5</c:v>
                </c:pt>
                <c:pt idx="2575">
                  <c:v>-3.0457989227774599E-5</c:v>
                </c:pt>
                <c:pt idx="2576">
                  <c:v>-2.9938713728561401E-5</c:v>
                </c:pt>
                <c:pt idx="2577">
                  <c:v>-2.9392640375832801E-5</c:v>
                </c:pt>
                <c:pt idx="2578">
                  <c:v>-2.8913341773038499E-5</c:v>
                </c:pt>
                <c:pt idx="2579">
                  <c:v>-2.85810261479789E-5</c:v>
                </c:pt>
                <c:pt idx="2580">
                  <c:v>-2.8448711759519601E-5</c:v>
                </c:pt>
                <c:pt idx="2581">
                  <c:v>-2.8535019888403499E-5</c:v>
                </c:pt>
                <c:pt idx="2582">
                  <c:v>-2.8822286039669001E-5</c:v>
                </c:pt>
                <c:pt idx="2583">
                  <c:v>-2.9258883438786701E-5</c:v>
                </c:pt>
                <c:pt idx="2584">
                  <c:v>-2.9766547504779699E-5</c:v>
                </c:pt>
                <c:pt idx="2585">
                  <c:v>-3.0253735782260701E-5</c:v>
                </c:pt>
                <c:pt idx="2586">
                  <c:v>-3.0633104117696198E-5</c:v>
                </c:pt>
                <c:pt idx="2587">
                  <c:v>-3.0837664121111E-5</c:v>
                </c:pt>
                <c:pt idx="2588">
                  <c:v>-3.0830883935027802E-5</c:v>
                </c:pt>
                <c:pt idx="2589">
                  <c:v>-3.0610831447854603E-5</c:v>
                </c:pt>
                <c:pt idx="2590">
                  <c:v>-3.0210935741488202E-5</c:v>
                </c:pt>
                <c:pt idx="2591">
                  <c:v>-2.9696860960537101E-5</c:v>
                </c:pt>
                <c:pt idx="2592">
                  <c:v>-2.9156341300994299E-5</c:v>
                </c:pt>
                <c:pt idx="2593">
                  <c:v>-2.86821790284454E-5</c:v>
                </c:pt>
                <c:pt idx="2594">
                  <c:v>-2.83539112005977E-5</c:v>
                </c:pt>
                <c:pt idx="2595">
                  <c:v>-2.82240993802038E-5</c:v>
                </c:pt>
                <c:pt idx="2596">
                  <c:v>-2.8311181601413602E-5</c:v>
                </c:pt>
                <c:pt idx="2597">
                  <c:v>-2.8597597677560801E-5</c:v>
                </c:pt>
                <c:pt idx="2598">
                  <c:v>-2.9032094085913799E-5</c:v>
                </c:pt>
                <c:pt idx="2599">
                  <c:v>-2.95369934112383E-5</c:v>
                </c:pt>
                <c:pt idx="2600">
                  <c:v>-3.0021455989961301E-5</c:v>
                </c:pt>
                <c:pt idx="2601">
                  <c:v>-3.0398826915417999E-5</c:v>
                </c:pt>
                <c:pt idx="2602">
                  <c:v>-3.0602670916313299E-5</c:v>
                </c:pt>
                <c:pt idx="2603">
                  <c:v>-3.0596790272608702E-5</c:v>
                </c:pt>
                <c:pt idx="2604">
                  <c:v>-3.03793255212078E-5</c:v>
                </c:pt>
                <c:pt idx="2605">
                  <c:v>-2.9983499801164899E-5</c:v>
                </c:pt>
                <c:pt idx="2606">
                  <c:v>-2.94745090963391E-5</c:v>
                </c:pt>
                <c:pt idx="2607">
                  <c:v>-2.8939432503683301E-5</c:v>
                </c:pt>
                <c:pt idx="2608">
                  <c:v>-2.8470361968931699E-5</c:v>
                </c:pt>
                <c:pt idx="2609">
                  <c:v>-2.8146212330241999E-5</c:v>
                </c:pt>
                <c:pt idx="2610">
                  <c:v>-2.8019118016877399E-5</c:v>
                </c:pt>
                <c:pt idx="2611">
                  <c:v>-2.8107339614239499E-5</c:v>
                </c:pt>
                <c:pt idx="2612">
                  <c:v>-2.83934023505016E-5</c:v>
                </c:pt>
                <c:pt idx="2613">
                  <c:v>-2.8826383982041799E-5</c:v>
                </c:pt>
                <c:pt idx="2614">
                  <c:v>-2.9329134860612301E-5</c:v>
                </c:pt>
                <c:pt idx="2615">
                  <c:v>-2.9811451249457098E-5</c:v>
                </c:pt>
                <c:pt idx="2616">
                  <c:v>-3.0187306110903699E-5</c:v>
                </c:pt>
                <c:pt idx="2617">
                  <c:v>-3.03907729170006E-5</c:v>
                </c:pt>
                <c:pt idx="2618">
                  <c:v>-3.0385967965574602E-5</c:v>
                </c:pt>
                <c:pt idx="2619">
                  <c:v>-3.0171110982669899E-5</c:v>
                </c:pt>
                <c:pt idx="2620">
                  <c:v>-2.9779252261754201E-5</c:v>
                </c:pt>
                <c:pt idx="2621">
                  <c:v>-2.92751755931909E-5</c:v>
                </c:pt>
                <c:pt idx="2622">
                  <c:v>-2.87453752412647E-5</c:v>
                </c:pt>
                <c:pt idx="2623">
                  <c:v>-2.8281303982367099E-5</c:v>
                </c:pt>
                <c:pt idx="2624">
                  <c:v>-2.7961312801404199E-5</c:v>
                </c:pt>
                <c:pt idx="2625">
                  <c:v>-2.7837144705710601E-5</c:v>
                </c:pt>
                <c:pt idx="2626">
                  <c:v>-2.7926890667443498E-5</c:v>
                </c:pt>
                <c:pt idx="2627">
                  <c:v>-2.82131401252734E-5</c:v>
                </c:pt>
                <c:pt idx="2628">
                  <c:v>-2.8645253810747001E-5</c:v>
                </c:pt>
                <c:pt idx="2629">
                  <c:v>-2.9146540939742901E-5</c:v>
                </c:pt>
                <c:pt idx="2630">
                  <c:v>-2.9627355860811999E-5</c:v>
                </c:pt>
                <c:pt idx="2631">
                  <c:v>-3.0002227527764701E-5</c:v>
                </c:pt>
                <c:pt idx="2632">
                  <c:v>-3.0205685957957601E-5</c:v>
                </c:pt>
                <c:pt idx="2633">
                  <c:v>-3.0202136935565599E-5</c:v>
                </c:pt>
                <c:pt idx="2634">
                  <c:v>-2.9989885890205899E-5</c:v>
                </c:pt>
                <c:pt idx="2635">
                  <c:v>-2.9601847433959001E-5</c:v>
                </c:pt>
                <c:pt idx="2636">
                  <c:v>-2.9102457285018401E-5</c:v>
                </c:pt>
                <c:pt idx="2637">
                  <c:v>-2.8577705854959E-5</c:v>
                </c:pt>
                <c:pt idx="2638">
                  <c:v>-2.8118489155357601E-5</c:v>
                </c:pt>
                <c:pt idx="2639">
                  <c:v>-2.78026623752565E-5</c:v>
                </c:pt>
                <c:pt idx="2640">
                  <c:v>-2.76816190477294E-5</c:v>
                </c:pt>
                <c:pt idx="2641">
                  <c:v>-2.7773290682559799E-5</c:v>
                </c:pt>
                <c:pt idx="2642">
                  <c:v>-2.8060307394225399E-5</c:v>
                </c:pt>
                <c:pt idx="2643">
                  <c:v>-2.8492258379622901E-5</c:v>
                </c:pt>
                <c:pt idx="2644">
                  <c:v>-2.8992833359217801E-5</c:v>
                </c:pt>
                <c:pt idx="2645">
                  <c:v>-2.9472855812296299E-5</c:v>
                </c:pt>
                <c:pt idx="2646">
                  <c:v>-2.9847328168023301E-5</c:v>
                </c:pt>
                <c:pt idx="2647">
                  <c:v>-3.0051176269979899E-5</c:v>
                </c:pt>
                <c:pt idx="2648">
                  <c:v>-3.0049066231901101E-5</c:v>
                </c:pt>
                <c:pt idx="2649">
                  <c:v>-2.98393951689196E-5</c:v>
                </c:pt>
                <c:pt idx="2650">
                  <c:v>-2.9454983354568299E-5</c:v>
                </c:pt>
                <c:pt idx="2651">
                  <c:v>-2.8959990767620701E-5</c:v>
                </c:pt>
                <c:pt idx="2652">
                  <c:v>-2.8439995906184201E-5</c:v>
                </c:pt>
                <c:pt idx="2653">
                  <c:v>-2.7985432096686001E-5</c:v>
                </c:pt>
                <c:pt idx="2654">
                  <c:v>-2.7673736617270501E-5</c:v>
                </c:pt>
                <c:pt idx="2655">
                  <c:v>-2.7556002095857699E-5</c:v>
                </c:pt>
                <c:pt idx="2656">
                  <c:v>-2.7650012788077602E-5</c:v>
                </c:pt>
                <c:pt idx="2657">
                  <c:v>-2.7938413904761901E-5</c:v>
                </c:pt>
                <c:pt idx="2658">
                  <c:v>-2.8370962147430099E-5</c:v>
                </c:pt>
                <c:pt idx="2659">
                  <c:v>-2.8871639781120201E-5</c:v>
                </c:pt>
                <c:pt idx="2660">
                  <c:v>-2.93516392615945E-5</c:v>
                </c:pt>
                <c:pt idx="2661">
                  <c:v>-2.9726343202157499E-5</c:v>
                </c:pt>
                <c:pt idx="2662">
                  <c:v>-2.9931004448982498E-5</c:v>
                </c:pt>
                <c:pt idx="2663">
                  <c:v>-2.9930515710826199E-5</c:v>
                </c:pt>
                <c:pt idx="2664">
                  <c:v>-2.9723371493723299E-5</c:v>
                </c:pt>
                <c:pt idx="2665">
                  <c:v>-2.9342343002249499E-5</c:v>
                </c:pt>
                <c:pt idx="2666">
                  <c:v>-2.8851394777501402E-5</c:v>
                </c:pt>
                <c:pt idx="2667">
                  <c:v>-2.8335796115795001E-5</c:v>
                </c:pt>
                <c:pt idx="2668">
                  <c:v>-2.78856231165454E-5</c:v>
                </c:pt>
                <c:pt idx="2669">
                  <c:v>-2.75779828874666E-5</c:v>
                </c:pt>
                <c:pt idx="2670">
                  <c:v>-2.74637221655582E-5</c:v>
                </c:pt>
                <c:pt idx="2671">
                  <c:v>-2.7560492636162099E-5</c:v>
                </c:pt>
                <c:pt idx="2672">
                  <c:v>-2.7850926894730402E-5</c:v>
                </c:pt>
                <c:pt idx="2673">
                  <c:v>-2.82848822263982E-5</c:v>
                </c:pt>
                <c:pt idx="2674">
                  <c:v>-2.8786536200811801E-5</c:v>
                </c:pt>
                <c:pt idx="2675">
                  <c:v>-2.9267339128898099E-5</c:v>
                </c:pt>
                <c:pt idx="2676">
                  <c:v>-2.9642950034950799E-5</c:v>
                </c:pt>
                <c:pt idx="2677">
                  <c:v>-2.9848871452991501E-5</c:v>
                </c:pt>
                <c:pt idx="2678">
                  <c:v>-2.9850184087034499E-5</c:v>
                </c:pt>
                <c:pt idx="2679">
                  <c:v>-2.9645484795631101E-5</c:v>
                </c:pt>
                <c:pt idx="2680">
                  <c:v>-2.9267544791053001E-5</c:v>
                </c:pt>
                <c:pt idx="2681">
                  <c:v>-2.87802212856051E-5</c:v>
                </c:pt>
                <c:pt idx="2682">
                  <c:v>-2.8268587751328301E-5</c:v>
                </c:pt>
                <c:pt idx="2683">
                  <c:v>-2.78224798548914E-5</c:v>
                </c:pt>
                <c:pt idx="2684">
                  <c:v>-2.75187720165604E-5</c:v>
                </c:pt>
                <c:pt idx="2685">
                  <c:v>-2.7408126637217899E-5</c:v>
                </c:pt>
                <c:pt idx="2686">
                  <c:v>-2.7508079836277802E-5</c:v>
                </c:pt>
                <c:pt idx="2687">
                  <c:v>-2.78012221420223E-5</c:v>
                </c:pt>
                <c:pt idx="2688">
                  <c:v>-2.8237438479931899E-5</c:v>
                </c:pt>
                <c:pt idx="2689">
                  <c:v>-2.87409954159644E-5</c:v>
                </c:pt>
                <c:pt idx="2690">
                  <c:v>-2.9223479325211298E-5</c:v>
                </c:pt>
                <c:pt idx="2691">
                  <c:v>-2.9600711410085499E-5</c:v>
                </c:pt>
                <c:pt idx="2692">
                  <c:v>-2.9808358590812199E-5</c:v>
                </c:pt>
                <c:pt idx="2693">
                  <c:v>-2.9811646298145101E-5</c:v>
                </c:pt>
                <c:pt idx="2694">
                  <c:v>-2.96092782243696E-5</c:v>
                </c:pt>
                <c:pt idx="2695">
                  <c:v>-2.9234078271448101E-5</c:v>
                </c:pt>
                <c:pt idx="2696">
                  <c:v>-2.8749891980134301E-5</c:v>
                </c:pt>
                <c:pt idx="2697">
                  <c:v>-2.8241720561034399E-5</c:v>
                </c:pt>
                <c:pt idx="2698">
                  <c:v>-2.7799286842790801E-5</c:v>
                </c:pt>
                <c:pt idx="2699">
                  <c:v>-2.7499339367621799E-5</c:v>
                </c:pt>
                <c:pt idx="2700">
                  <c:v>-2.73924240146091E-5</c:v>
                </c:pt>
                <c:pt idx="2701">
                  <c:v>-2.7495980815449499E-5</c:v>
                </c:pt>
                <c:pt idx="2702">
                  <c:v>-2.77925269059961E-5</c:v>
                </c:pt>
                <c:pt idx="2703">
                  <c:v>-2.82318964595311E-5</c:v>
                </c:pt>
                <c:pt idx="2704">
                  <c:v>-2.8738330243254999E-5</c:v>
                </c:pt>
                <c:pt idx="2705">
                  <c:v>-2.9223418754436601E-5</c:v>
                </c:pt>
                <c:pt idx="2706">
                  <c:v>-2.96030213945433E-5</c:v>
                </c:pt>
                <c:pt idx="2707">
                  <c:v>-2.9812876300598401E-5</c:v>
                </c:pt>
                <c:pt idx="2708">
                  <c:v>-2.9818305864867401E-5</c:v>
                </c:pt>
                <c:pt idx="2709">
                  <c:v>-2.9618124149284301E-5</c:v>
                </c:pt>
                <c:pt idx="2710">
                  <c:v>-2.9245263690537201E-5</c:v>
                </c:pt>
                <c:pt idx="2711">
                  <c:v>-2.8763661000001999E-5</c:v>
                </c:pt>
                <c:pt idx="2712">
                  <c:v>-2.82583782654921E-5</c:v>
                </c:pt>
                <c:pt idx="2713">
                  <c:v>-2.7819163546313E-5</c:v>
                </c:pt>
                <c:pt idx="2714">
                  <c:v>-2.7522755444710499E-5</c:v>
                </c:pt>
                <c:pt idx="2715">
                  <c:v>-2.7419657283667401E-5</c:v>
                </c:pt>
                <c:pt idx="2716">
                  <c:v>-2.75272348692794E-5</c:v>
                </c:pt>
                <c:pt idx="2717">
                  <c:v>-2.7827899310939001E-5</c:v>
                </c:pt>
                <c:pt idx="2718">
                  <c:v>-2.8271350554932499E-5</c:v>
                </c:pt>
                <c:pt idx="2719">
                  <c:v>-2.87816808103454E-5</c:v>
                </c:pt>
                <c:pt idx="2720">
                  <c:v>-2.9270343440879701E-5</c:v>
                </c:pt>
                <c:pt idx="2721">
                  <c:v>-2.9653102963891901E-5</c:v>
                </c:pt>
                <c:pt idx="2722">
                  <c:v>-2.98656685600612E-5</c:v>
                </c:pt>
                <c:pt idx="2723">
                  <c:v>-2.9873407783373E-5</c:v>
                </c:pt>
                <c:pt idx="2724">
                  <c:v>-2.9675248500596399E-5</c:v>
                </c:pt>
                <c:pt idx="2725">
                  <c:v>-2.93042911933887E-5</c:v>
                </c:pt>
                <c:pt idx="2726">
                  <c:v>-2.8824672837796299E-5</c:v>
                </c:pt>
                <c:pt idx="2727">
                  <c:v>-2.83216588567315E-5</c:v>
                </c:pt>
                <c:pt idx="2728">
                  <c:v>-2.7885170146936499E-5</c:v>
                </c:pt>
                <c:pt idx="2729">
                  <c:v>-2.7592059308467401E-5</c:v>
                </c:pt>
                <c:pt idx="2730">
                  <c:v>-2.7492866184256601E-5</c:v>
                </c:pt>
                <c:pt idx="2731">
                  <c:v>-2.76049057471471E-5</c:v>
                </c:pt>
                <c:pt idx="2732">
                  <c:v>-2.79104478618518E-5</c:v>
                </c:pt>
                <c:pt idx="2733">
                  <c:v>-2.8358968608334499E-5</c:v>
                </c:pt>
                <c:pt idx="2734">
                  <c:v>-2.8874279521934301E-5</c:v>
                </c:pt>
                <c:pt idx="2735">
                  <c:v>-2.93675439854764E-5</c:v>
                </c:pt>
                <c:pt idx="2736">
                  <c:v>-2.97542862968848E-5</c:v>
                </c:pt>
                <c:pt idx="2737">
                  <c:v>-2.99700750903856E-5</c:v>
                </c:pt>
                <c:pt idx="2738">
                  <c:v>-2.9980262734740699E-5</c:v>
                </c:pt>
                <c:pt idx="2739">
                  <c:v>-2.9783889750477501E-5</c:v>
                </c:pt>
                <c:pt idx="2740">
                  <c:v>-2.9414285061766499E-5</c:v>
                </c:pt>
                <c:pt idx="2741">
                  <c:v>-2.89359021274585E-5</c:v>
                </c:pt>
                <c:pt idx="2742">
                  <c:v>-2.8434362663807299E-5</c:v>
                </c:pt>
                <c:pt idx="2743">
                  <c:v>-2.7999920410372702E-5</c:v>
                </c:pt>
                <c:pt idx="2744">
                  <c:v>-2.7709677792782198E-5</c:v>
                </c:pt>
                <c:pt idx="2745">
                  <c:v>-2.76142997773188E-5</c:v>
                </c:pt>
                <c:pt idx="2746">
                  <c:v>-2.77310801233277E-5</c:v>
                </c:pt>
                <c:pt idx="2747">
                  <c:v>-2.8042115526980401E-5</c:v>
                </c:pt>
                <c:pt idx="2748">
                  <c:v>-2.84965689139438E-5</c:v>
                </c:pt>
                <c:pt idx="2749">
                  <c:v>-2.9017837544559501E-5</c:v>
                </c:pt>
                <c:pt idx="2750">
                  <c:v>-2.95166401856973E-5</c:v>
                </c:pt>
                <c:pt idx="2751">
                  <c:v>-2.9908115322412998E-5</c:v>
                </c:pt>
                <c:pt idx="2752">
                  <c:v>-3.0127581795066701E-5</c:v>
                </c:pt>
                <c:pt idx="2753">
                  <c:v>-3.0140320244529401E-5</c:v>
                </c:pt>
                <c:pt idx="2754">
                  <c:v>-2.9945486519939399E-5</c:v>
                </c:pt>
                <c:pt idx="2755">
                  <c:v>-2.95767001695125E-5</c:v>
                </c:pt>
                <c:pt idx="2756">
                  <c:v>-2.90988473710934E-5</c:v>
                </c:pt>
                <c:pt idx="2757">
                  <c:v>-2.85980583978524E-5</c:v>
                </c:pt>
                <c:pt idx="2758">
                  <c:v>-2.8165078928235999E-5</c:v>
                </c:pt>
                <c:pt idx="2759">
                  <c:v>-2.7877395359705899E-5</c:v>
                </c:pt>
                <c:pt idx="2760">
                  <c:v>-2.7785883699585498E-5</c:v>
                </c:pt>
                <c:pt idx="2761">
                  <c:v>-2.7907842083755399E-5</c:v>
                </c:pt>
                <c:pt idx="2762">
                  <c:v>-2.8225156147997999E-5</c:v>
                </c:pt>
                <c:pt idx="2763">
                  <c:v>-2.86865785041931E-5</c:v>
                </c:pt>
                <c:pt idx="2764">
                  <c:v>-2.9214948771952901E-5</c:v>
                </c:pt>
                <c:pt idx="2765">
                  <c:v>-2.9720375298129501E-5</c:v>
                </c:pt>
                <c:pt idx="2766">
                  <c:v>-3.0117453089898001E-5</c:v>
                </c:pt>
                <c:pt idx="2767">
                  <c:v>-3.0341130493757401E-5</c:v>
                </c:pt>
                <c:pt idx="2768">
                  <c:v>-3.0356551615426498E-5</c:v>
                </c:pt>
                <c:pt idx="2769">
                  <c:v>-3.0162987190014701E-5</c:v>
                </c:pt>
                <c:pt idx="2770">
                  <c:v>-2.9794413565807098E-5</c:v>
                </c:pt>
                <c:pt idx="2771">
                  <c:v>-2.9316275540535099E-5</c:v>
                </c:pt>
                <c:pt idx="2772">
                  <c:v>-2.88153775296927E-5</c:v>
                </c:pt>
                <c:pt idx="2773">
                  <c:v>-2.8383130058100698E-5</c:v>
                </c:pt>
                <c:pt idx="2774">
                  <c:v>-2.8097549949708401E-5</c:v>
                </c:pt>
                <c:pt idx="2775">
                  <c:v>-2.8009819621668599E-5</c:v>
                </c:pt>
                <c:pt idx="2776">
                  <c:v>-2.8137273076957699E-5</c:v>
                </c:pt>
                <c:pt idx="2777">
                  <c:v>-2.8461549525701199E-5</c:v>
                </c:pt>
                <c:pt idx="2778">
                  <c:v>-2.89308936760423E-5</c:v>
                </c:pt>
                <c:pt idx="2779">
                  <c:v>-2.9467441500102601E-5</c:v>
                </c:pt>
                <c:pt idx="2780">
                  <c:v>-2.9980520845574499E-5</c:v>
                </c:pt>
                <c:pt idx="2781">
                  <c:v>-3.0384021340276401E-5</c:v>
                </c:pt>
                <c:pt idx="2782">
                  <c:v>-3.06123965222816E-5</c:v>
                </c:pt>
                <c:pt idx="2783">
                  <c:v>-3.0630586260366503E-5</c:v>
                </c:pt>
                <c:pt idx="2784">
                  <c:v>-3.04379740750096E-5</c:v>
                </c:pt>
                <c:pt idx="2785">
                  <c:v>-3.00689583516911E-5</c:v>
                </c:pt>
                <c:pt idx="2786">
                  <c:v>-2.95896690465695E-5</c:v>
                </c:pt>
                <c:pt idx="2787">
                  <c:v>-2.9087752471501502E-5</c:v>
                </c:pt>
                <c:pt idx="2788">
                  <c:v>-2.86554600283815E-5</c:v>
                </c:pt>
                <c:pt idx="2789">
                  <c:v>-2.8371488709558898E-5</c:v>
                </c:pt>
                <c:pt idx="2790">
                  <c:v>-2.8287424908226899E-5</c:v>
                </c:pt>
                <c:pt idx="2791">
                  <c:v>-2.84206710169318E-5</c:v>
                </c:pt>
                <c:pt idx="2792">
                  <c:v>-2.87525838963384E-5</c:v>
                </c:pt>
                <c:pt idx="2793">
                  <c:v>-2.9230800781478199E-5</c:v>
                </c:pt>
                <c:pt idx="2794">
                  <c:v>-2.9776604550811299E-5</c:v>
                </c:pt>
                <c:pt idx="2795">
                  <c:v>-3.0298368527283299E-5</c:v>
                </c:pt>
                <c:pt idx="2796">
                  <c:v>-3.07091107950112E-5</c:v>
                </c:pt>
                <c:pt idx="2797">
                  <c:v>-3.0942662138874E-5</c:v>
                </c:pt>
                <c:pt idx="2798">
                  <c:v>-3.0963688314551902E-5</c:v>
                </c:pt>
                <c:pt idx="2799">
                  <c:v>-3.0771682411830603E-5</c:v>
                </c:pt>
                <c:pt idx="2800">
                  <c:v>-3.0401530869089799E-5</c:v>
                </c:pt>
                <c:pt idx="2801">
                  <c:v>-2.9920177639962501E-5</c:v>
                </c:pt>
                <c:pt idx="2802">
                  <c:v>-2.94162819972899E-5</c:v>
                </c:pt>
                <c:pt idx="2803">
                  <c:v>-2.89831162542518E-5</c:v>
                </c:pt>
                <c:pt idx="2804">
                  <c:v>-2.87002107900851E-5</c:v>
                </c:pt>
                <c:pt idx="2805">
                  <c:v>-2.8619656357389499E-5</c:v>
                </c:pt>
                <c:pt idx="2806">
                  <c:v>-2.8758957664192499E-5</c:v>
                </c:pt>
                <c:pt idx="2807">
                  <c:v>-2.90991536102604E-5</c:v>
                </c:pt>
                <c:pt idx="2808">
                  <c:v>-2.95871733300791E-5</c:v>
                </c:pt>
                <c:pt idx="2809">
                  <c:v>-3.0143295281086901E-5</c:v>
                </c:pt>
                <c:pt idx="2810">
                  <c:v>-3.0674761599993199E-5</c:v>
                </c:pt>
                <c:pt idx="2811">
                  <c:v>-3.1093549875837201E-5</c:v>
                </c:pt>
                <c:pt idx="2812">
                  <c:v>-3.1332737875084598E-5</c:v>
                </c:pt>
                <c:pt idx="2813">
                  <c:v>-3.1356645260468602E-5</c:v>
                </c:pt>
                <c:pt idx="2814">
                  <c:v>-3.1164870511177297E-5</c:v>
                </c:pt>
                <c:pt idx="2815">
                  <c:v>-3.0792853860030999E-5</c:v>
                </c:pt>
                <c:pt idx="2816">
                  <c:v>-3.03084827638449E-5</c:v>
                </c:pt>
                <c:pt idx="2817">
                  <c:v>-2.9801602352845501E-5</c:v>
                </c:pt>
                <c:pt idx="2818">
                  <c:v>-2.9366687986682499E-5</c:v>
                </c:pt>
                <c:pt idx="2819">
                  <c:v>-2.9084259016513398E-5</c:v>
                </c:pt>
                <c:pt idx="2820">
                  <c:v>-2.90070127531006E-5</c:v>
                </c:pt>
                <c:pt idx="2821">
                  <c:v>-2.91525915764365E-5</c:v>
                </c:pt>
                <c:pt idx="2822">
                  <c:v>-2.9501681428104001E-5</c:v>
                </c:pt>
                <c:pt idx="2823">
                  <c:v>-3.0000402855761399E-5</c:v>
                </c:pt>
                <c:pt idx="2824">
                  <c:v>-3.0567878122860397E-5</c:v>
                </c:pt>
                <c:pt idx="2825">
                  <c:v>-3.1110040468660397E-5</c:v>
                </c:pt>
                <c:pt idx="2826">
                  <c:v>-3.1537656724504801E-5</c:v>
                </c:pt>
                <c:pt idx="2827">
                  <c:v>-3.1782919577231001E-5</c:v>
                </c:pt>
                <c:pt idx="2828">
                  <c:v>-3.1809729163804897E-5</c:v>
                </c:pt>
                <c:pt idx="2829">
                  <c:v>-3.1617783753627799E-5</c:v>
                </c:pt>
                <c:pt idx="2830">
                  <c:v>-3.1243142289790897E-5</c:v>
                </c:pt>
                <c:pt idx="2831">
                  <c:v>-3.0754765091010197E-5</c:v>
                </c:pt>
                <c:pt idx="2832">
                  <c:v>-3.0243856285011001E-5</c:v>
                </c:pt>
                <c:pt idx="2833">
                  <c:v>-2.9806277306357201E-5</c:v>
                </c:pt>
                <c:pt idx="2834">
                  <c:v>-2.9523692917101001E-5</c:v>
                </c:pt>
                <c:pt idx="2835">
                  <c:v>-2.9449510324035599E-5</c:v>
                </c:pt>
                <c:pt idx="2836">
                  <c:v>-2.9601545827996201E-5</c:v>
                </c:pt>
                <c:pt idx="2837">
                  <c:v>-2.99600984358349E-5</c:v>
                </c:pt>
                <c:pt idx="2838">
                  <c:v>-3.04703805134312E-5</c:v>
                </c:pt>
                <c:pt idx="2839">
                  <c:v>-3.1050206988095503E-5</c:v>
                </c:pt>
                <c:pt idx="2840">
                  <c:v>-3.1604025165880702E-5</c:v>
                </c:pt>
                <c:pt idx="2841">
                  <c:v>-3.20412209301144E-5</c:v>
                </c:pt>
                <c:pt idx="2842">
                  <c:v>-3.2292969624823197E-5</c:v>
                </c:pt>
                <c:pt idx="2843">
                  <c:v>-3.2322677613107999E-5</c:v>
                </c:pt>
                <c:pt idx="2844">
                  <c:v>-3.2130136294625399E-5</c:v>
                </c:pt>
                <c:pt idx="2845">
                  <c:v>-3.1752086720950499E-5</c:v>
                </c:pt>
                <c:pt idx="2846">
                  <c:v>-3.1258689950719202E-5</c:v>
                </c:pt>
                <c:pt idx="2847">
                  <c:v>-3.07426809032978E-5</c:v>
                </c:pt>
                <c:pt idx="2848">
                  <c:v>-3.0301489049277701E-5</c:v>
                </c:pt>
                <c:pt idx="2849">
                  <c:v>-3.0018080673369599E-5</c:v>
                </c:pt>
                <c:pt idx="2850">
                  <c:v>-2.99466762196923E-5</c:v>
                </c:pt>
                <c:pt idx="2851">
                  <c:v>-3.0105302949137399E-5</c:v>
                </c:pt>
                <c:pt idx="2852">
                  <c:v>-3.0473840180182101E-5</c:v>
                </c:pt>
                <c:pt idx="2853">
                  <c:v>-3.0996494350510803E-5</c:v>
                </c:pt>
                <c:pt idx="2854">
                  <c:v>-3.1589624196626798E-5</c:v>
                </c:pt>
                <c:pt idx="2855">
                  <c:v>-3.2156016020643703E-5</c:v>
                </c:pt>
                <c:pt idx="2856">
                  <c:v>-3.26035062985269E-5</c:v>
                </c:pt>
                <c:pt idx="2857">
                  <c:v>-3.2862121510840701E-5</c:v>
                </c:pt>
                <c:pt idx="2858">
                  <c:v>-3.2894699797889599E-5</c:v>
                </c:pt>
                <c:pt idx="2859">
                  <c:v>-3.2701117786523703E-5</c:v>
                </c:pt>
                <c:pt idx="2860">
                  <c:v>-3.2318860182595303E-5</c:v>
                </c:pt>
                <c:pt idx="2861">
                  <c:v>-3.1819413993726197E-5</c:v>
                </c:pt>
                <c:pt idx="2862">
                  <c:v>-3.1297214026269603E-5</c:v>
                </c:pt>
                <c:pt idx="2863">
                  <c:v>-3.0851437266131303E-5</c:v>
                </c:pt>
                <c:pt idx="2864">
                  <c:v>-3.0566505776298398E-5</c:v>
                </c:pt>
                <c:pt idx="2865">
                  <c:v>-3.0497555820897801E-5</c:v>
                </c:pt>
                <c:pt idx="2866">
                  <c:v>-3.0662862927701801E-5</c:v>
                </c:pt>
                <c:pt idx="2867">
                  <c:v>-3.10418555630173E-5</c:v>
                </c:pt>
                <c:pt idx="2868">
                  <c:v>-3.1577639012393102E-5</c:v>
                </c:pt>
                <c:pt idx="2869">
                  <c:v>-3.2184970306113901E-5</c:v>
                </c:pt>
                <c:pt idx="2870">
                  <c:v>-3.2764803319876101E-5</c:v>
                </c:pt>
                <c:pt idx="2871">
                  <c:v>-3.3223259749925999E-5</c:v>
                </c:pt>
                <c:pt idx="2872">
                  <c:v>-3.3489087832688501E-5</c:v>
                </c:pt>
                <c:pt idx="2873">
                  <c:v>-3.3524483759500597E-5</c:v>
                </c:pt>
                <c:pt idx="2874">
                  <c:v>-3.33294005292774E-5</c:v>
                </c:pt>
                <c:pt idx="2875">
                  <c:v>-3.2942125579989703E-5</c:v>
                </c:pt>
                <c:pt idx="2876">
                  <c:v>-3.2435593409918097E-5</c:v>
                </c:pt>
                <c:pt idx="2877">
                  <c:v>-3.1906103372974198E-5</c:v>
                </c:pt>
                <c:pt idx="2878">
                  <c:v>-3.1454755265528098E-5</c:v>
                </c:pt>
                <c:pt idx="2879">
                  <c:v>-3.11675779108511E-5</c:v>
                </c:pt>
                <c:pt idx="2880">
                  <c:v>-3.1100724169662201E-5</c:v>
                </c:pt>
                <c:pt idx="2881">
                  <c:v>-3.1272755218472599E-5</c:v>
                </c:pt>
                <c:pt idx="2882">
                  <c:v>-3.1662619306617703E-5</c:v>
                </c:pt>
                <c:pt idx="2883">
                  <c:v>-3.2212228960976402E-5</c:v>
                </c:pt>
                <c:pt idx="2884">
                  <c:v>-3.28345987977692E-5</c:v>
                </c:pt>
                <c:pt idx="2885">
                  <c:v>-3.3428684125282797E-5</c:v>
                </c:pt>
                <c:pt idx="2886">
                  <c:v>-3.38987311231629E-5</c:v>
                </c:pt>
                <c:pt idx="2887">
                  <c:v>-3.4172083542529703E-5</c:v>
                </c:pt>
                <c:pt idx="2888">
                  <c:v>-3.4210223026351997E-5</c:v>
                </c:pt>
                <c:pt idx="2889">
                  <c:v>-3.4013169202598799E-5</c:v>
                </c:pt>
                <c:pt idx="2890">
                  <c:v>-3.3620068260397402E-5</c:v>
                </c:pt>
                <c:pt idx="2891">
                  <c:v>-3.3105419074398301E-5</c:v>
                </c:pt>
                <c:pt idx="2892">
                  <c:v>-3.2567544506376899E-5</c:v>
                </c:pt>
                <c:pt idx="2893">
                  <c:v>-3.2109636764293102E-5</c:v>
                </c:pt>
                <c:pt idx="2894">
                  <c:v>-3.1819477841666702E-5</c:v>
                </c:pt>
                <c:pt idx="2895">
                  <c:v>-3.1754335344961497E-5</c:v>
                </c:pt>
                <c:pt idx="2896">
                  <c:v>-3.19330930402823E-5</c:v>
                </c:pt>
                <c:pt idx="2897">
                  <c:v>-3.2334191512392701E-5</c:v>
                </c:pt>
                <c:pt idx="2898">
                  <c:v>-3.28982630405399E-5</c:v>
                </c:pt>
                <c:pt idx="2899">
                  <c:v>-3.3536444830187603E-5</c:v>
                </c:pt>
                <c:pt idx="2900">
                  <c:v>-3.4145533864311502E-5</c:v>
                </c:pt>
                <c:pt idx="2901">
                  <c:v>-3.46277459474421E-5</c:v>
                </c:pt>
                <c:pt idx="2902">
                  <c:v>-3.4908898353980498E-5</c:v>
                </c:pt>
                <c:pt idx="2903">
                  <c:v>-3.4949687443688299E-5</c:v>
                </c:pt>
                <c:pt idx="2904">
                  <c:v>-3.4750189195766297E-5</c:v>
                </c:pt>
                <c:pt idx="2905">
                  <c:v>-3.4350461466100502E-5</c:v>
                </c:pt>
                <c:pt idx="2906">
                  <c:v>-3.3826678943561499E-5</c:v>
                </c:pt>
                <c:pt idx="2907">
                  <c:v>-3.32793401366902E-5</c:v>
                </c:pt>
                <c:pt idx="2908">
                  <c:v>-3.2813892318251101E-5</c:v>
                </c:pt>
                <c:pt idx="2909">
                  <c:v>-3.2520011381433699E-5</c:v>
                </c:pt>
                <c:pt idx="2910">
                  <c:v>-3.2456174301089799E-5</c:v>
                </c:pt>
                <c:pt idx="2911">
                  <c:v>-3.2641623513470403E-5</c:v>
                </c:pt>
                <c:pt idx="2912">
                  <c:v>-3.30542666140288E-5</c:v>
                </c:pt>
                <c:pt idx="2913">
                  <c:v>-3.36333727659859E-5</c:v>
                </c:pt>
                <c:pt idx="2914">
                  <c:v>-3.4288073433691298E-5</c:v>
                </c:pt>
                <c:pt idx="2915">
                  <c:v>-3.49128551265355E-5</c:v>
                </c:pt>
                <c:pt idx="2916">
                  <c:v>-3.5407755498489901E-5</c:v>
                </c:pt>
                <c:pt idx="2917">
                  <c:v>-3.5696948589136499E-5</c:v>
                </c:pt>
                <c:pt idx="2918">
                  <c:v>-3.5740277529884999E-5</c:v>
                </c:pt>
                <c:pt idx="2919">
                  <c:v>-3.5537863885923099E-5</c:v>
                </c:pt>
                <c:pt idx="2920">
                  <c:v>-3.5130726624576403E-5</c:v>
                </c:pt>
                <c:pt idx="2921">
                  <c:v>-3.4596821433232E-5</c:v>
                </c:pt>
                <c:pt idx="2922">
                  <c:v>-3.4038966672182E-5</c:v>
                </c:pt>
                <c:pt idx="2923">
                  <c:v>-3.3565019141932703E-5</c:v>
                </c:pt>
                <c:pt idx="2924">
                  <c:v>-3.32666825397849E-5</c:v>
                </c:pt>
                <c:pt idx="2925">
                  <c:v>-3.3203733576585097E-5</c:v>
                </c:pt>
                <c:pt idx="2926">
                  <c:v>-3.3395808409098101E-5</c:v>
                </c:pt>
                <c:pt idx="2927">
                  <c:v>-3.3820258332576798E-5</c:v>
                </c:pt>
                <c:pt idx="2928">
                  <c:v>-3.4414911676645302E-5</c:v>
                </c:pt>
                <c:pt idx="2929">
                  <c:v>-3.5086773362510901E-5</c:v>
                </c:pt>
                <c:pt idx="2930">
                  <c:v>-3.5727875728911403E-5</c:v>
                </c:pt>
                <c:pt idx="2931">
                  <c:v>-3.6235938499656801E-5</c:v>
                </c:pt>
                <c:pt idx="2932">
                  <c:v>-3.6533381689966801E-5</c:v>
                </c:pt>
                <c:pt idx="2933">
                  <c:v>-3.6579130139974402E-5</c:v>
                </c:pt>
                <c:pt idx="2934">
                  <c:v>-3.6373339974070298E-5</c:v>
                </c:pt>
                <c:pt idx="2935">
                  <c:v>-3.5958037108121199E-5</c:v>
                </c:pt>
                <c:pt idx="2936">
                  <c:v>-3.5413056893479499E-5</c:v>
                </c:pt>
                <c:pt idx="2937">
                  <c:v>-3.4843673148833297E-5</c:v>
                </c:pt>
                <c:pt idx="2938">
                  <c:v>-3.4360297933565198E-5</c:v>
                </c:pt>
                <c:pt idx="2939">
                  <c:v>-3.40567892617328E-5</c:v>
                </c:pt>
                <c:pt idx="2940">
                  <c:v>-3.3994309190689497E-5</c:v>
                </c:pt>
                <c:pt idx="2941">
                  <c:v>-3.4192921076507899E-5</c:v>
                </c:pt>
                <c:pt idx="2942">
                  <c:v>-3.4629398670313203E-5</c:v>
                </c:pt>
                <c:pt idx="2943">
                  <c:v>-3.5240056841245403E-5</c:v>
                </c:pt>
                <c:pt idx="2944">
                  <c:v>-3.5929660785104999E-5</c:v>
                </c:pt>
                <c:pt idx="2945">
                  <c:v>-3.6587653920334501E-5</c:v>
                </c:pt>
                <c:pt idx="2946">
                  <c:v>-3.7109306770884099E-5</c:v>
                </c:pt>
                <c:pt idx="2947">
                  <c:v>-3.7415181171068897E-5</c:v>
                </c:pt>
                <c:pt idx="2948">
                  <c:v>-3.74632224038925E-5</c:v>
                </c:pt>
                <c:pt idx="2949">
                  <c:v>-3.7253610401341001E-5</c:v>
                </c:pt>
                <c:pt idx="2950">
                  <c:v>-3.6829420429654601E-5</c:v>
                </c:pt>
                <c:pt idx="2951">
                  <c:v>-3.6272459453954802E-5</c:v>
                </c:pt>
                <c:pt idx="2952">
                  <c:v>-3.5690583441342099E-5</c:v>
                </c:pt>
                <c:pt idx="2953">
                  <c:v>-3.5196895943075602E-5</c:v>
                </c:pt>
                <c:pt idx="2954">
                  <c:v>-3.4887527763850803E-5</c:v>
                </c:pt>
                <c:pt idx="2955">
                  <c:v>-3.4825106621305798E-5</c:v>
                </c:pt>
                <c:pt idx="2956">
                  <c:v>-3.5030154837048099E-5</c:v>
                </c:pt>
                <c:pt idx="2957">
                  <c:v>-3.5478849097115103E-5</c:v>
                </c:pt>
                <c:pt idx="2958">
                  <c:v>-3.6105923481257299E-5</c:v>
                </c:pt>
                <c:pt idx="2959">
                  <c:v>-3.6813798014830901E-5</c:v>
                </c:pt>
                <c:pt idx="2960">
                  <c:v>-3.74892016311128E-5</c:v>
                </c:pt>
                <c:pt idx="2961">
                  <c:v>-3.8024833128238402E-5</c:v>
                </c:pt>
                <c:pt idx="2962">
                  <c:v>-3.83392989212486E-5</c:v>
                </c:pt>
                <c:pt idx="2963">
                  <c:v>-3.8389507310552597E-5</c:v>
                </c:pt>
                <c:pt idx="2964">
                  <c:v>-3.8175651791105097E-5</c:v>
                </c:pt>
                <c:pt idx="2965">
                  <c:v>-3.7741896239523598E-5</c:v>
                </c:pt>
                <c:pt idx="2966">
                  <c:v>-3.7172104653671101E-5</c:v>
                </c:pt>
                <c:pt idx="2967">
                  <c:v>-3.6576832961124802E-5</c:v>
                </c:pt>
                <c:pt idx="2968">
                  <c:v>-3.60720029650095E-5</c:v>
                </c:pt>
                <c:pt idx="2969">
                  <c:v>-3.5756128636984699E-5</c:v>
                </c:pt>
                <c:pt idx="2970">
                  <c:v>-3.5693378231904E-5</c:v>
                </c:pt>
                <c:pt idx="2971">
                  <c:v>-3.5904762711707499E-5</c:v>
                </c:pt>
                <c:pt idx="2972">
                  <c:v>-3.6365843661733398E-5</c:v>
                </c:pt>
                <c:pt idx="2973">
                  <c:v>-3.7009711837810299E-5</c:v>
                </c:pt>
                <c:pt idx="2974">
                  <c:v>-3.7736344178685002E-5</c:v>
                </c:pt>
                <c:pt idx="2975">
                  <c:v>-3.8429638303167301E-5</c:v>
                </c:pt>
                <c:pt idx="2976">
                  <c:v>-3.8979607489869099E-5</c:v>
                </c:pt>
                <c:pt idx="2977">
                  <c:v>-3.9302812312539903E-5</c:v>
                </c:pt>
                <c:pt idx="2978">
                  <c:v>-3.93550709240287E-5</c:v>
                </c:pt>
                <c:pt idx="2979">
                  <c:v>-3.9136580990271097E-5</c:v>
                </c:pt>
                <c:pt idx="2980">
                  <c:v>-3.8692631662334697E-5</c:v>
                </c:pt>
                <c:pt idx="2981">
                  <c:v>-3.8109223409912698E-5</c:v>
                </c:pt>
                <c:pt idx="2982">
                  <c:v>-3.7499721646027299E-5</c:v>
                </c:pt>
                <c:pt idx="2983">
                  <c:v>-3.6982984172353401E-5</c:v>
                </c:pt>
                <c:pt idx="2984">
                  <c:v>-3.6660010523538602E-5</c:v>
                </c:pt>
                <c:pt idx="2985">
                  <c:v>-3.6596578939147903E-5</c:v>
                </c:pt>
                <c:pt idx="2986">
                  <c:v>-3.6814216326511998E-5</c:v>
                </c:pt>
                <c:pt idx="2987">
                  <c:v>-3.7287852206284399E-5</c:v>
                </c:pt>
                <c:pt idx="2988">
                  <c:v>-3.7948875490764801E-5</c:v>
                </c:pt>
                <c:pt idx="2989">
                  <c:v>-3.8694728677817798E-5</c:v>
                </c:pt>
                <c:pt idx="2990">
                  <c:v>-3.9406369407767398E-5</c:v>
                </c:pt>
                <c:pt idx="2991">
                  <c:v>-3.9971019601362099E-5</c:v>
                </c:pt>
                <c:pt idx="2992">
                  <c:v>-4.0303110408021901E-5</c:v>
                </c:pt>
                <c:pt idx="2993">
                  <c:v>-4.0357320993020799E-5</c:v>
                </c:pt>
                <c:pt idx="2994">
                  <c:v>-4.0133845108577103E-5</c:v>
                </c:pt>
                <c:pt idx="2995">
                  <c:v>-3.9679132080896598E-5</c:v>
                </c:pt>
                <c:pt idx="2996">
                  <c:v>-3.9081393215856002E-5</c:v>
                </c:pt>
                <c:pt idx="2997">
                  <c:v>-3.8456905605552299E-5</c:v>
                </c:pt>
                <c:pt idx="2998">
                  <c:v>-3.7927572752942097E-5</c:v>
                </c:pt>
                <c:pt idx="2999">
                  <c:v>-3.7596974859703003E-5</c:v>
                </c:pt>
                <c:pt idx="3000">
                  <c:v>-3.7532564397055498E-5</c:v>
                </c:pt>
                <c:pt idx="3001">
                  <c:v>-3.7756409085978799E-5</c:v>
                </c:pt>
                <c:pt idx="3002">
                  <c:v>-3.8242789713480601E-5</c:v>
                </c:pt>
                <c:pt idx="3003">
                  <c:v>-3.8921337900796301E-5</c:v>
                </c:pt>
                <c:pt idx="3004">
                  <c:v>-3.9686875515945901E-5</c:v>
                </c:pt>
                <c:pt idx="3005">
                  <c:v>-4.0417318081397297E-5</c:v>
                </c:pt>
                <c:pt idx="3006">
                  <c:v>-4.0996997245339203E-5</c:v>
                </c:pt>
                <c:pt idx="3007">
                  <c:v>-4.1338137018606703E-5</c:v>
                </c:pt>
                <c:pt idx="3008">
                  <c:v>-4.1394233032098003E-5</c:v>
                </c:pt>
                <c:pt idx="3009">
                  <c:v>-4.1165469194254097E-5</c:v>
                </c:pt>
                <c:pt idx="3010">
                  <c:v>-4.06994889754249E-5</c:v>
                </c:pt>
                <c:pt idx="3011">
                  <c:v>-4.0086785684171703E-5</c:v>
                </c:pt>
                <c:pt idx="3012">
                  <c:v>-3.9446644840491803E-5</c:v>
                </c:pt>
                <c:pt idx="3013">
                  <c:v>-3.8904118851344902E-5</c:v>
                </c:pt>
                <c:pt idx="3014">
                  <c:v>-3.85654578039366E-5</c:v>
                </c:pt>
                <c:pt idx="3015">
                  <c:v>-3.8499848064515699E-5</c:v>
                </c:pt>
                <c:pt idx="3016">
                  <c:v>-3.8729920347117603E-5</c:v>
                </c:pt>
                <c:pt idx="3017">
                  <c:v>-3.9229289391974699E-5</c:v>
                </c:pt>
                <c:pt idx="3018">
                  <c:v>-3.9925775233386201E-5</c:v>
                </c:pt>
                <c:pt idx="3019">
                  <c:v>-4.0711495968600801E-5</c:v>
                </c:pt>
                <c:pt idx="3020">
                  <c:v>-4.1461226994387799E-5</c:v>
                </c:pt>
                <c:pt idx="3021">
                  <c:v>-4.2056315645855297E-5</c:v>
                </c:pt>
                <c:pt idx="3022">
                  <c:v>-4.24067060657688E-5</c:v>
                </c:pt>
                <c:pt idx="3023">
                  <c:v>-4.2464669961238598E-5</c:v>
                </c:pt>
                <c:pt idx="3024">
                  <c:v>-4.22303782468698E-5</c:v>
                </c:pt>
                <c:pt idx="3025">
                  <c:v>-4.1752703833374798E-5</c:v>
                </c:pt>
                <c:pt idx="3026">
                  <c:v>-4.1124492224929898E-5</c:v>
                </c:pt>
                <c:pt idx="3027">
                  <c:v>-4.0468131373920598E-5</c:v>
                </c:pt>
                <c:pt idx="3028">
                  <c:v>-3.9911922067368603E-5</c:v>
                </c:pt>
                <c:pt idx="3029">
                  <c:v>-3.9564869447058297E-5</c:v>
                </c:pt>
                <c:pt idx="3030">
                  <c:v>-3.9497949714957798E-5</c:v>
                </c:pt>
                <c:pt idx="3031">
                  <c:v>-3.9734375861083098E-5</c:v>
                </c:pt>
                <c:pt idx="3032">
                  <c:v>-4.02470770883874E-5</c:v>
                </c:pt>
                <c:pt idx="3033">
                  <c:v>-4.0962006458103697E-5</c:v>
                </c:pt>
                <c:pt idx="3034">
                  <c:v>-4.1768494662228798E-5</c:v>
                </c:pt>
                <c:pt idx="3035">
                  <c:v>-4.2538079762513202E-5</c:v>
                </c:pt>
                <c:pt idx="3036">
                  <c:v>-4.3149032734946599E-5</c:v>
                </c:pt>
                <c:pt idx="3037">
                  <c:v>-4.3508948208582498E-5</c:v>
                </c:pt>
                <c:pt idx="3038">
                  <c:v>-4.3568837504361001E-5</c:v>
                </c:pt>
                <c:pt idx="3039">
                  <c:v>-4.3328859556552897E-5</c:v>
                </c:pt>
                <c:pt idx="3040">
                  <c:v>-4.2839155607687699E-5</c:v>
                </c:pt>
                <c:pt idx="3041">
                  <c:v>-4.2194996308268203E-5</c:v>
                </c:pt>
                <c:pt idx="3042">
                  <c:v>-4.1521967558301401E-5</c:v>
                </c:pt>
                <c:pt idx="3043">
                  <c:v>-4.0951718185948003E-5</c:v>
                </c:pt>
                <c:pt idx="3044">
                  <c:v>-4.0596092285206497E-5</c:v>
                </c:pt>
                <c:pt idx="3045">
                  <c:v>-4.0527909839258703E-5</c:v>
                </c:pt>
                <c:pt idx="3046">
                  <c:v>-4.07709821058773E-5</c:v>
                </c:pt>
                <c:pt idx="3047">
                  <c:v>-4.1297529199328701E-5</c:v>
                </c:pt>
                <c:pt idx="3048">
                  <c:v>-4.2031576425417202E-5</c:v>
                </c:pt>
                <c:pt idx="3049">
                  <c:v>-4.2859578189683703E-5</c:v>
                </c:pt>
                <c:pt idx="3050">
                  <c:v>-4.36497333813734E-5</c:v>
                </c:pt>
                <c:pt idx="3051">
                  <c:v>-4.42771420803011E-5</c:v>
                </c:pt>
                <c:pt idx="3052">
                  <c:v>-4.4646980228221698E-5</c:v>
                </c:pt>
                <c:pt idx="3053">
                  <c:v>-4.4708965856499102E-5</c:v>
                </c:pt>
                <c:pt idx="3054">
                  <c:v>-4.44632531148323E-5</c:v>
                </c:pt>
                <c:pt idx="3055">
                  <c:v>-4.3961298301627297E-5</c:v>
                </c:pt>
                <c:pt idx="3056">
                  <c:v>-4.3300878484971598E-5</c:v>
                </c:pt>
                <c:pt idx="3057">
                  <c:v>-4.2610880886104701E-5</c:v>
                </c:pt>
                <c:pt idx="3058">
                  <c:v>-4.2026407853406898E-5</c:v>
                </c:pt>
                <c:pt idx="3059">
                  <c:v>-4.1662229792756101E-5</c:v>
                </c:pt>
                <c:pt idx="3060">
                  <c:v>-4.15930641333852E-5</c:v>
                </c:pt>
                <c:pt idx="3061">
                  <c:v>-4.18433327547721E-5</c:v>
                </c:pt>
                <c:pt idx="3062">
                  <c:v>-4.2384515378684797E-5</c:v>
                </c:pt>
                <c:pt idx="3063">
                  <c:v>-4.3138638188406702E-5</c:v>
                </c:pt>
                <c:pt idx="3064">
                  <c:v>-4.3989177229898301E-5</c:v>
                </c:pt>
                <c:pt idx="3065">
                  <c:v>-4.4800878081582601E-5</c:v>
                </c:pt>
                <c:pt idx="3066">
                  <c:v>-4.5445566332736501E-5</c:v>
                </c:pt>
                <c:pt idx="3067">
                  <c:v>-4.5825926819256801E-5</c:v>
                </c:pt>
                <c:pt idx="3068">
                  <c:v>-4.5890354740154599E-5</c:v>
                </c:pt>
                <c:pt idx="3069">
                  <c:v>-4.5639015634043798E-5</c:v>
                </c:pt>
                <c:pt idx="3070">
                  <c:v>-4.5124741299480402E-5</c:v>
                </c:pt>
                <c:pt idx="3071">
                  <c:v>-4.4447913202007797E-5</c:v>
                </c:pt>
                <c:pt idx="3072">
                  <c:v>-4.3740840264662E-5</c:v>
                </c:pt>
                <c:pt idx="3073">
                  <c:v>-4.3142198843593902E-5</c:v>
                </c:pt>
                <c:pt idx="3074">
                  <c:v>-4.2769782737562398E-5</c:v>
                </c:pt>
                <c:pt idx="3075">
                  <c:v>-4.2700263738020099E-5</c:v>
                </c:pt>
                <c:pt idx="3076">
                  <c:v>-4.2958682014313701E-5</c:v>
                </c:pt>
                <c:pt idx="3077">
                  <c:v>-4.3515733149865402E-5</c:v>
                </c:pt>
                <c:pt idx="3078">
                  <c:v>-4.42913526819181E-5</c:v>
                </c:pt>
                <c:pt idx="3079">
                  <c:v>-4.5165912035751397E-5</c:v>
                </c:pt>
                <c:pt idx="3080">
                  <c:v>-4.6000564564001397E-5</c:v>
                </c:pt>
                <c:pt idx="3081">
                  <c:v>-4.6663738850942698E-5</c:v>
                </c:pt>
                <c:pt idx="3082">
                  <c:v>-4.7055547410570699E-5</c:v>
                </c:pt>
                <c:pt idx="3083">
                  <c:v>-4.7123035992821099E-5</c:v>
                </c:pt>
                <c:pt idx="3084">
                  <c:v>-4.6866412053529299E-5</c:v>
                </c:pt>
                <c:pt idx="3085">
                  <c:v>-4.6339966919726901E-5</c:v>
                </c:pt>
                <c:pt idx="3086">
                  <c:v>-4.56468142124169E-5</c:v>
                </c:pt>
                <c:pt idx="3087">
                  <c:v>-4.49228368206677E-5</c:v>
                </c:pt>
                <c:pt idx="3088">
                  <c:v>-4.4310433753052303E-5</c:v>
                </c:pt>
                <c:pt idx="3089">
                  <c:v>-4.3930538994770401E-5</c:v>
                </c:pt>
                <c:pt idx="3090">
                  <c:v>-4.38618432279169E-5</c:v>
                </c:pt>
                <c:pt idx="3091">
                  <c:v>-4.4130006278629898E-5</c:v>
                </c:pt>
                <c:pt idx="3092">
                  <c:v>-4.4704874834916197E-5</c:v>
                </c:pt>
                <c:pt idx="3093">
                  <c:v>-4.5504168559086099E-5</c:v>
                </c:pt>
                <c:pt idx="3094">
                  <c:v>-4.6404985094021097E-5</c:v>
                </c:pt>
                <c:pt idx="3095">
                  <c:v>-4.7264703361541502E-5</c:v>
                </c:pt>
                <c:pt idx="3096">
                  <c:v>-4.7948198029457601E-5</c:v>
                </c:pt>
                <c:pt idx="3097">
                  <c:v>-4.8352910788979901E-5</c:v>
                </c:pt>
                <c:pt idx="3098">
                  <c:v>-4.8424514345398801E-5</c:v>
                </c:pt>
                <c:pt idx="3099">
                  <c:v>-4.8163311335986403E-5</c:v>
                </c:pt>
                <c:pt idx="3100">
                  <c:v>-4.7625175507762497E-5</c:v>
                </c:pt>
                <c:pt idx="3101">
                  <c:v>-4.6916131203643798E-5</c:v>
                </c:pt>
                <c:pt idx="3102">
                  <c:v>-4.6175842267877701E-5</c:v>
                </c:pt>
                <c:pt idx="3103">
                  <c:v>-4.5550628456576299E-5</c:v>
                </c:pt>
                <c:pt idx="3104">
                  <c:v>-4.5164715999706E-5</c:v>
                </c:pt>
                <c:pt idx="3105">
                  <c:v>-4.5098893524118201E-5</c:v>
                </c:pt>
                <c:pt idx="3106">
                  <c:v>-4.5379432453931599E-5</c:v>
                </c:pt>
                <c:pt idx="3107">
                  <c:v>-4.5975231834747999E-5</c:v>
                </c:pt>
                <c:pt idx="3108">
                  <c:v>-4.68016133937987E-5</c:v>
                </c:pt>
                <c:pt idx="3109">
                  <c:v>-4.7732160071898197E-5</c:v>
                </c:pt>
                <c:pt idx="3110">
                  <c:v>-4.86202206426012E-5</c:v>
                </c:pt>
                <c:pt idx="3111">
                  <c:v>-4.9326900428071699E-5</c:v>
                </c:pt>
                <c:pt idx="3112">
                  <c:v>-4.97468413330301E-5</c:v>
                </c:pt>
                <c:pt idx="3113">
                  <c:v>-4.98243234701817E-5</c:v>
                </c:pt>
                <c:pt idx="3114">
                  <c:v>-4.95598344465008E-5</c:v>
                </c:pt>
                <c:pt idx="3115">
                  <c:v>-4.9011018368375901E-5</c:v>
                </c:pt>
                <c:pt idx="3116">
                  <c:v>-4.8287073324165899E-5</c:v>
                </c:pt>
                <c:pt idx="3117">
                  <c:v>-4.7531743244598601E-5</c:v>
                </c:pt>
                <c:pt idx="3118">
                  <c:v>-4.6895550064921201E-5</c:v>
                </c:pt>
                <c:pt idx="3119">
                  <c:v>-4.6506223784226601E-5</c:v>
                </c:pt>
                <c:pt idx="3120">
                  <c:v>-4.6446755207424898E-5</c:v>
                </c:pt>
                <c:pt idx="3121">
                  <c:v>-4.6744004486801703E-5</c:v>
                </c:pt>
                <c:pt idx="3122">
                  <c:v>-4.7365767675478902E-5</c:v>
                </c:pt>
                <c:pt idx="3123">
                  <c:v>-4.8224692317905503E-5</c:v>
                </c:pt>
                <c:pt idx="3124">
                  <c:v>-4.9190486159691797E-5</c:v>
                </c:pt>
                <c:pt idx="3125">
                  <c:v>-5.01120896297424E-5</c:v>
                </c:pt>
                <c:pt idx="3126">
                  <c:v>-5.0846525167843499E-5</c:v>
                </c:pt>
                <c:pt idx="3127">
                  <c:v>-5.1285455277549901E-5</c:v>
                </c:pt>
                <c:pt idx="3128">
                  <c:v>-5.1371753744878199E-5</c:v>
                </c:pt>
                <c:pt idx="3129">
                  <c:v>-5.1106244173140801E-5</c:v>
                </c:pt>
                <c:pt idx="3130">
                  <c:v>-5.0548636458632899E-5</c:v>
                </c:pt>
                <c:pt idx="3131">
                  <c:v>-4.9811706622342997E-5</c:v>
                </c:pt>
                <c:pt idx="3132">
                  <c:v>-4.9043730967968403E-5</c:v>
                </c:pt>
                <c:pt idx="3133">
                  <c:v>-4.8399853985374497E-5</c:v>
                </c:pt>
                <c:pt idx="3134">
                  <c:v>-4.8011620384061402E-5</c:v>
                </c:pt>
                <c:pt idx="3135">
                  <c:v>-4.7964369486389398E-5</c:v>
                </c:pt>
                <c:pt idx="3136">
                  <c:v>-4.8285502416745098E-5</c:v>
                </c:pt>
                <c:pt idx="3137">
                  <c:v>-4.8941462879933498E-5</c:v>
                </c:pt>
                <c:pt idx="3138">
                  <c:v>-4.9841790924697697E-5</c:v>
                </c:pt>
                <c:pt idx="3139">
                  <c:v>-5.0851759363903299E-5</c:v>
                </c:pt>
                <c:pt idx="3140">
                  <c:v>-5.1815317573998102E-5</c:v>
                </c:pt>
                <c:pt idx="3141">
                  <c:v>-5.2584928179543102E-5</c:v>
                </c:pt>
                <c:pt idx="3142">
                  <c:v>-5.3049009410477802E-5</c:v>
                </c:pt>
                <c:pt idx="3143">
                  <c:v>-5.3149025079018102E-5</c:v>
                </c:pt>
                <c:pt idx="3144">
                  <c:v>-5.2886387334395597E-5</c:v>
                </c:pt>
                <c:pt idx="3145">
                  <c:v>-5.2323347525000598E-5</c:v>
                </c:pt>
                <c:pt idx="3146">
                  <c:v>-5.1576899588366197E-5</c:v>
                </c:pt>
                <c:pt idx="3147">
                  <c:v>-5.0800561152133198E-5</c:v>
                </c:pt>
                <c:pt idx="3148">
                  <c:v>-5.0154752183430201E-5</c:v>
                </c:pt>
                <c:pt idx="3149">
                  <c:v>-4.9775309141444503E-5</c:v>
                </c:pt>
                <c:pt idx="3150">
                  <c:v>-4.9750136523044398E-5</c:v>
                </c:pt>
                <c:pt idx="3151">
                  <c:v>-5.0107087281427501E-5</c:v>
                </c:pt>
                <c:pt idx="3152">
                  <c:v>-5.0810845581839598E-5</c:v>
                </c:pt>
                <c:pt idx="3153">
                  <c:v>-5.1767147446825997E-5</c:v>
                </c:pt>
                <c:pt idx="3154">
                  <c:v>-5.28359364135485E-5</c:v>
                </c:pt>
                <c:pt idx="3155">
                  <c:v>-5.3855244181565401E-5</c:v>
                </c:pt>
                <c:pt idx="3156">
                  <c:v>-5.4672219489814603E-5</c:v>
                </c:pt>
                <c:pt idx="3157">
                  <c:v>-5.5171624284851899E-5</c:v>
                </c:pt>
                <c:pt idx="3158">
                  <c:v>-5.5293519629662901E-5</c:v>
                </c:pt>
                <c:pt idx="3159">
                  <c:v>-5.5040325350765299E-5</c:v>
                </c:pt>
                <c:pt idx="3160">
                  <c:v>-5.4477610138402902E-5</c:v>
                </c:pt>
                <c:pt idx="3161">
                  <c:v>-5.3727623738726002E-5</c:v>
                </c:pt>
                <c:pt idx="3162">
                  <c:v>-5.2950269572807503E-5</c:v>
                </c:pt>
                <c:pt idx="3163">
                  <c:v>-5.2312292755850198E-5</c:v>
                </c:pt>
                <c:pt idx="3164">
                  <c:v>-5.1954584515020401E-5</c:v>
                </c:pt>
                <c:pt idx="3165">
                  <c:v>-5.1967954652952398E-5</c:v>
                </c:pt>
                <c:pt idx="3166">
                  <c:v>-5.2380552249731103E-5</c:v>
                </c:pt>
                <c:pt idx="3167">
                  <c:v>-5.3154630411537703E-5</c:v>
                </c:pt>
                <c:pt idx="3168">
                  <c:v>-5.4190979140270397E-5</c:v>
                </c:pt>
                <c:pt idx="3169">
                  <c:v>-5.5342747455154201E-5</c:v>
                </c:pt>
                <c:pt idx="3170">
                  <c:v>-5.6440526912090899E-5</c:v>
                </c:pt>
                <c:pt idx="3171">
                  <c:v>-5.7324901189136799E-5</c:v>
                </c:pt>
                <c:pt idx="3172">
                  <c:v>-5.7876269665984597E-5</c:v>
                </c:pt>
                <c:pt idx="3173">
                  <c:v>-5.80332614008051E-5</c:v>
                </c:pt>
                <c:pt idx="3174">
                  <c:v>-5.7799954744871697E-5</c:v>
                </c:pt>
                <c:pt idx="3175">
                  <c:v>-5.7246495877530302E-5</c:v>
                </c:pt>
                <c:pt idx="3176">
                  <c:v>-5.6502114682663799E-5</c:v>
                </c:pt>
                <c:pt idx="3177">
                  <c:v>-5.5735031973090497E-5</c:v>
                </c:pt>
                <c:pt idx="3178">
                  <c:v>-5.51201118294658E-5</c:v>
                </c:pt>
                <c:pt idx="3179">
                  <c:v>-5.4804620723097602E-5</c:v>
                </c:pt>
                <c:pt idx="3180">
                  <c:v>-5.4882878640694897E-5</c:v>
                </c:pt>
                <c:pt idx="3181">
                  <c:v>-5.5383083534832299E-5</c:v>
                </c:pt>
                <c:pt idx="3182">
                  <c:v>-5.6263912711555897E-5</c:v>
                </c:pt>
                <c:pt idx="3183">
                  <c:v>-5.7419230050132298E-5</c:v>
                </c:pt>
                <c:pt idx="3184">
                  <c:v>-5.8692794259621899E-5</c:v>
                </c:pt>
                <c:pt idx="3185">
                  <c:v>-5.9904933794369297E-5</c:v>
                </c:pt>
                <c:pt idx="3186">
                  <c:v>-6.08870855987842E-5</c:v>
                </c:pt>
                <c:pt idx="3187">
                  <c:v>-6.1513351177827099E-5</c:v>
                </c:pt>
                <c:pt idx="3188">
                  <c:v>-6.1719922595962406E-5</c:v>
                </c:pt>
                <c:pt idx="3189">
                  <c:v>-6.1512687703260498E-5</c:v>
                </c:pt>
                <c:pt idx="3190">
                  <c:v>-6.0967855551243099E-5</c:v>
                </c:pt>
                <c:pt idx="3191">
                  <c:v>-6.0224397125780101E-5</c:v>
                </c:pt>
                <c:pt idx="3192">
                  <c:v>-5.9462350223323399E-5</c:v>
                </c:pt>
                <c:pt idx="3193">
                  <c:v>-5.8867913966202102E-5</c:v>
                </c:pt>
                <c:pt idx="3194">
                  <c:v>-5.8596402809156797E-5</c:v>
                </c:pt>
                <c:pt idx="3195">
                  <c:v>-5.8744516762081198E-5</c:v>
                </c:pt>
                <c:pt idx="3196">
                  <c:v>-5.9335387502976498E-5</c:v>
                </c:pt>
                <c:pt idx="3197">
                  <c:v>-6.0313906042571498E-5</c:v>
                </c:pt>
                <c:pt idx="3198">
                  <c:v>-6.1550663980624895E-5</c:v>
                </c:pt>
                <c:pt idx="3199">
                  <c:v>-6.2856457181946607E-5</c:v>
                </c:pt>
                <c:pt idx="3200">
                  <c:v>-6.4009003447772304E-5</c:v>
                </c:pt>
                <c:pt idx="3201">
                  <c:v>-6.4787134442766193E-5</c:v>
                </c:pt>
                <c:pt idx="3202">
                  <c:v>-6.5001914254062495E-5</c:v>
                </c:pt>
                <c:pt idx="3203">
                  <c:v>-6.4518185637456099E-5</c:v>
                </c:pt>
                <c:pt idx="3204">
                  <c:v>-6.3270525630537206E-5</c:v>
                </c:pt>
                <c:pt idx="3205">
                  <c:v>-6.1278376077760098E-5</c:v>
                </c:pt>
                <c:pt idx="3206">
                  <c:v>-5.8652335750514102E-5</c:v>
                </c:pt>
                <c:pt idx="3207">
                  <c:v>-5.5577039488035502E-5</c:v>
                </c:pt>
                <c:pt idx="3208">
                  <c:v>-5.2270002507894099E-5</c:v>
                </c:pt>
                <c:pt idx="3209">
                  <c:v>-4.8934800880082497E-5</c:v>
                </c:pt>
                <c:pt idx="3210">
                  <c:v>-4.5729047603019802E-5</c:v>
                </c:pt>
                <c:pt idx="3211">
                  <c:v>-4.2754285347134902E-5</c:v>
                </c:pt>
                <c:pt idx="3212">
                  <c:v>-4.0062208033300002E-5</c:v>
                </c:pt>
                <c:pt idx="3213">
                  <c:v>-3.7667869089871403E-5</c:v>
                </c:pt>
                <c:pt idx="3214">
                  <c:v>-3.55630662995717E-5</c:v>
                </c:pt>
                <c:pt idx="3215">
                  <c:v>-3.3726859844130902E-5</c:v>
                </c:pt>
                <c:pt idx="3216">
                  <c:v>-3.2132710160251497E-5</c:v>
                </c:pt>
                <c:pt idx="3217">
                  <c:v>-3.0752825924196602E-5</c:v>
                </c:pt>
                <c:pt idx="3218">
                  <c:v>-2.9560554351910399E-5</c:v>
                </c:pt>
                <c:pt idx="3219">
                  <c:v>-2.8531528100552798E-5</c:v>
                </c:pt>
                <c:pt idx="3220">
                  <c:v>-2.7644080878150299E-5</c:v>
                </c:pt>
                <c:pt idx="3221">
                  <c:v>-2.6879263441241899E-5</c:v>
                </c:pt>
                <c:pt idx="3222">
                  <c:v>-2.62206612310525E-5</c:v>
                </c:pt>
                <c:pt idx="3223">
                  <c:v>-2.5654129413277199E-5</c:v>
                </c:pt>
                <c:pt idx="3224">
                  <c:v>-2.5167507916680999E-5</c:v>
                </c:pt>
                <c:pt idx="3225">
                  <c:v>-2.4750348186209101E-5</c:v>
                </c:pt>
                <c:pt idx="3226">
                  <c:v>-2.439366628091E-5</c:v>
                </c:pt>
                <c:pt idx="3227">
                  <c:v>-2.4089726063607301E-5</c:v>
                </c:pt>
                <c:pt idx="3228">
                  <c:v>-2.38318531473877E-5</c:v>
                </c:pt>
                <c:pt idx="3229">
                  <c:v>-2.3614276468674801E-5</c:v>
                </c:pt>
                <c:pt idx="3230">
                  <c:v>-2.3431994477481399E-5</c:v>
                </c:pt>
                <c:pt idx="3231">
                  <c:v>-2.3280662298889401E-5</c:v>
                </c:pt>
                <c:pt idx="3232">
                  <c:v>-2.3156496929353599E-5</c:v>
                </c:pt>
                <c:pt idx="3233">
                  <c:v>-2.30561970813214E-5</c:v>
                </c:pt>
                <c:pt idx="3234">
                  <c:v>-2.2976875817021E-5</c:v>
                </c:pt>
                <c:pt idx="3235">
                  <c:v>-2.2916003478007899E-5</c:v>
                </c:pt>
                <c:pt idx="3236">
                  <c:v>-2.28713593494177E-5</c:v>
                </c:pt>
                <c:pt idx="3237">
                  <c:v>-2.2840990527925502E-5</c:v>
                </c:pt>
                <c:pt idx="3238">
                  <c:v>-2.2823176910332298E-5</c:v>
                </c:pt>
                <c:pt idx="3239">
                  <c:v>-2.2816401249376701E-5</c:v>
                </c:pt>
                <c:pt idx="3240">
                  <c:v>-2.2819323473527901E-5</c:v>
                </c:pt>
                <c:pt idx="3241">
                  <c:v>-2.2830758578957401E-5</c:v>
                </c:pt>
                <c:pt idx="3242">
                  <c:v>-2.2849657617156999E-5</c:v>
                </c:pt>
                <c:pt idx="3243">
                  <c:v>-2.2875091168238402E-5</c:v>
                </c:pt>
                <c:pt idx="3244">
                  <c:v>-2.2906235029000599E-5</c:v>
                </c:pt>
                <c:pt idx="3245">
                  <c:v>-2.29423579493824E-5</c:v>
                </c:pt>
                <c:pt idx="3246">
                  <c:v>-2.2982810616721799E-5</c:v>
                </c:pt>
                <c:pt idx="3247">
                  <c:v>-2.30270163087665E-5</c:v>
                </c:pt>
                <c:pt idx="3248">
                  <c:v>-2.30744625560312E-5</c:v>
                </c:pt>
                <c:pt idx="3249">
                  <c:v>-2.3124693949409699E-5</c:v>
                </c:pt>
                <c:pt idx="3250">
                  <c:v>-2.3177305694967199E-5</c:v>
                </c:pt>
                <c:pt idx="3251">
                  <c:v>-2.32319380106986E-5</c:v>
                </c:pt>
                <c:pt idx="3252">
                  <c:v>-2.32882711583133E-5</c:v>
                </c:pt>
                <c:pt idx="3253">
                  <c:v>-2.3346021113022399E-5</c:v>
                </c:pt>
                <c:pt idx="3254">
                  <c:v>-2.34049356261086E-5</c:v>
                </c:pt>
                <c:pt idx="3255">
                  <c:v>-2.3464790815310701E-5</c:v>
                </c:pt>
                <c:pt idx="3256">
                  <c:v>-2.3525388101814299E-5</c:v>
                </c:pt>
                <c:pt idx="3257">
                  <c:v>-2.35865515276287E-5</c:v>
                </c:pt>
                <c:pt idx="3258">
                  <c:v>-2.3648125325050899E-5</c:v>
                </c:pt>
                <c:pt idx="3259">
                  <c:v>-2.3709971759360699E-5</c:v>
                </c:pt>
                <c:pt idx="3260">
                  <c:v>-2.3771969267877999E-5</c:v>
                </c:pt>
                <c:pt idx="3261">
                  <c:v>-2.3834010675862801E-5</c:v>
                </c:pt>
                <c:pt idx="3262">
                  <c:v>-2.38960017570335E-5</c:v>
                </c:pt>
                <c:pt idx="3263">
                  <c:v>-2.3957859811853E-5</c:v>
                </c:pt>
                <c:pt idx="3264">
                  <c:v>-2.40195124470344E-5</c:v>
                </c:pt>
                <c:pt idx="3265">
                  <c:v>-2.4080896544787001E-5</c:v>
                </c:pt>
                <c:pt idx="3266">
                  <c:v>-2.41419572158767E-5</c:v>
                </c:pt>
                <c:pt idx="3267">
                  <c:v>-2.42026469802238E-5</c:v>
                </c:pt>
                <c:pt idx="3268">
                  <c:v>-2.4262924940432299E-5</c:v>
                </c:pt>
                <c:pt idx="3269">
                  <c:v>-2.4322756099815199E-5</c:v>
                </c:pt>
                <c:pt idx="3270">
                  <c:v>-2.4382110795387799E-5</c:v>
                </c:pt>
                <c:pt idx="3271">
                  <c:v>-2.44409639380047E-5</c:v>
                </c:pt>
                <c:pt idx="3272">
                  <c:v>-2.44992947406905E-5</c:v>
                </c:pt>
                <c:pt idx="3273">
                  <c:v>-2.4557086110739801E-5</c:v>
                </c:pt>
                <c:pt idx="3274">
                  <c:v>-2.4614324264470501E-5</c:v>
                </c:pt>
                <c:pt idx="3275">
                  <c:v>-2.4670998445399501E-5</c:v>
                </c:pt>
                <c:pt idx="3276">
                  <c:v>-2.4727100457028999E-5</c:v>
                </c:pt>
                <c:pt idx="3277">
                  <c:v>-2.4782624480796099E-5</c:v>
                </c:pt>
                <c:pt idx="3278">
                  <c:v>-2.48375666928578E-5</c:v>
                </c:pt>
                <c:pt idx="3279">
                  <c:v>-2.48919251976561E-5</c:v>
                </c:pt>
                <c:pt idx="3280">
                  <c:v>-2.4945699621380702E-5</c:v>
                </c:pt>
                <c:pt idx="3281">
                  <c:v>-2.4998891086285699E-5</c:v>
                </c:pt>
                <c:pt idx="3282">
                  <c:v>-2.5051501829942901E-5</c:v>
                </c:pt>
                <c:pt idx="3283">
                  <c:v>-2.5103535343685899E-5</c:v>
                </c:pt>
                <c:pt idx="3284">
                  <c:v>-2.5154995935098999E-5</c:v>
                </c:pt>
                <c:pt idx="3285">
                  <c:v>-2.52058887908673E-5</c:v>
                </c:pt>
                <c:pt idx="3286">
                  <c:v>-2.52562197775306E-5</c:v>
                </c:pt>
                <c:pt idx="3287">
                  <c:v>-2.53059953805527E-5</c:v>
                </c:pt>
                <c:pt idx="3288">
                  <c:v>-2.5355222626932399E-5</c:v>
                </c:pt>
                <c:pt idx="3289">
                  <c:v>-2.5403908958689201E-5</c:v>
                </c:pt>
                <c:pt idx="3290">
                  <c:v>-2.5452062196760799E-5</c:v>
                </c:pt>
                <c:pt idx="3291">
                  <c:v>-2.5499690404917299E-5</c:v>
                </c:pt>
                <c:pt idx="3292">
                  <c:v>-2.5546801965538E-5</c:v>
                </c:pt>
                <c:pt idx="3293">
                  <c:v>-2.5593405448726598E-5</c:v>
                </c:pt>
                <c:pt idx="3294">
                  <c:v>-2.5639509471791899E-5</c:v>
                </c:pt>
                <c:pt idx="3295">
                  <c:v>-2.5685122890651301E-5</c:v>
                </c:pt>
                <c:pt idx="3296">
                  <c:v>-2.5730254556802801E-5</c:v>
                </c:pt>
                <c:pt idx="3297">
                  <c:v>-2.5774913340487599E-5</c:v>
                </c:pt>
                <c:pt idx="3298">
                  <c:v>-2.5819108194563499E-5</c:v>
                </c:pt>
                <c:pt idx="3299">
                  <c:v>-2.58628480017617E-5</c:v>
                </c:pt>
                <c:pt idx="3300">
                  <c:v>-2.5906141622578999E-5</c:v>
                </c:pt>
                <c:pt idx="3301">
                  <c:v>-2.5948997825281399E-5</c:v>
                </c:pt>
                <c:pt idx="3302">
                  <c:v>-2.5991425365764702E-5</c:v>
                </c:pt>
                <c:pt idx="3303">
                  <c:v>-2.6033432905697299E-5</c:v>
                </c:pt>
                <c:pt idx="3304">
                  <c:v>-2.6075028959127499E-5</c:v>
                </c:pt>
                <c:pt idx="3305">
                  <c:v>-2.6116221980056398E-5</c:v>
                </c:pt>
                <c:pt idx="3306">
                  <c:v>-2.6157020243471501E-5</c:v>
                </c:pt>
                <c:pt idx="3307">
                  <c:v>-2.6197431983963401E-5</c:v>
                </c:pt>
                <c:pt idx="3308">
                  <c:v>-2.6237465219710899E-5</c:v>
                </c:pt>
                <c:pt idx="3309">
                  <c:v>-2.6277127908093401E-5</c:v>
                </c:pt>
                <c:pt idx="3310">
                  <c:v>-2.6316427762905399E-5</c:v>
                </c:pt>
                <c:pt idx="3311">
                  <c:v>-2.6355372440146599E-5</c:v>
                </c:pt>
                <c:pt idx="3312">
                  <c:v>-2.6393969402080499E-5</c:v>
                </c:pt>
                <c:pt idx="3313">
                  <c:v>-2.6432226015190799E-5</c:v>
                </c:pt>
                <c:pt idx="3314">
                  <c:v>-2.64701493713283E-5</c:v>
                </c:pt>
                <c:pt idx="3315">
                  <c:v>-2.6507746574575499E-5</c:v>
                </c:pt>
                <c:pt idx="3316">
                  <c:v>-2.65450244282569E-5</c:v>
                </c:pt>
                <c:pt idx="3317">
                  <c:v>-2.6581989677565799E-5</c:v>
                </c:pt>
                <c:pt idx="3318">
                  <c:v>-2.6618648877940499E-5</c:v>
                </c:pt>
                <c:pt idx="3319">
                  <c:v>-2.6655008446354301E-5</c:v>
                </c:pt>
                <c:pt idx="3320">
                  <c:v>-2.6691074651931401E-5</c:v>
                </c:pt>
                <c:pt idx="3321">
                  <c:v>-2.6726853588270201E-5</c:v>
                </c:pt>
                <c:pt idx="3322">
                  <c:v>-2.67623512291102E-5</c:v>
                </c:pt>
                <c:pt idx="3323">
                  <c:v>-2.67975733781217E-5</c:v>
                </c:pt>
                <c:pt idx="3324">
                  <c:v>-2.6832525750055599E-5</c:v>
                </c:pt>
                <c:pt idx="3325">
                  <c:v>-2.68672138683067E-5</c:v>
                </c:pt>
                <c:pt idx="3326">
                  <c:v>-2.6901643177114001E-5</c:v>
                </c:pt>
                <c:pt idx="3327">
                  <c:v>-2.69358188504609E-5</c:v>
                </c:pt>
                <c:pt idx="3328">
                  <c:v>-2.69697461001141E-5</c:v>
                </c:pt>
                <c:pt idx="3329">
                  <c:v>-2.7003429910960901E-5</c:v>
                </c:pt>
                <c:pt idx="3330">
                  <c:v>-2.7036875161951599E-5</c:v>
                </c:pt>
                <c:pt idx="3331">
                  <c:v>-2.70700865859639E-5</c:v>
                </c:pt>
                <c:pt idx="3332">
                  <c:v>-2.7103068850072E-5</c:v>
                </c:pt>
                <c:pt idx="3333">
                  <c:v>-2.7135826450359801E-5</c:v>
                </c:pt>
                <c:pt idx="3334">
                  <c:v>-2.7168363776521599E-5</c:v>
                </c:pt>
                <c:pt idx="3335">
                  <c:v>-2.72006851010928E-5</c:v>
                </c:pt>
                <c:pt idx="3336">
                  <c:v>-2.7232794630510301E-5</c:v>
                </c:pt>
                <c:pt idx="3337">
                  <c:v>-2.72646964124038E-5</c:v>
                </c:pt>
                <c:pt idx="3338">
                  <c:v>-2.72963943875028E-5</c:v>
                </c:pt>
                <c:pt idx="3339">
                  <c:v>-2.7327892422298201E-5</c:v>
                </c:pt>
                <c:pt idx="3340">
                  <c:v>-2.7359194274904801E-5</c:v>
                </c:pt>
                <c:pt idx="3341">
                  <c:v>-2.7390303606171E-5</c:v>
                </c:pt>
                <c:pt idx="3342">
                  <c:v>-2.7421223943934401E-5</c:v>
                </c:pt>
                <c:pt idx="3343">
                  <c:v>-2.7451958775531599E-5</c:v>
                </c:pt>
                <c:pt idx="3344">
                  <c:v>-2.74825115032482E-5</c:v>
                </c:pt>
                <c:pt idx="3345">
                  <c:v>-2.7512885372526599E-5</c:v>
                </c:pt>
                <c:pt idx="3346">
                  <c:v>-2.75430836144078E-5</c:v>
                </c:pt>
                <c:pt idx="3347">
                  <c:v>-2.7573109344432999E-5</c:v>
                </c:pt>
                <c:pt idx="3348">
                  <c:v>-2.7602965596832199E-5</c:v>
                </c:pt>
                <c:pt idx="3349">
                  <c:v>-2.76326553202165E-5</c:v>
                </c:pt>
                <c:pt idx="3350">
                  <c:v>-2.7662181440768301E-5</c:v>
                </c:pt>
                <c:pt idx="3351">
                  <c:v>-2.7691546707454199E-5</c:v>
                </c:pt>
                <c:pt idx="3352">
                  <c:v>-2.7720753892320101E-5</c:v>
                </c:pt>
                <c:pt idx="3353">
                  <c:v>-2.77498056536921E-5</c:v>
                </c:pt>
                <c:pt idx="3354">
                  <c:v>-2.7778704582298098E-5</c:v>
                </c:pt>
                <c:pt idx="3355">
                  <c:v>-2.7807453202082101E-5</c:v>
                </c:pt>
                <c:pt idx="3356">
                  <c:v>-2.7836053997090401E-5</c:v>
                </c:pt>
                <c:pt idx="3357">
                  <c:v>-2.7864509359465999E-5</c:v>
                </c:pt>
                <c:pt idx="3358">
                  <c:v>-2.7892821637493099E-5</c:v>
                </c:pt>
                <c:pt idx="3359">
                  <c:v>-2.79209930838131E-5</c:v>
                </c:pt>
                <c:pt idx="3360">
                  <c:v>-2.7949025920472501E-5</c:v>
                </c:pt>
                <c:pt idx="3361">
                  <c:v>-2.79769223539772E-5</c:v>
                </c:pt>
                <c:pt idx="3362">
                  <c:v>-2.80046844578382E-5</c:v>
                </c:pt>
                <c:pt idx="3363">
                  <c:v>-2.8032314318184099E-5</c:v>
                </c:pt>
                <c:pt idx="3364">
                  <c:v>-2.8059813900830999E-5</c:v>
                </c:pt>
                <c:pt idx="3365">
                  <c:v>-2.80871852212706E-5</c:v>
                </c:pt>
                <c:pt idx="3366">
                  <c:v>-2.8114430113898801E-5</c:v>
                </c:pt>
                <c:pt idx="3367">
                  <c:v>-2.8141550498209301E-5</c:v>
                </c:pt>
                <c:pt idx="3368">
                  <c:v>-2.8168548159274599E-5</c:v>
                </c:pt>
                <c:pt idx="3369">
                  <c:v>-2.8195424871840299E-5</c:v>
                </c:pt>
                <c:pt idx="3370">
                  <c:v>-2.8222182346940998E-5</c:v>
                </c:pt>
                <c:pt idx="3371">
                  <c:v>-2.8248822287300799E-5</c:v>
                </c:pt>
                <c:pt idx="3372">
                  <c:v>-2.8275346331567299E-5</c:v>
                </c:pt>
                <c:pt idx="3373">
                  <c:v>-2.8301756045346001E-5</c:v>
                </c:pt>
                <c:pt idx="3374">
                  <c:v>-2.83280530476057E-5</c:v>
                </c:pt>
                <c:pt idx="3375">
                  <c:v>-2.8354238831120001E-5</c:v>
                </c:pt>
                <c:pt idx="3376">
                  <c:v>-2.83803148689326E-5</c:v>
                </c:pt>
                <c:pt idx="3377">
                  <c:v>-2.8406282637376599E-5</c:v>
                </c:pt>
                <c:pt idx="3378">
                  <c:v>-2.8432143540680899E-5</c:v>
                </c:pt>
                <c:pt idx="3379">
                  <c:v>-2.84578989555045E-5</c:v>
                </c:pt>
                <c:pt idx="3380">
                  <c:v>-2.84835502729368E-5</c:v>
                </c:pt>
                <c:pt idx="3381">
                  <c:v>-2.8509098760491001E-5</c:v>
                </c:pt>
                <c:pt idx="3382">
                  <c:v>-2.8534545726862502E-5</c:v>
                </c:pt>
                <c:pt idx="3383">
                  <c:v>-2.8559892418449399E-5</c:v>
                </c:pt>
                <c:pt idx="3384">
                  <c:v>-2.8585140087582602E-5</c:v>
                </c:pt>
                <c:pt idx="3385">
                  <c:v>-2.8610289893862501E-5</c:v>
                </c:pt>
                <c:pt idx="3386">
                  <c:v>-2.86353430526028E-5</c:v>
                </c:pt>
                <c:pt idx="3387">
                  <c:v>-2.8660300653766501E-5</c:v>
                </c:pt>
                <c:pt idx="3388">
                  <c:v>-2.8685163850040399E-5</c:v>
                </c:pt>
                <c:pt idx="3389">
                  <c:v>-2.8709933773647501E-5</c:v>
                </c:pt>
                <c:pt idx="3390">
                  <c:v>-2.8734611413643299E-5</c:v>
                </c:pt>
                <c:pt idx="3391">
                  <c:v>-2.8759197869477199E-5</c:v>
                </c:pt>
                <c:pt idx="3392">
                  <c:v>-2.8783694103476601E-5</c:v>
                </c:pt>
                <c:pt idx="3393">
                  <c:v>-2.88081011704485E-5</c:v>
                </c:pt>
                <c:pt idx="3394">
                  <c:v>-2.88324200393026E-5</c:v>
                </c:pt>
                <c:pt idx="3395">
                  <c:v>-2.8856651586778398E-5</c:v>
                </c:pt>
                <c:pt idx="3396">
                  <c:v>-2.8880796852996902E-5</c:v>
                </c:pt>
                <c:pt idx="3397">
                  <c:v>-2.8904856690356099E-5</c:v>
                </c:pt>
                <c:pt idx="3398">
                  <c:v>-2.8928831968314599E-5</c:v>
                </c:pt>
                <c:pt idx="3399">
                  <c:v>-2.89527236186983E-5</c:v>
                </c:pt>
                <c:pt idx="3400">
                  <c:v>-2.89765324476514E-5</c:v>
                </c:pt>
                <c:pt idx="3401">
                  <c:v>-2.9000259325843999E-5</c:v>
                </c:pt>
                <c:pt idx="3402">
                  <c:v>-2.90239050283021E-5</c:v>
                </c:pt>
                <c:pt idx="3403">
                  <c:v>-2.90474703810799E-5</c:v>
                </c:pt>
                <c:pt idx="3404">
                  <c:v>-2.9070956167323799E-5</c:v>
                </c:pt>
                <c:pt idx="3405">
                  <c:v>-2.9094363150865502E-5</c:v>
                </c:pt>
                <c:pt idx="3406">
                  <c:v>-2.9117692040650401E-5</c:v>
                </c:pt>
                <c:pt idx="3407">
                  <c:v>-2.9140943640198999E-5</c:v>
                </c:pt>
                <c:pt idx="3408">
                  <c:v>-2.9164118624892899E-5</c:v>
                </c:pt>
                <c:pt idx="3409">
                  <c:v>-2.9187217704582999E-5</c:v>
                </c:pt>
                <c:pt idx="3410">
                  <c:v>-2.92102415574133E-5</c:v>
                </c:pt>
                <c:pt idx="3411">
                  <c:v>-2.92331908692007E-5</c:v>
                </c:pt>
                <c:pt idx="3412">
                  <c:v>-2.9256066325807001E-5</c:v>
                </c:pt>
                <c:pt idx="3413">
                  <c:v>-2.9278868529120399E-5</c:v>
                </c:pt>
                <c:pt idx="3414">
                  <c:v>-2.9301598145731499E-5</c:v>
                </c:pt>
                <c:pt idx="3415">
                  <c:v>-2.9324255778192299E-5</c:v>
                </c:pt>
                <c:pt idx="3416">
                  <c:v>-2.93468420413067E-5</c:v>
                </c:pt>
                <c:pt idx="3417">
                  <c:v>-2.9369357549051899E-5</c:v>
                </c:pt>
                <c:pt idx="3418">
                  <c:v>-2.93918028560984E-5</c:v>
                </c:pt>
                <c:pt idx="3419">
                  <c:v>-2.9414178567123399E-5</c:v>
                </c:pt>
                <c:pt idx="3420">
                  <c:v>-2.9436485236415401E-5</c:v>
                </c:pt>
                <c:pt idx="3421">
                  <c:v>-2.9458723420774498E-5</c:v>
                </c:pt>
                <c:pt idx="3422">
                  <c:v>-2.9480893627941799E-5</c:v>
                </c:pt>
                <c:pt idx="3423">
                  <c:v>-2.9502996449875601E-5</c:v>
                </c:pt>
                <c:pt idx="3424">
                  <c:v>-2.9525032330995001E-5</c:v>
                </c:pt>
                <c:pt idx="3425">
                  <c:v>-2.9547001831076601E-5</c:v>
                </c:pt>
                <c:pt idx="3426">
                  <c:v>-2.9568905465892002E-5</c:v>
                </c:pt>
                <c:pt idx="3427">
                  <c:v>-2.9590743706857399E-5</c:v>
                </c:pt>
                <c:pt idx="3428">
                  <c:v>-2.9612517003854699E-5</c:v>
                </c:pt>
                <c:pt idx="3429">
                  <c:v>-2.9634225897387799E-5</c:v>
                </c:pt>
                <c:pt idx="3430">
                  <c:v>-2.96558708057654E-5</c:v>
                </c:pt>
                <c:pt idx="3431">
                  <c:v>-2.9677452217892799E-5</c:v>
                </c:pt>
                <c:pt idx="3432">
                  <c:v>-2.9698970556173701E-5</c:v>
                </c:pt>
                <c:pt idx="3433">
                  <c:v>-2.9720426232293001E-5</c:v>
                </c:pt>
                <c:pt idx="3434">
                  <c:v>-2.9741819784724999E-5</c:v>
                </c:pt>
                <c:pt idx="3435">
                  <c:v>-2.97631515067224E-5</c:v>
                </c:pt>
                <c:pt idx="3436">
                  <c:v>-2.9784421914105901E-5</c:v>
                </c:pt>
                <c:pt idx="3437">
                  <c:v>-2.9805631356704801E-5</c:v>
                </c:pt>
                <c:pt idx="3438">
                  <c:v>-2.9826780281020699E-5</c:v>
                </c:pt>
                <c:pt idx="3439">
                  <c:v>-2.98478690868983E-5</c:v>
                </c:pt>
                <c:pt idx="3440">
                  <c:v>-2.9868898124762999E-5</c:v>
                </c:pt>
                <c:pt idx="3441">
                  <c:v>-2.9889867803684101E-5</c:v>
                </c:pt>
                <c:pt idx="3442">
                  <c:v>-2.9910778492161001E-5</c:v>
                </c:pt>
                <c:pt idx="3443">
                  <c:v>-2.9931630558079399E-5</c:v>
                </c:pt>
                <c:pt idx="3444">
                  <c:v>-2.99524243573349E-5</c:v>
                </c:pt>
                <c:pt idx="3445">
                  <c:v>-2.9973160275618101E-5</c:v>
                </c:pt>
                <c:pt idx="3446">
                  <c:v>-2.99938386442602E-5</c:v>
                </c:pt>
                <c:pt idx="3447">
                  <c:v>-3.0014459819102402E-5</c:v>
                </c:pt>
                <c:pt idx="3448">
                  <c:v>-3.00350241296101E-5</c:v>
                </c:pt>
                <c:pt idx="3449">
                  <c:v>-3.00555319310631E-5</c:v>
                </c:pt>
                <c:pt idx="3450">
                  <c:v>-3.0075983513130599E-5</c:v>
                </c:pt>
                <c:pt idx="3451">
                  <c:v>-3.0096379255853801E-5</c:v>
                </c:pt>
                <c:pt idx="3452">
                  <c:v>-3.0116719423140999E-5</c:v>
                </c:pt>
                <c:pt idx="3453">
                  <c:v>-3.0137004378596399E-5</c:v>
                </c:pt>
                <c:pt idx="3454">
                  <c:v>-3.0157234406664299E-5</c:v>
                </c:pt>
                <c:pt idx="3455">
                  <c:v>-3.0177409804520399E-5</c:v>
                </c:pt>
                <c:pt idx="3456">
                  <c:v>-3.0197530905317602E-5</c:v>
                </c:pt>
                <c:pt idx="3457">
                  <c:v>-3.02175979825722E-5</c:v>
                </c:pt>
                <c:pt idx="3458">
                  <c:v>-3.0237611304048501E-5</c:v>
                </c:pt>
                <c:pt idx="3459">
                  <c:v>-3.0257571178455199E-5</c:v>
                </c:pt>
                <c:pt idx="3460">
                  <c:v>-3.0277477911973801E-5</c:v>
                </c:pt>
                <c:pt idx="3461">
                  <c:v>-3.0297331753262799E-5</c:v>
                </c:pt>
                <c:pt idx="3462">
                  <c:v>-3.03171330096578E-5</c:v>
                </c:pt>
                <c:pt idx="3463">
                  <c:v>-3.0336881911056101E-5</c:v>
                </c:pt>
                <c:pt idx="3464">
                  <c:v>-3.0356578736361001E-5</c:v>
                </c:pt>
                <c:pt idx="3465">
                  <c:v>-3.0376223751718802E-5</c:v>
                </c:pt>
                <c:pt idx="3466">
                  <c:v>-3.0395817222232098E-5</c:v>
                </c:pt>
                <c:pt idx="3467">
                  <c:v>-3.0415359397772599E-5</c:v>
                </c:pt>
                <c:pt idx="3468">
                  <c:v>-3.0434850555420001E-5</c:v>
                </c:pt>
                <c:pt idx="3469">
                  <c:v>-3.0454290888059402E-5</c:v>
                </c:pt>
                <c:pt idx="3470">
                  <c:v>-3.04736806800841E-5</c:v>
                </c:pt>
                <c:pt idx="3471">
                  <c:v>-3.0493020155713101E-5</c:v>
                </c:pt>
                <c:pt idx="3472">
                  <c:v>-3.0512309590276099E-5</c:v>
                </c:pt>
                <c:pt idx="3473">
                  <c:v>-3.05315491819479E-5</c:v>
                </c:pt>
                <c:pt idx="3474">
                  <c:v>-3.0550739164753802E-5</c:v>
                </c:pt>
                <c:pt idx="3475">
                  <c:v>-3.05698798045616E-5</c:v>
                </c:pt>
                <c:pt idx="3476">
                  <c:v>-3.0588971271084298E-5</c:v>
                </c:pt>
                <c:pt idx="3477">
                  <c:v>-3.06080138358869E-5</c:v>
                </c:pt>
                <c:pt idx="3478">
                  <c:v>-3.06270077132967E-5</c:v>
                </c:pt>
                <c:pt idx="3479">
                  <c:v>-3.0645953071510102E-5</c:v>
                </c:pt>
                <c:pt idx="3480">
                  <c:v>-3.06648501749219E-5</c:v>
                </c:pt>
                <c:pt idx="3481">
                  <c:v>-3.0683699251837603E-5</c:v>
                </c:pt>
                <c:pt idx="3482">
                  <c:v>-3.0702500446264099E-5</c:v>
                </c:pt>
                <c:pt idx="3483">
                  <c:v>-3.0721254031628103E-5</c:v>
                </c:pt>
                <c:pt idx="3484">
                  <c:v>-3.0739960174512E-5</c:v>
                </c:pt>
                <c:pt idx="3485">
                  <c:v>-3.0758619073336302E-5</c:v>
                </c:pt>
                <c:pt idx="3486">
                  <c:v>-3.0777230965094998E-5</c:v>
                </c:pt>
                <c:pt idx="3487">
                  <c:v>-3.0795796000511997E-5</c:v>
                </c:pt>
                <c:pt idx="3488">
                  <c:v>-3.0814314403212903E-5</c:v>
                </c:pt>
                <c:pt idx="3489">
                  <c:v>-3.08327863686159E-5</c:v>
                </c:pt>
                <c:pt idx="3490">
                  <c:v>-3.0851212091667599E-5</c:v>
                </c:pt>
                <c:pt idx="3491">
                  <c:v>-3.0869591731990601E-5</c:v>
                </c:pt>
                <c:pt idx="3492">
                  <c:v>-3.0887925486436901E-5</c:v>
                </c:pt>
                <c:pt idx="3493">
                  <c:v>-3.0906213522186001E-5</c:v>
                </c:pt>
                <c:pt idx="3494">
                  <c:v>-3.0924456106635097E-5</c:v>
                </c:pt>
                <c:pt idx="3495">
                  <c:v>-3.0942653310062403E-5</c:v>
                </c:pt>
                <c:pt idx="3496">
                  <c:v>-3.0960805384904101E-5</c:v>
                </c:pt>
                <c:pt idx="3497">
                  <c:v>-3.0978912457759897E-5</c:v>
                </c:pt>
                <c:pt idx="3498">
                  <c:v>-3.09969747342653E-5</c:v>
                </c:pt>
                <c:pt idx="3499">
                  <c:v>-3.1014992391533402E-5</c:v>
                </c:pt>
                <c:pt idx="3500">
                  <c:v>-3.10329655872682E-5</c:v>
                </c:pt>
                <c:pt idx="3501">
                  <c:v>-3.10508944998475E-5</c:v>
                </c:pt>
                <c:pt idx="3502">
                  <c:v>-3.10687792685587E-5</c:v>
                </c:pt>
                <c:pt idx="3503">
                  <c:v>-3.1086620077793501E-5</c:v>
                </c:pt>
                <c:pt idx="3504">
                  <c:v>-3.1104417111680399E-5</c:v>
                </c:pt>
                <c:pt idx="3505">
                  <c:v>-3.11221705094136E-5</c:v>
                </c:pt>
                <c:pt idx="3506">
                  <c:v>-3.1139880412347702E-5</c:v>
                </c:pt>
                <c:pt idx="3507">
                  <c:v>-3.1157547028075899E-5</c:v>
                </c:pt>
                <c:pt idx="3508">
                  <c:v>-3.1175170470174603E-5</c:v>
                </c:pt>
                <c:pt idx="3509">
                  <c:v>-3.1192750922715701E-5</c:v>
                </c:pt>
                <c:pt idx="3510">
                  <c:v>-3.1210288546399801E-5</c:v>
                </c:pt>
                <c:pt idx="3511">
                  <c:v>-3.1227783459778103E-5</c:v>
                </c:pt>
                <c:pt idx="3512">
                  <c:v>-3.1245235862548598E-5</c:v>
                </c:pt>
                <c:pt idx="3513">
                  <c:v>-3.1262645872612703E-5</c:v>
                </c:pt>
                <c:pt idx="3514">
                  <c:v>-3.1280013598943198E-5</c:v>
                </c:pt>
                <c:pt idx="3515">
                  <c:v>-3.1297339267651498E-5</c:v>
                </c:pt>
                <c:pt idx="3516">
                  <c:v>-3.1314622997103401E-5</c:v>
                </c:pt>
                <c:pt idx="3517">
                  <c:v>-3.1331864892243099E-5</c:v>
                </c:pt>
                <c:pt idx="3518">
                  <c:v>-3.1349065183778799E-5</c:v>
                </c:pt>
                <c:pt idx="3519">
                  <c:v>-3.1366223931037102E-5</c:v>
                </c:pt>
                <c:pt idx="3520">
                  <c:v>-3.1383341267525402E-5</c:v>
                </c:pt>
                <c:pt idx="3521">
                  <c:v>-3.1400417452274602E-5</c:v>
                </c:pt>
                <c:pt idx="3522">
                  <c:v>-3.1417452459541697E-5</c:v>
                </c:pt>
                <c:pt idx="3523">
                  <c:v>-3.1434446576325497E-5</c:v>
                </c:pt>
                <c:pt idx="3524">
                  <c:v>-3.1451399848483101E-5</c:v>
                </c:pt>
                <c:pt idx="3525">
                  <c:v>-3.1468312419028403E-5</c:v>
                </c:pt>
                <c:pt idx="3526">
                  <c:v>-3.1485184461279999E-5</c:v>
                </c:pt>
                <c:pt idx="3527">
                  <c:v>-3.15020160476886E-5</c:v>
                </c:pt>
                <c:pt idx="3528">
                  <c:v>-3.1518807389148599E-5</c:v>
                </c:pt>
                <c:pt idx="3529">
                  <c:v>-3.1535558546587002E-5</c:v>
                </c:pt>
                <c:pt idx="3530">
                  <c:v>-3.1552269727936599E-5</c:v>
                </c:pt>
                <c:pt idx="3531">
                  <c:v>-3.15689409767065E-5</c:v>
                </c:pt>
                <c:pt idx="3532">
                  <c:v>-3.1585572475350101E-5</c:v>
                </c:pt>
                <c:pt idx="3533">
                  <c:v>-3.1602164318615199E-5</c:v>
                </c:pt>
                <c:pt idx="3534">
                  <c:v>-3.1618716652023601E-5</c:v>
                </c:pt>
                <c:pt idx="3535">
                  <c:v>-3.1635229599433098E-5</c:v>
                </c:pt>
                <c:pt idx="3536">
                  <c:v>-3.1651703291156702E-5</c:v>
                </c:pt>
                <c:pt idx="3537">
                  <c:v>-3.1668137811947701E-5</c:v>
                </c:pt>
                <c:pt idx="3538">
                  <c:v>-3.1684533357340901E-5</c:v>
                </c:pt>
                <c:pt idx="3539">
                  <c:v>-3.1700889941138901E-5</c:v>
                </c:pt>
                <c:pt idx="3540">
                  <c:v>-3.1717207808848202E-5</c:v>
                </c:pt>
                <c:pt idx="3541">
                  <c:v>-3.1733486987525402E-5</c:v>
                </c:pt>
                <c:pt idx="3542">
                  <c:v>-3.1749727657989097E-5</c:v>
                </c:pt>
                <c:pt idx="3543">
                  <c:v>-3.1765929904793899E-5</c:v>
                </c:pt>
                <c:pt idx="3544">
                  <c:v>-3.1782093816749598E-5</c:v>
                </c:pt>
                <c:pt idx="3545">
                  <c:v>-3.1798219592821801E-5</c:v>
                </c:pt>
                <c:pt idx="3546">
                  <c:v>-3.1814307262801903E-5</c:v>
                </c:pt>
                <c:pt idx="3547">
                  <c:v>-3.1830356991490702E-5</c:v>
                </c:pt>
                <c:pt idx="3548">
                  <c:v>-3.1846368850052403E-5</c:v>
                </c:pt>
                <c:pt idx="3549">
                  <c:v>-3.1862343017623597E-5</c:v>
                </c:pt>
                <c:pt idx="3550">
                  <c:v>-3.18782795612142E-5</c:v>
                </c:pt>
                <c:pt idx="3551">
                  <c:v>-3.1894178606524498E-5</c:v>
                </c:pt>
                <c:pt idx="3552">
                  <c:v>-3.1910040242222001E-5</c:v>
                </c:pt>
                <c:pt idx="3553">
                  <c:v>-3.1925864606961699E-5</c:v>
                </c:pt>
                <c:pt idx="3554">
                  <c:v>-3.1941651823553999E-5</c:v>
                </c:pt>
                <c:pt idx="3555">
                  <c:v>-3.1957401957706302E-5</c:v>
                </c:pt>
                <c:pt idx="3556">
                  <c:v>-3.1973115127890403E-5</c:v>
                </c:pt>
                <c:pt idx="3557">
                  <c:v>-3.1988791482838599E-5</c:v>
                </c:pt>
                <c:pt idx="3558">
                  <c:v>-3.20044310711961E-5</c:v>
                </c:pt>
                <c:pt idx="3559">
                  <c:v>-3.2020034056457099E-5</c:v>
                </c:pt>
                <c:pt idx="3560">
                  <c:v>-3.2035600487972898E-5</c:v>
                </c:pt>
                <c:pt idx="3561">
                  <c:v>-3.2051130527221602E-5</c:v>
                </c:pt>
                <c:pt idx="3562">
                  <c:v>-3.2066624260150999E-5</c:v>
                </c:pt>
                <c:pt idx="3563">
                  <c:v>-3.2082081746004899E-5</c:v>
                </c:pt>
                <c:pt idx="3564">
                  <c:v>-3.2097503149267199E-5</c:v>
                </c:pt>
                <c:pt idx="3565">
                  <c:v>-3.2112888555565802E-5</c:v>
                </c:pt>
                <c:pt idx="3566">
                  <c:v>-3.2128238062426802E-5</c:v>
                </c:pt>
                <c:pt idx="3567">
                  <c:v>-3.2143551737596698E-5</c:v>
                </c:pt>
                <c:pt idx="3568">
                  <c:v>-3.2158829749018401E-5</c:v>
                </c:pt>
                <c:pt idx="3569">
                  <c:v>-3.2174072157955501E-5</c:v>
                </c:pt>
                <c:pt idx="3570">
                  <c:v>-3.21892790695574E-5</c:v>
                </c:pt>
                <c:pt idx="3571">
                  <c:v>-3.2204450561847799E-5</c:v>
                </c:pt>
                <c:pt idx="3572">
                  <c:v>-3.2219586768052099E-5</c:v>
                </c:pt>
                <c:pt idx="3573">
                  <c:v>-3.2234687788234599E-5</c:v>
                </c:pt>
                <c:pt idx="3574">
                  <c:v>-3.22497536909064E-5</c:v>
                </c:pt>
                <c:pt idx="3575">
                  <c:v>-3.2264784602490801E-5</c:v>
                </c:pt>
                <c:pt idx="3576">
                  <c:v>-3.22797806181886E-5</c:v>
                </c:pt>
                <c:pt idx="3577">
                  <c:v>-3.2294741817528601E-5</c:v>
                </c:pt>
                <c:pt idx="3578">
                  <c:v>-3.2309668284956702E-5</c:v>
                </c:pt>
                <c:pt idx="3579">
                  <c:v>-3.2324560164692298E-5</c:v>
                </c:pt>
                <c:pt idx="3580">
                  <c:v>-3.23394175000848E-5</c:v>
                </c:pt>
                <c:pt idx="3581">
                  <c:v>-3.2354240412680597E-5</c:v>
                </c:pt>
                <c:pt idx="3582">
                  <c:v>-3.2369029010073499E-5</c:v>
                </c:pt>
                <c:pt idx="3583">
                  <c:v>-3.2383783340801402E-5</c:v>
                </c:pt>
                <c:pt idx="3584">
                  <c:v>-3.2398503555021002E-5</c:v>
                </c:pt>
                <c:pt idx="3585">
                  <c:v>-3.2413189676766999E-5</c:v>
                </c:pt>
                <c:pt idx="3586">
                  <c:v>-3.2427841878531697E-5</c:v>
                </c:pt>
                <c:pt idx="3587">
                  <c:v>-3.2442460166711897E-5</c:v>
                </c:pt>
                <c:pt idx="3588">
                  <c:v>-3.2457044715643099E-5</c:v>
                </c:pt>
                <c:pt idx="3589">
                  <c:v>-3.2471595558984901E-5</c:v>
                </c:pt>
                <c:pt idx="3590">
                  <c:v>-3.2486112820404E-5</c:v>
                </c:pt>
                <c:pt idx="3591">
                  <c:v>-3.2500596581795003E-5</c:v>
                </c:pt>
                <c:pt idx="3592">
                  <c:v>-3.2515046913888501E-5</c:v>
                </c:pt>
                <c:pt idx="3593">
                  <c:v>-3.2529463920983599E-5</c:v>
                </c:pt>
                <c:pt idx="3594">
                  <c:v>-3.2543847701110502E-5</c:v>
                </c:pt>
                <c:pt idx="3595">
                  <c:v>-3.2558198335927897E-5</c:v>
                </c:pt>
                <c:pt idx="3596">
                  <c:v>-3.2572515903056799E-5</c:v>
                </c:pt>
                <c:pt idx="3597">
                  <c:v>-3.2586800514556697E-5</c:v>
                </c:pt>
                <c:pt idx="3598">
                  <c:v>-3.2601052235520903E-5</c:v>
                </c:pt>
                <c:pt idx="3599">
                  <c:v>-3.2615271146899399E-5</c:v>
                </c:pt>
                <c:pt idx="3600">
                  <c:v>-3.2629457365706603E-5</c:v>
                </c:pt>
                <c:pt idx="3601">
                  <c:v>-3.2643610956475697E-5</c:v>
                </c:pt>
                <c:pt idx="3602">
                  <c:v>-3.2657732010732902E-5</c:v>
                </c:pt>
                <c:pt idx="3603">
                  <c:v>-3.2671820612230199E-5</c:v>
                </c:pt>
                <c:pt idx="3604">
                  <c:v>-3.2685876858372102E-5</c:v>
                </c:pt>
                <c:pt idx="3605">
                  <c:v>-3.2699900820634002E-5</c:v>
                </c:pt>
                <c:pt idx="3606">
                  <c:v>-3.2713892585756002E-5</c:v>
                </c:pt>
                <c:pt idx="3607">
                  <c:v>-3.2727852265651498E-5</c:v>
                </c:pt>
                <c:pt idx="3608">
                  <c:v>-3.2741779885369199E-5</c:v>
                </c:pt>
                <c:pt idx="3609">
                  <c:v>-3.2755675578965499E-5</c:v>
                </c:pt>
                <c:pt idx="3610">
                  <c:v>-3.2769539443236998E-5</c:v>
                </c:pt>
                <c:pt idx="3611">
                  <c:v>-3.2783371466959102E-5</c:v>
                </c:pt>
                <c:pt idx="3612">
                  <c:v>-3.2797171853078098E-5</c:v>
                </c:pt>
                <c:pt idx="3613">
                  <c:v>-3.2810940607200898E-5</c:v>
                </c:pt>
                <c:pt idx="3614">
                  <c:v>-3.2824677824360601E-5</c:v>
                </c:pt>
                <c:pt idx="3615">
                  <c:v>-3.2838383591236499E-5</c:v>
                </c:pt>
                <c:pt idx="3616">
                  <c:v>-3.2852058007389199E-5</c:v>
                </c:pt>
                <c:pt idx="3617">
                  <c:v>-3.2865701151776197E-5</c:v>
                </c:pt>
                <c:pt idx="3618">
                  <c:v>-3.28793130774599E-5</c:v>
                </c:pt>
                <c:pt idx="3619">
                  <c:v>-3.2892893876101701E-5</c:v>
                </c:pt>
                <c:pt idx="3620">
                  <c:v>-3.2906443656373703E-5</c:v>
                </c:pt>
                <c:pt idx="3621">
                  <c:v>-3.2919962442245801E-5</c:v>
                </c:pt>
                <c:pt idx="3622">
                  <c:v>-3.29334503841832E-5</c:v>
                </c:pt>
                <c:pt idx="3623">
                  <c:v>-3.2946907489491897E-5</c:v>
                </c:pt>
                <c:pt idx="3624">
                  <c:v>-3.2960333893462401E-5</c:v>
                </c:pt>
                <c:pt idx="3625">
                  <c:v>-3.2973729650995999E-5</c:v>
                </c:pt>
                <c:pt idx="3626">
                  <c:v>-3.2987094820506997E-5</c:v>
                </c:pt>
                <c:pt idx="3627">
                  <c:v>-3.3000429534731902E-5</c:v>
                </c:pt>
                <c:pt idx="3628">
                  <c:v>-3.3013733826239897E-5</c:v>
                </c:pt>
                <c:pt idx="3629">
                  <c:v>-3.3027007777591899E-5</c:v>
                </c:pt>
                <c:pt idx="3630">
                  <c:v>-3.3040251506879398E-5</c:v>
                </c:pt>
                <c:pt idx="3631">
                  <c:v>-3.3053465019719498E-5</c:v>
                </c:pt>
                <c:pt idx="3632">
                  <c:v>-3.3066648464725302E-5</c:v>
                </c:pt>
                <c:pt idx="3633">
                  <c:v>-3.3079801852271498E-5</c:v>
                </c:pt>
                <c:pt idx="3634">
                  <c:v>-3.30929253209613E-5</c:v>
                </c:pt>
                <c:pt idx="3635">
                  <c:v>-3.31060189493462E-5</c:v>
                </c:pt>
                <c:pt idx="3636">
                  <c:v>-3.3119082701677598E-5</c:v>
                </c:pt>
                <c:pt idx="3637">
                  <c:v>-3.3132116810059903E-5</c:v>
                </c:pt>
                <c:pt idx="3638">
                  <c:v>-3.3145121239556997E-5</c:v>
                </c:pt>
                <c:pt idx="3639">
                  <c:v>-3.3158096130146198E-5</c:v>
                </c:pt>
                <c:pt idx="3640">
                  <c:v>-3.3171041486694998E-5</c:v>
                </c:pt>
                <c:pt idx="3641">
                  <c:v>-3.3183957458104802E-5</c:v>
                </c:pt>
                <c:pt idx="3642">
                  <c:v>-3.3196844036484102E-5</c:v>
                </c:pt>
                <c:pt idx="3643">
                  <c:v>-3.3209701397005099E-5</c:v>
                </c:pt>
                <c:pt idx="3644">
                  <c:v>-3.32225295565426E-5</c:v>
                </c:pt>
                <c:pt idx="3645">
                  <c:v>-3.3235328561789398E-5</c:v>
                </c:pt>
                <c:pt idx="3646">
                  <c:v>-3.3248098570419802E-5</c:v>
                </c:pt>
                <c:pt idx="3647">
                  <c:v>-3.3260839574004797E-5</c:v>
                </c:pt>
                <c:pt idx="3648">
                  <c:v>-3.3273551681337499E-5</c:v>
                </c:pt>
                <c:pt idx="3649">
                  <c:v>-3.3286234914556801E-5</c:v>
                </c:pt>
                <c:pt idx="3650">
                  <c:v>-3.3298889454692101E-5</c:v>
                </c:pt>
                <c:pt idx="3651">
                  <c:v>-3.3311515283694199E-5</c:v>
                </c:pt>
                <c:pt idx="3652">
                  <c:v>-3.33241124677233E-5</c:v>
                </c:pt>
                <c:pt idx="3653">
                  <c:v>-3.3336681183001302E-5</c:v>
                </c:pt>
                <c:pt idx="3654">
                  <c:v>-3.3349221381367999E-5</c:v>
                </c:pt>
                <c:pt idx="3655">
                  <c:v>-3.3361733194327301E-5</c:v>
                </c:pt>
                <c:pt idx="3656">
                  <c:v>-3.3374216701988801E-5</c:v>
                </c:pt>
                <c:pt idx="3657">
                  <c:v>-3.3386671922563299E-5</c:v>
                </c:pt>
                <c:pt idx="3658">
                  <c:v>-3.3399098978863601E-5</c:v>
                </c:pt>
                <c:pt idx="3659">
                  <c:v>-3.3411497900757003E-5</c:v>
                </c:pt>
                <c:pt idx="3660">
                  <c:v>-3.3423868798245702E-5</c:v>
                </c:pt>
                <c:pt idx="3661">
                  <c:v>-3.3436211709337503E-5</c:v>
                </c:pt>
                <c:pt idx="3662">
                  <c:v>-3.3448526723635698E-5</c:v>
                </c:pt>
                <c:pt idx="3663">
                  <c:v>-3.3460813903248198E-5</c:v>
                </c:pt>
                <c:pt idx="3664">
                  <c:v>-3.3473073304946297E-5</c:v>
                </c:pt>
                <c:pt idx="3665">
                  <c:v>-3.3485305044411099E-5</c:v>
                </c:pt>
                <c:pt idx="3666">
                  <c:v>-3.3497509134955002E-5</c:v>
                </c:pt>
                <c:pt idx="3667">
                  <c:v>-3.3509685692659798E-5</c:v>
                </c:pt>
                <c:pt idx="3668">
                  <c:v>-3.3521834731443898E-5</c:v>
                </c:pt>
                <c:pt idx="3669">
                  <c:v>-3.35339563506629E-5</c:v>
                </c:pt>
                <c:pt idx="3670">
                  <c:v>-3.3546050641576301E-5</c:v>
                </c:pt>
                <c:pt idx="3671">
                  <c:v>-3.3558117640407797E-5</c:v>
                </c:pt>
                <c:pt idx="3672">
                  <c:v>-3.3570157422223103E-5</c:v>
                </c:pt>
                <c:pt idx="3673">
                  <c:v>-3.3582170052051702E-5</c:v>
                </c:pt>
                <c:pt idx="3674">
                  <c:v>-3.3594155606118801E-5</c:v>
                </c:pt>
                <c:pt idx="3675">
                  <c:v>-3.3606114145939401E-5</c:v>
                </c:pt>
                <c:pt idx="3676">
                  <c:v>-3.36180457302855E-5</c:v>
                </c:pt>
                <c:pt idx="3677">
                  <c:v>-3.36299504607178E-5</c:v>
                </c:pt>
                <c:pt idx="3678">
                  <c:v>-3.3641828359973102E-5</c:v>
                </c:pt>
                <c:pt idx="3679">
                  <c:v>-3.365367953033E-5</c:v>
                </c:pt>
                <c:pt idx="3680">
                  <c:v>-3.36655039938668E-5</c:v>
                </c:pt>
                <c:pt idx="3681">
                  <c:v>-3.3677301903490898E-5</c:v>
                </c:pt>
                <c:pt idx="3682">
                  <c:v>-3.3689073198028797E-5</c:v>
                </c:pt>
                <c:pt idx="3683">
                  <c:v>-3.3700818047551498E-5</c:v>
                </c:pt>
                <c:pt idx="3684">
                  <c:v>-3.3712536484476301E-5</c:v>
                </c:pt>
                <c:pt idx="3685">
                  <c:v>-3.3724228566770299E-5</c:v>
                </c:pt>
                <c:pt idx="3686">
                  <c:v>-3.37358943363314E-5</c:v>
                </c:pt>
                <c:pt idx="3687">
                  <c:v>-3.3747533905129099E-5</c:v>
                </c:pt>
                <c:pt idx="3688">
                  <c:v>-3.37591473216181E-5</c:v>
                </c:pt>
                <c:pt idx="3689">
                  <c:v>-3.3770734638539702E-5</c:v>
                </c:pt>
                <c:pt idx="3690">
                  <c:v>-3.3782295959328703E-5</c:v>
                </c:pt>
                <c:pt idx="3691">
                  <c:v>-3.37938312697705E-5</c:v>
                </c:pt>
                <c:pt idx="3692">
                  <c:v>-3.38053407387051E-5</c:v>
                </c:pt>
                <c:pt idx="3693">
                  <c:v>-3.3816824320592399E-5</c:v>
                </c:pt>
                <c:pt idx="3694">
                  <c:v>-3.3828282182493797E-5</c:v>
                </c:pt>
                <c:pt idx="3695">
                  <c:v>-3.3839714297339002E-5</c:v>
                </c:pt>
                <c:pt idx="3696">
                  <c:v>-3.3851120784129197E-5</c:v>
                </c:pt>
                <c:pt idx="3697">
                  <c:v>-3.3862501705857701E-5</c:v>
                </c:pt>
                <c:pt idx="3698">
                  <c:v>-3.3873857082500098E-5</c:v>
                </c:pt>
                <c:pt idx="3699">
                  <c:v>-3.388518704801E-5</c:v>
                </c:pt>
                <c:pt idx="3700">
                  <c:v>-3.3896491609741998E-5</c:v>
                </c:pt>
                <c:pt idx="3701">
                  <c:v>-3.3907770833268403E-5</c:v>
                </c:pt>
                <c:pt idx="3702">
                  <c:v>-3.3919024813425903E-5</c:v>
                </c:pt>
                <c:pt idx="3703">
                  <c:v>-3.3930253543038E-5</c:v>
                </c:pt>
                <c:pt idx="3704">
                  <c:v>-3.3941457164694799E-5</c:v>
                </c:pt>
                <c:pt idx="3705">
                  <c:v>-3.3952635722549902E-5</c:v>
                </c:pt>
                <c:pt idx="3706">
                  <c:v>-3.3963789244847997E-5</c:v>
                </c:pt>
                <c:pt idx="3707">
                  <c:v>-3.3974917811084197E-5</c:v>
                </c:pt>
                <c:pt idx="3708">
                  <c:v>-3.3986021475631003E-5</c:v>
                </c:pt>
                <c:pt idx="3709">
                  <c:v>-3.3997100336244501E-5</c:v>
                </c:pt>
                <c:pt idx="3710">
                  <c:v>-3.4008154376935697E-5</c:v>
                </c:pt>
                <c:pt idx="3711">
                  <c:v>-3.4019183748198298E-5</c:v>
                </c:pt>
                <c:pt idx="3712">
                  <c:v>-3.4030188459661198E-5</c:v>
                </c:pt>
                <c:pt idx="3713">
                  <c:v>-3.4041168584152899E-5</c:v>
                </c:pt>
                <c:pt idx="3714">
                  <c:v>-3.4052124175049202E-5</c:v>
                </c:pt>
                <c:pt idx="3715">
                  <c:v>-3.40630553224888E-5</c:v>
                </c:pt>
                <c:pt idx="3716">
                  <c:v>-3.4073962026842903E-5</c:v>
                </c:pt>
                <c:pt idx="3717">
                  <c:v>-3.4084844386251703E-5</c:v>
                </c:pt>
                <c:pt idx="3718">
                  <c:v>-3.4095702462146697E-5</c:v>
                </c:pt>
                <c:pt idx="3719">
                  <c:v>-3.4106536316291597E-5</c:v>
                </c:pt>
                <c:pt idx="3720">
                  <c:v>-3.4117346006179497E-5</c:v>
                </c:pt>
                <c:pt idx="3721">
                  <c:v>-3.41281315633026E-5</c:v>
                </c:pt>
                <c:pt idx="3722">
                  <c:v>-3.41388930928036E-5</c:v>
                </c:pt>
                <c:pt idx="3723">
                  <c:v>-3.4149630602914797E-5</c:v>
                </c:pt>
                <c:pt idx="3724">
                  <c:v>-3.4160344206726603E-5</c:v>
                </c:pt>
                <c:pt idx="3725">
                  <c:v>-3.4171033916378998E-5</c:v>
                </c:pt>
                <c:pt idx="3726">
                  <c:v>-3.4181699840567398E-5</c:v>
                </c:pt>
                <c:pt idx="3727">
                  <c:v>-3.4192342006840302E-5</c:v>
                </c:pt>
                <c:pt idx="3728">
                  <c:v>-3.4202960456716399E-5</c:v>
                </c:pt>
                <c:pt idx="3729">
                  <c:v>-3.4213555266909498E-5</c:v>
                </c:pt>
                <c:pt idx="3730">
                  <c:v>-3.4224126522942002E-5</c:v>
                </c:pt>
                <c:pt idx="3731">
                  <c:v>-3.4234674235587898E-5</c:v>
                </c:pt>
                <c:pt idx="3732">
                  <c:v>-3.4245198466778E-5</c:v>
                </c:pt>
                <c:pt idx="3733">
                  <c:v>-3.4255699292625897E-5</c:v>
                </c:pt>
                <c:pt idx="3734">
                  <c:v>-3.42661767690801E-5</c:v>
                </c:pt>
                <c:pt idx="3735">
                  <c:v>-3.4276630968857297E-5</c:v>
                </c:pt>
                <c:pt idx="3736">
                  <c:v>-3.42870619315585E-5</c:v>
                </c:pt>
                <c:pt idx="3737">
                  <c:v>-3.42974696861117E-5</c:v>
                </c:pt>
                <c:pt idx="3738">
                  <c:v>-3.4307854309026301E-5</c:v>
                </c:pt>
                <c:pt idx="3739">
                  <c:v>-3.4318215913776901E-5</c:v>
                </c:pt>
                <c:pt idx="3740">
                  <c:v>-3.4328554470783598E-5</c:v>
                </c:pt>
                <c:pt idx="3741">
                  <c:v>-3.4338870083991999E-5</c:v>
                </c:pt>
                <c:pt idx="3742">
                  <c:v>-3.4349162807762002E-5</c:v>
                </c:pt>
                <c:pt idx="3743">
                  <c:v>-3.4359432687060098E-5</c:v>
                </c:pt>
                <c:pt idx="3744">
                  <c:v>-3.4369679777630503E-5</c:v>
                </c:pt>
                <c:pt idx="3745">
                  <c:v>-3.4379904136587597E-5</c:v>
                </c:pt>
                <c:pt idx="3746">
                  <c:v>-3.4390105827914799E-5</c:v>
                </c:pt>
                <c:pt idx="3747">
                  <c:v>-3.4400284920164497E-5</c:v>
                </c:pt>
                <c:pt idx="3748">
                  <c:v>-3.4410441392259403E-5</c:v>
                </c:pt>
                <c:pt idx="3749">
                  <c:v>-3.4420575396303702E-5</c:v>
                </c:pt>
                <c:pt idx="3750">
                  <c:v>-3.4430686946766398E-5</c:v>
                </c:pt>
                <c:pt idx="3751">
                  <c:v>-3.44407760710049E-5</c:v>
                </c:pt>
                <c:pt idx="3752">
                  <c:v>-3.4450842885446902E-5</c:v>
                </c:pt>
                <c:pt idx="3753">
                  <c:v>-3.4460887407259802E-5</c:v>
                </c:pt>
                <c:pt idx="3754">
                  <c:v>-3.4470909691252801E-5</c:v>
                </c:pt>
                <c:pt idx="3755">
                  <c:v>-3.4480909788628902E-5</c:v>
                </c:pt>
                <c:pt idx="3756">
                  <c:v>-3.4490887783015E-5</c:v>
                </c:pt>
                <c:pt idx="3757">
                  <c:v>-3.4500843681837702E-5</c:v>
                </c:pt>
                <c:pt idx="3758">
                  <c:v>-3.4510777539723497E-5</c:v>
                </c:pt>
                <c:pt idx="3759">
                  <c:v>-3.4520689484722701E-5</c:v>
                </c:pt>
                <c:pt idx="3760">
                  <c:v>-3.4530579495143999E-5</c:v>
                </c:pt>
                <c:pt idx="3761">
                  <c:v>-3.4540447650329502E-5</c:v>
                </c:pt>
                <c:pt idx="3762">
                  <c:v>-3.45502940230393E-5</c:v>
                </c:pt>
                <c:pt idx="3763">
                  <c:v>-3.4560118612417903E-5</c:v>
                </c:pt>
                <c:pt idx="3764">
                  <c:v>-3.4569921526989903E-5</c:v>
                </c:pt>
                <c:pt idx="3765">
                  <c:v>-3.4579702809649503E-5</c:v>
                </c:pt>
                <c:pt idx="3766">
                  <c:v>-3.4589462492385403E-5</c:v>
                </c:pt>
                <c:pt idx="3767">
                  <c:v>-3.4599200618196702E-5</c:v>
                </c:pt>
                <c:pt idx="3768">
                  <c:v>-3.4608917280742897E-5</c:v>
                </c:pt>
                <c:pt idx="3769">
                  <c:v>-3.4618612501363999E-5</c:v>
                </c:pt>
                <c:pt idx="3770">
                  <c:v>-3.4628286356214898E-5</c:v>
                </c:pt>
                <c:pt idx="3771">
                  <c:v>-3.4637938857082702E-5</c:v>
                </c:pt>
                <c:pt idx="3772">
                  <c:v>-3.4647570146081302E-5</c:v>
                </c:pt>
                <c:pt idx="3773">
                  <c:v>-3.4657180133482197E-5</c:v>
                </c:pt>
                <c:pt idx="3774">
                  <c:v>-3.4666768980329401E-5</c:v>
                </c:pt>
                <c:pt idx="3775">
                  <c:v>-3.46763366845173E-5</c:v>
                </c:pt>
                <c:pt idx="3776">
                  <c:v>-3.4685883372910903E-5</c:v>
                </c:pt>
                <c:pt idx="3777">
                  <c:v>-3.4695409020018802E-5</c:v>
                </c:pt>
                <c:pt idx="3778">
                  <c:v>-3.4704913696983503E-5</c:v>
                </c:pt>
                <c:pt idx="3779">
                  <c:v>-3.4714397469714599E-5</c:v>
                </c:pt>
                <c:pt idx="3780">
                  <c:v>-3.4723860368846303E-5</c:v>
                </c:pt>
                <c:pt idx="3781">
                  <c:v>-3.4733302440695698E-5</c:v>
                </c:pt>
                <c:pt idx="3782">
                  <c:v>-3.4742723764456699E-5</c:v>
                </c:pt>
                <c:pt idx="3783">
                  <c:v>-3.4752124396603697E-5</c:v>
                </c:pt>
                <c:pt idx="3784">
                  <c:v>-3.47615043548669E-5</c:v>
                </c:pt>
                <c:pt idx="3785">
                  <c:v>-3.4770863675285303E-5</c:v>
                </c:pt>
                <c:pt idx="3786">
                  <c:v>-3.4780202480655902E-5</c:v>
                </c:pt>
                <c:pt idx="3787">
                  <c:v>-3.4789520763891897E-5</c:v>
                </c:pt>
                <c:pt idx="3788">
                  <c:v>-3.4798818595915101E-5</c:v>
                </c:pt>
                <c:pt idx="3789">
                  <c:v>-3.4808096020294102E-5</c:v>
                </c:pt>
                <c:pt idx="3790">
                  <c:v>-3.4817353080755797E-5</c:v>
                </c:pt>
                <c:pt idx="3791">
                  <c:v>-3.4826589820930298E-5</c:v>
                </c:pt>
                <c:pt idx="3792">
                  <c:v>-3.4835806294323403E-5</c:v>
                </c:pt>
                <c:pt idx="3793">
                  <c:v>-3.4845002567479997E-5</c:v>
                </c:pt>
                <c:pt idx="3794">
                  <c:v>-3.4854178685680397E-5</c:v>
                </c:pt>
                <c:pt idx="3795">
                  <c:v>-3.4863334696579101E-5</c:v>
                </c:pt>
                <c:pt idx="3796">
                  <c:v>-3.4872470591353402E-5</c:v>
                </c:pt>
                <c:pt idx="3797">
                  <c:v>-3.4881586543105799E-5</c:v>
                </c:pt>
                <c:pt idx="3798">
                  <c:v>-3.4890682529503598E-5</c:v>
                </c:pt>
                <c:pt idx="3799">
                  <c:v>-3.4899758562099798E-5</c:v>
                </c:pt>
                <c:pt idx="3800">
                  <c:v>-3.4908814737883799E-5</c:v>
                </c:pt>
                <c:pt idx="3801">
                  <c:v>-3.4917851098515E-5</c:v>
                </c:pt>
                <c:pt idx="3802">
                  <c:v>-3.4926867677174099E-5</c:v>
                </c:pt>
                <c:pt idx="3803">
                  <c:v>-3.4935864543784703E-5</c:v>
                </c:pt>
                <c:pt idx="3804">
                  <c:v>-3.49448417278784E-5</c:v>
                </c:pt>
                <c:pt idx="3805">
                  <c:v>-3.4953799281809902E-5</c:v>
                </c:pt>
                <c:pt idx="3806">
                  <c:v>-3.4962737279745198E-5</c:v>
                </c:pt>
                <c:pt idx="3807">
                  <c:v>-3.4971655740064198E-5</c:v>
                </c:pt>
                <c:pt idx="3808">
                  <c:v>-3.4980554717215501E-5</c:v>
                </c:pt>
                <c:pt idx="3809">
                  <c:v>-3.4989434231363703E-5</c:v>
                </c:pt>
                <c:pt idx="3810">
                  <c:v>-3.4998294395367302E-5</c:v>
                </c:pt>
                <c:pt idx="3811">
                  <c:v>-3.5007135198555502E-5</c:v>
                </c:pt>
                <c:pt idx="3812">
                  <c:v>-3.5015956676148202E-5</c:v>
                </c:pt>
                <c:pt idx="3813">
                  <c:v>-3.5024758965814799E-5</c:v>
                </c:pt>
                <c:pt idx="3814">
                  <c:v>-3.5033542014761098E-5</c:v>
                </c:pt>
                <c:pt idx="3815">
                  <c:v>-3.5042305947351601E-5</c:v>
                </c:pt>
                <c:pt idx="3816">
                  <c:v>-3.5051050732165702E-5</c:v>
                </c:pt>
                <c:pt idx="3817">
                  <c:v>-3.5059776483606902E-5</c:v>
                </c:pt>
                <c:pt idx="3818">
                  <c:v>-3.5068483221066998E-5</c:v>
                </c:pt>
                <c:pt idx="3819">
                  <c:v>-3.5077171005338101E-5</c:v>
                </c:pt>
                <c:pt idx="3820">
                  <c:v>-3.5085839833084099E-5</c:v>
                </c:pt>
                <c:pt idx="3821">
                  <c:v>-3.5094489782460899E-5</c:v>
                </c:pt>
                <c:pt idx="3822">
                  <c:v>-3.5103120925612899E-5</c:v>
                </c:pt>
                <c:pt idx="3823">
                  <c:v>-3.5111733323719297E-5</c:v>
                </c:pt>
                <c:pt idx="3824">
                  <c:v>-3.5120326909193803E-5</c:v>
                </c:pt>
                <c:pt idx="3825">
                  <c:v>-3.5128901863461603E-5</c:v>
                </c:pt>
                <c:pt idx="3826">
                  <c:v>-3.5137458111596E-5</c:v>
                </c:pt>
                <c:pt idx="3827">
                  <c:v>-3.5145995817565903E-5</c:v>
                </c:pt>
                <c:pt idx="3828">
                  <c:v>-3.5154514928703202E-5</c:v>
                </c:pt>
                <c:pt idx="3829">
                  <c:v>-3.5163015541750702E-5</c:v>
                </c:pt>
                <c:pt idx="3830">
                  <c:v>-3.5171497702132402E-5</c:v>
                </c:pt>
                <c:pt idx="3831">
                  <c:v>-3.5179961441809402E-5</c:v>
                </c:pt>
                <c:pt idx="3832">
                  <c:v>-3.5188406787841201E-5</c:v>
                </c:pt>
                <c:pt idx="3833">
                  <c:v>-3.51968337955369E-5</c:v>
                </c:pt>
                <c:pt idx="3834">
                  <c:v>-3.5205242543091398E-5</c:v>
                </c:pt>
                <c:pt idx="3835">
                  <c:v>-3.5213633042702097E-5</c:v>
                </c:pt>
                <c:pt idx="3836">
                  <c:v>-3.5222005331920001E-5</c:v>
                </c:pt>
                <c:pt idx="3837">
                  <c:v>-3.5230359482495603E-5</c:v>
                </c:pt>
                <c:pt idx="3838">
                  <c:v>-3.5238695525596498E-5</c:v>
                </c:pt>
                <c:pt idx="3839">
                  <c:v>-3.5247013524397703E-5</c:v>
                </c:pt>
                <c:pt idx="3840">
                  <c:v>-3.5255313467654402E-5</c:v>
                </c:pt>
                <c:pt idx="3841">
                  <c:v>-3.5263595444249603E-5</c:v>
                </c:pt>
                <c:pt idx="3842">
                  <c:v>-3.5271859479215603E-5</c:v>
                </c:pt>
                <c:pt idx="3843">
                  <c:v>-3.5280105648235197E-5</c:v>
                </c:pt>
                <c:pt idx="3844">
                  <c:v>-3.5288333945156899E-5</c:v>
                </c:pt>
                <c:pt idx="3845">
                  <c:v>-3.5296544470698598E-5</c:v>
                </c:pt>
                <c:pt idx="3846">
                  <c:v>-3.5304737196943701E-5</c:v>
                </c:pt>
                <c:pt idx="3847">
                  <c:v>-3.53129122466668E-5</c:v>
                </c:pt>
                <c:pt idx="3848">
                  <c:v>-3.5321069609752298E-5</c:v>
                </c:pt>
                <c:pt idx="3849">
                  <c:v>-3.5329209356502302E-5</c:v>
                </c:pt>
                <c:pt idx="3850">
                  <c:v>-3.5337331478249801E-5</c:v>
                </c:pt>
                <c:pt idx="3851">
                  <c:v>-3.5345436096795802E-5</c:v>
                </c:pt>
                <c:pt idx="3852">
                  <c:v>-3.5353523186151098E-5</c:v>
                </c:pt>
                <c:pt idx="3853">
                  <c:v>-3.5361592850424699E-5</c:v>
                </c:pt>
                <c:pt idx="3854">
                  <c:v>-3.53696450438901E-5</c:v>
                </c:pt>
                <c:pt idx="3855">
                  <c:v>-3.53776799028504E-5</c:v>
                </c:pt>
                <c:pt idx="3856">
                  <c:v>-3.5385697420590403E-5</c:v>
                </c:pt>
                <c:pt idx="3857">
                  <c:v>-3.5393697676592698E-5</c:v>
                </c:pt>
                <c:pt idx="3858">
                  <c:v>-3.5401680653093901E-5</c:v>
                </c:pt>
                <c:pt idx="3859">
                  <c:v>-3.54096464316136E-5</c:v>
                </c:pt>
                <c:pt idx="3860">
                  <c:v>-3.5417595033007503E-5</c:v>
                </c:pt>
                <c:pt idx="3861">
                  <c:v>-3.5425526541805098E-5</c:v>
                </c:pt>
                <c:pt idx="3862">
                  <c:v>-3.5433440955958797E-5</c:v>
                </c:pt>
                <c:pt idx="3863">
                  <c:v>-3.5441338303327099E-5</c:v>
                </c:pt>
                <c:pt idx="3864">
                  <c:v>-3.5449218725544098E-5</c:v>
                </c:pt>
                <c:pt idx="3865">
                  <c:v>-3.5457082109183801E-5</c:v>
                </c:pt>
                <c:pt idx="3866">
                  <c:v>-3.5464928581818803E-5</c:v>
                </c:pt>
                <c:pt idx="3867">
                  <c:v>-3.5472758224783898E-5</c:v>
                </c:pt>
                <c:pt idx="3868">
                  <c:v>-3.5480571032608398E-5</c:v>
                </c:pt>
                <c:pt idx="3869">
                  <c:v>-3.54883670511791E-5</c:v>
                </c:pt>
                <c:pt idx="3870">
                  <c:v>-3.5496146302931203E-5</c:v>
                </c:pt>
                <c:pt idx="3871">
                  <c:v>-3.5503908829068801E-5</c:v>
                </c:pt>
                <c:pt idx="3872">
                  <c:v>-3.5511654703194998E-5</c:v>
                </c:pt>
                <c:pt idx="3873">
                  <c:v>-3.5519383963536398E-5</c:v>
                </c:pt>
                <c:pt idx="3874">
                  <c:v>-3.55270965929878E-5</c:v>
                </c:pt>
                <c:pt idx="3875">
                  <c:v>-3.5534792720473901E-5</c:v>
                </c:pt>
                <c:pt idx="3876">
                  <c:v>-3.5542472316704702E-5</c:v>
                </c:pt>
                <c:pt idx="3877">
                  <c:v>-3.5550135450105298E-5</c:v>
                </c:pt>
                <c:pt idx="3878">
                  <c:v>-3.5557782116970897E-5</c:v>
                </c:pt>
                <c:pt idx="3879">
                  <c:v>-3.5565412455887697E-5</c:v>
                </c:pt>
                <c:pt idx="3880">
                  <c:v>-3.5573026392526199E-5</c:v>
                </c:pt>
                <c:pt idx="3881">
                  <c:v>-3.5580624061573198E-5</c:v>
                </c:pt>
                <c:pt idx="3882">
                  <c:v>-3.5588205434993702E-5</c:v>
                </c:pt>
                <c:pt idx="3883">
                  <c:v>-3.5595770583105497E-5</c:v>
                </c:pt>
                <c:pt idx="3884">
                  <c:v>-3.5603319550854003E-5</c:v>
                </c:pt>
                <c:pt idx="3885">
                  <c:v>-3.5610852365452701E-5</c:v>
                </c:pt>
                <c:pt idx="3886">
                  <c:v>-3.5618369053922198E-5</c:v>
                </c:pt>
                <c:pt idx="3887">
                  <c:v>-3.5625869686993E-5</c:v>
                </c:pt>
                <c:pt idx="3888">
                  <c:v>-3.5633354261830099E-5</c:v>
                </c:pt>
                <c:pt idx="3889">
                  <c:v>-3.5640822865146299E-5</c:v>
                </c:pt>
                <c:pt idx="3890">
                  <c:v>-3.56482754971502E-5</c:v>
                </c:pt>
                <c:pt idx="3891">
                  <c:v>-3.5655712207265199E-5</c:v>
                </c:pt>
                <c:pt idx="3892">
                  <c:v>-3.5663133046421198E-5</c:v>
                </c:pt>
                <c:pt idx="3893">
                  <c:v>-3.5670538033778801E-5</c:v>
                </c:pt>
                <c:pt idx="3894">
                  <c:v>-3.5677927242497801E-5</c:v>
                </c:pt>
                <c:pt idx="3895">
                  <c:v>-3.5685300689566502E-5</c:v>
                </c:pt>
                <c:pt idx="3896">
                  <c:v>-3.56926583654102E-5</c:v>
                </c:pt>
                <c:pt idx="3897">
                  <c:v>-3.5700000389365203E-5</c:v>
                </c:pt>
                <c:pt idx="3898">
                  <c:v>-3.5707326755555199E-5</c:v>
                </c:pt>
                <c:pt idx="3899">
                  <c:v>-3.5714637518791098E-5</c:v>
                </c:pt>
                <c:pt idx="3900">
                  <c:v>-3.5721932692462799E-5</c:v>
                </c:pt>
                <c:pt idx="3901">
                  <c:v>-3.5729212337389502E-5</c:v>
                </c:pt>
                <c:pt idx="3902">
                  <c:v>-3.5736476488880997E-5</c:v>
                </c:pt>
                <c:pt idx="3903">
                  <c:v>-3.5743725161405702E-5</c:v>
                </c:pt>
                <c:pt idx="3904">
                  <c:v>-3.5750958418041899E-5</c:v>
                </c:pt>
                <c:pt idx="3905">
                  <c:v>-3.5758176290561297E-5</c:v>
                </c:pt>
                <c:pt idx="3906">
                  <c:v>-3.5765378827178103E-5</c:v>
                </c:pt>
                <c:pt idx="3907">
                  <c:v>-3.5772566020058402E-5</c:v>
                </c:pt>
                <c:pt idx="3908">
                  <c:v>-3.5779737937729698E-5</c:v>
                </c:pt>
                <c:pt idx="3909">
                  <c:v>-3.5786894645567101E-5</c:v>
                </c:pt>
                <c:pt idx="3910">
                  <c:v>-3.5794036115974303E-5</c:v>
                </c:pt>
                <c:pt idx="3911">
                  <c:v>-3.5801162459734499E-5</c:v>
                </c:pt>
                <c:pt idx="3912">
                  <c:v>-3.5808273671932203E-5</c:v>
                </c:pt>
                <c:pt idx="3913">
                  <c:v>-3.5815369776607597E-5</c:v>
                </c:pt>
                <c:pt idx="3914">
                  <c:v>-3.5822450852253599E-5</c:v>
                </c:pt>
                <c:pt idx="3915">
                  <c:v>-3.5829516866389598E-5</c:v>
                </c:pt>
                <c:pt idx="3916">
                  <c:v>-3.5836567950256202E-5</c:v>
                </c:pt>
                <c:pt idx="3917">
                  <c:v>-3.58436040620008E-5</c:v>
                </c:pt>
                <c:pt idx="3918">
                  <c:v>-3.5850625238342E-5</c:v>
                </c:pt>
                <c:pt idx="3919">
                  <c:v>-3.5857631560416397E-5</c:v>
                </c:pt>
                <c:pt idx="3920">
                  <c:v>-3.5864623055274502E-5</c:v>
                </c:pt>
                <c:pt idx="3921">
                  <c:v>-3.5871599744173801E-5</c:v>
                </c:pt>
                <c:pt idx="3922">
                  <c:v>-3.5878561645420897E-5</c:v>
                </c:pt>
                <c:pt idx="3923">
                  <c:v>-3.58855088499688E-5</c:v>
                </c:pt>
                <c:pt idx="3924">
                  <c:v>-3.5892441338486002E-5</c:v>
                </c:pt>
                <c:pt idx="3925">
                  <c:v>-3.5899359167125697E-5</c:v>
                </c:pt>
                <c:pt idx="3926">
                  <c:v>-3.5906262390248301E-5</c:v>
                </c:pt>
                <c:pt idx="3927">
                  <c:v>-3.5913151014751099E-5</c:v>
                </c:pt>
                <c:pt idx="3928">
                  <c:v>-3.59200250761022E-5</c:v>
                </c:pt>
                <c:pt idx="3929">
                  <c:v>-3.5926884609631702E-5</c:v>
                </c:pt>
                <c:pt idx="3930">
                  <c:v>-3.5933729683600201E-5</c:v>
                </c:pt>
                <c:pt idx="3931">
                  <c:v>-3.5940560283561697E-5</c:v>
                </c:pt>
                <c:pt idx="3932">
                  <c:v>-3.5947376509811901E-5</c:v>
                </c:pt>
                <c:pt idx="3933">
                  <c:v>-3.5954178336864897E-5</c:v>
                </c:pt>
                <c:pt idx="3934">
                  <c:v>-3.5960965791586497E-5</c:v>
                </c:pt>
                <c:pt idx="3935">
                  <c:v>-3.5967739003622399E-5</c:v>
                </c:pt>
                <c:pt idx="3936">
                  <c:v>-3.5974497914312399E-5</c:v>
                </c:pt>
                <c:pt idx="3937">
                  <c:v>-3.5981242553080702E-5</c:v>
                </c:pt>
                <c:pt idx="3938">
                  <c:v>-3.5987973001155503E-5</c:v>
                </c:pt>
                <c:pt idx="3939">
                  <c:v>-3.5994689307077402E-5</c:v>
                </c:pt>
                <c:pt idx="3940">
                  <c:v>-3.6001391434622098E-5</c:v>
                </c:pt>
                <c:pt idx="3941">
                  <c:v>-3.6008079452860901E-5</c:v>
                </c:pt>
                <c:pt idx="3942">
                  <c:v>-3.6014753411815301E-5</c:v>
                </c:pt>
                <c:pt idx="3943">
                  <c:v>-3.6021413380584998E-5</c:v>
                </c:pt>
                <c:pt idx="3944">
                  <c:v>-3.60280592987108E-5</c:v>
                </c:pt>
                <c:pt idx="3945">
                  <c:v>-3.6034691257321302E-5</c:v>
                </c:pt>
                <c:pt idx="3946">
                  <c:v>-3.6041309287097197E-5</c:v>
                </c:pt>
                <c:pt idx="3947">
                  <c:v>-3.6047913414012499E-5</c:v>
                </c:pt>
                <c:pt idx="3948">
                  <c:v>-3.6054503701924399E-5</c:v>
                </c:pt>
                <c:pt idx="3949">
                  <c:v>-3.6061080099784403E-5</c:v>
                </c:pt>
                <c:pt idx="3950">
                  <c:v>-3.6067642757466303E-5</c:v>
                </c:pt>
                <c:pt idx="3951">
                  <c:v>-3.6074191584842799E-5</c:v>
                </c:pt>
                <c:pt idx="3952">
                  <c:v>-3.6080726730234103E-5</c:v>
                </c:pt>
                <c:pt idx="3953">
                  <c:v>-3.6087248139374901E-5</c:v>
                </c:pt>
                <c:pt idx="3954">
                  <c:v>-3.6093755902457098E-5</c:v>
                </c:pt>
                <c:pt idx="3955">
                  <c:v>-3.61002500031149E-5</c:v>
                </c:pt>
                <c:pt idx="3956">
                  <c:v>-3.6106730522993602E-5</c:v>
                </c:pt>
                <c:pt idx="3957">
                  <c:v>-3.6113197499791801E-5</c:v>
                </c:pt>
                <c:pt idx="3958">
                  <c:v>-3.6119650905348098E-5</c:v>
                </c:pt>
                <c:pt idx="3959">
                  <c:v>-3.61260908158176E-5</c:v>
                </c:pt>
                <c:pt idx="3960">
                  <c:v>-3.6132517242718402E-5</c:v>
                </c:pt>
                <c:pt idx="3961">
                  <c:v>-3.6138930227625498E-5</c:v>
                </c:pt>
                <c:pt idx="3962">
                  <c:v>-3.6145329819357799E-5</c:v>
                </c:pt>
                <c:pt idx="3963">
                  <c:v>-3.6151716037092398E-5</c:v>
                </c:pt>
                <c:pt idx="3964">
                  <c:v>-3.6158088898926898E-5</c:v>
                </c:pt>
                <c:pt idx="3965">
                  <c:v>-3.6164448453749797E-5</c:v>
                </c:pt>
                <c:pt idx="3966">
                  <c:v>-3.6170794738238998E-5</c:v>
                </c:pt>
                <c:pt idx="3967">
                  <c:v>-3.6177127776066498E-5</c:v>
                </c:pt>
                <c:pt idx="3968">
                  <c:v>-3.6183447596965503E-5</c:v>
                </c:pt>
                <c:pt idx="3969">
                  <c:v>-3.6189754210551802E-5</c:v>
                </c:pt>
                <c:pt idx="3970">
                  <c:v>-3.61960476929927E-5</c:v>
                </c:pt>
                <c:pt idx="3971">
                  <c:v>-3.6202328055971999E-5</c:v>
                </c:pt>
                <c:pt idx="3972">
                  <c:v>-3.6208595330906998E-5</c:v>
                </c:pt>
                <c:pt idx="3973">
                  <c:v>-3.6214849540429401E-5</c:v>
                </c:pt>
                <c:pt idx="3974">
                  <c:v>-3.6221090723982598E-5</c:v>
                </c:pt>
                <c:pt idx="3975">
                  <c:v>-3.6227318919368301E-5</c:v>
                </c:pt>
                <c:pt idx="3976">
                  <c:v>-3.6233534152949902E-5</c:v>
                </c:pt>
                <c:pt idx="3977">
                  <c:v>-3.6239736474774899E-5</c:v>
                </c:pt>
                <c:pt idx="3978">
                  <c:v>-3.6245925843942998E-5</c:v>
                </c:pt>
                <c:pt idx="3979">
                  <c:v>-3.6252102381658901E-5</c:v>
                </c:pt>
                <c:pt idx="3980">
                  <c:v>-3.6258266063489001E-5</c:v>
                </c:pt>
                <c:pt idx="3981">
                  <c:v>-3.6264416942662698E-5</c:v>
                </c:pt>
                <c:pt idx="3982">
                  <c:v>-3.6270555047317898E-5</c:v>
                </c:pt>
                <c:pt idx="3983">
                  <c:v>-3.6276680390064503E-5</c:v>
                </c:pt>
                <c:pt idx="3984">
                  <c:v>-3.6282793049784197E-5</c:v>
                </c:pt>
                <c:pt idx="3985">
                  <c:v>-3.6288892989428797E-5</c:v>
                </c:pt>
                <c:pt idx="3986">
                  <c:v>-3.6294980256470303E-5</c:v>
                </c:pt>
                <c:pt idx="3987">
                  <c:v>-3.6301054935909002E-5</c:v>
                </c:pt>
                <c:pt idx="3988">
                  <c:v>-3.6307117027232397E-5</c:v>
                </c:pt>
                <c:pt idx="3989">
                  <c:v>-3.6313166521556597E-5</c:v>
                </c:pt>
                <c:pt idx="3990">
                  <c:v>-3.6319203466094398E-5</c:v>
                </c:pt>
                <c:pt idx="3991">
                  <c:v>-3.6325227919938303E-5</c:v>
                </c:pt>
                <c:pt idx="3992">
                  <c:v>-3.6331239918892799E-5</c:v>
                </c:pt>
                <c:pt idx="3993">
                  <c:v>-3.6337239482941102E-5</c:v>
                </c:pt>
                <c:pt idx="3994">
                  <c:v>-3.6343226621321197E-5</c:v>
                </c:pt>
                <c:pt idx="3995">
                  <c:v>-3.6349201303432501E-5</c:v>
                </c:pt>
                <c:pt idx="3996">
                  <c:v>-3.63551637551011E-5</c:v>
                </c:pt>
                <c:pt idx="3997">
                  <c:v>-3.6361113780900202E-5</c:v>
                </c:pt>
                <c:pt idx="3998">
                  <c:v>-3.6367051549500799E-5</c:v>
                </c:pt>
                <c:pt idx="3999">
                  <c:v>-3.6372977025012899E-5</c:v>
                </c:pt>
                <c:pt idx="4000">
                  <c:v>-3.6378890299898802E-5</c:v>
                </c:pt>
                <c:pt idx="4001">
                  <c:v>-3.6384791316388401E-5</c:v>
                </c:pt>
                <c:pt idx="4002">
                  <c:v>-3.6390680190444403E-5</c:v>
                </c:pt>
                <c:pt idx="4003">
                  <c:v>-3.6396556899445797E-5</c:v>
                </c:pt>
                <c:pt idx="4004">
                  <c:v>-3.6402421517722299E-5</c:v>
                </c:pt>
                <c:pt idx="4005">
                  <c:v>-3.6408273998859599E-5</c:v>
                </c:pt>
                <c:pt idx="4006">
                  <c:v>-3.6414114429894001E-5</c:v>
                </c:pt>
                <c:pt idx="4007">
                  <c:v>-3.6419942818646998E-5</c:v>
                </c:pt>
                <c:pt idx="4008">
                  <c:v>-3.6425759236243202E-5</c:v>
                </c:pt>
                <c:pt idx="4009">
                  <c:v>-3.6431563658781803E-5</c:v>
                </c:pt>
                <c:pt idx="4010">
                  <c:v>-3.6437356108112498E-5</c:v>
                </c:pt>
                <c:pt idx="4011">
                  <c:v>-3.6443136630288697E-5</c:v>
                </c:pt>
                <c:pt idx="4012">
                  <c:v>-3.6448905282782501E-5</c:v>
                </c:pt>
                <c:pt idx="4013">
                  <c:v>-3.6454662068666601E-5</c:v>
                </c:pt>
                <c:pt idx="4014">
                  <c:v>-3.6460407029468398E-5</c:v>
                </c:pt>
                <c:pt idx="4015">
                  <c:v>-3.6466140185371503E-5</c:v>
                </c:pt>
                <c:pt idx="4016">
                  <c:v>-3.6471861525190398E-5</c:v>
                </c:pt>
                <c:pt idx="4017">
                  <c:v>-3.6477571123130501E-5</c:v>
                </c:pt>
                <c:pt idx="4018">
                  <c:v>-3.6483269028701703E-5</c:v>
                </c:pt>
                <c:pt idx="4019">
                  <c:v>-3.6488955219136801E-5</c:v>
                </c:pt>
                <c:pt idx="4020">
                  <c:v>-3.6494629722625201E-5</c:v>
                </c:pt>
                <c:pt idx="4021">
                  <c:v>-3.6500292620876097E-5</c:v>
                </c:pt>
                <c:pt idx="4022">
                  <c:v>-3.6505943879937599E-5</c:v>
                </c:pt>
                <c:pt idx="4023">
                  <c:v>-3.6511583564850302E-5</c:v>
                </c:pt>
                <c:pt idx="4024">
                  <c:v>-3.65172116850027E-5</c:v>
                </c:pt>
                <c:pt idx="4025">
                  <c:v>-3.6522828297729003E-5</c:v>
                </c:pt>
                <c:pt idx="4026">
                  <c:v>-3.6528433387393897E-5</c:v>
                </c:pt>
                <c:pt idx="4027">
                  <c:v>-3.6534027018345799E-5</c:v>
                </c:pt>
                <c:pt idx="4028">
                  <c:v>-3.6539609211668603E-5</c:v>
                </c:pt>
                <c:pt idx="4029">
                  <c:v>-3.6545179915614101E-5</c:v>
                </c:pt>
                <c:pt idx="4030">
                  <c:v>-3.6550739318174397E-5</c:v>
                </c:pt>
                <c:pt idx="4031">
                  <c:v>-3.6556287293262402E-5</c:v>
                </c:pt>
                <c:pt idx="4032">
                  <c:v>-3.6561823968791998E-5</c:v>
                </c:pt>
                <c:pt idx="4033">
                  <c:v>-3.6567349295169798E-5</c:v>
                </c:pt>
                <c:pt idx="4034">
                  <c:v>-3.6572863375277401E-5</c:v>
                </c:pt>
                <c:pt idx="4035">
                  <c:v>-3.6578366176588801E-5</c:v>
                </c:pt>
                <c:pt idx="4036">
                  <c:v>-3.6583857768299998E-5</c:v>
                </c:pt>
                <c:pt idx="4037">
                  <c:v>-3.6589338130015603E-5</c:v>
                </c:pt>
                <c:pt idx="4038">
                  <c:v>-3.6594807282465799E-5</c:v>
                </c:pt>
                <c:pt idx="4039">
                  <c:v>-3.6600265355689897E-5</c:v>
                </c:pt>
                <c:pt idx="4040">
                  <c:v>-3.6605712250331203E-5</c:v>
                </c:pt>
                <c:pt idx="4041">
                  <c:v>-3.6611148069937299E-5</c:v>
                </c:pt>
                <c:pt idx="4042">
                  <c:v>-3.66165727762267E-5</c:v>
                </c:pt>
                <c:pt idx="4043">
                  <c:v>-3.6621986487935597E-5</c:v>
                </c:pt>
                <c:pt idx="4044">
                  <c:v>-3.66273891562032E-5</c:v>
                </c:pt>
                <c:pt idx="4045">
                  <c:v>-3.6632780827653997E-5</c:v>
                </c:pt>
                <c:pt idx="4046">
                  <c:v>-3.6638161537815599E-5</c:v>
                </c:pt>
                <c:pt idx="4047">
                  <c:v>-3.6643531298467801E-5</c:v>
                </c:pt>
                <c:pt idx="4048">
                  <c:v>-3.6648890133642101E-5</c:v>
                </c:pt>
                <c:pt idx="4049">
                  <c:v>-3.6654238147599797E-5</c:v>
                </c:pt>
                <c:pt idx="4050">
                  <c:v>-3.6659575238554702E-5</c:v>
                </c:pt>
                <c:pt idx="4051">
                  <c:v>-3.6664901478406599E-5</c:v>
                </c:pt>
                <c:pt idx="4052">
                  <c:v>-3.6670216949711403E-5</c:v>
                </c:pt>
                <c:pt idx="4053">
                  <c:v>-3.6675521596123603E-5</c:v>
                </c:pt>
                <c:pt idx="4054">
                  <c:v>-3.6680815482460802E-5</c:v>
                </c:pt>
                <c:pt idx="4055">
                  <c:v>-3.66860986400706E-5</c:v>
                </c:pt>
                <c:pt idx="4056">
                  <c:v>-3.6691371092689202E-5</c:v>
                </c:pt>
                <c:pt idx="4057">
                  <c:v>-3.66966328511735E-5</c:v>
                </c:pt>
                <c:pt idx="4058">
                  <c:v>-3.6701883957240602E-5</c:v>
                </c:pt>
                <c:pt idx="4059">
                  <c:v>-3.6707124410413801E-5</c:v>
                </c:pt>
                <c:pt idx="4060">
                  <c:v>-3.67123543049249E-5</c:v>
                </c:pt>
                <c:pt idx="4061">
                  <c:v>-3.67175735813187E-5</c:v>
                </c:pt>
                <c:pt idx="4062">
                  <c:v>-3.6722782296219E-5</c:v>
                </c:pt>
                <c:pt idx="4063">
                  <c:v>-3.67279804483653E-5</c:v>
                </c:pt>
                <c:pt idx="4064">
                  <c:v>-3.6733168148000801E-5</c:v>
                </c:pt>
                <c:pt idx="4065">
                  <c:v>-3.6738345331768599E-5</c:v>
                </c:pt>
                <c:pt idx="4066">
                  <c:v>-3.6743511993078803E-5</c:v>
                </c:pt>
                <c:pt idx="4067">
                  <c:v>-3.6748668315550702E-5</c:v>
                </c:pt>
                <c:pt idx="4068">
                  <c:v>-3.6753814203473101E-5</c:v>
                </c:pt>
                <c:pt idx="4069">
                  <c:v>-3.67589496717652E-5</c:v>
                </c:pt>
                <c:pt idx="4070">
                  <c:v>-3.67640747994977E-5</c:v>
                </c:pt>
                <c:pt idx="4071">
                  <c:v>-3.6769189615032903E-5</c:v>
                </c:pt>
                <c:pt idx="4072">
                  <c:v>-3.6774294050690397E-5</c:v>
                </c:pt>
                <c:pt idx="4073">
                  <c:v>-3.67793882812507E-5</c:v>
                </c:pt>
                <c:pt idx="4074">
                  <c:v>-3.6784472163436901E-5</c:v>
                </c:pt>
                <c:pt idx="4075">
                  <c:v>-3.67895458828599E-5</c:v>
                </c:pt>
                <c:pt idx="4076">
                  <c:v>-3.6794609368118899E-5</c:v>
                </c:pt>
                <c:pt idx="4077">
                  <c:v>-3.6799662608673799E-5</c:v>
                </c:pt>
                <c:pt idx="4078">
                  <c:v>-3.6804705733241298E-5</c:v>
                </c:pt>
                <c:pt idx="4079">
                  <c:v>-3.6809738682973702E-5</c:v>
                </c:pt>
                <c:pt idx="4080">
                  <c:v>-3.6814761498429699E-5</c:v>
                </c:pt>
                <c:pt idx="4081">
                  <c:v>-3.68197742932751E-5</c:v>
                </c:pt>
                <c:pt idx="4082">
                  <c:v>-3.6824776960377998E-5</c:v>
                </c:pt>
                <c:pt idx="4083">
                  <c:v>-3.6829769569634298E-5</c:v>
                </c:pt>
                <c:pt idx="4084">
                  <c:v>-3.6834752161815599E-5</c:v>
                </c:pt>
                <c:pt idx="4085">
                  <c:v>-3.6839724732679201E-5</c:v>
                </c:pt>
                <c:pt idx="4086">
                  <c:v>-3.6844687359278899E-5</c:v>
                </c:pt>
                <c:pt idx="4087">
                  <c:v>-3.6849640020204097E-5</c:v>
                </c:pt>
                <c:pt idx="4088">
                  <c:v>-3.6854582774927203E-5</c:v>
                </c:pt>
                <c:pt idx="4089">
                  <c:v>-3.6859515572920999E-5</c:v>
                </c:pt>
                <c:pt idx="4090">
                  <c:v>-3.6864438533498297E-5</c:v>
                </c:pt>
                <c:pt idx="4091">
                  <c:v>-3.6869351590982398E-5</c:v>
                </c:pt>
                <c:pt idx="4092">
                  <c:v>-3.6874254813529699E-5</c:v>
                </c:pt>
                <c:pt idx="4093">
                  <c:v>-3.6879148251903203E-5</c:v>
                </c:pt>
                <c:pt idx="4094">
                  <c:v>-3.68840318656101E-5</c:v>
                </c:pt>
                <c:pt idx="4095">
                  <c:v>-3.6888905733751099E-5</c:v>
                </c:pt>
                <c:pt idx="4096">
                  <c:v>-3.6893769827378901E-5</c:v>
                </c:pt>
                <c:pt idx="4097">
                  <c:v>-3.6898624235543598E-5</c:v>
                </c:pt>
                <c:pt idx="4098">
                  <c:v>-3.6903468920015599E-5</c:v>
                </c:pt>
                <c:pt idx="4099">
                  <c:v>-3.69083039140867E-5</c:v>
                </c:pt>
                <c:pt idx="4100">
                  <c:v>-3.69131292930295E-5</c:v>
                </c:pt>
                <c:pt idx="4101">
                  <c:v>-3.6917944994699997E-5</c:v>
                </c:pt>
                <c:pt idx="4102">
                  <c:v>-3.6922751119016299E-5</c:v>
                </c:pt>
                <c:pt idx="4103">
                  <c:v>-3.6927547636437399E-5</c:v>
                </c:pt>
                <c:pt idx="4104">
                  <c:v>-3.6932334586267402E-5</c:v>
                </c:pt>
                <c:pt idx="4105">
                  <c:v>-3.6937112022354997E-5</c:v>
                </c:pt>
                <c:pt idx="4106">
                  <c:v>-3.6941879912508603E-5</c:v>
                </c:pt>
                <c:pt idx="4107">
                  <c:v>-3.6946638318040997E-5</c:v>
                </c:pt>
                <c:pt idx="4108">
                  <c:v>-3.6951387227862303E-5</c:v>
                </c:pt>
                <c:pt idx="4109">
                  <c:v>-3.6956126673808402E-5</c:v>
                </c:pt>
                <c:pt idx="4110">
                  <c:v>-3.6960856719817801E-5</c:v>
                </c:pt>
                <c:pt idx="4111">
                  <c:v>-3.6965577331074897E-5</c:v>
                </c:pt>
                <c:pt idx="4112">
                  <c:v>-3.6970288587819298E-5</c:v>
                </c:pt>
                <c:pt idx="4113">
                  <c:v>-3.6974990421007898E-5</c:v>
                </c:pt>
                <c:pt idx="4114">
                  <c:v>-3.6979682954050402E-5</c:v>
                </c:pt>
                <c:pt idx="4115">
                  <c:v>-3.6984366210718302E-5</c:v>
                </c:pt>
                <c:pt idx="4116">
                  <c:v>-3.6989040082333002E-5</c:v>
                </c:pt>
                <c:pt idx="4117">
                  <c:v>-3.6993704710361703E-5</c:v>
                </c:pt>
                <c:pt idx="4118">
                  <c:v>-3.69983600896768E-5</c:v>
                </c:pt>
                <c:pt idx="4119">
                  <c:v>-3.7003006224107097E-5</c:v>
                </c:pt>
                <c:pt idx="4120">
                  <c:v>-3.7007643151339599E-5</c:v>
                </c:pt>
                <c:pt idx="4121">
                  <c:v>-3.7012270851718397E-5</c:v>
                </c:pt>
                <c:pt idx="4122">
                  <c:v>-3.7016889447203897E-5</c:v>
                </c:pt>
                <c:pt idx="4123">
                  <c:v>-3.7021498858549701E-5</c:v>
                </c:pt>
                <c:pt idx="4124">
                  <c:v>-3.7026099090123802E-5</c:v>
                </c:pt>
                <c:pt idx="4125">
                  <c:v>-3.7030690296083E-5</c:v>
                </c:pt>
                <c:pt idx="4126">
                  <c:v>-3.7035272374836498E-5</c:v>
                </c:pt>
                <c:pt idx="4127">
                  <c:v>-3.7039845433498798E-5</c:v>
                </c:pt>
                <c:pt idx="4128">
                  <c:v>-3.70444094085189E-5</c:v>
                </c:pt>
                <c:pt idx="4129">
                  <c:v>-3.7048964339197399E-5</c:v>
                </c:pt>
                <c:pt idx="4130">
                  <c:v>-3.70535103025835E-5</c:v>
                </c:pt>
                <c:pt idx="4131">
                  <c:v>-3.7058047285633101E-5</c:v>
                </c:pt>
                <c:pt idx="4132">
                  <c:v>-3.7062575325211502E-5</c:v>
                </c:pt>
                <c:pt idx="4133">
                  <c:v>-3.70670943776513E-5</c:v>
                </c:pt>
                <c:pt idx="4134">
                  <c:v>-3.7071604556788702E-5</c:v>
                </c:pt>
                <c:pt idx="4135">
                  <c:v>-3.70761058073167E-5</c:v>
                </c:pt>
                <c:pt idx="4136">
                  <c:v>-3.70805982020542E-5</c:v>
                </c:pt>
                <c:pt idx="4137">
                  <c:v>-3.70850817038216E-5</c:v>
                </c:pt>
                <c:pt idx="4138">
                  <c:v>-3.7089556382684401E-5</c:v>
                </c:pt>
                <c:pt idx="4139">
                  <c:v>-3.7094022299762603E-5</c:v>
                </c:pt>
                <c:pt idx="4140">
                  <c:v>-3.7098479366655999E-5</c:v>
                </c:pt>
                <c:pt idx="4141">
                  <c:v>-3.7102927712112397E-5</c:v>
                </c:pt>
                <c:pt idx="4142">
                  <c:v>-3.71073672417785E-5</c:v>
                </c:pt>
                <c:pt idx="4143">
                  <c:v>-3.7111798087852103E-5</c:v>
                </c:pt>
                <c:pt idx="4144">
                  <c:v>-3.7116220225023298E-5</c:v>
                </c:pt>
                <c:pt idx="4145">
                  <c:v>-3.7120633632478203E-5</c:v>
                </c:pt>
                <c:pt idx="4146">
                  <c:v>-3.7125038405371698E-5</c:v>
                </c:pt>
                <c:pt idx="4147">
                  <c:v>-3.71294344939629E-5</c:v>
                </c:pt>
                <c:pt idx="4148">
                  <c:v>-3.7133821952980097E-5</c:v>
                </c:pt>
                <c:pt idx="4149">
                  <c:v>-3.7138200810534897E-5</c:v>
                </c:pt>
                <c:pt idx="4150">
                  <c:v>-3.7142571080981798E-5</c:v>
                </c:pt>
                <c:pt idx="4151">
                  <c:v>-3.7146932745579701E-5</c:v>
                </c:pt>
                <c:pt idx="4152">
                  <c:v>-3.7151285929952401E-5</c:v>
                </c:pt>
                <c:pt idx="4153">
                  <c:v>-3.7155630486995097E-5</c:v>
                </c:pt>
                <c:pt idx="4154">
                  <c:v>-3.7159966612114597E-5</c:v>
                </c:pt>
                <c:pt idx="4155">
                  <c:v>-3.7164294241853903E-5</c:v>
                </c:pt>
                <c:pt idx="4156">
                  <c:v>-3.7168613340585203E-5</c:v>
                </c:pt>
                <c:pt idx="4157">
                  <c:v>-3.7172923976390702E-5</c:v>
                </c:pt>
                <c:pt idx="4158">
                  <c:v>-3.7177226257611401E-5</c:v>
                </c:pt>
                <c:pt idx="4159">
                  <c:v>-3.7181520063101899E-5</c:v>
                </c:pt>
                <c:pt idx="4160">
                  <c:v>-3.7185805481138003E-5</c:v>
                </c:pt>
                <c:pt idx="4161">
                  <c:v>-3.7190082512268097E-5</c:v>
                </c:pt>
                <c:pt idx="4162">
                  <c:v>-3.7194351238661301E-5</c:v>
                </c:pt>
                <c:pt idx="4163">
                  <c:v>-3.7198611585374099E-5</c:v>
                </c:pt>
                <c:pt idx="4164">
                  <c:v>-3.7202863592589801E-5</c:v>
                </c:pt>
                <c:pt idx="4165">
                  <c:v>-3.7207107367022497E-5</c:v>
                </c:pt>
                <c:pt idx="4166">
                  <c:v>-3.7211342851583902E-5</c:v>
                </c:pt>
                <c:pt idx="4167">
                  <c:v>-3.7215570041393397E-5</c:v>
                </c:pt>
                <c:pt idx="4168">
                  <c:v>-3.7219789018904199E-5</c:v>
                </c:pt>
                <c:pt idx="4169">
                  <c:v>-3.7223999765662102E-5</c:v>
                </c:pt>
                <c:pt idx="4170">
                  <c:v>-3.7228202257154198E-5</c:v>
                </c:pt>
                <c:pt idx="4171">
                  <c:v>-3.72323966123416E-5</c:v>
                </c:pt>
                <c:pt idx="4172">
                  <c:v>-3.7236582783590897E-5</c:v>
                </c:pt>
                <c:pt idx="4173">
                  <c:v>-3.7240760828646398E-5</c:v>
                </c:pt>
                <c:pt idx="4174">
                  <c:v>-3.7244930751229803E-5</c:v>
                </c:pt>
                <c:pt idx="4175">
                  <c:v>-3.7249092574093501E-5</c:v>
                </c:pt>
                <c:pt idx="4176">
                  <c:v>-3.7253246243855802E-5</c:v>
                </c:pt>
                <c:pt idx="4177">
                  <c:v>-3.7257391886716097E-5</c:v>
                </c:pt>
                <c:pt idx="4178">
                  <c:v>-3.7261529463633399E-5</c:v>
                </c:pt>
                <c:pt idx="4179">
                  <c:v>-3.7265658999313103E-5</c:v>
                </c:pt>
                <c:pt idx="4180">
                  <c:v>-3.7269780558446402E-5</c:v>
                </c:pt>
                <c:pt idx="4181">
                  <c:v>-3.72738940669431E-5</c:v>
                </c:pt>
                <c:pt idx="4182">
                  <c:v>-3.7277999639458303E-5</c:v>
                </c:pt>
                <c:pt idx="4183">
                  <c:v>-3.7282097216450601E-5</c:v>
                </c:pt>
                <c:pt idx="4184">
                  <c:v>-3.7286186857520703E-5</c:v>
                </c:pt>
                <c:pt idx="4185">
                  <c:v>-3.7290268571817601E-5</c:v>
                </c:pt>
                <c:pt idx="4186">
                  <c:v>-3.7294342408834399E-5</c:v>
                </c:pt>
                <c:pt idx="4187">
                  <c:v>-3.7298408331457101E-5</c:v>
                </c:pt>
                <c:pt idx="4188">
                  <c:v>-3.7302466361311097E-5</c:v>
                </c:pt>
                <c:pt idx="4189">
                  <c:v>-3.7306516573084701E-5</c:v>
                </c:pt>
                <c:pt idx="4190">
                  <c:v>-3.7310558969956598E-5</c:v>
                </c:pt>
                <c:pt idx="4191">
                  <c:v>-3.7314593486286099E-5</c:v>
                </c:pt>
                <c:pt idx="4192">
                  <c:v>-3.73186202560828E-5</c:v>
                </c:pt>
                <c:pt idx="4193">
                  <c:v>-3.7322639247255999E-5</c:v>
                </c:pt>
                <c:pt idx="4194">
                  <c:v>-3.7326650457026303E-5</c:v>
                </c:pt>
                <c:pt idx="4195">
                  <c:v>-3.7330653908934897E-5</c:v>
                </c:pt>
                <c:pt idx="4196">
                  <c:v>-3.7334649679780797E-5</c:v>
                </c:pt>
                <c:pt idx="4197">
                  <c:v>-3.7338637668230401E-5</c:v>
                </c:pt>
                <c:pt idx="4198">
                  <c:v>-3.7342618024085199E-5</c:v>
                </c:pt>
                <c:pt idx="4199">
                  <c:v>-3.7346590689327398E-5</c:v>
                </c:pt>
                <c:pt idx="4200">
                  <c:v>-3.7350555693878797E-5</c:v>
                </c:pt>
              </c:numCache>
            </c:numRef>
          </c:yVal>
          <c:smooth val="0"/>
        </c:ser>
        <c:ser>
          <c:idx val="1"/>
          <c:order val="2"/>
          <c:tx>
            <c:v>30</c:v>
          </c:tx>
          <c:spPr>
            <a:ln w="12700"/>
          </c:spPr>
          <c:marker>
            <c:symbol val="none"/>
          </c:marker>
          <c:xVal>
            <c:numRef>
              <c:f>'30 with frame'!$A$1:$A$4201</c:f>
              <c:numCache>
                <c:formatCode>General</c:formatCode>
                <c:ptCount val="4201"/>
                <c:pt idx="0">
                  <c:v>-2100</c:v>
                </c:pt>
                <c:pt idx="1">
                  <c:v>-2099</c:v>
                </c:pt>
                <c:pt idx="2">
                  <c:v>-2098</c:v>
                </c:pt>
                <c:pt idx="3">
                  <c:v>-2097</c:v>
                </c:pt>
                <c:pt idx="4">
                  <c:v>-2096</c:v>
                </c:pt>
                <c:pt idx="5">
                  <c:v>-2095</c:v>
                </c:pt>
                <c:pt idx="6">
                  <c:v>-2094</c:v>
                </c:pt>
                <c:pt idx="7">
                  <c:v>-2093</c:v>
                </c:pt>
                <c:pt idx="8">
                  <c:v>-2092</c:v>
                </c:pt>
                <c:pt idx="9">
                  <c:v>-2091</c:v>
                </c:pt>
                <c:pt idx="10">
                  <c:v>-2090</c:v>
                </c:pt>
                <c:pt idx="11">
                  <c:v>-2089</c:v>
                </c:pt>
                <c:pt idx="12">
                  <c:v>-2088</c:v>
                </c:pt>
                <c:pt idx="13">
                  <c:v>-2087</c:v>
                </c:pt>
                <c:pt idx="14">
                  <c:v>-2086</c:v>
                </c:pt>
                <c:pt idx="15">
                  <c:v>-2085</c:v>
                </c:pt>
                <c:pt idx="16">
                  <c:v>-2084</c:v>
                </c:pt>
                <c:pt idx="17">
                  <c:v>-2083</c:v>
                </c:pt>
                <c:pt idx="18">
                  <c:v>-2082</c:v>
                </c:pt>
                <c:pt idx="19">
                  <c:v>-2081</c:v>
                </c:pt>
                <c:pt idx="20">
                  <c:v>-2080</c:v>
                </c:pt>
                <c:pt idx="21">
                  <c:v>-2079</c:v>
                </c:pt>
                <c:pt idx="22">
                  <c:v>-2078</c:v>
                </c:pt>
                <c:pt idx="23">
                  <c:v>-2077</c:v>
                </c:pt>
                <c:pt idx="24">
                  <c:v>-2076</c:v>
                </c:pt>
                <c:pt idx="25">
                  <c:v>-2075</c:v>
                </c:pt>
                <c:pt idx="26">
                  <c:v>-2074</c:v>
                </c:pt>
                <c:pt idx="27">
                  <c:v>-2073</c:v>
                </c:pt>
                <c:pt idx="28">
                  <c:v>-2072</c:v>
                </c:pt>
                <c:pt idx="29">
                  <c:v>-2071</c:v>
                </c:pt>
                <c:pt idx="30">
                  <c:v>-2070</c:v>
                </c:pt>
                <c:pt idx="31">
                  <c:v>-2069</c:v>
                </c:pt>
                <c:pt idx="32">
                  <c:v>-2068</c:v>
                </c:pt>
                <c:pt idx="33">
                  <c:v>-2067</c:v>
                </c:pt>
                <c:pt idx="34">
                  <c:v>-2066</c:v>
                </c:pt>
                <c:pt idx="35">
                  <c:v>-2065</c:v>
                </c:pt>
                <c:pt idx="36">
                  <c:v>-2064</c:v>
                </c:pt>
                <c:pt idx="37">
                  <c:v>-2063</c:v>
                </c:pt>
                <c:pt idx="38">
                  <c:v>-2062</c:v>
                </c:pt>
                <c:pt idx="39">
                  <c:v>-2061</c:v>
                </c:pt>
                <c:pt idx="40">
                  <c:v>-2060</c:v>
                </c:pt>
                <c:pt idx="41">
                  <c:v>-2059</c:v>
                </c:pt>
                <c:pt idx="42">
                  <c:v>-2058</c:v>
                </c:pt>
                <c:pt idx="43">
                  <c:v>-2057</c:v>
                </c:pt>
                <c:pt idx="44">
                  <c:v>-2056</c:v>
                </c:pt>
                <c:pt idx="45">
                  <c:v>-2055</c:v>
                </c:pt>
                <c:pt idx="46">
                  <c:v>-2054</c:v>
                </c:pt>
                <c:pt idx="47">
                  <c:v>-2053</c:v>
                </c:pt>
                <c:pt idx="48">
                  <c:v>-2052</c:v>
                </c:pt>
                <c:pt idx="49">
                  <c:v>-2051</c:v>
                </c:pt>
                <c:pt idx="50">
                  <c:v>-2050</c:v>
                </c:pt>
                <c:pt idx="51">
                  <c:v>-2049</c:v>
                </c:pt>
                <c:pt idx="52">
                  <c:v>-2048</c:v>
                </c:pt>
                <c:pt idx="53">
                  <c:v>-2047</c:v>
                </c:pt>
                <c:pt idx="54">
                  <c:v>-2046</c:v>
                </c:pt>
                <c:pt idx="55">
                  <c:v>-2045</c:v>
                </c:pt>
                <c:pt idx="56">
                  <c:v>-2044</c:v>
                </c:pt>
                <c:pt idx="57">
                  <c:v>-2043</c:v>
                </c:pt>
                <c:pt idx="58">
                  <c:v>-2042</c:v>
                </c:pt>
                <c:pt idx="59">
                  <c:v>-2041</c:v>
                </c:pt>
                <c:pt idx="60">
                  <c:v>-2040</c:v>
                </c:pt>
                <c:pt idx="61">
                  <c:v>-2039</c:v>
                </c:pt>
                <c:pt idx="62">
                  <c:v>-2038</c:v>
                </c:pt>
                <c:pt idx="63">
                  <c:v>-2037</c:v>
                </c:pt>
                <c:pt idx="64">
                  <c:v>-2036</c:v>
                </c:pt>
                <c:pt idx="65">
                  <c:v>-2035</c:v>
                </c:pt>
                <c:pt idx="66">
                  <c:v>-2034</c:v>
                </c:pt>
                <c:pt idx="67">
                  <c:v>-2033</c:v>
                </c:pt>
                <c:pt idx="68">
                  <c:v>-2032</c:v>
                </c:pt>
                <c:pt idx="69">
                  <c:v>-2031</c:v>
                </c:pt>
                <c:pt idx="70">
                  <c:v>-2030</c:v>
                </c:pt>
                <c:pt idx="71">
                  <c:v>-2029</c:v>
                </c:pt>
                <c:pt idx="72">
                  <c:v>-2028</c:v>
                </c:pt>
                <c:pt idx="73">
                  <c:v>-2027</c:v>
                </c:pt>
                <c:pt idx="74">
                  <c:v>-2026</c:v>
                </c:pt>
                <c:pt idx="75">
                  <c:v>-2025</c:v>
                </c:pt>
                <c:pt idx="76">
                  <c:v>-2024</c:v>
                </c:pt>
                <c:pt idx="77">
                  <c:v>-2023</c:v>
                </c:pt>
                <c:pt idx="78">
                  <c:v>-2022</c:v>
                </c:pt>
                <c:pt idx="79">
                  <c:v>-2021</c:v>
                </c:pt>
                <c:pt idx="80">
                  <c:v>-2020</c:v>
                </c:pt>
                <c:pt idx="81">
                  <c:v>-2019</c:v>
                </c:pt>
                <c:pt idx="82">
                  <c:v>-2018</c:v>
                </c:pt>
                <c:pt idx="83">
                  <c:v>-2017</c:v>
                </c:pt>
                <c:pt idx="84">
                  <c:v>-2016</c:v>
                </c:pt>
                <c:pt idx="85">
                  <c:v>-2015</c:v>
                </c:pt>
                <c:pt idx="86">
                  <c:v>-2014</c:v>
                </c:pt>
                <c:pt idx="87">
                  <c:v>-2013</c:v>
                </c:pt>
                <c:pt idx="88">
                  <c:v>-2012</c:v>
                </c:pt>
                <c:pt idx="89">
                  <c:v>-2011</c:v>
                </c:pt>
                <c:pt idx="90">
                  <c:v>-2010</c:v>
                </c:pt>
                <c:pt idx="91">
                  <c:v>-2009</c:v>
                </c:pt>
                <c:pt idx="92">
                  <c:v>-2008</c:v>
                </c:pt>
                <c:pt idx="93">
                  <c:v>-2007</c:v>
                </c:pt>
                <c:pt idx="94">
                  <c:v>-2006</c:v>
                </c:pt>
                <c:pt idx="95">
                  <c:v>-2005</c:v>
                </c:pt>
                <c:pt idx="96">
                  <c:v>-2004</c:v>
                </c:pt>
                <c:pt idx="97">
                  <c:v>-2003</c:v>
                </c:pt>
                <c:pt idx="98">
                  <c:v>-2002</c:v>
                </c:pt>
                <c:pt idx="99">
                  <c:v>-2001</c:v>
                </c:pt>
                <c:pt idx="100">
                  <c:v>-2000</c:v>
                </c:pt>
                <c:pt idx="101">
                  <c:v>-1999</c:v>
                </c:pt>
                <c:pt idx="102">
                  <c:v>-1998</c:v>
                </c:pt>
                <c:pt idx="103">
                  <c:v>-1997</c:v>
                </c:pt>
                <c:pt idx="104">
                  <c:v>-1996</c:v>
                </c:pt>
                <c:pt idx="105">
                  <c:v>-1995</c:v>
                </c:pt>
                <c:pt idx="106">
                  <c:v>-1994</c:v>
                </c:pt>
                <c:pt idx="107">
                  <c:v>-1993</c:v>
                </c:pt>
                <c:pt idx="108">
                  <c:v>-1992</c:v>
                </c:pt>
                <c:pt idx="109">
                  <c:v>-1991</c:v>
                </c:pt>
                <c:pt idx="110">
                  <c:v>-1990</c:v>
                </c:pt>
                <c:pt idx="111">
                  <c:v>-1989</c:v>
                </c:pt>
                <c:pt idx="112">
                  <c:v>-1988</c:v>
                </c:pt>
                <c:pt idx="113">
                  <c:v>-1987</c:v>
                </c:pt>
                <c:pt idx="114">
                  <c:v>-1986</c:v>
                </c:pt>
                <c:pt idx="115">
                  <c:v>-1985</c:v>
                </c:pt>
                <c:pt idx="116">
                  <c:v>-1984</c:v>
                </c:pt>
                <c:pt idx="117">
                  <c:v>-1983</c:v>
                </c:pt>
                <c:pt idx="118">
                  <c:v>-1982</c:v>
                </c:pt>
                <c:pt idx="119">
                  <c:v>-1981</c:v>
                </c:pt>
                <c:pt idx="120">
                  <c:v>-1980</c:v>
                </c:pt>
                <c:pt idx="121">
                  <c:v>-1979</c:v>
                </c:pt>
                <c:pt idx="122">
                  <c:v>-1978</c:v>
                </c:pt>
                <c:pt idx="123">
                  <c:v>-1977</c:v>
                </c:pt>
                <c:pt idx="124">
                  <c:v>-1976</c:v>
                </c:pt>
                <c:pt idx="125">
                  <c:v>-1975</c:v>
                </c:pt>
                <c:pt idx="126">
                  <c:v>-1974</c:v>
                </c:pt>
                <c:pt idx="127">
                  <c:v>-1973</c:v>
                </c:pt>
                <c:pt idx="128">
                  <c:v>-1972</c:v>
                </c:pt>
                <c:pt idx="129">
                  <c:v>-1971</c:v>
                </c:pt>
                <c:pt idx="130">
                  <c:v>-1970</c:v>
                </c:pt>
                <c:pt idx="131">
                  <c:v>-1969</c:v>
                </c:pt>
                <c:pt idx="132">
                  <c:v>-1968</c:v>
                </c:pt>
                <c:pt idx="133">
                  <c:v>-1967</c:v>
                </c:pt>
                <c:pt idx="134">
                  <c:v>-1966</c:v>
                </c:pt>
                <c:pt idx="135">
                  <c:v>-1965</c:v>
                </c:pt>
                <c:pt idx="136">
                  <c:v>-1964</c:v>
                </c:pt>
                <c:pt idx="137">
                  <c:v>-1963</c:v>
                </c:pt>
                <c:pt idx="138">
                  <c:v>-1962</c:v>
                </c:pt>
                <c:pt idx="139">
                  <c:v>-1961</c:v>
                </c:pt>
                <c:pt idx="140">
                  <c:v>-1960</c:v>
                </c:pt>
                <c:pt idx="141">
                  <c:v>-1959</c:v>
                </c:pt>
                <c:pt idx="142">
                  <c:v>-1958</c:v>
                </c:pt>
                <c:pt idx="143">
                  <c:v>-1957</c:v>
                </c:pt>
                <c:pt idx="144">
                  <c:v>-1956</c:v>
                </c:pt>
                <c:pt idx="145">
                  <c:v>-1955</c:v>
                </c:pt>
                <c:pt idx="146">
                  <c:v>-1954</c:v>
                </c:pt>
                <c:pt idx="147">
                  <c:v>-1953</c:v>
                </c:pt>
                <c:pt idx="148">
                  <c:v>-1952</c:v>
                </c:pt>
                <c:pt idx="149">
                  <c:v>-1951</c:v>
                </c:pt>
                <c:pt idx="150">
                  <c:v>-1950</c:v>
                </c:pt>
                <c:pt idx="151">
                  <c:v>-1949</c:v>
                </c:pt>
                <c:pt idx="152">
                  <c:v>-1948</c:v>
                </c:pt>
                <c:pt idx="153">
                  <c:v>-1947</c:v>
                </c:pt>
                <c:pt idx="154">
                  <c:v>-1946</c:v>
                </c:pt>
                <c:pt idx="155">
                  <c:v>-1945</c:v>
                </c:pt>
                <c:pt idx="156">
                  <c:v>-1944</c:v>
                </c:pt>
                <c:pt idx="157">
                  <c:v>-1943</c:v>
                </c:pt>
                <c:pt idx="158">
                  <c:v>-1942</c:v>
                </c:pt>
                <c:pt idx="159">
                  <c:v>-1941</c:v>
                </c:pt>
                <c:pt idx="160">
                  <c:v>-1940</c:v>
                </c:pt>
                <c:pt idx="161">
                  <c:v>-1939</c:v>
                </c:pt>
                <c:pt idx="162">
                  <c:v>-1938</c:v>
                </c:pt>
                <c:pt idx="163">
                  <c:v>-1937</c:v>
                </c:pt>
                <c:pt idx="164">
                  <c:v>-1936</c:v>
                </c:pt>
                <c:pt idx="165">
                  <c:v>-1935</c:v>
                </c:pt>
                <c:pt idx="166">
                  <c:v>-1934</c:v>
                </c:pt>
                <c:pt idx="167">
                  <c:v>-1933</c:v>
                </c:pt>
                <c:pt idx="168">
                  <c:v>-1932</c:v>
                </c:pt>
                <c:pt idx="169">
                  <c:v>-1931</c:v>
                </c:pt>
                <c:pt idx="170">
                  <c:v>-1930</c:v>
                </c:pt>
                <c:pt idx="171">
                  <c:v>-1929</c:v>
                </c:pt>
                <c:pt idx="172">
                  <c:v>-1928</c:v>
                </c:pt>
                <c:pt idx="173">
                  <c:v>-1927</c:v>
                </c:pt>
                <c:pt idx="174">
                  <c:v>-1926</c:v>
                </c:pt>
                <c:pt idx="175">
                  <c:v>-1925</c:v>
                </c:pt>
                <c:pt idx="176">
                  <c:v>-1924</c:v>
                </c:pt>
                <c:pt idx="177">
                  <c:v>-1923</c:v>
                </c:pt>
                <c:pt idx="178">
                  <c:v>-1922</c:v>
                </c:pt>
                <c:pt idx="179">
                  <c:v>-1921</c:v>
                </c:pt>
                <c:pt idx="180">
                  <c:v>-1920</c:v>
                </c:pt>
                <c:pt idx="181">
                  <c:v>-1919</c:v>
                </c:pt>
                <c:pt idx="182">
                  <c:v>-1918</c:v>
                </c:pt>
                <c:pt idx="183">
                  <c:v>-1917</c:v>
                </c:pt>
                <c:pt idx="184">
                  <c:v>-1916</c:v>
                </c:pt>
                <c:pt idx="185">
                  <c:v>-1915</c:v>
                </c:pt>
                <c:pt idx="186">
                  <c:v>-1914</c:v>
                </c:pt>
                <c:pt idx="187">
                  <c:v>-1913</c:v>
                </c:pt>
                <c:pt idx="188">
                  <c:v>-1912</c:v>
                </c:pt>
                <c:pt idx="189">
                  <c:v>-1911</c:v>
                </c:pt>
                <c:pt idx="190">
                  <c:v>-1910</c:v>
                </c:pt>
                <c:pt idx="191">
                  <c:v>-1909</c:v>
                </c:pt>
                <c:pt idx="192">
                  <c:v>-1908</c:v>
                </c:pt>
                <c:pt idx="193">
                  <c:v>-1907</c:v>
                </c:pt>
                <c:pt idx="194">
                  <c:v>-1906</c:v>
                </c:pt>
                <c:pt idx="195">
                  <c:v>-1905</c:v>
                </c:pt>
                <c:pt idx="196">
                  <c:v>-1904</c:v>
                </c:pt>
                <c:pt idx="197">
                  <c:v>-1903</c:v>
                </c:pt>
                <c:pt idx="198">
                  <c:v>-1902</c:v>
                </c:pt>
                <c:pt idx="199">
                  <c:v>-1901</c:v>
                </c:pt>
                <c:pt idx="200">
                  <c:v>-1900</c:v>
                </c:pt>
                <c:pt idx="201">
                  <c:v>-1899</c:v>
                </c:pt>
                <c:pt idx="202">
                  <c:v>-1898</c:v>
                </c:pt>
                <c:pt idx="203">
                  <c:v>-1897</c:v>
                </c:pt>
                <c:pt idx="204">
                  <c:v>-1896</c:v>
                </c:pt>
                <c:pt idx="205">
                  <c:v>-1895</c:v>
                </c:pt>
                <c:pt idx="206">
                  <c:v>-1894</c:v>
                </c:pt>
                <c:pt idx="207">
                  <c:v>-1893</c:v>
                </c:pt>
                <c:pt idx="208">
                  <c:v>-1892</c:v>
                </c:pt>
                <c:pt idx="209">
                  <c:v>-1891</c:v>
                </c:pt>
                <c:pt idx="210">
                  <c:v>-1890</c:v>
                </c:pt>
                <c:pt idx="211">
                  <c:v>-1889</c:v>
                </c:pt>
                <c:pt idx="212">
                  <c:v>-1888</c:v>
                </c:pt>
                <c:pt idx="213">
                  <c:v>-1887</c:v>
                </c:pt>
                <c:pt idx="214">
                  <c:v>-1886</c:v>
                </c:pt>
                <c:pt idx="215">
                  <c:v>-1885</c:v>
                </c:pt>
                <c:pt idx="216">
                  <c:v>-1884</c:v>
                </c:pt>
                <c:pt idx="217">
                  <c:v>-1883</c:v>
                </c:pt>
                <c:pt idx="218">
                  <c:v>-1882</c:v>
                </c:pt>
                <c:pt idx="219">
                  <c:v>-1881</c:v>
                </c:pt>
                <c:pt idx="220">
                  <c:v>-1880</c:v>
                </c:pt>
                <c:pt idx="221">
                  <c:v>-1879</c:v>
                </c:pt>
                <c:pt idx="222">
                  <c:v>-1878</c:v>
                </c:pt>
                <c:pt idx="223">
                  <c:v>-1877</c:v>
                </c:pt>
                <c:pt idx="224">
                  <c:v>-1876</c:v>
                </c:pt>
                <c:pt idx="225">
                  <c:v>-1875</c:v>
                </c:pt>
                <c:pt idx="226">
                  <c:v>-1874</c:v>
                </c:pt>
                <c:pt idx="227">
                  <c:v>-1873</c:v>
                </c:pt>
                <c:pt idx="228">
                  <c:v>-1872</c:v>
                </c:pt>
                <c:pt idx="229">
                  <c:v>-1871</c:v>
                </c:pt>
                <c:pt idx="230">
                  <c:v>-1870</c:v>
                </c:pt>
                <c:pt idx="231">
                  <c:v>-1869</c:v>
                </c:pt>
                <c:pt idx="232">
                  <c:v>-1868</c:v>
                </c:pt>
                <c:pt idx="233">
                  <c:v>-1867</c:v>
                </c:pt>
                <c:pt idx="234">
                  <c:v>-1866</c:v>
                </c:pt>
                <c:pt idx="235">
                  <c:v>-1865</c:v>
                </c:pt>
                <c:pt idx="236">
                  <c:v>-1864</c:v>
                </c:pt>
                <c:pt idx="237">
                  <c:v>-1863</c:v>
                </c:pt>
                <c:pt idx="238">
                  <c:v>-1862</c:v>
                </c:pt>
                <c:pt idx="239">
                  <c:v>-1861</c:v>
                </c:pt>
                <c:pt idx="240">
                  <c:v>-1860</c:v>
                </c:pt>
                <c:pt idx="241">
                  <c:v>-1859</c:v>
                </c:pt>
                <c:pt idx="242">
                  <c:v>-1858</c:v>
                </c:pt>
                <c:pt idx="243">
                  <c:v>-1857</c:v>
                </c:pt>
                <c:pt idx="244">
                  <c:v>-1856</c:v>
                </c:pt>
                <c:pt idx="245">
                  <c:v>-1855</c:v>
                </c:pt>
                <c:pt idx="246">
                  <c:v>-1854</c:v>
                </c:pt>
                <c:pt idx="247">
                  <c:v>-1853</c:v>
                </c:pt>
                <c:pt idx="248">
                  <c:v>-1852</c:v>
                </c:pt>
                <c:pt idx="249">
                  <c:v>-1851</c:v>
                </c:pt>
                <c:pt idx="250">
                  <c:v>-1850</c:v>
                </c:pt>
                <c:pt idx="251">
                  <c:v>-1849</c:v>
                </c:pt>
                <c:pt idx="252">
                  <c:v>-1848</c:v>
                </c:pt>
                <c:pt idx="253">
                  <c:v>-1847</c:v>
                </c:pt>
                <c:pt idx="254">
                  <c:v>-1846</c:v>
                </c:pt>
                <c:pt idx="255">
                  <c:v>-1845</c:v>
                </c:pt>
                <c:pt idx="256">
                  <c:v>-1844</c:v>
                </c:pt>
                <c:pt idx="257">
                  <c:v>-1843</c:v>
                </c:pt>
                <c:pt idx="258">
                  <c:v>-1842</c:v>
                </c:pt>
                <c:pt idx="259">
                  <c:v>-1841</c:v>
                </c:pt>
                <c:pt idx="260">
                  <c:v>-1840</c:v>
                </c:pt>
                <c:pt idx="261">
                  <c:v>-1839</c:v>
                </c:pt>
                <c:pt idx="262">
                  <c:v>-1838</c:v>
                </c:pt>
                <c:pt idx="263">
                  <c:v>-1837</c:v>
                </c:pt>
                <c:pt idx="264">
                  <c:v>-1836</c:v>
                </c:pt>
                <c:pt idx="265">
                  <c:v>-1835</c:v>
                </c:pt>
                <c:pt idx="266">
                  <c:v>-1834</c:v>
                </c:pt>
                <c:pt idx="267">
                  <c:v>-1833</c:v>
                </c:pt>
                <c:pt idx="268">
                  <c:v>-1832</c:v>
                </c:pt>
                <c:pt idx="269">
                  <c:v>-1831</c:v>
                </c:pt>
                <c:pt idx="270">
                  <c:v>-1830</c:v>
                </c:pt>
                <c:pt idx="271">
                  <c:v>-1829</c:v>
                </c:pt>
                <c:pt idx="272">
                  <c:v>-1828</c:v>
                </c:pt>
                <c:pt idx="273">
                  <c:v>-1827</c:v>
                </c:pt>
                <c:pt idx="274">
                  <c:v>-1826</c:v>
                </c:pt>
                <c:pt idx="275">
                  <c:v>-1825</c:v>
                </c:pt>
                <c:pt idx="276">
                  <c:v>-1824</c:v>
                </c:pt>
                <c:pt idx="277">
                  <c:v>-1823</c:v>
                </c:pt>
                <c:pt idx="278">
                  <c:v>-1822</c:v>
                </c:pt>
                <c:pt idx="279">
                  <c:v>-1821</c:v>
                </c:pt>
                <c:pt idx="280">
                  <c:v>-1820</c:v>
                </c:pt>
                <c:pt idx="281">
                  <c:v>-1819</c:v>
                </c:pt>
                <c:pt idx="282">
                  <c:v>-1818</c:v>
                </c:pt>
                <c:pt idx="283">
                  <c:v>-1817</c:v>
                </c:pt>
                <c:pt idx="284">
                  <c:v>-1816</c:v>
                </c:pt>
                <c:pt idx="285">
                  <c:v>-1815</c:v>
                </c:pt>
                <c:pt idx="286">
                  <c:v>-1814</c:v>
                </c:pt>
                <c:pt idx="287">
                  <c:v>-1813</c:v>
                </c:pt>
                <c:pt idx="288">
                  <c:v>-1812</c:v>
                </c:pt>
                <c:pt idx="289">
                  <c:v>-1811</c:v>
                </c:pt>
                <c:pt idx="290">
                  <c:v>-1810</c:v>
                </c:pt>
                <c:pt idx="291">
                  <c:v>-1809</c:v>
                </c:pt>
                <c:pt idx="292">
                  <c:v>-1808</c:v>
                </c:pt>
                <c:pt idx="293">
                  <c:v>-1807</c:v>
                </c:pt>
                <c:pt idx="294">
                  <c:v>-1806</c:v>
                </c:pt>
                <c:pt idx="295">
                  <c:v>-1805</c:v>
                </c:pt>
                <c:pt idx="296">
                  <c:v>-1804</c:v>
                </c:pt>
                <c:pt idx="297">
                  <c:v>-1803</c:v>
                </c:pt>
                <c:pt idx="298">
                  <c:v>-1802</c:v>
                </c:pt>
                <c:pt idx="299">
                  <c:v>-1801</c:v>
                </c:pt>
                <c:pt idx="300">
                  <c:v>-1800</c:v>
                </c:pt>
                <c:pt idx="301">
                  <c:v>-1799</c:v>
                </c:pt>
                <c:pt idx="302">
                  <c:v>-1798</c:v>
                </c:pt>
                <c:pt idx="303">
                  <c:v>-1797</c:v>
                </c:pt>
                <c:pt idx="304">
                  <c:v>-1796</c:v>
                </c:pt>
                <c:pt idx="305">
                  <c:v>-1795</c:v>
                </c:pt>
                <c:pt idx="306">
                  <c:v>-1794</c:v>
                </c:pt>
                <c:pt idx="307">
                  <c:v>-1793</c:v>
                </c:pt>
                <c:pt idx="308">
                  <c:v>-1792</c:v>
                </c:pt>
                <c:pt idx="309">
                  <c:v>-1791</c:v>
                </c:pt>
                <c:pt idx="310">
                  <c:v>-1790</c:v>
                </c:pt>
                <c:pt idx="311">
                  <c:v>-1789</c:v>
                </c:pt>
                <c:pt idx="312">
                  <c:v>-1788</c:v>
                </c:pt>
                <c:pt idx="313">
                  <c:v>-1787</c:v>
                </c:pt>
                <c:pt idx="314">
                  <c:v>-1786</c:v>
                </c:pt>
                <c:pt idx="315">
                  <c:v>-1785</c:v>
                </c:pt>
                <c:pt idx="316">
                  <c:v>-1784</c:v>
                </c:pt>
                <c:pt idx="317">
                  <c:v>-1783</c:v>
                </c:pt>
                <c:pt idx="318">
                  <c:v>-1782</c:v>
                </c:pt>
                <c:pt idx="319">
                  <c:v>-1781</c:v>
                </c:pt>
                <c:pt idx="320">
                  <c:v>-1780</c:v>
                </c:pt>
                <c:pt idx="321">
                  <c:v>-1779</c:v>
                </c:pt>
                <c:pt idx="322">
                  <c:v>-1778</c:v>
                </c:pt>
                <c:pt idx="323">
                  <c:v>-1777</c:v>
                </c:pt>
                <c:pt idx="324">
                  <c:v>-1776</c:v>
                </c:pt>
                <c:pt idx="325">
                  <c:v>-1775</c:v>
                </c:pt>
                <c:pt idx="326">
                  <c:v>-1774</c:v>
                </c:pt>
                <c:pt idx="327">
                  <c:v>-1773</c:v>
                </c:pt>
                <c:pt idx="328">
                  <c:v>-1772</c:v>
                </c:pt>
                <c:pt idx="329">
                  <c:v>-1771</c:v>
                </c:pt>
                <c:pt idx="330">
                  <c:v>-1770</c:v>
                </c:pt>
                <c:pt idx="331">
                  <c:v>-1769</c:v>
                </c:pt>
                <c:pt idx="332">
                  <c:v>-1768</c:v>
                </c:pt>
                <c:pt idx="333">
                  <c:v>-1767</c:v>
                </c:pt>
                <c:pt idx="334">
                  <c:v>-1766</c:v>
                </c:pt>
                <c:pt idx="335">
                  <c:v>-1765</c:v>
                </c:pt>
                <c:pt idx="336">
                  <c:v>-1764</c:v>
                </c:pt>
                <c:pt idx="337">
                  <c:v>-1763</c:v>
                </c:pt>
                <c:pt idx="338">
                  <c:v>-1762</c:v>
                </c:pt>
                <c:pt idx="339">
                  <c:v>-1761</c:v>
                </c:pt>
                <c:pt idx="340">
                  <c:v>-1760</c:v>
                </c:pt>
                <c:pt idx="341">
                  <c:v>-1759</c:v>
                </c:pt>
                <c:pt idx="342">
                  <c:v>-1758</c:v>
                </c:pt>
                <c:pt idx="343">
                  <c:v>-1757</c:v>
                </c:pt>
                <c:pt idx="344">
                  <c:v>-1756</c:v>
                </c:pt>
                <c:pt idx="345">
                  <c:v>-1755</c:v>
                </c:pt>
                <c:pt idx="346">
                  <c:v>-1754</c:v>
                </c:pt>
                <c:pt idx="347">
                  <c:v>-1753</c:v>
                </c:pt>
                <c:pt idx="348">
                  <c:v>-1752</c:v>
                </c:pt>
                <c:pt idx="349">
                  <c:v>-1751</c:v>
                </c:pt>
                <c:pt idx="350">
                  <c:v>-1750</c:v>
                </c:pt>
                <c:pt idx="351">
                  <c:v>-1749</c:v>
                </c:pt>
                <c:pt idx="352">
                  <c:v>-1748</c:v>
                </c:pt>
                <c:pt idx="353">
                  <c:v>-1747</c:v>
                </c:pt>
                <c:pt idx="354">
                  <c:v>-1746</c:v>
                </c:pt>
                <c:pt idx="355">
                  <c:v>-1745</c:v>
                </c:pt>
                <c:pt idx="356">
                  <c:v>-1744</c:v>
                </c:pt>
                <c:pt idx="357">
                  <c:v>-1743</c:v>
                </c:pt>
                <c:pt idx="358">
                  <c:v>-1742</c:v>
                </c:pt>
                <c:pt idx="359">
                  <c:v>-1741</c:v>
                </c:pt>
                <c:pt idx="360">
                  <c:v>-1740</c:v>
                </c:pt>
                <c:pt idx="361">
                  <c:v>-1739</c:v>
                </c:pt>
                <c:pt idx="362">
                  <c:v>-1738</c:v>
                </c:pt>
                <c:pt idx="363">
                  <c:v>-1737</c:v>
                </c:pt>
                <c:pt idx="364">
                  <c:v>-1736</c:v>
                </c:pt>
                <c:pt idx="365">
                  <c:v>-1735</c:v>
                </c:pt>
                <c:pt idx="366">
                  <c:v>-1734</c:v>
                </c:pt>
                <c:pt idx="367">
                  <c:v>-1733</c:v>
                </c:pt>
                <c:pt idx="368">
                  <c:v>-1732</c:v>
                </c:pt>
                <c:pt idx="369">
                  <c:v>-1731</c:v>
                </c:pt>
                <c:pt idx="370">
                  <c:v>-1730</c:v>
                </c:pt>
                <c:pt idx="371">
                  <c:v>-1729</c:v>
                </c:pt>
                <c:pt idx="372">
                  <c:v>-1728</c:v>
                </c:pt>
                <c:pt idx="373">
                  <c:v>-1727</c:v>
                </c:pt>
                <c:pt idx="374">
                  <c:v>-1726</c:v>
                </c:pt>
                <c:pt idx="375">
                  <c:v>-1725</c:v>
                </c:pt>
                <c:pt idx="376">
                  <c:v>-1724</c:v>
                </c:pt>
                <c:pt idx="377">
                  <c:v>-1723</c:v>
                </c:pt>
                <c:pt idx="378">
                  <c:v>-1722</c:v>
                </c:pt>
                <c:pt idx="379">
                  <c:v>-1721</c:v>
                </c:pt>
                <c:pt idx="380">
                  <c:v>-1720</c:v>
                </c:pt>
                <c:pt idx="381">
                  <c:v>-1719</c:v>
                </c:pt>
                <c:pt idx="382">
                  <c:v>-1718</c:v>
                </c:pt>
                <c:pt idx="383">
                  <c:v>-1717</c:v>
                </c:pt>
                <c:pt idx="384">
                  <c:v>-1716</c:v>
                </c:pt>
                <c:pt idx="385">
                  <c:v>-1715</c:v>
                </c:pt>
                <c:pt idx="386">
                  <c:v>-1714</c:v>
                </c:pt>
                <c:pt idx="387">
                  <c:v>-1713</c:v>
                </c:pt>
                <c:pt idx="388">
                  <c:v>-1712</c:v>
                </c:pt>
                <c:pt idx="389">
                  <c:v>-1711</c:v>
                </c:pt>
                <c:pt idx="390">
                  <c:v>-1710</c:v>
                </c:pt>
                <c:pt idx="391">
                  <c:v>-1709</c:v>
                </c:pt>
                <c:pt idx="392">
                  <c:v>-1708</c:v>
                </c:pt>
                <c:pt idx="393">
                  <c:v>-1707</c:v>
                </c:pt>
                <c:pt idx="394">
                  <c:v>-1706</c:v>
                </c:pt>
                <c:pt idx="395">
                  <c:v>-1705</c:v>
                </c:pt>
                <c:pt idx="396">
                  <c:v>-1704</c:v>
                </c:pt>
                <c:pt idx="397">
                  <c:v>-1703</c:v>
                </c:pt>
                <c:pt idx="398">
                  <c:v>-1702</c:v>
                </c:pt>
                <c:pt idx="399">
                  <c:v>-1701</c:v>
                </c:pt>
                <c:pt idx="400">
                  <c:v>-1700</c:v>
                </c:pt>
                <c:pt idx="401">
                  <c:v>-1699</c:v>
                </c:pt>
                <c:pt idx="402">
                  <c:v>-1698</c:v>
                </c:pt>
                <c:pt idx="403">
                  <c:v>-1697</c:v>
                </c:pt>
                <c:pt idx="404">
                  <c:v>-1696</c:v>
                </c:pt>
                <c:pt idx="405">
                  <c:v>-1695</c:v>
                </c:pt>
                <c:pt idx="406">
                  <c:v>-1694</c:v>
                </c:pt>
                <c:pt idx="407">
                  <c:v>-1693</c:v>
                </c:pt>
                <c:pt idx="408">
                  <c:v>-1692</c:v>
                </c:pt>
                <c:pt idx="409">
                  <c:v>-1691</c:v>
                </c:pt>
                <c:pt idx="410">
                  <c:v>-1690</c:v>
                </c:pt>
                <c:pt idx="411">
                  <c:v>-1689</c:v>
                </c:pt>
                <c:pt idx="412">
                  <c:v>-1688</c:v>
                </c:pt>
                <c:pt idx="413">
                  <c:v>-1687</c:v>
                </c:pt>
                <c:pt idx="414">
                  <c:v>-1686</c:v>
                </c:pt>
                <c:pt idx="415">
                  <c:v>-1685</c:v>
                </c:pt>
                <c:pt idx="416">
                  <c:v>-1684</c:v>
                </c:pt>
                <c:pt idx="417">
                  <c:v>-1683</c:v>
                </c:pt>
                <c:pt idx="418">
                  <c:v>-1682</c:v>
                </c:pt>
                <c:pt idx="419">
                  <c:v>-1681</c:v>
                </c:pt>
                <c:pt idx="420">
                  <c:v>-1680</c:v>
                </c:pt>
                <c:pt idx="421">
                  <c:v>-1679</c:v>
                </c:pt>
                <c:pt idx="422">
                  <c:v>-1678</c:v>
                </c:pt>
                <c:pt idx="423">
                  <c:v>-1677</c:v>
                </c:pt>
                <c:pt idx="424">
                  <c:v>-1676</c:v>
                </c:pt>
                <c:pt idx="425">
                  <c:v>-1675</c:v>
                </c:pt>
                <c:pt idx="426">
                  <c:v>-1674</c:v>
                </c:pt>
                <c:pt idx="427">
                  <c:v>-1673</c:v>
                </c:pt>
                <c:pt idx="428">
                  <c:v>-1672</c:v>
                </c:pt>
                <c:pt idx="429">
                  <c:v>-1671</c:v>
                </c:pt>
                <c:pt idx="430">
                  <c:v>-1670</c:v>
                </c:pt>
                <c:pt idx="431">
                  <c:v>-1669</c:v>
                </c:pt>
                <c:pt idx="432">
                  <c:v>-1668</c:v>
                </c:pt>
                <c:pt idx="433">
                  <c:v>-1667</c:v>
                </c:pt>
                <c:pt idx="434">
                  <c:v>-1666</c:v>
                </c:pt>
                <c:pt idx="435">
                  <c:v>-1665</c:v>
                </c:pt>
                <c:pt idx="436">
                  <c:v>-1664</c:v>
                </c:pt>
                <c:pt idx="437">
                  <c:v>-1663</c:v>
                </c:pt>
                <c:pt idx="438">
                  <c:v>-1662</c:v>
                </c:pt>
                <c:pt idx="439">
                  <c:v>-1661</c:v>
                </c:pt>
                <c:pt idx="440">
                  <c:v>-1660</c:v>
                </c:pt>
                <c:pt idx="441">
                  <c:v>-1659</c:v>
                </c:pt>
                <c:pt idx="442">
                  <c:v>-1658</c:v>
                </c:pt>
                <c:pt idx="443">
                  <c:v>-1657</c:v>
                </c:pt>
                <c:pt idx="444">
                  <c:v>-1656</c:v>
                </c:pt>
                <c:pt idx="445">
                  <c:v>-1655</c:v>
                </c:pt>
                <c:pt idx="446">
                  <c:v>-1654</c:v>
                </c:pt>
                <c:pt idx="447">
                  <c:v>-1653</c:v>
                </c:pt>
                <c:pt idx="448">
                  <c:v>-1652</c:v>
                </c:pt>
                <c:pt idx="449">
                  <c:v>-1651</c:v>
                </c:pt>
                <c:pt idx="450">
                  <c:v>-1650</c:v>
                </c:pt>
                <c:pt idx="451">
                  <c:v>-1649</c:v>
                </c:pt>
                <c:pt idx="452">
                  <c:v>-1648</c:v>
                </c:pt>
                <c:pt idx="453">
                  <c:v>-1647</c:v>
                </c:pt>
                <c:pt idx="454">
                  <c:v>-1646</c:v>
                </c:pt>
                <c:pt idx="455">
                  <c:v>-1645</c:v>
                </c:pt>
                <c:pt idx="456">
                  <c:v>-1644</c:v>
                </c:pt>
                <c:pt idx="457">
                  <c:v>-1643</c:v>
                </c:pt>
                <c:pt idx="458">
                  <c:v>-1642</c:v>
                </c:pt>
                <c:pt idx="459">
                  <c:v>-1641</c:v>
                </c:pt>
                <c:pt idx="460">
                  <c:v>-1640</c:v>
                </c:pt>
                <c:pt idx="461">
                  <c:v>-1639</c:v>
                </c:pt>
                <c:pt idx="462">
                  <c:v>-1638</c:v>
                </c:pt>
                <c:pt idx="463">
                  <c:v>-1637</c:v>
                </c:pt>
                <c:pt idx="464">
                  <c:v>-1636</c:v>
                </c:pt>
                <c:pt idx="465">
                  <c:v>-1635</c:v>
                </c:pt>
                <c:pt idx="466">
                  <c:v>-1634</c:v>
                </c:pt>
                <c:pt idx="467">
                  <c:v>-1633</c:v>
                </c:pt>
                <c:pt idx="468">
                  <c:v>-1632</c:v>
                </c:pt>
                <c:pt idx="469">
                  <c:v>-1631</c:v>
                </c:pt>
                <c:pt idx="470">
                  <c:v>-1630</c:v>
                </c:pt>
                <c:pt idx="471">
                  <c:v>-1629</c:v>
                </c:pt>
                <c:pt idx="472">
                  <c:v>-1628</c:v>
                </c:pt>
                <c:pt idx="473">
                  <c:v>-1627</c:v>
                </c:pt>
                <c:pt idx="474">
                  <c:v>-1626</c:v>
                </c:pt>
                <c:pt idx="475">
                  <c:v>-1625</c:v>
                </c:pt>
                <c:pt idx="476">
                  <c:v>-1624</c:v>
                </c:pt>
                <c:pt idx="477">
                  <c:v>-1623</c:v>
                </c:pt>
                <c:pt idx="478">
                  <c:v>-1622</c:v>
                </c:pt>
                <c:pt idx="479">
                  <c:v>-1621</c:v>
                </c:pt>
                <c:pt idx="480">
                  <c:v>-1620</c:v>
                </c:pt>
                <c:pt idx="481">
                  <c:v>-1619</c:v>
                </c:pt>
                <c:pt idx="482">
                  <c:v>-1618</c:v>
                </c:pt>
                <c:pt idx="483">
                  <c:v>-1617</c:v>
                </c:pt>
                <c:pt idx="484">
                  <c:v>-1616</c:v>
                </c:pt>
                <c:pt idx="485">
                  <c:v>-1615</c:v>
                </c:pt>
                <c:pt idx="486">
                  <c:v>-1614</c:v>
                </c:pt>
                <c:pt idx="487">
                  <c:v>-1613</c:v>
                </c:pt>
                <c:pt idx="488">
                  <c:v>-1612</c:v>
                </c:pt>
                <c:pt idx="489">
                  <c:v>-1611</c:v>
                </c:pt>
                <c:pt idx="490">
                  <c:v>-1610</c:v>
                </c:pt>
                <c:pt idx="491">
                  <c:v>-1609</c:v>
                </c:pt>
                <c:pt idx="492">
                  <c:v>-1608</c:v>
                </c:pt>
                <c:pt idx="493">
                  <c:v>-1607</c:v>
                </c:pt>
                <c:pt idx="494">
                  <c:v>-1606</c:v>
                </c:pt>
                <c:pt idx="495">
                  <c:v>-1605</c:v>
                </c:pt>
                <c:pt idx="496">
                  <c:v>-1604</c:v>
                </c:pt>
                <c:pt idx="497">
                  <c:v>-1603</c:v>
                </c:pt>
                <c:pt idx="498">
                  <c:v>-1602</c:v>
                </c:pt>
                <c:pt idx="499">
                  <c:v>-1601</c:v>
                </c:pt>
                <c:pt idx="500">
                  <c:v>-1600</c:v>
                </c:pt>
                <c:pt idx="501">
                  <c:v>-1599</c:v>
                </c:pt>
                <c:pt idx="502">
                  <c:v>-1598</c:v>
                </c:pt>
                <c:pt idx="503">
                  <c:v>-1597</c:v>
                </c:pt>
                <c:pt idx="504">
                  <c:v>-1596</c:v>
                </c:pt>
                <c:pt idx="505">
                  <c:v>-1595</c:v>
                </c:pt>
                <c:pt idx="506">
                  <c:v>-1594</c:v>
                </c:pt>
                <c:pt idx="507">
                  <c:v>-1593</c:v>
                </c:pt>
                <c:pt idx="508">
                  <c:v>-1592</c:v>
                </c:pt>
                <c:pt idx="509">
                  <c:v>-1591</c:v>
                </c:pt>
                <c:pt idx="510">
                  <c:v>-1590</c:v>
                </c:pt>
                <c:pt idx="511">
                  <c:v>-1589</c:v>
                </c:pt>
                <c:pt idx="512">
                  <c:v>-1588</c:v>
                </c:pt>
                <c:pt idx="513">
                  <c:v>-1587</c:v>
                </c:pt>
                <c:pt idx="514">
                  <c:v>-1586</c:v>
                </c:pt>
                <c:pt idx="515">
                  <c:v>-1585</c:v>
                </c:pt>
                <c:pt idx="516">
                  <c:v>-1584</c:v>
                </c:pt>
                <c:pt idx="517">
                  <c:v>-1583</c:v>
                </c:pt>
                <c:pt idx="518">
                  <c:v>-1582</c:v>
                </c:pt>
                <c:pt idx="519">
                  <c:v>-1581</c:v>
                </c:pt>
                <c:pt idx="520">
                  <c:v>-1580</c:v>
                </c:pt>
                <c:pt idx="521">
                  <c:v>-1579</c:v>
                </c:pt>
                <c:pt idx="522">
                  <c:v>-1578</c:v>
                </c:pt>
                <c:pt idx="523">
                  <c:v>-1577</c:v>
                </c:pt>
                <c:pt idx="524">
                  <c:v>-1576</c:v>
                </c:pt>
                <c:pt idx="525">
                  <c:v>-1575</c:v>
                </c:pt>
                <c:pt idx="526">
                  <c:v>-1574</c:v>
                </c:pt>
                <c:pt idx="527">
                  <c:v>-1573</c:v>
                </c:pt>
                <c:pt idx="528">
                  <c:v>-1572</c:v>
                </c:pt>
                <c:pt idx="529">
                  <c:v>-1571</c:v>
                </c:pt>
                <c:pt idx="530">
                  <c:v>-1570</c:v>
                </c:pt>
                <c:pt idx="531">
                  <c:v>-1569</c:v>
                </c:pt>
                <c:pt idx="532">
                  <c:v>-1568</c:v>
                </c:pt>
                <c:pt idx="533">
                  <c:v>-1567</c:v>
                </c:pt>
                <c:pt idx="534">
                  <c:v>-1566</c:v>
                </c:pt>
                <c:pt idx="535">
                  <c:v>-1565</c:v>
                </c:pt>
                <c:pt idx="536">
                  <c:v>-1564</c:v>
                </c:pt>
                <c:pt idx="537">
                  <c:v>-1563</c:v>
                </c:pt>
                <c:pt idx="538">
                  <c:v>-1562</c:v>
                </c:pt>
                <c:pt idx="539">
                  <c:v>-1561</c:v>
                </c:pt>
                <c:pt idx="540">
                  <c:v>-1560</c:v>
                </c:pt>
                <c:pt idx="541">
                  <c:v>-1559</c:v>
                </c:pt>
                <c:pt idx="542">
                  <c:v>-1558</c:v>
                </c:pt>
                <c:pt idx="543">
                  <c:v>-1557</c:v>
                </c:pt>
                <c:pt idx="544">
                  <c:v>-1556</c:v>
                </c:pt>
                <c:pt idx="545">
                  <c:v>-1555</c:v>
                </c:pt>
                <c:pt idx="546">
                  <c:v>-1554</c:v>
                </c:pt>
                <c:pt idx="547">
                  <c:v>-1553</c:v>
                </c:pt>
                <c:pt idx="548">
                  <c:v>-1552</c:v>
                </c:pt>
                <c:pt idx="549">
                  <c:v>-1551</c:v>
                </c:pt>
                <c:pt idx="550">
                  <c:v>-1550</c:v>
                </c:pt>
                <c:pt idx="551">
                  <c:v>-1549</c:v>
                </c:pt>
                <c:pt idx="552">
                  <c:v>-1548</c:v>
                </c:pt>
                <c:pt idx="553">
                  <c:v>-1547</c:v>
                </c:pt>
                <c:pt idx="554">
                  <c:v>-1546</c:v>
                </c:pt>
                <c:pt idx="555">
                  <c:v>-1545</c:v>
                </c:pt>
                <c:pt idx="556">
                  <c:v>-1544</c:v>
                </c:pt>
                <c:pt idx="557">
                  <c:v>-1543</c:v>
                </c:pt>
                <c:pt idx="558">
                  <c:v>-1542</c:v>
                </c:pt>
                <c:pt idx="559">
                  <c:v>-1541</c:v>
                </c:pt>
                <c:pt idx="560">
                  <c:v>-1540</c:v>
                </c:pt>
                <c:pt idx="561">
                  <c:v>-1539</c:v>
                </c:pt>
                <c:pt idx="562">
                  <c:v>-1538</c:v>
                </c:pt>
                <c:pt idx="563">
                  <c:v>-1537</c:v>
                </c:pt>
                <c:pt idx="564">
                  <c:v>-1536</c:v>
                </c:pt>
                <c:pt idx="565">
                  <c:v>-1535</c:v>
                </c:pt>
                <c:pt idx="566">
                  <c:v>-1534</c:v>
                </c:pt>
                <c:pt idx="567">
                  <c:v>-1533</c:v>
                </c:pt>
                <c:pt idx="568">
                  <c:v>-1532</c:v>
                </c:pt>
                <c:pt idx="569">
                  <c:v>-1531</c:v>
                </c:pt>
                <c:pt idx="570">
                  <c:v>-1530</c:v>
                </c:pt>
                <c:pt idx="571">
                  <c:v>-1529</c:v>
                </c:pt>
                <c:pt idx="572">
                  <c:v>-1528</c:v>
                </c:pt>
                <c:pt idx="573">
                  <c:v>-1527</c:v>
                </c:pt>
                <c:pt idx="574">
                  <c:v>-1526</c:v>
                </c:pt>
                <c:pt idx="575">
                  <c:v>-1525</c:v>
                </c:pt>
                <c:pt idx="576">
                  <c:v>-1524</c:v>
                </c:pt>
                <c:pt idx="577">
                  <c:v>-1523</c:v>
                </c:pt>
                <c:pt idx="578">
                  <c:v>-1522</c:v>
                </c:pt>
                <c:pt idx="579">
                  <c:v>-1521</c:v>
                </c:pt>
                <c:pt idx="580">
                  <c:v>-1520</c:v>
                </c:pt>
                <c:pt idx="581">
                  <c:v>-1519</c:v>
                </c:pt>
                <c:pt idx="582">
                  <c:v>-1518</c:v>
                </c:pt>
                <c:pt idx="583">
                  <c:v>-1517</c:v>
                </c:pt>
                <c:pt idx="584">
                  <c:v>-1516</c:v>
                </c:pt>
                <c:pt idx="585">
                  <c:v>-1515</c:v>
                </c:pt>
                <c:pt idx="586">
                  <c:v>-1514</c:v>
                </c:pt>
                <c:pt idx="587">
                  <c:v>-1513</c:v>
                </c:pt>
                <c:pt idx="588">
                  <c:v>-1512</c:v>
                </c:pt>
                <c:pt idx="589">
                  <c:v>-1511</c:v>
                </c:pt>
                <c:pt idx="590">
                  <c:v>-1510</c:v>
                </c:pt>
                <c:pt idx="591">
                  <c:v>-1509</c:v>
                </c:pt>
                <c:pt idx="592">
                  <c:v>-1508</c:v>
                </c:pt>
                <c:pt idx="593">
                  <c:v>-1507</c:v>
                </c:pt>
                <c:pt idx="594">
                  <c:v>-1506</c:v>
                </c:pt>
                <c:pt idx="595">
                  <c:v>-1505</c:v>
                </c:pt>
                <c:pt idx="596">
                  <c:v>-1504</c:v>
                </c:pt>
                <c:pt idx="597">
                  <c:v>-1503</c:v>
                </c:pt>
                <c:pt idx="598">
                  <c:v>-1502</c:v>
                </c:pt>
                <c:pt idx="599">
                  <c:v>-1501</c:v>
                </c:pt>
                <c:pt idx="600">
                  <c:v>-1500</c:v>
                </c:pt>
                <c:pt idx="601">
                  <c:v>-1499</c:v>
                </c:pt>
                <c:pt idx="602">
                  <c:v>-1498</c:v>
                </c:pt>
                <c:pt idx="603">
                  <c:v>-1497</c:v>
                </c:pt>
                <c:pt idx="604">
                  <c:v>-1496</c:v>
                </c:pt>
                <c:pt idx="605">
                  <c:v>-1495</c:v>
                </c:pt>
                <c:pt idx="606">
                  <c:v>-1494</c:v>
                </c:pt>
                <c:pt idx="607">
                  <c:v>-1493</c:v>
                </c:pt>
                <c:pt idx="608">
                  <c:v>-1492</c:v>
                </c:pt>
                <c:pt idx="609">
                  <c:v>-1491</c:v>
                </c:pt>
                <c:pt idx="610">
                  <c:v>-1490</c:v>
                </c:pt>
                <c:pt idx="611">
                  <c:v>-1489</c:v>
                </c:pt>
                <c:pt idx="612">
                  <c:v>-1488</c:v>
                </c:pt>
                <c:pt idx="613">
                  <c:v>-1487</c:v>
                </c:pt>
                <c:pt idx="614">
                  <c:v>-1486</c:v>
                </c:pt>
                <c:pt idx="615">
                  <c:v>-1485</c:v>
                </c:pt>
                <c:pt idx="616">
                  <c:v>-1484</c:v>
                </c:pt>
                <c:pt idx="617">
                  <c:v>-1483</c:v>
                </c:pt>
                <c:pt idx="618">
                  <c:v>-1482</c:v>
                </c:pt>
                <c:pt idx="619">
                  <c:v>-1481</c:v>
                </c:pt>
                <c:pt idx="620">
                  <c:v>-1480</c:v>
                </c:pt>
                <c:pt idx="621">
                  <c:v>-1479</c:v>
                </c:pt>
                <c:pt idx="622">
                  <c:v>-1478</c:v>
                </c:pt>
                <c:pt idx="623">
                  <c:v>-1477</c:v>
                </c:pt>
                <c:pt idx="624">
                  <c:v>-1476</c:v>
                </c:pt>
                <c:pt idx="625">
                  <c:v>-1475</c:v>
                </c:pt>
                <c:pt idx="626">
                  <c:v>-1474</c:v>
                </c:pt>
                <c:pt idx="627">
                  <c:v>-1473</c:v>
                </c:pt>
                <c:pt idx="628">
                  <c:v>-1472</c:v>
                </c:pt>
                <c:pt idx="629">
                  <c:v>-1471</c:v>
                </c:pt>
                <c:pt idx="630">
                  <c:v>-1470</c:v>
                </c:pt>
                <c:pt idx="631">
                  <c:v>-1469</c:v>
                </c:pt>
                <c:pt idx="632">
                  <c:v>-1468</c:v>
                </c:pt>
                <c:pt idx="633">
                  <c:v>-1467</c:v>
                </c:pt>
                <c:pt idx="634">
                  <c:v>-1466</c:v>
                </c:pt>
                <c:pt idx="635">
                  <c:v>-1465</c:v>
                </c:pt>
                <c:pt idx="636">
                  <c:v>-1464</c:v>
                </c:pt>
                <c:pt idx="637">
                  <c:v>-1463</c:v>
                </c:pt>
                <c:pt idx="638">
                  <c:v>-1462</c:v>
                </c:pt>
                <c:pt idx="639">
                  <c:v>-1461</c:v>
                </c:pt>
                <c:pt idx="640">
                  <c:v>-1460</c:v>
                </c:pt>
                <c:pt idx="641">
                  <c:v>-1459</c:v>
                </c:pt>
                <c:pt idx="642">
                  <c:v>-1458</c:v>
                </c:pt>
                <c:pt idx="643">
                  <c:v>-1457</c:v>
                </c:pt>
                <c:pt idx="644">
                  <c:v>-1456</c:v>
                </c:pt>
                <c:pt idx="645">
                  <c:v>-1455</c:v>
                </c:pt>
                <c:pt idx="646">
                  <c:v>-1454</c:v>
                </c:pt>
                <c:pt idx="647">
                  <c:v>-1453</c:v>
                </c:pt>
                <c:pt idx="648">
                  <c:v>-1452</c:v>
                </c:pt>
                <c:pt idx="649">
                  <c:v>-1451</c:v>
                </c:pt>
                <c:pt idx="650">
                  <c:v>-1450</c:v>
                </c:pt>
                <c:pt idx="651">
                  <c:v>-1449</c:v>
                </c:pt>
                <c:pt idx="652">
                  <c:v>-1448</c:v>
                </c:pt>
                <c:pt idx="653">
                  <c:v>-1447</c:v>
                </c:pt>
                <c:pt idx="654">
                  <c:v>-1446</c:v>
                </c:pt>
                <c:pt idx="655">
                  <c:v>-1445</c:v>
                </c:pt>
                <c:pt idx="656">
                  <c:v>-1444</c:v>
                </c:pt>
                <c:pt idx="657">
                  <c:v>-1443</c:v>
                </c:pt>
                <c:pt idx="658">
                  <c:v>-1442</c:v>
                </c:pt>
                <c:pt idx="659">
                  <c:v>-1441</c:v>
                </c:pt>
                <c:pt idx="660">
                  <c:v>-1440</c:v>
                </c:pt>
                <c:pt idx="661">
                  <c:v>-1439</c:v>
                </c:pt>
                <c:pt idx="662">
                  <c:v>-1438</c:v>
                </c:pt>
                <c:pt idx="663">
                  <c:v>-1437</c:v>
                </c:pt>
                <c:pt idx="664">
                  <c:v>-1436</c:v>
                </c:pt>
                <c:pt idx="665">
                  <c:v>-1435</c:v>
                </c:pt>
                <c:pt idx="666">
                  <c:v>-1434</c:v>
                </c:pt>
                <c:pt idx="667">
                  <c:v>-1433</c:v>
                </c:pt>
                <c:pt idx="668">
                  <c:v>-1432</c:v>
                </c:pt>
                <c:pt idx="669">
                  <c:v>-1431</c:v>
                </c:pt>
                <c:pt idx="670">
                  <c:v>-1430</c:v>
                </c:pt>
                <c:pt idx="671">
                  <c:v>-1429</c:v>
                </c:pt>
                <c:pt idx="672">
                  <c:v>-1428</c:v>
                </c:pt>
                <c:pt idx="673">
                  <c:v>-1427</c:v>
                </c:pt>
                <c:pt idx="674">
                  <c:v>-1426</c:v>
                </c:pt>
                <c:pt idx="675">
                  <c:v>-1425</c:v>
                </c:pt>
                <c:pt idx="676">
                  <c:v>-1424</c:v>
                </c:pt>
                <c:pt idx="677">
                  <c:v>-1423</c:v>
                </c:pt>
                <c:pt idx="678">
                  <c:v>-1422</c:v>
                </c:pt>
                <c:pt idx="679">
                  <c:v>-1421</c:v>
                </c:pt>
                <c:pt idx="680">
                  <c:v>-1420</c:v>
                </c:pt>
                <c:pt idx="681">
                  <c:v>-1419</c:v>
                </c:pt>
                <c:pt idx="682">
                  <c:v>-1418</c:v>
                </c:pt>
                <c:pt idx="683">
                  <c:v>-1417</c:v>
                </c:pt>
                <c:pt idx="684">
                  <c:v>-1416</c:v>
                </c:pt>
                <c:pt idx="685">
                  <c:v>-1415</c:v>
                </c:pt>
                <c:pt idx="686">
                  <c:v>-1414</c:v>
                </c:pt>
                <c:pt idx="687">
                  <c:v>-1413</c:v>
                </c:pt>
                <c:pt idx="688">
                  <c:v>-1412</c:v>
                </c:pt>
                <c:pt idx="689">
                  <c:v>-1411</c:v>
                </c:pt>
                <c:pt idx="690">
                  <c:v>-1410</c:v>
                </c:pt>
                <c:pt idx="691">
                  <c:v>-1409</c:v>
                </c:pt>
                <c:pt idx="692">
                  <c:v>-1408</c:v>
                </c:pt>
                <c:pt idx="693">
                  <c:v>-1407</c:v>
                </c:pt>
                <c:pt idx="694">
                  <c:v>-1406</c:v>
                </c:pt>
                <c:pt idx="695">
                  <c:v>-1405</c:v>
                </c:pt>
                <c:pt idx="696">
                  <c:v>-1404</c:v>
                </c:pt>
                <c:pt idx="697">
                  <c:v>-1403</c:v>
                </c:pt>
                <c:pt idx="698">
                  <c:v>-1402</c:v>
                </c:pt>
                <c:pt idx="699">
                  <c:v>-1401</c:v>
                </c:pt>
                <c:pt idx="700">
                  <c:v>-1400</c:v>
                </c:pt>
                <c:pt idx="701">
                  <c:v>-1399</c:v>
                </c:pt>
                <c:pt idx="702">
                  <c:v>-1398</c:v>
                </c:pt>
                <c:pt idx="703">
                  <c:v>-1397</c:v>
                </c:pt>
                <c:pt idx="704">
                  <c:v>-1396</c:v>
                </c:pt>
                <c:pt idx="705">
                  <c:v>-1395</c:v>
                </c:pt>
                <c:pt idx="706">
                  <c:v>-1394</c:v>
                </c:pt>
                <c:pt idx="707">
                  <c:v>-1393</c:v>
                </c:pt>
                <c:pt idx="708">
                  <c:v>-1392</c:v>
                </c:pt>
                <c:pt idx="709">
                  <c:v>-1391</c:v>
                </c:pt>
                <c:pt idx="710">
                  <c:v>-1390</c:v>
                </c:pt>
                <c:pt idx="711">
                  <c:v>-1389</c:v>
                </c:pt>
                <c:pt idx="712">
                  <c:v>-1388</c:v>
                </c:pt>
                <c:pt idx="713">
                  <c:v>-1387</c:v>
                </c:pt>
                <c:pt idx="714">
                  <c:v>-1386</c:v>
                </c:pt>
                <c:pt idx="715">
                  <c:v>-1385</c:v>
                </c:pt>
                <c:pt idx="716">
                  <c:v>-1384</c:v>
                </c:pt>
                <c:pt idx="717">
                  <c:v>-1383</c:v>
                </c:pt>
                <c:pt idx="718">
                  <c:v>-1382</c:v>
                </c:pt>
                <c:pt idx="719">
                  <c:v>-1381</c:v>
                </c:pt>
                <c:pt idx="720">
                  <c:v>-1380</c:v>
                </c:pt>
                <c:pt idx="721">
                  <c:v>-1379</c:v>
                </c:pt>
                <c:pt idx="722">
                  <c:v>-1378</c:v>
                </c:pt>
                <c:pt idx="723">
                  <c:v>-1377</c:v>
                </c:pt>
                <c:pt idx="724">
                  <c:v>-1376</c:v>
                </c:pt>
                <c:pt idx="725">
                  <c:v>-1375</c:v>
                </c:pt>
                <c:pt idx="726">
                  <c:v>-1374</c:v>
                </c:pt>
                <c:pt idx="727">
                  <c:v>-1373</c:v>
                </c:pt>
                <c:pt idx="728">
                  <c:v>-1372</c:v>
                </c:pt>
                <c:pt idx="729">
                  <c:v>-1371</c:v>
                </c:pt>
                <c:pt idx="730">
                  <c:v>-1370</c:v>
                </c:pt>
                <c:pt idx="731">
                  <c:v>-1369</c:v>
                </c:pt>
                <c:pt idx="732">
                  <c:v>-1368</c:v>
                </c:pt>
                <c:pt idx="733">
                  <c:v>-1367</c:v>
                </c:pt>
                <c:pt idx="734">
                  <c:v>-1366</c:v>
                </c:pt>
                <c:pt idx="735">
                  <c:v>-1365</c:v>
                </c:pt>
                <c:pt idx="736">
                  <c:v>-1364</c:v>
                </c:pt>
                <c:pt idx="737">
                  <c:v>-1363</c:v>
                </c:pt>
                <c:pt idx="738">
                  <c:v>-1362</c:v>
                </c:pt>
                <c:pt idx="739">
                  <c:v>-1361</c:v>
                </c:pt>
                <c:pt idx="740">
                  <c:v>-1360</c:v>
                </c:pt>
                <c:pt idx="741">
                  <c:v>-1359</c:v>
                </c:pt>
                <c:pt idx="742">
                  <c:v>-1358</c:v>
                </c:pt>
                <c:pt idx="743">
                  <c:v>-1357</c:v>
                </c:pt>
                <c:pt idx="744">
                  <c:v>-1356</c:v>
                </c:pt>
                <c:pt idx="745">
                  <c:v>-1355</c:v>
                </c:pt>
                <c:pt idx="746">
                  <c:v>-1354</c:v>
                </c:pt>
                <c:pt idx="747">
                  <c:v>-1353</c:v>
                </c:pt>
                <c:pt idx="748">
                  <c:v>-1352</c:v>
                </c:pt>
                <c:pt idx="749">
                  <c:v>-1351</c:v>
                </c:pt>
                <c:pt idx="750">
                  <c:v>-1350</c:v>
                </c:pt>
                <c:pt idx="751">
                  <c:v>-1349</c:v>
                </c:pt>
                <c:pt idx="752">
                  <c:v>-1348</c:v>
                </c:pt>
                <c:pt idx="753">
                  <c:v>-1347</c:v>
                </c:pt>
                <c:pt idx="754">
                  <c:v>-1346</c:v>
                </c:pt>
                <c:pt idx="755">
                  <c:v>-1345</c:v>
                </c:pt>
                <c:pt idx="756">
                  <c:v>-1344</c:v>
                </c:pt>
                <c:pt idx="757">
                  <c:v>-1343</c:v>
                </c:pt>
                <c:pt idx="758">
                  <c:v>-1342</c:v>
                </c:pt>
                <c:pt idx="759">
                  <c:v>-1341</c:v>
                </c:pt>
                <c:pt idx="760">
                  <c:v>-1340</c:v>
                </c:pt>
                <c:pt idx="761">
                  <c:v>-1339</c:v>
                </c:pt>
                <c:pt idx="762">
                  <c:v>-1338</c:v>
                </c:pt>
                <c:pt idx="763">
                  <c:v>-1337</c:v>
                </c:pt>
                <c:pt idx="764">
                  <c:v>-1336</c:v>
                </c:pt>
                <c:pt idx="765">
                  <c:v>-1335</c:v>
                </c:pt>
                <c:pt idx="766">
                  <c:v>-1334</c:v>
                </c:pt>
                <c:pt idx="767">
                  <c:v>-1333</c:v>
                </c:pt>
                <c:pt idx="768">
                  <c:v>-1332</c:v>
                </c:pt>
                <c:pt idx="769">
                  <c:v>-1331</c:v>
                </c:pt>
                <c:pt idx="770">
                  <c:v>-1330</c:v>
                </c:pt>
                <c:pt idx="771">
                  <c:v>-1329</c:v>
                </c:pt>
                <c:pt idx="772">
                  <c:v>-1328</c:v>
                </c:pt>
                <c:pt idx="773">
                  <c:v>-1327</c:v>
                </c:pt>
                <c:pt idx="774">
                  <c:v>-1326</c:v>
                </c:pt>
                <c:pt idx="775">
                  <c:v>-1325</c:v>
                </c:pt>
                <c:pt idx="776">
                  <c:v>-1324</c:v>
                </c:pt>
                <c:pt idx="777">
                  <c:v>-1323</c:v>
                </c:pt>
                <c:pt idx="778">
                  <c:v>-1322</c:v>
                </c:pt>
                <c:pt idx="779">
                  <c:v>-1321</c:v>
                </c:pt>
                <c:pt idx="780">
                  <c:v>-1320</c:v>
                </c:pt>
                <c:pt idx="781">
                  <c:v>-1319</c:v>
                </c:pt>
                <c:pt idx="782">
                  <c:v>-1318</c:v>
                </c:pt>
                <c:pt idx="783">
                  <c:v>-1317</c:v>
                </c:pt>
                <c:pt idx="784">
                  <c:v>-1316</c:v>
                </c:pt>
                <c:pt idx="785">
                  <c:v>-1315</c:v>
                </c:pt>
                <c:pt idx="786">
                  <c:v>-1314</c:v>
                </c:pt>
                <c:pt idx="787">
                  <c:v>-1313</c:v>
                </c:pt>
                <c:pt idx="788">
                  <c:v>-1312</c:v>
                </c:pt>
                <c:pt idx="789">
                  <c:v>-1311</c:v>
                </c:pt>
                <c:pt idx="790">
                  <c:v>-1310</c:v>
                </c:pt>
                <c:pt idx="791">
                  <c:v>-1309</c:v>
                </c:pt>
                <c:pt idx="792">
                  <c:v>-1308</c:v>
                </c:pt>
                <c:pt idx="793">
                  <c:v>-1307</c:v>
                </c:pt>
                <c:pt idx="794">
                  <c:v>-1306</c:v>
                </c:pt>
                <c:pt idx="795">
                  <c:v>-1305</c:v>
                </c:pt>
                <c:pt idx="796">
                  <c:v>-1304</c:v>
                </c:pt>
                <c:pt idx="797">
                  <c:v>-1303</c:v>
                </c:pt>
                <c:pt idx="798">
                  <c:v>-1302</c:v>
                </c:pt>
                <c:pt idx="799">
                  <c:v>-1301</c:v>
                </c:pt>
                <c:pt idx="800">
                  <c:v>-1300</c:v>
                </c:pt>
                <c:pt idx="801">
                  <c:v>-1299</c:v>
                </c:pt>
                <c:pt idx="802">
                  <c:v>-1298</c:v>
                </c:pt>
                <c:pt idx="803">
                  <c:v>-1297</c:v>
                </c:pt>
                <c:pt idx="804">
                  <c:v>-1296</c:v>
                </c:pt>
                <c:pt idx="805">
                  <c:v>-1295</c:v>
                </c:pt>
                <c:pt idx="806">
                  <c:v>-1294</c:v>
                </c:pt>
                <c:pt idx="807">
                  <c:v>-1293</c:v>
                </c:pt>
                <c:pt idx="808">
                  <c:v>-1292</c:v>
                </c:pt>
                <c:pt idx="809">
                  <c:v>-1291</c:v>
                </c:pt>
                <c:pt idx="810">
                  <c:v>-1290</c:v>
                </c:pt>
                <c:pt idx="811">
                  <c:v>-1289</c:v>
                </c:pt>
                <c:pt idx="812">
                  <c:v>-1288</c:v>
                </c:pt>
                <c:pt idx="813">
                  <c:v>-1287</c:v>
                </c:pt>
                <c:pt idx="814">
                  <c:v>-1286</c:v>
                </c:pt>
                <c:pt idx="815">
                  <c:v>-1285</c:v>
                </c:pt>
                <c:pt idx="816">
                  <c:v>-1284</c:v>
                </c:pt>
                <c:pt idx="817">
                  <c:v>-1283</c:v>
                </c:pt>
                <c:pt idx="818">
                  <c:v>-1282</c:v>
                </c:pt>
                <c:pt idx="819">
                  <c:v>-1281</c:v>
                </c:pt>
                <c:pt idx="820">
                  <c:v>-1280</c:v>
                </c:pt>
                <c:pt idx="821">
                  <c:v>-1279</c:v>
                </c:pt>
                <c:pt idx="822">
                  <c:v>-1278</c:v>
                </c:pt>
                <c:pt idx="823">
                  <c:v>-1277</c:v>
                </c:pt>
                <c:pt idx="824">
                  <c:v>-1276</c:v>
                </c:pt>
                <c:pt idx="825">
                  <c:v>-1275</c:v>
                </c:pt>
                <c:pt idx="826">
                  <c:v>-1274</c:v>
                </c:pt>
                <c:pt idx="827">
                  <c:v>-1273</c:v>
                </c:pt>
                <c:pt idx="828">
                  <c:v>-1272</c:v>
                </c:pt>
                <c:pt idx="829">
                  <c:v>-1271</c:v>
                </c:pt>
                <c:pt idx="830">
                  <c:v>-1270</c:v>
                </c:pt>
                <c:pt idx="831">
                  <c:v>-1269</c:v>
                </c:pt>
                <c:pt idx="832">
                  <c:v>-1268</c:v>
                </c:pt>
                <c:pt idx="833">
                  <c:v>-1267</c:v>
                </c:pt>
                <c:pt idx="834">
                  <c:v>-1266</c:v>
                </c:pt>
                <c:pt idx="835">
                  <c:v>-1265</c:v>
                </c:pt>
                <c:pt idx="836">
                  <c:v>-1264</c:v>
                </c:pt>
                <c:pt idx="837">
                  <c:v>-1263</c:v>
                </c:pt>
                <c:pt idx="838">
                  <c:v>-1262</c:v>
                </c:pt>
                <c:pt idx="839">
                  <c:v>-1261</c:v>
                </c:pt>
                <c:pt idx="840">
                  <c:v>-1260</c:v>
                </c:pt>
                <c:pt idx="841">
                  <c:v>-1259</c:v>
                </c:pt>
                <c:pt idx="842">
                  <c:v>-1258</c:v>
                </c:pt>
                <c:pt idx="843">
                  <c:v>-1257</c:v>
                </c:pt>
                <c:pt idx="844">
                  <c:v>-1256</c:v>
                </c:pt>
                <c:pt idx="845">
                  <c:v>-1255</c:v>
                </c:pt>
                <c:pt idx="846">
                  <c:v>-1254</c:v>
                </c:pt>
                <c:pt idx="847">
                  <c:v>-1253</c:v>
                </c:pt>
                <c:pt idx="848">
                  <c:v>-1252</c:v>
                </c:pt>
                <c:pt idx="849">
                  <c:v>-1251</c:v>
                </c:pt>
                <c:pt idx="850">
                  <c:v>-1250</c:v>
                </c:pt>
                <c:pt idx="851">
                  <c:v>-1249</c:v>
                </c:pt>
                <c:pt idx="852">
                  <c:v>-1248</c:v>
                </c:pt>
                <c:pt idx="853">
                  <c:v>-1247</c:v>
                </c:pt>
                <c:pt idx="854">
                  <c:v>-1246</c:v>
                </c:pt>
                <c:pt idx="855">
                  <c:v>-1245</c:v>
                </c:pt>
                <c:pt idx="856">
                  <c:v>-1244</c:v>
                </c:pt>
                <c:pt idx="857">
                  <c:v>-1243</c:v>
                </c:pt>
                <c:pt idx="858">
                  <c:v>-1242</c:v>
                </c:pt>
                <c:pt idx="859">
                  <c:v>-1241</c:v>
                </c:pt>
                <c:pt idx="860">
                  <c:v>-1240</c:v>
                </c:pt>
                <c:pt idx="861">
                  <c:v>-1239</c:v>
                </c:pt>
                <c:pt idx="862">
                  <c:v>-1238</c:v>
                </c:pt>
                <c:pt idx="863">
                  <c:v>-1237</c:v>
                </c:pt>
                <c:pt idx="864">
                  <c:v>-1236</c:v>
                </c:pt>
                <c:pt idx="865">
                  <c:v>-1235</c:v>
                </c:pt>
                <c:pt idx="866">
                  <c:v>-1234</c:v>
                </c:pt>
                <c:pt idx="867">
                  <c:v>-1233</c:v>
                </c:pt>
                <c:pt idx="868">
                  <c:v>-1232</c:v>
                </c:pt>
                <c:pt idx="869">
                  <c:v>-1231</c:v>
                </c:pt>
                <c:pt idx="870">
                  <c:v>-1230</c:v>
                </c:pt>
                <c:pt idx="871">
                  <c:v>-1229</c:v>
                </c:pt>
                <c:pt idx="872">
                  <c:v>-1228</c:v>
                </c:pt>
                <c:pt idx="873">
                  <c:v>-1227</c:v>
                </c:pt>
                <c:pt idx="874">
                  <c:v>-1226</c:v>
                </c:pt>
                <c:pt idx="875">
                  <c:v>-1225</c:v>
                </c:pt>
                <c:pt idx="876">
                  <c:v>-1224</c:v>
                </c:pt>
                <c:pt idx="877">
                  <c:v>-1223</c:v>
                </c:pt>
                <c:pt idx="878">
                  <c:v>-1222</c:v>
                </c:pt>
                <c:pt idx="879">
                  <c:v>-1221</c:v>
                </c:pt>
                <c:pt idx="880">
                  <c:v>-1220</c:v>
                </c:pt>
                <c:pt idx="881">
                  <c:v>-1219</c:v>
                </c:pt>
                <c:pt idx="882">
                  <c:v>-1218</c:v>
                </c:pt>
                <c:pt idx="883">
                  <c:v>-1217</c:v>
                </c:pt>
                <c:pt idx="884">
                  <c:v>-1216</c:v>
                </c:pt>
                <c:pt idx="885">
                  <c:v>-1215</c:v>
                </c:pt>
                <c:pt idx="886">
                  <c:v>-1214</c:v>
                </c:pt>
                <c:pt idx="887">
                  <c:v>-1213</c:v>
                </c:pt>
                <c:pt idx="888">
                  <c:v>-1212</c:v>
                </c:pt>
                <c:pt idx="889">
                  <c:v>-1211</c:v>
                </c:pt>
                <c:pt idx="890">
                  <c:v>-1210</c:v>
                </c:pt>
                <c:pt idx="891">
                  <c:v>-1209</c:v>
                </c:pt>
                <c:pt idx="892">
                  <c:v>-1208</c:v>
                </c:pt>
                <c:pt idx="893">
                  <c:v>-1207</c:v>
                </c:pt>
                <c:pt idx="894">
                  <c:v>-1206</c:v>
                </c:pt>
                <c:pt idx="895">
                  <c:v>-1205</c:v>
                </c:pt>
                <c:pt idx="896">
                  <c:v>-1204</c:v>
                </c:pt>
                <c:pt idx="897">
                  <c:v>-1203</c:v>
                </c:pt>
                <c:pt idx="898">
                  <c:v>-1202</c:v>
                </c:pt>
                <c:pt idx="899">
                  <c:v>-1201</c:v>
                </c:pt>
                <c:pt idx="900">
                  <c:v>-1200</c:v>
                </c:pt>
                <c:pt idx="901">
                  <c:v>-1199</c:v>
                </c:pt>
                <c:pt idx="902">
                  <c:v>-1198</c:v>
                </c:pt>
                <c:pt idx="903">
                  <c:v>-1197</c:v>
                </c:pt>
                <c:pt idx="904">
                  <c:v>-1196</c:v>
                </c:pt>
                <c:pt idx="905">
                  <c:v>-1195</c:v>
                </c:pt>
                <c:pt idx="906">
                  <c:v>-1194</c:v>
                </c:pt>
                <c:pt idx="907">
                  <c:v>-1193</c:v>
                </c:pt>
                <c:pt idx="908">
                  <c:v>-1192</c:v>
                </c:pt>
                <c:pt idx="909">
                  <c:v>-1191</c:v>
                </c:pt>
                <c:pt idx="910">
                  <c:v>-1190</c:v>
                </c:pt>
                <c:pt idx="911">
                  <c:v>-1189</c:v>
                </c:pt>
                <c:pt idx="912">
                  <c:v>-1188</c:v>
                </c:pt>
                <c:pt idx="913">
                  <c:v>-1187</c:v>
                </c:pt>
                <c:pt idx="914">
                  <c:v>-1186</c:v>
                </c:pt>
                <c:pt idx="915">
                  <c:v>-1185</c:v>
                </c:pt>
                <c:pt idx="916">
                  <c:v>-1184</c:v>
                </c:pt>
                <c:pt idx="917">
                  <c:v>-1183</c:v>
                </c:pt>
                <c:pt idx="918">
                  <c:v>-1182</c:v>
                </c:pt>
                <c:pt idx="919">
                  <c:v>-1181</c:v>
                </c:pt>
                <c:pt idx="920">
                  <c:v>-1180</c:v>
                </c:pt>
                <c:pt idx="921">
                  <c:v>-1179</c:v>
                </c:pt>
                <c:pt idx="922">
                  <c:v>-1178</c:v>
                </c:pt>
                <c:pt idx="923">
                  <c:v>-1177</c:v>
                </c:pt>
                <c:pt idx="924">
                  <c:v>-1176</c:v>
                </c:pt>
                <c:pt idx="925">
                  <c:v>-1175</c:v>
                </c:pt>
                <c:pt idx="926">
                  <c:v>-1174</c:v>
                </c:pt>
                <c:pt idx="927">
                  <c:v>-1173</c:v>
                </c:pt>
                <c:pt idx="928">
                  <c:v>-1172</c:v>
                </c:pt>
                <c:pt idx="929">
                  <c:v>-1171</c:v>
                </c:pt>
                <c:pt idx="930">
                  <c:v>-1170</c:v>
                </c:pt>
                <c:pt idx="931">
                  <c:v>-1169</c:v>
                </c:pt>
                <c:pt idx="932">
                  <c:v>-1168</c:v>
                </c:pt>
                <c:pt idx="933">
                  <c:v>-1167</c:v>
                </c:pt>
                <c:pt idx="934">
                  <c:v>-1166</c:v>
                </c:pt>
                <c:pt idx="935">
                  <c:v>-1165</c:v>
                </c:pt>
                <c:pt idx="936">
                  <c:v>-1164</c:v>
                </c:pt>
                <c:pt idx="937">
                  <c:v>-1163</c:v>
                </c:pt>
                <c:pt idx="938">
                  <c:v>-1162</c:v>
                </c:pt>
                <c:pt idx="939">
                  <c:v>-1161</c:v>
                </c:pt>
                <c:pt idx="940">
                  <c:v>-1160</c:v>
                </c:pt>
                <c:pt idx="941">
                  <c:v>-1159</c:v>
                </c:pt>
                <c:pt idx="942">
                  <c:v>-1158</c:v>
                </c:pt>
                <c:pt idx="943">
                  <c:v>-1157</c:v>
                </c:pt>
                <c:pt idx="944">
                  <c:v>-1156</c:v>
                </c:pt>
                <c:pt idx="945">
                  <c:v>-1155</c:v>
                </c:pt>
                <c:pt idx="946">
                  <c:v>-1154</c:v>
                </c:pt>
                <c:pt idx="947">
                  <c:v>-1153</c:v>
                </c:pt>
                <c:pt idx="948">
                  <c:v>-1152</c:v>
                </c:pt>
                <c:pt idx="949">
                  <c:v>-1151</c:v>
                </c:pt>
                <c:pt idx="950">
                  <c:v>-1150</c:v>
                </c:pt>
                <c:pt idx="951">
                  <c:v>-1149</c:v>
                </c:pt>
                <c:pt idx="952">
                  <c:v>-1148</c:v>
                </c:pt>
                <c:pt idx="953">
                  <c:v>-1147</c:v>
                </c:pt>
                <c:pt idx="954">
                  <c:v>-1146</c:v>
                </c:pt>
                <c:pt idx="955">
                  <c:v>-1145</c:v>
                </c:pt>
                <c:pt idx="956">
                  <c:v>-1144</c:v>
                </c:pt>
                <c:pt idx="957">
                  <c:v>-1143</c:v>
                </c:pt>
                <c:pt idx="958">
                  <c:v>-1142</c:v>
                </c:pt>
                <c:pt idx="959">
                  <c:v>-1141</c:v>
                </c:pt>
                <c:pt idx="960">
                  <c:v>-1140</c:v>
                </c:pt>
                <c:pt idx="961">
                  <c:v>-1139</c:v>
                </c:pt>
                <c:pt idx="962">
                  <c:v>-1138</c:v>
                </c:pt>
                <c:pt idx="963">
                  <c:v>-1137</c:v>
                </c:pt>
                <c:pt idx="964">
                  <c:v>-1136</c:v>
                </c:pt>
                <c:pt idx="965">
                  <c:v>-1135</c:v>
                </c:pt>
                <c:pt idx="966">
                  <c:v>-1134</c:v>
                </c:pt>
                <c:pt idx="967">
                  <c:v>-1133</c:v>
                </c:pt>
                <c:pt idx="968">
                  <c:v>-1132</c:v>
                </c:pt>
                <c:pt idx="969">
                  <c:v>-1131</c:v>
                </c:pt>
                <c:pt idx="970">
                  <c:v>-1130</c:v>
                </c:pt>
                <c:pt idx="971">
                  <c:v>-1129</c:v>
                </c:pt>
                <c:pt idx="972">
                  <c:v>-1128</c:v>
                </c:pt>
                <c:pt idx="973">
                  <c:v>-1127</c:v>
                </c:pt>
                <c:pt idx="974">
                  <c:v>-1126</c:v>
                </c:pt>
                <c:pt idx="975">
                  <c:v>-1125</c:v>
                </c:pt>
                <c:pt idx="976">
                  <c:v>-1124</c:v>
                </c:pt>
                <c:pt idx="977">
                  <c:v>-1123</c:v>
                </c:pt>
                <c:pt idx="978">
                  <c:v>-1122</c:v>
                </c:pt>
                <c:pt idx="979">
                  <c:v>-1121</c:v>
                </c:pt>
                <c:pt idx="980">
                  <c:v>-1120</c:v>
                </c:pt>
                <c:pt idx="981">
                  <c:v>-1119</c:v>
                </c:pt>
                <c:pt idx="982">
                  <c:v>-1118</c:v>
                </c:pt>
                <c:pt idx="983">
                  <c:v>-1117</c:v>
                </c:pt>
                <c:pt idx="984">
                  <c:v>-1116</c:v>
                </c:pt>
                <c:pt idx="985">
                  <c:v>-1115</c:v>
                </c:pt>
                <c:pt idx="986">
                  <c:v>-1114</c:v>
                </c:pt>
                <c:pt idx="987">
                  <c:v>-1113</c:v>
                </c:pt>
                <c:pt idx="988">
                  <c:v>-1112</c:v>
                </c:pt>
                <c:pt idx="989">
                  <c:v>-1111</c:v>
                </c:pt>
                <c:pt idx="990">
                  <c:v>-1110</c:v>
                </c:pt>
                <c:pt idx="991">
                  <c:v>-1109</c:v>
                </c:pt>
                <c:pt idx="992">
                  <c:v>-1108</c:v>
                </c:pt>
                <c:pt idx="993">
                  <c:v>-1107</c:v>
                </c:pt>
                <c:pt idx="994">
                  <c:v>-1106</c:v>
                </c:pt>
                <c:pt idx="995">
                  <c:v>-1105</c:v>
                </c:pt>
                <c:pt idx="996">
                  <c:v>-1104</c:v>
                </c:pt>
                <c:pt idx="997">
                  <c:v>-1103</c:v>
                </c:pt>
                <c:pt idx="998">
                  <c:v>-1102</c:v>
                </c:pt>
                <c:pt idx="999">
                  <c:v>-1101</c:v>
                </c:pt>
                <c:pt idx="1000">
                  <c:v>-1100</c:v>
                </c:pt>
                <c:pt idx="1001">
                  <c:v>-1099</c:v>
                </c:pt>
                <c:pt idx="1002">
                  <c:v>-1098</c:v>
                </c:pt>
                <c:pt idx="1003">
                  <c:v>-1097</c:v>
                </c:pt>
                <c:pt idx="1004">
                  <c:v>-1096</c:v>
                </c:pt>
                <c:pt idx="1005">
                  <c:v>-1095</c:v>
                </c:pt>
                <c:pt idx="1006">
                  <c:v>-1094</c:v>
                </c:pt>
                <c:pt idx="1007">
                  <c:v>-1093</c:v>
                </c:pt>
                <c:pt idx="1008">
                  <c:v>-1092</c:v>
                </c:pt>
                <c:pt idx="1009">
                  <c:v>-1091</c:v>
                </c:pt>
                <c:pt idx="1010">
                  <c:v>-1090</c:v>
                </c:pt>
                <c:pt idx="1011">
                  <c:v>-1089</c:v>
                </c:pt>
                <c:pt idx="1012">
                  <c:v>-1088</c:v>
                </c:pt>
                <c:pt idx="1013">
                  <c:v>-1087</c:v>
                </c:pt>
                <c:pt idx="1014">
                  <c:v>-1086</c:v>
                </c:pt>
                <c:pt idx="1015">
                  <c:v>-1085</c:v>
                </c:pt>
                <c:pt idx="1016">
                  <c:v>-1084</c:v>
                </c:pt>
                <c:pt idx="1017">
                  <c:v>-1083</c:v>
                </c:pt>
                <c:pt idx="1018">
                  <c:v>-1082</c:v>
                </c:pt>
                <c:pt idx="1019">
                  <c:v>-1081</c:v>
                </c:pt>
                <c:pt idx="1020">
                  <c:v>-1080</c:v>
                </c:pt>
                <c:pt idx="1021">
                  <c:v>-1079</c:v>
                </c:pt>
                <c:pt idx="1022">
                  <c:v>-1078</c:v>
                </c:pt>
                <c:pt idx="1023">
                  <c:v>-1077</c:v>
                </c:pt>
                <c:pt idx="1024">
                  <c:v>-1076</c:v>
                </c:pt>
                <c:pt idx="1025">
                  <c:v>-1075</c:v>
                </c:pt>
                <c:pt idx="1026">
                  <c:v>-1074</c:v>
                </c:pt>
                <c:pt idx="1027">
                  <c:v>-1073</c:v>
                </c:pt>
                <c:pt idx="1028">
                  <c:v>-1072</c:v>
                </c:pt>
                <c:pt idx="1029">
                  <c:v>-1071</c:v>
                </c:pt>
                <c:pt idx="1030">
                  <c:v>-1070</c:v>
                </c:pt>
                <c:pt idx="1031">
                  <c:v>-1069</c:v>
                </c:pt>
                <c:pt idx="1032">
                  <c:v>-1068</c:v>
                </c:pt>
                <c:pt idx="1033">
                  <c:v>-1067</c:v>
                </c:pt>
                <c:pt idx="1034">
                  <c:v>-1066</c:v>
                </c:pt>
                <c:pt idx="1035">
                  <c:v>-1065</c:v>
                </c:pt>
                <c:pt idx="1036">
                  <c:v>-1064</c:v>
                </c:pt>
                <c:pt idx="1037">
                  <c:v>-1063</c:v>
                </c:pt>
                <c:pt idx="1038">
                  <c:v>-1062</c:v>
                </c:pt>
                <c:pt idx="1039">
                  <c:v>-1061</c:v>
                </c:pt>
                <c:pt idx="1040">
                  <c:v>-1060</c:v>
                </c:pt>
                <c:pt idx="1041">
                  <c:v>-1059</c:v>
                </c:pt>
                <c:pt idx="1042">
                  <c:v>-1058</c:v>
                </c:pt>
                <c:pt idx="1043">
                  <c:v>-1057</c:v>
                </c:pt>
                <c:pt idx="1044">
                  <c:v>-1056</c:v>
                </c:pt>
                <c:pt idx="1045">
                  <c:v>-1055</c:v>
                </c:pt>
                <c:pt idx="1046">
                  <c:v>-1054</c:v>
                </c:pt>
                <c:pt idx="1047">
                  <c:v>-1053</c:v>
                </c:pt>
                <c:pt idx="1048">
                  <c:v>-1052</c:v>
                </c:pt>
                <c:pt idx="1049">
                  <c:v>-1051</c:v>
                </c:pt>
                <c:pt idx="1050">
                  <c:v>-1050</c:v>
                </c:pt>
                <c:pt idx="1051">
                  <c:v>-1049</c:v>
                </c:pt>
                <c:pt idx="1052">
                  <c:v>-1048</c:v>
                </c:pt>
                <c:pt idx="1053">
                  <c:v>-1047</c:v>
                </c:pt>
                <c:pt idx="1054">
                  <c:v>-1046</c:v>
                </c:pt>
                <c:pt idx="1055">
                  <c:v>-1045</c:v>
                </c:pt>
                <c:pt idx="1056">
                  <c:v>-1044</c:v>
                </c:pt>
                <c:pt idx="1057">
                  <c:v>-1043</c:v>
                </c:pt>
                <c:pt idx="1058">
                  <c:v>-1042</c:v>
                </c:pt>
                <c:pt idx="1059">
                  <c:v>-1041</c:v>
                </c:pt>
                <c:pt idx="1060">
                  <c:v>-1040</c:v>
                </c:pt>
                <c:pt idx="1061">
                  <c:v>-1039</c:v>
                </c:pt>
                <c:pt idx="1062">
                  <c:v>-1038</c:v>
                </c:pt>
                <c:pt idx="1063">
                  <c:v>-1037</c:v>
                </c:pt>
                <c:pt idx="1064">
                  <c:v>-1036</c:v>
                </c:pt>
                <c:pt idx="1065">
                  <c:v>-1035</c:v>
                </c:pt>
                <c:pt idx="1066">
                  <c:v>-1034</c:v>
                </c:pt>
                <c:pt idx="1067">
                  <c:v>-1033</c:v>
                </c:pt>
                <c:pt idx="1068">
                  <c:v>-1032</c:v>
                </c:pt>
                <c:pt idx="1069">
                  <c:v>-1031</c:v>
                </c:pt>
                <c:pt idx="1070">
                  <c:v>-1030</c:v>
                </c:pt>
                <c:pt idx="1071">
                  <c:v>-1029</c:v>
                </c:pt>
                <c:pt idx="1072">
                  <c:v>-1028</c:v>
                </c:pt>
                <c:pt idx="1073">
                  <c:v>-1027</c:v>
                </c:pt>
                <c:pt idx="1074">
                  <c:v>-1026</c:v>
                </c:pt>
                <c:pt idx="1075">
                  <c:v>-1025</c:v>
                </c:pt>
                <c:pt idx="1076">
                  <c:v>-1024</c:v>
                </c:pt>
                <c:pt idx="1077">
                  <c:v>-1023</c:v>
                </c:pt>
                <c:pt idx="1078">
                  <c:v>-1022</c:v>
                </c:pt>
                <c:pt idx="1079">
                  <c:v>-1021</c:v>
                </c:pt>
                <c:pt idx="1080">
                  <c:v>-1020</c:v>
                </c:pt>
                <c:pt idx="1081">
                  <c:v>-1019</c:v>
                </c:pt>
                <c:pt idx="1082">
                  <c:v>-1018</c:v>
                </c:pt>
                <c:pt idx="1083">
                  <c:v>-1017</c:v>
                </c:pt>
                <c:pt idx="1084">
                  <c:v>-1016</c:v>
                </c:pt>
                <c:pt idx="1085">
                  <c:v>-1015</c:v>
                </c:pt>
                <c:pt idx="1086">
                  <c:v>-1014</c:v>
                </c:pt>
                <c:pt idx="1087">
                  <c:v>-1013</c:v>
                </c:pt>
                <c:pt idx="1088">
                  <c:v>-1012</c:v>
                </c:pt>
                <c:pt idx="1089">
                  <c:v>-1011</c:v>
                </c:pt>
                <c:pt idx="1090">
                  <c:v>-1010</c:v>
                </c:pt>
                <c:pt idx="1091">
                  <c:v>-1009</c:v>
                </c:pt>
                <c:pt idx="1092">
                  <c:v>-1008</c:v>
                </c:pt>
                <c:pt idx="1093">
                  <c:v>-1007</c:v>
                </c:pt>
                <c:pt idx="1094">
                  <c:v>-1006</c:v>
                </c:pt>
                <c:pt idx="1095">
                  <c:v>-1005</c:v>
                </c:pt>
                <c:pt idx="1096">
                  <c:v>-1004</c:v>
                </c:pt>
                <c:pt idx="1097">
                  <c:v>-1003</c:v>
                </c:pt>
                <c:pt idx="1098">
                  <c:v>-1002</c:v>
                </c:pt>
                <c:pt idx="1099">
                  <c:v>-1001</c:v>
                </c:pt>
                <c:pt idx="1100">
                  <c:v>-1000</c:v>
                </c:pt>
                <c:pt idx="1101">
                  <c:v>-999</c:v>
                </c:pt>
                <c:pt idx="1102">
                  <c:v>-998</c:v>
                </c:pt>
                <c:pt idx="1103">
                  <c:v>-997</c:v>
                </c:pt>
                <c:pt idx="1104">
                  <c:v>-996</c:v>
                </c:pt>
                <c:pt idx="1105">
                  <c:v>-995</c:v>
                </c:pt>
                <c:pt idx="1106">
                  <c:v>-994</c:v>
                </c:pt>
                <c:pt idx="1107">
                  <c:v>-993</c:v>
                </c:pt>
                <c:pt idx="1108">
                  <c:v>-992</c:v>
                </c:pt>
                <c:pt idx="1109">
                  <c:v>-991</c:v>
                </c:pt>
                <c:pt idx="1110">
                  <c:v>-990</c:v>
                </c:pt>
                <c:pt idx="1111">
                  <c:v>-989</c:v>
                </c:pt>
                <c:pt idx="1112">
                  <c:v>-988</c:v>
                </c:pt>
                <c:pt idx="1113">
                  <c:v>-987</c:v>
                </c:pt>
                <c:pt idx="1114">
                  <c:v>-986</c:v>
                </c:pt>
                <c:pt idx="1115">
                  <c:v>-985</c:v>
                </c:pt>
                <c:pt idx="1116">
                  <c:v>-984</c:v>
                </c:pt>
                <c:pt idx="1117">
                  <c:v>-983</c:v>
                </c:pt>
                <c:pt idx="1118">
                  <c:v>-982</c:v>
                </c:pt>
                <c:pt idx="1119">
                  <c:v>-981</c:v>
                </c:pt>
                <c:pt idx="1120">
                  <c:v>-980</c:v>
                </c:pt>
                <c:pt idx="1121">
                  <c:v>-979</c:v>
                </c:pt>
                <c:pt idx="1122">
                  <c:v>-978</c:v>
                </c:pt>
                <c:pt idx="1123">
                  <c:v>-977</c:v>
                </c:pt>
                <c:pt idx="1124">
                  <c:v>-976</c:v>
                </c:pt>
                <c:pt idx="1125">
                  <c:v>-975</c:v>
                </c:pt>
                <c:pt idx="1126">
                  <c:v>-974</c:v>
                </c:pt>
                <c:pt idx="1127">
                  <c:v>-973</c:v>
                </c:pt>
                <c:pt idx="1128">
                  <c:v>-972</c:v>
                </c:pt>
                <c:pt idx="1129">
                  <c:v>-971</c:v>
                </c:pt>
                <c:pt idx="1130">
                  <c:v>-970</c:v>
                </c:pt>
                <c:pt idx="1131">
                  <c:v>-969</c:v>
                </c:pt>
                <c:pt idx="1132">
                  <c:v>-968</c:v>
                </c:pt>
                <c:pt idx="1133">
                  <c:v>-967</c:v>
                </c:pt>
                <c:pt idx="1134">
                  <c:v>-966</c:v>
                </c:pt>
                <c:pt idx="1135">
                  <c:v>-965</c:v>
                </c:pt>
                <c:pt idx="1136">
                  <c:v>-964</c:v>
                </c:pt>
                <c:pt idx="1137">
                  <c:v>-963</c:v>
                </c:pt>
                <c:pt idx="1138">
                  <c:v>-962</c:v>
                </c:pt>
                <c:pt idx="1139">
                  <c:v>-961</c:v>
                </c:pt>
                <c:pt idx="1140">
                  <c:v>-960</c:v>
                </c:pt>
                <c:pt idx="1141">
                  <c:v>-959</c:v>
                </c:pt>
                <c:pt idx="1142">
                  <c:v>-958</c:v>
                </c:pt>
                <c:pt idx="1143">
                  <c:v>-957</c:v>
                </c:pt>
                <c:pt idx="1144">
                  <c:v>-956</c:v>
                </c:pt>
                <c:pt idx="1145">
                  <c:v>-955</c:v>
                </c:pt>
                <c:pt idx="1146">
                  <c:v>-954</c:v>
                </c:pt>
                <c:pt idx="1147">
                  <c:v>-953</c:v>
                </c:pt>
                <c:pt idx="1148">
                  <c:v>-952</c:v>
                </c:pt>
                <c:pt idx="1149">
                  <c:v>-951</c:v>
                </c:pt>
                <c:pt idx="1150">
                  <c:v>-950</c:v>
                </c:pt>
                <c:pt idx="1151">
                  <c:v>-949</c:v>
                </c:pt>
                <c:pt idx="1152">
                  <c:v>-948</c:v>
                </c:pt>
                <c:pt idx="1153">
                  <c:v>-947</c:v>
                </c:pt>
                <c:pt idx="1154">
                  <c:v>-946</c:v>
                </c:pt>
                <c:pt idx="1155">
                  <c:v>-945</c:v>
                </c:pt>
                <c:pt idx="1156">
                  <c:v>-944</c:v>
                </c:pt>
                <c:pt idx="1157">
                  <c:v>-943</c:v>
                </c:pt>
                <c:pt idx="1158">
                  <c:v>-942</c:v>
                </c:pt>
                <c:pt idx="1159">
                  <c:v>-941</c:v>
                </c:pt>
                <c:pt idx="1160">
                  <c:v>-940</c:v>
                </c:pt>
                <c:pt idx="1161">
                  <c:v>-939</c:v>
                </c:pt>
                <c:pt idx="1162">
                  <c:v>-938</c:v>
                </c:pt>
                <c:pt idx="1163">
                  <c:v>-937</c:v>
                </c:pt>
                <c:pt idx="1164">
                  <c:v>-936</c:v>
                </c:pt>
                <c:pt idx="1165">
                  <c:v>-935</c:v>
                </c:pt>
                <c:pt idx="1166">
                  <c:v>-934</c:v>
                </c:pt>
                <c:pt idx="1167">
                  <c:v>-933</c:v>
                </c:pt>
                <c:pt idx="1168">
                  <c:v>-932</c:v>
                </c:pt>
                <c:pt idx="1169">
                  <c:v>-931</c:v>
                </c:pt>
                <c:pt idx="1170">
                  <c:v>-930</c:v>
                </c:pt>
                <c:pt idx="1171">
                  <c:v>-929</c:v>
                </c:pt>
                <c:pt idx="1172">
                  <c:v>-928</c:v>
                </c:pt>
                <c:pt idx="1173">
                  <c:v>-927</c:v>
                </c:pt>
                <c:pt idx="1174">
                  <c:v>-926</c:v>
                </c:pt>
                <c:pt idx="1175">
                  <c:v>-925</c:v>
                </c:pt>
                <c:pt idx="1176">
                  <c:v>-924</c:v>
                </c:pt>
                <c:pt idx="1177">
                  <c:v>-923</c:v>
                </c:pt>
                <c:pt idx="1178">
                  <c:v>-922</c:v>
                </c:pt>
                <c:pt idx="1179">
                  <c:v>-921</c:v>
                </c:pt>
                <c:pt idx="1180">
                  <c:v>-920</c:v>
                </c:pt>
                <c:pt idx="1181">
                  <c:v>-919</c:v>
                </c:pt>
                <c:pt idx="1182">
                  <c:v>-918</c:v>
                </c:pt>
                <c:pt idx="1183">
                  <c:v>-917</c:v>
                </c:pt>
                <c:pt idx="1184">
                  <c:v>-916</c:v>
                </c:pt>
                <c:pt idx="1185">
                  <c:v>-915</c:v>
                </c:pt>
                <c:pt idx="1186">
                  <c:v>-914</c:v>
                </c:pt>
                <c:pt idx="1187">
                  <c:v>-913</c:v>
                </c:pt>
                <c:pt idx="1188">
                  <c:v>-912</c:v>
                </c:pt>
                <c:pt idx="1189">
                  <c:v>-911</c:v>
                </c:pt>
                <c:pt idx="1190">
                  <c:v>-910</c:v>
                </c:pt>
                <c:pt idx="1191">
                  <c:v>-909</c:v>
                </c:pt>
                <c:pt idx="1192">
                  <c:v>-908</c:v>
                </c:pt>
                <c:pt idx="1193">
                  <c:v>-907</c:v>
                </c:pt>
                <c:pt idx="1194">
                  <c:v>-906</c:v>
                </c:pt>
                <c:pt idx="1195">
                  <c:v>-905</c:v>
                </c:pt>
                <c:pt idx="1196">
                  <c:v>-904</c:v>
                </c:pt>
                <c:pt idx="1197">
                  <c:v>-903</c:v>
                </c:pt>
                <c:pt idx="1198">
                  <c:v>-902</c:v>
                </c:pt>
                <c:pt idx="1199">
                  <c:v>-901</c:v>
                </c:pt>
                <c:pt idx="1200">
                  <c:v>-900</c:v>
                </c:pt>
                <c:pt idx="1201">
                  <c:v>-899</c:v>
                </c:pt>
                <c:pt idx="1202">
                  <c:v>-898</c:v>
                </c:pt>
                <c:pt idx="1203">
                  <c:v>-897</c:v>
                </c:pt>
                <c:pt idx="1204">
                  <c:v>-896</c:v>
                </c:pt>
                <c:pt idx="1205">
                  <c:v>-895</c:v>
                </c:pt>
                <c:pt idx="1206">
                  <c:v>-894</c:v>
                </c:pt>
                <c:pt idx="1207">
                  <c:v>-893</c:v>
                </c:pt>
                <c:pt idx="1208">
                  <c:v>-892</c:v>
                </c:pt>
                <c:pt idx="1209">
                  <c:v>-891</c:v>
                </c:pt>
                <c:pt idx="1210">
                  <c:v>-890</c:v>
                </c:pt>
                <c:pt idx="1211">
                  <c:v>-889</c:v>
                </c:pt>
                <c:pt idx="1212">
                  <c:v>-888</c:v>
                </c:pt>
                <c:pt idx="1213">
                  <c:v>-887</c:v>
                </c:pt>
                <c:pt idx="1214">
                  <c:v>-886</c:v>
                </c:pt>
                <c:pt idx="1215">
                  <c:v>-885</c:v>
                </c:pt>
                <c:pt idx="1216">
                  <c:v>-884</c:v>
                </c:pt>
                <c:pt idx="1217">
                  <c:v>-883</c:v>
                </c:pt>
                <c:pt idx="1218">
                  <c:v>-882</c:v>
                </c:pt>
                <c:pt idx="1219">
                  <c:v>-881</c:v>
                </c:pt>
                <c:pt idx="1220">
                  <c:v>-880</c:v>
                </c:pt>
                <c:pt idx="1221">
                  <c:v>-879</c:v>
                </c:pt>
                <c:pt idx="1222">
                  <c:v>-878</c:v>
                </c:pt>
                <c:pt idx="1223">
                  <c:v>-877</c:v>
                </c:pt>
                <c:pt idx="1224">
                  <c:v>-876</c:v>
                </c:pt>
                <c:pt idx="1225">
                  <c:v>-875</c:v>
                </c:pt>
                <c:pt idx="1226">
                  <c:v>-874</c:v>
                </c:pt>
                <c:pt idx="1227">
                  <c:v>-873</c:v>
                </c:pt>
                <c:pt idx="1228">
                  <c:v>-872</c:v>
                </c:pt>
                <c:pt idx="1229">
                  <c:v>-871</c:v>
                </c:pt>
                <c:pt idx="1230">
                  <c:v>-870</c:v>
                </c:pt>
                <c:pt idx="1231">
                  <c:v>-869</c:v>
                </c:pt>
                <c:pt idx="1232">
                  <c:v>-868</c:v>
                </c:pt>
                <c:pt idx="1233">
                  <c:v>-867</c:v>
                </c:pt>
                <c:pt idx="1234">
                  <c:v>-866</c:v>
                </c:pt>
                <c:pt idx="1235">
                  <c:v>-865</c:v>
                </c:pt>
                <c:pt idx="1236">
                  <c:v>-864</c:v>
                </c:pt>
                <c:pt idx="1237">
                  <c:v>-863</c:v>
                </c:pt>
                <c:pt idx="1238">
                  <c:v>-862</c:v>
                </c:pt>
                <c:pt idx="1239">
                  <c:v>-861</c:v>
                </c:pt>
                <c:pt idx="1240">
                  <c:v>-860</c:v>
                </c:pt>
                <c:pt idx="1241">
                  <c:v>-859</c:v>
                </c:pt>
                <c:pt idx="1242">
                  <c:v>-858</c:v>
                </c:pt>
                <c:pt idx="1243">
                  <c:v>-857</c:v>
                </c:pt>
                <c:pt idx="1244">
                  <c:v>-856</c:v>
                </c:pt>
                <c:pt idx="1245">
                  <c:v>-855</c:v>
                </c:pt>
                <c:pt idx="1246">
                  <c:v>-854</c:v>
                </c:pt>
                <c:pt idx="1247">
                  <c:v>-853</c:v>
                </c:pt>
                <c:pt idx="1248">
                  <c:v>-852</c:v>
                </c:pt>
                <c:pt idx="1249">
                  <c:v>-851</c:v>
                </c:pt>
                <c:pt idx="1250">
                  <c:v>-850</c:v>
                </c:pt>
                <c:pt idx="1251">
                  <c:v>-849</c:v>
                </c:pt>
                <c:pt idx="1252">
                  <c:v>-848</c:v>
                </c:pt>
                <c:pt idx="1253">
                  <c:v>-847</c:v>
                </c:pt>
                <c:pt idx="1254">
                  <c:v>-846</c:v>
                </c:pt>
                <c:pt idx="1255">
                  <c:v>-845</c:v>
                </c:pt>
                <c:pt idx="1256">
                  <c:v>-844</c:v>
                </c:pt>
                <c:pt idx="1257">
                  <c:v>-843</c:v>
                </c:pt>
                <c:pt idx="1258">
                  <c:v>-842</c:v>
                </c:pt>
                <c:pt idx="1259">
                  <c:v>-841</c:v>
                </c:pt>
                <c:pt idx="1260">
                  <c:v>-840</c:v>
                </c:pt>
                <c:pt idx="1261">
                  <c:v>-839</c:v>
                </c:pt>
                <c:pt idx="1262">
                  <c:v>-838</c:v>
                </c:pt>
                <c:pt idx="1263">
                  <c:v>-837</c:v>
                </c:pt>
                <c:pt idx="1264">
                  <c:v>-836</c:v>
                </c:pt>
                <c:pt idx="1265">
                  <c:v>-835</c:v>
                </c:pt>
                <c:pt idx="1266">
                  <c:v>-834</c:v>
                </c:pt>
                <c:pt idx="1267">
                  <c:v>-833</c:v>
                </c:pt>
                <c:pt idx="1268">
                  <c:v>-832</c:v>
                </c:pt>
                <c:pt idx="1269">
                  <c:v>-831</c:v>
                </c:pt>
                <c:pt idx="1270">
                  <c:v>-830</c:v>
                </c:pt>
                <c:pt idx="1271">
                  <c:v>-829</c:v>
                </c:pt>
                <c:pt idx="1272">
                  <c:v>-828</c:v>
                </c:pt>
                <c:pt idx="1273">
                  <c:v>-827</c:v>
                </c:pt>
                <c:pt idx="1274">
                  <c:v>-826</c:v>
                </c:pt>
                <c:pt idx="1275">
                  <c:v>-825</c:v>
                </c:pt>
                <c:pt idx="1276">
                  <c:v>-824</c:v>
                </c:pt>
                <c:pt idx="1277">
                  <c:v>-823</c:v>
                </c:pt>
                <c:pt idx="1278">
                  <c:v>-822</c:v>
                </c:pt>
                <c:pt idx="1279">
                  <c:v>-821</c:v>
                </c:pt>
                <c:pt idx="1280">
                  <c:v>-820</c:v>
                </c:pt>
                <c:pt idx="1281">
                  <c:v>-819</c:v>
                </c:pt>
                <c:pt idx="1282">
                  <c:v>-818</c:v>
                </c:pt>
                <c:pt idx="1283">
                  <c:v>-817</c:v>
                </c:pt>
                <c:pt idx="1284">
                  <c:v>-816</c:v>
                </c:pt>
                <c:pt idx="1285">
                  <c:v>-815</c:v>
                </c:pt>
                <c:pt idx="1286">
                  <c:v>-814</c:v>
                </c:pt>
                <c:pt idx="1287">
                  <c:v>-813</c:v>
                </c:pt>
                <c:pt idx="1288">
                  <c:v>-812</c:v>
                </c:pt>
                <c:pt idx="1289">
                  <c:v>-811</c:v>
                </c:pt>
                <c:pt idx="1290">
                  <c:v>-810</c:v>
                </c:pt>
                <c:pt idx="1291">
                  <c:v>-809</c:v>
                </c:pt>
                <c:pt idx="1292">
                  <c:v>-808</c:v>
                </c:pt>
                <c:pt idx="1293">
                  <c:v>-807</c:v>
                </c:pt>
                <c:pt idx="1294">
                  <c:v>-806</c:v>
                </c:pt>
                <c:pt idx="1295">
                  <c:v>-805</c:v>
                </c:pt>
                <c:pt idx="1296">
                  <c:v>-804</c:v>
                </c:pt>
                <c:pt idx="1297">
                  <c:v>-803</c:v>
                </c:pt>
                <c:pt idx="1298">
                  <c:v>-802</c:v>
                </c:pt>
                <c:pt idx="1299">
                  <c:v>-801</c:v>
                </c:pt>
                <c:pt idx="1300">
                  <c:v>-800</c:v>
                </c:pt>
                <c:pt idx="1301">
                  <c:v>-799</c:v>
                </c:pt>
                <c:pt idx="1302">
                  <c:v>-798</c:v>
                </c:pt>
                <c:pt idx="1303">
                  <c:v>-797</c:v>
                </c:pt>
                <c:pt idx="1304">
                  <c:v>-796</c:v>
                </c:pt>
                <c:pt idx="1305">
                  <c:v>-795</c:v>
                </c:pt>
                <c:pt idx="1306">
                  <c:v>-794</c:v>
                </c:pt>
                <c:pt idx="1307">
                  <c:v>-793</c:v>
                </c:pt>
                <c:pt idx="1308">
                  <c:v>-792</c:v>
                </c:pt>
                <c:pt idx="1309">
                  <c:v>-791</c:v>
                </c:pt>
                <c:pt idx="1310">
                  <c:v>-790</c:v>
                </c:pt>
                <c:pt idx="1311">
                  <c:v>-789</c:v>
                </c:pt>
                <c:pt idx="1312">
                  <c:v>-788</c:v>
                </c:pt>
                <c:pt idx="1313">
                  <c:v>-787</c:v>
                </c:pt>
                <c:pt idx="1314">
                  <c:v>-786</c:v>
                </c:pt>
                <c:pt idx="1315">
                  <c:v>-785</c:v>
                </c:pt>
                <c:pt idx="1316">
                  <c:v>-784</c:v>
                </c:pt>
                <c:pt idx="1317">
                  <c:v>-783</c:v>
                </c:pt>
                <c:pt idx="1318">
                  <c:v>-782</c:v>
                </c:pt>
                <c:pt idx="1319">
                  <c:v>-781</c:v>
                </c:pt>
                <c:pt idx="1320">
                  <c:v>-780</c:v>
                </c:pt>
                <c:pt idx="1321">
                  <c:v>-779</c:v>
                </c:pt>
                <c:pt idx="1322">
                  <c:v>-778</c:v>
                </c:pt>
                <c:pt idx="1323">
                  <c:v>-777</c:v>
                </c:pt>
                <c:pt idx="1324">
                  <c:v>-776</c:v>
                </c:pt>
                <c:pt idx="1325">
                  <c:v>-775</c:v>
                </c:pt>
                <c:pt idx="1326">
                  <c:v>-774</c:v>
                </c:pt>
                <c:pt idx="1327">
                  <c:v>-773</c:v>
                </c:pt>
                <c:pt idx="1328">
                  <c:v>-772</c:v>
                </c:pt>
                <c:pt idx="1329">
                  <c:v>-771</c:v>
                </c:pt>
                <c:pt idx="1330">
                  <c:v>-770</c:v>
                </c:pt>
                <c:pt idx="1331">
                  <c:v>-769</c:v>
                </c:pt>
                <c:pt idx="1332">
                  <c:v>-768</c:v>
                </c:pt>
                <c:pt idx="1333">
                  <c:v>-767</c:v>
                </c:pt>
                <c:pt idx="1334">
                  <c:v>-766</c:v>
                </c:pt>
                <c:pt idx="1335">
                  <c:v>-765</c:v>
                </c:pt>
                <c:pt idx="1336">
                  <c:v>-764</c:v>
                </c:pt>
                <c:pt idx="1337">
                  <c:v>-763</c:v>
                </c:pt>
                <c:pt idx="1338">
                  <c:v>-762</c:v>
                </c:pt>
                <c:pt idx="1339">
                  <c:v>-761</c:v>
                </c:pt>
                <c:pt idx="1340">
                  <c:v>-760</c:v>
                </c:pt>
                <c:pt idx="1341">
                  <c:v>-759</c:v>
                </c:pt>
                <c:pt idx="1342">
                  <c:v>-758</c:v>
                </c:pt>
                <c:pt idx="1343">
                  <c:v>-757</c:v>
                </c:pt>
                <c:pt idx="1344">
                  <c:v>-756</c:v>
                </c:pt>
                <c:pt idx="1345">
                  <c:v>-755</c:v>
                </c:pt>
                <c:pt idx="1346">
                  <c:v>-754</c:v>
                </c:pt>
                <c:pt idx="1347">
                  <c:v>-753</c:v>
                </c:pt>
                <c:pt idx="1348">
                  <c:v>-752</c:v>
                </c:pt>
                <c:pt idx="1349">
                  <c:v>-751</c:v>
                </c:pt>
                <c:pt idx="1350">
                  <c:v>-750</c:v>
                </c:pt>
                <c:pt idx="1351">
                  <c:v>-749</c:v>
                </c:pt>
                <c:pt idx="1352">
                  <c:v>-748</c:v>
                </c:pt>
                <c:pt idx="1353">
                  <c:v>-747</c:v>
                </c:pt>
                <c:pt idx="1354">
                  <c:v>-746</c:v>
                </c:pt>
                <c:pt idx="1355">
                  <c:v>-745</c:v>
                </c:pt>
                <c:pt idx="1356">
                  <c:v>-744</c:v>
                </c:pt>
                <c:pt idx="1357">
                  <c:v>-743</c:v>
                </c:pt>
                <c:pt idx="1358">
                  <c:v>-742</c:v>
                </c:pt>
                <c:pt idx="1359">
                  <c:v>-741</c:v>
                </c:pt>
                <c:pt idx="1360">
                  <c:v>-740</c:v>
                </c:pt>
                <c:pt idx="1361">
                  <c:v>-739</c:v>
                </c:pt>
                <c:pt idx="1362">
                  <c:v>-738</c:v>
                </c:pt>
                <c:pt idx="1363">
                  <c:v>-737</c:v>
                </c:pt>
                <c:pt idx="1364">
                  <c:v>-736</c:v>
                </c:pt>
                <c:pt idx="1365">
                  <c:v>-735</c:v>
                </c:pt>
                <c:pt idx="1366">
                  <c:v>-734</c:v>
                </c:pt>
                <c:pt idx="1367">
                  <c:v>-733</c:v>
                </c:pt>
                <c:pt idx="1368">
                  <c:v>-732</c:v>
                </c:pt>
                <c:pt idx="1369">
                  <c:v>-731</c:v>
                </c:pt>
                <c:pt idx="1370">
                  <c:v>-730</c:v>
                </c:pt>
                <c:pt idx="1371">
                  <c:v>-729</c:v>
                </c:pt>
                <c:pt idx="1372">
                  <c:v>-728</c:v>
                </c:pt>
                <c:pt idx="1373">
                  <c:v>-727</c:v>
                </c:pt>
                <c:pt idx="1374">
                  <c:v>-726</c:v>
                </c:pt>
                <c:pt idx="1375">
                  <c:v>-725</c:v>
                </c:pt>
                <c:pt idx="1376">
                  <c:v>-724</c:v>
                </c:pt>
                <c:pt idx="1377">
                  <c:v>-723</c:v>
                </c:pt>
                <c:pt idx="1378">
                  <c:v>-722</c:v>
                </c:pt>
                <c:pt idx="1379">
                  <c:v>-721</c:v>
                </c:pt>
                <c:pt idx="1380">
                  <c:v>-720</c:v>
                </c:pt>
                <c:pt idx="1381">
                  <c:v>-719</c:v>
                </c:pt>
                <c:pt idx="1382">
                  <c:v>-718</c:v>
                </c:pt>
                <c:pt idx="1383">
                  <c:v>-717</c:v>
                </c:pt>
                <c:pt idx="1384">
                  <c:v>-716</c:v>
                </c:pt>
                <c:pt idx="1385">
                  <c:v>-715</c:v>
                </c:pt>
                <c:pt idx="1386">
                  <c:v>-714</c:v>
                </c:pt>
                <c:pt idx="1387">
                  <c:v>-713</c:v>
                </c:pt>
                <c:pt idx="1388">
                  <c:v>-712</c:v>
                </c:pt>
                <c:pt idx="1389">
                  <c:v>-711</c:v>
                </c:pt>
                <c:pt idx="1390">
                  <c:v>-710</c:v>
                </c:pt>
                <c:pt idx="1391">
                  <c:v>-709</c:v>
                </c:pt>
                <c:pt idx="1392">
                  <c:v>-708</c:v>
                </c:pt>
                <c:pt idx="1393">
                  <c:v>-707</c:v>
                </c:pt>
                <c:pt idx="1394">
                  <c:v>-706</c:v>
                </c:pt>
                <c:pt idx="1395">
                  <c:v>-705</c:v>
                </c:pt>
                <c:pt idx="1396">
                  <c:v>-704</c:v>
                </c:pt>
                <c:pt idx="1397">
                  <c:v>-703</c:v>
                </c:pt>
                <c:pt idx="1398">
                  <c:v>-702</c:v>
                </c:pt>
                <c:pt idx="1399">
                  <c:v>-701</c:v>
                </c:pt>
                <c:pt idx="1400">
                  <c:v>-700</c:v>
                </c:pt>
                <c:pt idx="1401">
                  <c:v>-699</c:v>
                </c:pt>
                <c:pt idx="1402">
                  <c:v>-698</c:v>
                </c:pt>
                <c:pt idx="1403">
                  <c:v>-697</c:v>
                </c:pt>
                <c:pt idx="1404">
                  <c:v>-696</c:v>
                </c:pt>
                <c:pt idx="1405">
                  <c:v>-695</c:v>
                </c:pt>
                <c:pt idx="1406">
                  <c:v>-694</c:v>
                </c:pt>
                <c:pt idx="1407">
                  <c:v>-693</c:v>
                </c:pt>
                <c:pt idx="1408">
                  <c:v>-692</c:v>
                </c:pt>
                <c:pt idx="1409">
                  <c:v>-691</c:v>
                </c:pt>
                <c:pt idx="1410">
                  <c:v>-690</c:v>
                </c:pt>
                <c:pt idx="1411">
                  <c:v>-689</c:v>
                </c:pt>
                <c:pt idx="1412">
                  <c:v>-688</c:v>
                </c:pt>
                <c:pt idx="1413">
                  <c:v>-687</c:v>
                </c:pt>
                <c:pt idx="1414">
                  <c:v>-686</c:v>
                </c:pt>
                <c:pt idx="1415">
                  <c:v>-685</c:v>
                </c:pt>
                <c:pt idx="1416">
                  <c:v>-684</c:v>
                </c:pt>
                <c:pt idx="1417">
                  <c:v>-683</c:v>
                </c:pt>
                <c:pt idx="1418">
                  <c:v>-682</c:v>
                </c:pt>
                <c:pt idx="1419">
                  <c:v>-681</c:v>
                </c:pt>
                <c:pt idx="1420">
                  <c:v>-680</c:v>
                </c:pt>
                <c:pt idx="1421">
                  <c:v>-679</c:v>
                </c:pt>
                <c:pt idx="1422">
                  <c:v>-678</c:v>
                </c:pt>
                <c:pt idx="1423">
                  <c:v>-677</c:v>
                </c:pt>
                <c:pt idx="1424">
                  <c:v>-676</c:v>
                </c:pt>
                <c:pt idx="1425">
                  <c:v>-675</c:v>
                </c:pt>
                <c:pt idx="1426">
                  <c:v>-674</c:v>
                </c:pt>
                <c:pt idx="1427">
                  <c:v>-673</c:v>
                </c:pt>
                <c:pt idx="1428">
                  <c:v>-672</c:v>
                </c:pt>
                <c:pt idx="1429">
                  <c:v>-671</c:v>
                </c:pt>
                <c:pt idx="1430">
                  <c:v>-670</c:v>
                </c:pt>
                <c:pt idx="1431">
                  <c:v>-669</c:v>
                </c:pt>
                <c:pt idx="1432">
                  <c:v>-668</c:v>
                </c:pt>
                <c:pt idx="1433">
                  <c:v>-667</c:v>
                </c:pt>
                <c:pt idx="1434">
                  <c:v>-666</c:v>
                </c:pt>
                <c:pt idx="1435">
                  <c:v>-665</c:v>
                </c:pt>
                <c:pt idx="1436">
                  <c:v>-664</c:v>
                </c:pt>
                <c:pt idx="1437">
                  <c:v>-663</c:v>
                </c:pt>
                <c:pt idx="1438">
                  <c:v>-662</c:v>
                </c:pt>
                <c:pt idx="1439">
                  <c:v>-661</c:v>
                </c:pt>
                <c:pt idx="1440">
                  <c:v>-660</c:v>
                </c:pt>
                <c:pt idx="1441">
                  <c:v>-659</c:v>
                </c:pt>
                <c:pt idx="1442">
                  <c:v>-658</c:v>
                </c:pt>
                <c:pt idx="1443">
                  <c:v>-657</c:v>
                </c:pt>
                <c:pt idx="1444">
                  <c:v>-656</c:v>
                </c:pt>
                <c:pt idx="1445">
                  <c:v>-655</c:v>
                </c:pt>
                <c:pt idx="1446">
                  <c:v>-654</c:v>
                </c:pt>
                <c:pt idx="1447">
                  <c:v>-653</c:v>
                </c:pt>
                <c:pt idx="1448">
                  <c:v>-652</c:v>
                </c:pt>
                <c:pt idx="1449">
                  <c:v>-651</c:v>
                </c:pt>
                <c:pt idx="1450">
                  <c:v>-650</c:v>
                </c:pt>
                <c:pt idx="1451">
                  <c:v>-649</c:v>
                </c:pt>
                <c:pt idx="1452">
                  <c:v>-648</c:v>
                </c:pt>
                <c:pt idx="1453">
                  <c:v>-647</c:v>
                </c:pt>
                <c:pt idx="1454">
                  <c:v>-646</c:v>
                </c:pt>
                <c:pt idx="1455">
                  <c:v>-645</c:v>
                </c:pt>
                <c:pt idx="1456">
                  <c:v>-644</c:v>
                </c:pt>
                <c:pt idx="1457">
                  <c:v>-643</c:v>
                </c:pt>
                <c:pt idx="1458">
                  <c:v>-642</c:v>
                </c:pt>
                <c:pt idx="1459">
                  <c:v>-641</c:v>
                </c:pt>
                <c:pt idx="1460">
                  <c:v>-640</c:v>
                </c:pt>
                <c:pt idx="1461">
                  <c:v>-639</c:v>
                </c:pt>
                <c:pt idx="1462">
                  <c:v>-638</c:v>
                </c:pt>
                <c:pt idx="1463">
                  <c:v>-637</c:v>
                </c:pt>
                <c:pt idx="1464">
                  <c:v>-636</c:v>
                </c:pt>
                <c:pt idx="1465">
                  <c:v>-635</c:v>
                </c:pt>
                <c:pt idx="1466">
                  <c:v>-634</c:v>
                </c:pt>
                <c:pt idx="1467">
                  <c:v>-633</c:v>
                </c:pt>
                <c:pt idx="1468">
                  <c:v>-632</c:v>
                </c:pt>
                <c:pt idx="1469">
                  <c:v>-631</c:v>
                </c:pt>
                <c:pt idx="1470">
                  <c:v>-630</c:v>
                </c:pt>
                <c:pt idx="1471">
                  <c:v>-629</c:v>
                </c:pt>
                <c:pt idx="1472">
                  <c:v>-628</c:v>
                </c:pt>
                <c:pt idx="1473">
                  <c:v>-627</c:v>
                </c:pt>
                <c:pt idx="1474">
                  <c:v>-626</c:v>
                </c:pt>
                <c:pt idx="1475">
                  <c:v>-625</c:v>
                </c:pt>
                <c:pt idx="1476">
                  <c:v>-624</c:v>
                </c:pt>
                <c:pt idx="1477">
                  <c:v>-623</c:v>
                </c:pt>
                <c:pt idx="1478">
                  <c:v>-622</c:v>
                </c:pt>
                <c:pt idx="1479">
                  <c:v>-621</c:v>
                </c:pt>
                <c:pt idx="1480">
                  <c:v>-620</c:v>
                </c:pt>
                <c:pt idx="1481">
                  <c:v>-619</c:v>
                </c:pt>
                <c:pt idx="1482">
                  <c:v>-618</c:v>
                </c:pt>
                <c:pt idx="1483">
                  <c:v>-617</c:v>
                </c:pt>
                <c:pt idx="1484">
                  <c:v>-616</c:v>
                </c:pt>
                <c:pt idx="1485">
                  <c:v>-615</c:v>
                </c:pt>
                <c:pt idx="1486">
                  <c:v>-614</c:v>
                </c:pt>
                <c:pt idx="1487">
                  <c:v>-613</c:v>
                </c:pt>
                <c:pt idx="1488">
                  <c:v>-612</c:v>
                </c:pt>
                <c:pt idx="1489">
                  <c:v>-611</c:v>
                </c:pt>
                <c:pt idx="1490">
                  <c:v>-610</c:v>
                </c:pt>
                <c:pt idx="1491">
                  <c:v>-609</c:v>
                </c:pt>
                <c:pt idx="1492">
                  <c:v>-608</c:v>
                </c:pt>
                <c:pt idx="1493">
                  <c:v>-607</c:v>
                </c:pt>
                <c:pt idx="1494">
                  <c:v>-606</c:v>
                </c:pt>
                <c:pt idx="1495">
                  <c:v>-605</c:v>
                </c:pt>
                <c:pt idx="1496">
                  <c:v>-604</c:v>
                </c:pt>
                <c:pt idx="1497">
                  <c:v>-603</c:v>
                </c:pt>
                <c:pt idx="1498">
                  <c:v>-602</c:v>
                </c:pt>
                <c:pt idx="1499">
                  <c:v>-601</c:v>
                </c:pt>
                <c:pt idx="1500">
                  <c:v>-600</c:v>
                </c:pt>
                <c:pt idx="1501">
                  <c:v>-599</c:v>
                </c:pt>
                <c:pt idx="1502">
                  <c:v>-598</c:v>
                </c:pt>
                <c:pt idx="1503">
                  <c:v>-597</c:v>
                </c:pt>
                <c:pt idx="1504">
                  <c:v>-596</c:v>
                </c:pt>
                <c:pt idx="1505">
                  <c:v>-595</c:v>
                </c:pt>
                <c:pt idx="1506">
                  <c:v>-594</c:v>
                </c:pt>
                <c:pt idx="1507">
                  <c:v>-593</c:v>
                </c:pt>
                <c:pt idx="1508">
                  <c:v>-592</c:v>
                </c:pt>
                <c:pt idx="1509">
                  <c:v>-591</c:v>
                </c:pt>
                <c:pt idx="1510">
                  <c:v>-590</c:v>
                </c:pt>
                <c:pt idx="1511">
                  <c:v>-589</c:v>
                </c:pt>
                <c:pt idx="1512">
                  <c:v>-588</c:v>
                </c:pt>
                <c:pt idx="1513">
                  <c:v>-587</c:v>
                </c:pt>
                <c:pt idx="1514">
                  <c:v>-586</c:v>
                </c:pt>
                <c:pt idx="1515">
                  <c:v>-585</c:v>
                </c:pt>
                <c:pt idx="1516">
                  <c:v>-584</c:v>
                </c:pt>
                <c:pt idx="1517">
                  <c:v>-583</c:v>
                </c:pt>
                <c:pt idx="1518">
                  <c:v>-582</c:v>
                </c:pt>
                <c:pt idx="1519">
                  <c:v>-581</c:v>
                </c:pt>
                <c:pt idx="1520">
                  <c:v>-580</c:v>
                </c:pt>
                <c:pt idx="1521">
                  <c:v>-579</c:v>
                </c:pt>
                <c:pt idx="1522">
                  <c:v>-578</c:v>
                </c:pt>
                <c:pt idx="1523">
                  <c:v>-577</c:v>
                </c:pt>
                <c:pt idx="1524">
                  <c:v>-576</c:v>
                </c:pt>
                <c:pt idx="1525">
                  <c:v>-575</c:v>
                </c:pt>
                <c:pt idx="1526">
                  <c:v>-574</c:v>
                </c:pt>
                <c:pt idx="1527">
                  <c:v>-573</c:v>
                </c:pt>
                <c:pt idx="1528">
                  <c:v>-572</c:v>
                </c:pt>
                <c:pt idx="1529">
                  <c:v>-571</c:v>
                </c:pt>
                <c:pt idx="1530">
                  <c:v>-570</c:v>
                </c:pt>
                <c:pt idx="1531">
                  <c:v>-569</c:v>
                </c:pt>
                <c:pt idx="1532">
                  <c:v>-568</c:v>
                </c:pt>
                <c:pt idx="1533">
                  <c:v>-567</c:v>
                </c:pt>
                <c:pt idx="1534">
                  <c:v>-566</c:v>
                </c:pt>
                <c:pt idx="1535">
                  <c:v>-565</c:v>
                </c:pt>
                <c:pt idx="1536">
                  <c:v>-564</c:v>
                </c:pt>
                <c:pt idx="1537">
                  <c:v>-563</c:v>
                </c:pt>
                <c:pt idx="1538">
                  <c:v>-562</c:v>
                </c:pt>
                <c:pt idx="1539">
                  <c:v>-561</c:v>
                </c:pt>
                <c:pt idx="1540">
                  <c:v>-560</c:v>
                </c:pt>
                <c:pt idx="1541">
                  <c:v>-559</c:v>
                </c:pt>
                <c:pt idx="1542">
                  <c:v>-558</c:v>
                </c:pt>
                <c:pt idx="1543">
                  <c:v>-557</c:v>
                </c:pt>
                <c:pt idx="1544">
                  <c:v>-556</c:v>
                </c:pt>
                <c:pt idx="1545">
                  <c:v>-555</c:v>
                </c:pt>
                <c:pt idx="1546">
                  <c:v>-554</c:v>
                </c:pt>
                <c:pt idx="1547">
                  <c:v>-553</c:v>
                </c:pt>
                <c:pt idx="1548">
                  <c:v>-552</c:v>
                </c:pt>
                <c:pt idx="1549">
                  <c:v>-551</c:v>
                </c:pt>
                <c:pt idx="1550">
                  <c:v>-550</c:v>
                </c:pt>
                <c:pt idx="1551">
                  <c:v>-549</c:v>
                </c:pt>
                <c:pt idx="1552">
                  <c:v>-548</c:v>
                </c:pt>
                <c:pt idx="1553">
                  <c:v>-547</c:v>
                </c:pt>
                <c:pt idx="1554">
                  <c:v>-546</c:v>
                </c:pt>
                <c:pt idx="1555">
                  <c:v>-545</c:v>
                </c:pt>
                <c:pt idx="1556">
                  <c:v>-544</c:v>
                </c:pt>
                <c:pt idx="1557">
                  <c:v>-543</c:v>
                </c:pt>
                <c:pt idx="1558">
                  <c:v>-542</c:v>
                </c:pt>
                <c:pt idx="1559">
                  <c:v>-541</c:v>
                </c:pt>
                <c:pt idx="1560">
                  <c:v>-540</c:v>
                </c:pt>
                <c:pt idx="1561">
                  <c:v>-539</c:v>
                </c:pt>
                <c:pt idx="1562">
                  <c:v>-538</c:v>
                </c:pt>
                <c:pt idx="1563">
                  <c:v>-537</c:v>
                </c:pt>
                <c:pt idx="1564">
                  <c:v>-536</c:v>
                </c:pt>
                <c:pt idx="1565">
                  <c:v>-535</c:v>
                </c:pt>
                <c:pt idx="1566">
                  <c:v>-534</c:v>
                </c:pt>
                <c:pt idx="1567">
                  <c:v>-533</c:v>
                </c:pt>
                <c:pt idx="1568">
                  <c:v>-532</c:v>
                </c:pt>
                <c:pt idx="1569">
                  <c:v>-531</c:v>
                </c:pt>
                <c:pt idx="1570">
                  <c:v>-530</c:v>
                </c:pt>
                <c:pt idx="1571">
                  <c:v>-529</c:v>
                </c:pt>
                <c:pt idx="1572">
                  <c:v>-528</c:v>
                </c:pt>
                <c:pt idx="1573">
                  <c:v>-527</c:v>
                </c:pt>
                <c:pt idx="1574">
                  <c:v>-526</c:v>
                </c:pt>
                <c:pt idx="1575">
                  <c:v>-525</c:v>
                </c:pt>
                <c:pt idx="1576">
                  <c:v>-524</c:v>
                </c:pt>
                <c:pt idx="1577">
                  <c:v>-523</c:v>
                </c:pt>
                <c:pt idx="1578">
                  <c:v>-522</c:v>
                </c:pt>
                <c:pt idx="1579">
                  <c:v>-521</c:v>
                </c:pt>
                <c:pt idx="1580">
                  <c:v>-520</c:v>
                </c:pt>
                <c:pt idx="1581">
                  <c:v>-519</c:v>
                </c:pt>
                <c:pt idx="1582">
                  <c:v>-518</c:v>
                </c:pt>
                <c:pt idx="1583">
                  <c:v>-517</c:v>
                </c:pt>
                <c:pt idx="1584">
                  <c:v>-516</c:v>
                </c:pt>
                <c:pt idx="1585">
                  <c:v>-515</c:v>
                </c:pt>
                <c:pt idx="1586">
                  <c:v>-514</c:v>
                </c:pt>
                <c:pt idx="1587">
                  <c:v>-513</c:v>
                </c:pt>
                <c:pt idx="1588">
                  <c:v>-512</c:v>
                </c:pt>
                <c:pt idx="1589">
                  <c:v>-511</c:v>
                </c:pt>
                <c:pt idx="1590">
                  <c:v>-510</c:v>
                </c:pt>
                <c:pt idx="1591">
                  <c:v>-509</c:v>
                </c:pt>
                <c:pt idx="1592">
                  <c:v>-508</c:v>
                </c:pt>
                <c:pt idx="1593">
                  <c:v>-507</c:v>
                </c:pt>
                <c:pt idx="1594">
                  <c:v>-506</c:v>
                </c:pt>
                <c:pt idx="1595">
                  <c:v>-505</c:v>
                </c:pt>
                <c:pt idx="1596">
                  <c:v>-504</c:v>
                </c:pt>
                <c:pt idx="1597">
                  <c:v>-503</c:v>
                </c:pt>
                <c:pt idx="1598">
                  <c:v>-502</c:v>
                </c:pt>
                <c:pt idx="1599">
                  <c:v>-501</c:v>
                </c:pt>
                <c:pt idx="1600">
                  <c:v>-500</c:v>
                </c:pt>
                <c:pt idx="1601">
                  <c:v>-499</c:v>
                </c:pt>
                <c:pt idx="1602">
                  <c:v>-498</c:v>
                </c:pt>
                <c:pt idx="1603">
                  <c:v>-497</c:v>
                </c:pt>
                <c:pt idx="1604">
                  <c:v>-496</c:v>
                </c:pt>
                <c:pt idx="1605">
                  <c:v>-495</c:v>
                </c:pt>
                <c:pt idx="1606">
                  <c:v>-494</c:v>
                </c:pt>
                <c:pt idx="1607">
                  <c:v>-493</c:v>
                </c:pt>
                <c:pt idx="1608">
                  <c:v>-492</c:v>
                </c:pt>
                <c:pt idx="1609">
                  <c:v>-491</c:v>
                </c:pt>
                <c:pt idx="1610">
                  <c:v>-490</c:v>
                </c:pt>
                <c:pt idx="1611">
                  <c:v>-489</c:v>
                </c:pt>
                <c:pt idx="1612">
                  <c:v>-488</c:v>
                </c:pt>
                <c:pt idx="1613">
                  <c:v>-487</c:v>
                </c:pt>
                <c:pt idx="1614">
                  <c:v>-486</c:v>
                </c:pt>
                <c:pt idx="1615">
                  <c:v>-485</c:v>
                </c:pt>
                <c:pt idx="1616">
                  <c:v>-484</c:v>
                </c:pt>
                <c:pt idx="1617">
                  <c:v>-483</c:v>
                </c:pt>
                <c:pt idx="1618">
                  <c:v>-482</c:v>
                </c:pt>
                <c:pt idx="1619">
                  <c:v>-481</c:v>
                </c:pt>
                <c:pt idx="1620">
                  <c:v>-480</c:v>
                </c:pt>
                <c:pt idx="1621">
                  <c:v>-479</c:v>
                </c:pt>
                <c:pt idx="1622">
                  <c:v>-478</c:v>
                </c:pt>
                <c:pt idx="1623">
                  <c:v>-477</c:v>
                </c:pt>
                <c:pt idx="1624">
                  <c:v>-476</c:v>
                </c:pt>
                <c:pt idx="1625">
                  <c:v>-475</c:v>
                </c:pt>
                <c:pt idx="1626">
                  <c:v>-474</c:v>
                </c:pt>
                <c:pt idx="1627">
                  <c:v>-473</c:v>
                </c:pt>
                <c:pt idx="1628">
                  <c:v>-472</c:v>
                </c:pt>
                <c:pt idx="1629">
                  <c:v>-471</c:v>
                </c:pt>
                <c:pt idx="1630">
                  <c:v>-470</c:v>
                </c:pt>
                <c:pt idx="1631">
                  <c:v>-469</c:v>
                </c:pt>
                <c:pt idx="1632">
                  <c:v>-468</c:v>
                </c:pt>
                <c:pt idx="1633">
                  <c:v>-467</c:v>
                </c:pt>
                <c:pt idx="1634">
                  <c:v>-466</c:v>
                </c:pt>
                <c:pt idx="1635">
                  <c:v>-465</c:v>
                </c:pt>
                <c:pt idx="1636">
                  <c:v>-464</c:v>
                </c:pt>
                <c:pt idx="1637">
                  <c:v>-463</c:v>
                </c:pt>
                <c:pt idx="1638">
                  <c:v>-462</c:v>
                </c:pt>
                <c:pt idx="1639">
                  <c:v>-461</c:v>
                </c:pt>
                <c:pt idx="1640">
                  <c:v>-460</c:v>
                </c:pt>
                <c:pt idx="1641">
                  <c:v>-459</c:v>
                </c:pt>
                <c:pt idx="1642">
                  <c:v>-458</c:v>
                </c:pt>
                <c:pt idx="1643">
                  <c:v>-457</c:v>
                </c:pt>
                <c:pt idx="1644">
                  <c:v>-456</c:v>
                </c:pt>
                <c:pt idx="1645">
                  <c:v>-455</c:v>
                </c:pt>
                <c:pt idx="1646">
                  <c:v>-454</c:v>
                </c:pt>
                <c:pt idx="1647">
                  <c:v>-453</c:v>
                </c:pt>
                <c:pt idx="1648">
                  <c:v>-452</c:v>
                </c:pt>
                <c:pt idx="1649">
                  <c:v>-451</c:v>
                </c:pt>
                <c:pt idx="1650">
                  <c:v>-450</c:v>
                </c:pt>
                <c:pt idx="1651">
                  <c:v>-449</c:v>
                </c:pt>
                <c:pt idx="1652">
                  <c:v>-448</c:v>
                </c:pt>
                <c:pt idx="1653">
                  <c:v>-447</c:v>
                </c:pt>
                <c:pt idx="1654">
                  <c:v>-446</c:v>
                </c:pt>
                <c:pt idx="1655">
                  <c:v>-445</c:v>
                </c:pt>
                <c:pt idx="1656">
                  <c:v>-444</c:v>
                </c:pt>
                <c:pt idx="1657">
                  <c:v>-443</c:v>
                </c:pt>
                <c:pt idx="1658">
                  <c:v>-442</c:v>
                </c:pt>
                <c:pt idx="1659">
                  <c:v>-441</c:v>
                </c:pt>
                <c:pt idx="1660">
                  <c:v>-440</c:v>
                </c:pt>
                <c:pt idx="1661">
                  <c:v>-439</c:v>
                </c:pt>
                <c:pt idx="1662">
                  <c:v>-438</c:v>
                </c:pt>
                <c:pt idx="1663">
                  <c:v>-437</c:v>
                </c:pt>
                <c:pt idx="1664">
                  <c:v>-436</c:v>
                </c:pt>
                <c:pt idx="1665">
                  <c:v>-435</c:v>
                </c:pt>
                <c:pt idx="1666">
                  <c:v>-434</c:v>
                </c:pt>
                <c:pt idx="1667">
                  <c:v>-433</c:v>
                </c:pt>
                <c:pt idx="1668">
                  <c:v>-432</c:v>
                </c:pt>
                <c:pt idx="1669">
                  <c:v>-431</c:v>
                </c:pt>
                <c:pt idx="1670">
                  <c:v>-430</c:v>
                </c:pt>
                <c:pt idx="1671">
                  <c:v>-429</c:v>
                </c:pt>
                <c:pt idx="1672">
                  <c:v>-428</c:v>
                </c:pt>
                <c:pt idx="1673">
                  <c:v>-427</c:v>
                </c:pt>
                <c:pt idx="1674">
                  <c:v>-426</c:v>
                </c:pt>
                <c:pt idx="1675">
                  <c:v>-425</c:v>
                </c:pt>
                <c:pt idx="1676">
                  <c:v>-424</c:v>
                </c:pt>
                <c:pt idx="1677">
                  <c:v>-423</c:v>
                </c:pt>
                <c:pt idx="1678">
                  <c:v>-422</c:v>
                </c:pt>
                <c:pt idx="1679">
                  <c:v>-421</c:v>
                </c:pt>
                <c:pt idx="1680">
                  <c:v>-420</c:v>
                </c:pt>
                <c:pt idx="1681">
                  <c:v>-419</c:v>
                </c:pt>
                <c:pt idx="1682">
                  <c:v>-418</c:v>
                </c:pt>
                <c:pt idx="1683">
                  <c:v>-417</c:v>
                </c:pt>
                <c:pt idx="1684">
                  <c:v>-416</c:v>
                </c:pt>
                <c:pt idx="1685">
                  <c:v>-415</c:v>
                </c:pt>
                <c:pt idx="1686">
                  <c:v>-414</c:v>
                </c:pt>
                <c:pt idx="1687">
                  <c:v>-413</c:v>
                </c:pt>
                <c:pt idx="1688">
                  <c:v>-412</c:v>
                </c:pt>
                <c:pt idx="1689">
                  <c:v>-411</c:v>
                </c:pt>
                <c:pt idx="1690">
                  <c:v>-410</c:v>
                </c:pt>
                <c:pt idx="1691">
                  <c:v>-409</c:v>
                </c:pt>
                <c:pt idx="1692">
                  <c:v>-408</c:v>
                </c:pt>
                <c:pt idx="1693">
                  <c:v>-407</c:v>
                </c:pt>
                <c:pt idx="1694">
                  <c:v>-406</c:v>
                </c:pt>
                <c:pt idx="1695">
                  <c:v>-405</c:v>
                </c:pt>
                <c:pt idx="1696">
                  <c:v>-404</c:v>
                </c:pt>
                <c:pt idx="1697">
                  <c:v>-403</c:v>
                </c:pt>
                <c:pt idx="1698">
                  <c:v>-402</c:v>
                </c:pt>
                <c:pt idx="1699">
                  <c:v>-401</c:v>
                </c:pt>
                <c:pt idx="1700">
                  <c:v>-400</c:v>
                </c:pt>
                <c:pt idx="1701">
                  <c:v>-399</c:v>
                </c:pt>
                <c:pt idx="1702">
                  <c:v>-398</c:v>
                </c:pt>
                <c:pt idx="1703">
                  <c:v>-397</c:v>
                </c:pt>
                <c:pt idx="1704">
                  <c:v>-396</c:v>
                </c:pt>
                <c:pt idx="1705">
                  <c:v>-395</c:v>
                </c:pt>
                <c:pt idx="1706">
                  <c:v>-394</c:v>
                </c:pt>
                <c:pt idx="1707">
                  <c:v>-393</c:v>
                </c:pt>
                <c:pt idx="1708">
                  <c:v>-392</c:v>
                </c:pt>
                <c:pt idx="1709">
                  <c:v>-391</c:v>
                </c:pt>
                <c:pt idx="1710">
                  <c:v>-390</c:v>
                </c:pt>
                <c:pt idx="1711">
                  <c:v>-389</c:v>
                </c:pt>
                <c:pt idx="1712">
                  <c:v>-388</c:v>
                </c:pt>
                <c:pt idx="1713">
                  <c:v>-387</c:v>
                </c:pt>
                <c:pt idx="1714">
                  <c:v>-386</c:v>
                </c:pt>
                <c:pt idx="1715">
                  <c:v>-385</c:v>
                </c:pt>
                <c:pt idx="1716">
                  <c:v>-384</c:v>
                </c:pt>
                <c:pt idx="1717">
                  <c:v>-383</c:v>
                </c:pt>
                <c:pt idx="1718">
                  <c:v>-382</c:v>
                </c:pt>
                <c:pt idx="1719">
                  <c:v>-381</c:v>
                </c:pt>
                <c:pt idx="1720">
                  <c:v>-380</c:v>
                </c:pt>
                <c:pt idx="1721">
                  <c:v>-379</c:v>
                </c:pt>
                <c:pt idx="1722">
                  <c:v>-378</c:v>
                </c:pt>
                <c:pt idx="1723">
                  <c:v>-377</c:v>
                </c:pt>
                <c:pt idx="1724">
                  <c:v>-376</c:v>
                </c:pt>
                <c:pt idx="1725">
                  <c:v>-375</c:v>
                </c:pt>
                <c:pt idx="1726">
                  <c:v>-374</c:v>
                </c:pt>
                <c:pt idx="1727">
                  <c:v>-373</c:v>
                </c:pt>
                <c:pt idx="1728">
                  <c:v>-372</c:v>
                </c:pt>
                <c:pt idx="1729">
                  <c:v>-371</c:v>
                </c:pt>
                <c:pt idx="1730">
                  <c:v>-370</c:v>
                </c:pt>
                <c:pt idx="1731">
                  <c:v>-369</c:v>
                </c:pt>
                <c:pt idx="1732">
                  <c:v>-368</c:v>
                </c:pt>
                <c:pt idx="1733">
                  <c:v>-367</c:v>
                </c:pt>
                <c:pt idx="1734">
                  <c:v>-366</c:v>
                </c:pt>
                <c:pt idx="1735">
                  <c:v>-365</c:v>
                </c:pt>
                <c:pt idx="1736">
                  <c:v>-364</c:v>
                </c:pt>
                <c:pt idx="1737">
                  <c:v>-363</c:v>
                </c:pt>
                <c:pt idx="1738">
                  <c:v>-362</c:v>
                </c:pt>
                <c:pt idx="1739">
                  <c:v>-361</c:v>
                </c:pt>
                <c:pt idx="1740">
                  <c:v>-360</c:v>
                </c:pt>
                <c:pt idx="1741">
                  <c:v>-359</c:v>
                </c:pt>
                <c:pt idx="1742">
                  <c:v>-358</c:v>
                </c:pt>
                <c:pt idx="1743">
                  <c:v>-357</c:v>
                </c:pt>
                <c:pt idx="1744">
                  <c:v>-356</c:v>
                </c:pt>
                <c:pt idx="1745">
                  <c:v>-355</c:v>
                </c:pt>
                <c:pt idx="1746">
                  <c:v>-354</c:v>
                </c:pt>
                <c:pt idx="1747">
                  <c:v>-353</c:v>
                </c:pt>
                <c:pt idx="1748">
                  <c:v>-352</c:v>
                </c:pt>
                <c:pt idx="1749">
                  <c:v>-351</c:v>
                </c:pt>
                <c:pt idx="1750">
                  <c:v>-350</c:v>
                </c:pt>
                <c:pt idx="1751">
                  <c:v>-349</c:v>
                </c:pt>
                <c:pt idx="1752">
                  <c:v>-348</c:v>
                </c:pt>
                <c:pt idx="1753">
                  <c:v>-347</c:v>
                </c:pt>
                <c:pt idx="1754">
                  <c:v>-346</c:v>
                </c:pt>
                <c:pt idx="1755">
                  <c:v>-345</c:v>
                </c:pt>
                <c:pt idx="1756">
                  <c:v>-344</c:v>
                </c:pt>
                <c:pt idx="1757">
                  <c:v>-343</c:v>
                </c:pt>
                <c:pt idx="1758">
                  <c:v>-342</c:v>
                </c:pt>
                <c:pt idx="1759">
                  <c:v>-341</c:v>
                </c:pt>
                <c:pt idx="1760">
                  <c:v>-340</c:v>
                </c:pt>
                <c:pt idx="1761">
                  <c:v>-339</c:v>
                </c:pt>
                <c:pt idx="1762">
                  <c:v>-338</c:v>
                </c:pt>
                <c:pt idx="1763">
                  <c:v>-337</c:v>
                </c:pt>
                <c:pt idx="1764">
                  <c:v>-336</c:v>
                </c:pt>
                <c:pt idx="1765">
                  <c:v>-335</c:v>
                </c:pt>
                <c:pt idx="1766">
                  <c:v>-334</c:v>
                </c:pt>
                <c:pt idx="1767">
                  <c:v>-333</c:v>
                </c:pt>
                <c:pt idx="1768">
                  <c:v>-332</c:v>
                </c:pt>
                <c:pt idx="1769">
                  <c:v>-331</c:v>
                </c:pt>
                <c:pt idx="1770">
                  <c:v>-330</c:v>
                </c:pt>
                <c:pt idx="1771">
                  <c:v>-329</c:v>
                </c:pt>
                <c:pt idx="1772">
                  <c:v>-328</c:v>
                </c:pt>
                <c:pt idx="1773">
                  <c:v>-327</c:v>
                </c:pt>
                <c:pt idx="1774">
                  <c:v>-326</c:v>
                </c:pt>
                <c:pt idx="1775">
                  <c:v>-325</c:v>
                </c:pt>
                <c:pt idx="1776">
                  <c:v>-324</c:v>
                </c:pt>
                <c:pt idx="1777">
                  <c:v>-323</c:v>
                </c:pt>
                <c:pt idx="1778">
                  <c:v>-322</c:v>
                </c:pt>
                <c:pt idx="1779">
                  <c:v>-321</c:v>
                </c:pt>
                <c:pt idx="1780">
                  <c:v>-320</c:v>
                </c:pt>
                <c:pt idx="1781">
                  <c:v>-319</c:v>
                </c:pt>
                <c:pt idx="1782">
                  <c:v>-318</c:v>
                </c:pt>
                <c:pt idx="1783">
                  <c:v>-317</c:v>
                </c:pt>
                <c:pt idx="1784">
                  <c:v>-316</c:v>
                </c:pt>
                <c:pt idx="1785">
                  <c:v>-315</c:v>
                </c:pt>
                <c:pt idx="1786">
                  <c:v>-314</c:v>
                </c:pt>
                <c:pt idx="1787">
                  <c:v>-313</c:v>
                </c:pt>
                <c:pt idx="1788">
                  <c:v>-312</c:v>
                </c:pt>
                <c:pt idx="1789">
                  <c:v>-311</c:v>
                </c:pt>
                <c:pt idx="1790">
                  <c:v>-310</c:v>
                </c:pt>
                <c:pt idx="1791">
                  <c:v>-309</c:v>
                </c:pt>
                <c:pt idx="1792">
                  <c:v>-308</c:v>
                </c:pt>
                <c:pt idx="1793">
                  <c:v>-307</c:v>
                </c:pt>
                <c:pt idx="1794">
                  <c:v>-306</c:v>
                </c:pt>
                <c:pt idx="1795">
                  <c:v>-305</c:v>
                </c:pt>
                <c:pt idx="1796">
                  <c:v>-304</c:v>
                </c:pt>
                <c:pt idx="1797">
                  <c:v>-303</c:v>
                </c:pt>
                <c:pt idx="1798">
                  <c:v>-302</c:v>
                </c:pt>
                <c:pt idx="1799">
                  <c:v>-301</c:v>
                </c:pt>
                <c:pt idx="1800">
                  <c:v>-300</c:v>
                </c:pt>
                <c:pt idx="1801">
                  <c:v>-299</c:v>
                </c:pt>
                <c:pt idx="1802">
                  <c:v>-298</c:v>
                </c:pt>
                <c:pt idx="1803">
                  <c:v>-297</c:v>
                </c:pt>
                <c:pt idx="1804">
                  <c:v>-296</c:v>
                </c:pt>
                <c:pt idx="1805">
                  <c:v>-295</c:v>
                </c:pt>
                <c:pt idx="1806">
                  <c:v>-294</c:v>
                </c:pt>
                <c:pt idx="1807">
                  <c:v>-293</c:v>
                </c:pt>
                <c:pt idx="1808">
                  <c:v>-292</c:v>
                </c:pt>
                <c:pt idx="1809">
                  <c:v>-291</c:v>
                </c:pt>
                <c:pt idx="1810">
                  <c:v>-290</c:v>
                </c:pt>
                <c:pt idx="1811">
                  <c:v>-289</c:v>
                </c:pt>
                <c:pt idx="1812">
                  <c:v>-288</c:v>
                </c:pt>
                <c:pt idx="1813">
                  <c:v>-287</c:v>
                </c:pt>
                <c:pt idx="1814">
                  <c:v>-286</c:v>
                </c:pt>
                <c:pt idx="1815">
                  <c:v>-285</c:v>
                </c:pt>
                <c:pt idx="1816">
                  <c:v>-284</c:v>
                </c:pt>
                <c:pt idx="1817">
                  <c:v>-283</c:v>
                </c:pt>
                <c:pt idx="1818">
                  <c:v>-282</c:v>
                </c:pt>
                <c:pt idx="1819">
                  <c:v>-281</c:v>
                </c:pt>
                <c:pt idx="1820">
                  <c:v>-280</c:v>
                </c:pt>
                <c:pt idx="1821">
                  <c:v>-279</c:v>
                </c:pt>
                <c:pt idx="1822">
                  <c:v>-278</c:v>
                </c:pt>
                <c:pt idx="1823">
                  <c:v>-277</c:v>
                </c:pt>
                <c:pt idx="1824">
                  <c:v>-276</c:v>
                </c:pt>
                <c:pt idx="1825">
                  <c:v>-275</c:v>
                </c:pt>
                <c:pt idx="1826">
                  <c:v>-274</c:v>
                </c:pt>
                <c:pt idx="1827">
                  <c:v>-273</c:v>
                </c:pt>
                <c:pt idx="1828">
                  <c:v>-272</c:v>
                </c:pt>
                <c:pt idx="1829">
                  <c:v>-271</c:v>
                </c:pt>
                <c:pt idx="1830">
                  <c:v>-270</c:v>
                </c:pt>
                <c:pt idx="1831">
                  <c:v>-269</c:v>
                </c:pt>
                <c:pt idx="1832">
                  <c:v>-268</c:v>
                </c:pt>
                <c:pt idx="1833">
                  <c:v>-267</c:v>
                </c:pt>
                <c:pt idx="1834">
                  <c:v>-266</c:v>
                </c:pt>
                <c:pt idx="1835">
                  <c:v>-265</c:v>
                </c:pt>
                <c:pt idx="1836">
                  <c:v>-264</c:v>
                </c:pt>
                <c:pt idx="1837">
                  <c:v>-263</c:v>
                </c:pt>
                <c:pt idx="1838">
                  <c:v>-262</c:v>
                </c:pt>
                <c:pt idx="1839">
                  <c:v>-261</c:v>
                </c:pt>
                <c:pt idx="1840">
                  <c:v>-260</c:v>
                </c:pt>
                <c:pt idx="1841">
                  <c:v>-259</c:v>
                </c:pt>
                <c:pt idx="1842">
                  <c:v>-258</c:v>
                </c:pt>
                <c:pt idx="1843">
                  <c:v>-257</c:v>
                </c:pt>
                <c:pt idx="1844">
                  <c:v>-256</c:v>
                </c:pt>
                <c:pt idx="1845">
                  <c:v>-255</c:v>
                </c:pt>
                <c:pt idx="1846">
                  <c:v>-254</c:v>
                </c:pt>
                <c:pt idx="1847">
                  <c:v>-253</c:v>
                </c:pt>
                <c:pt idx="1848">
                  <c:v>-252</c:v>
                </c:pt>
                <c:pt idx="1849">
                  <c:v>-251</c:v>
                </c:pt>
                <c:pt idx="1850">
                  <c:v>-250</c:v>
                </c:pt>
                <c:pt idx="1851">
                  <c:v>-249</c:v>
                </c:pt>
                <c:pt idx="1852">
                  <c:v>-248</c:v>
                </c:pt>
                <c:pt idx="1853">
                  <c:v>-247</c:v>
                </c:pt>
                <c:pt idx="1854">
                  <c:v>-246</c:v>
                </c:pt>
                <c:pt idx="1855">
                  <c:v>-245</c:v>
                </c:pt>
                <c:pt idx="1856">
                  <c:v>-244</c:v>
                </c:pt>
                <c:pt idx="1857">
                  <c:v>-243</c:v>
                </c:pt>
                <c:pt idx="1858">
                  <c:v>-242</c:v>
                </c:pt>
                <c:pt idx="1859">
                  <c:v>-241</c:v>
                </c:pt>
                <c:pt idx="1860">
                  <c:v>-240</c:v>
                </c:pt>
                <c:pt idx="1861">
                  <c:v>-239</c:v>
                </c:pt>
                <c:pt idx="1862">
                  <c:v>-238</c:v>
                </c:pt>
                <c:pt idx="1863">
                  <c:v>-237</c:v>
                </c:pt>
                <c:pt idx="1864">
                  <c:v>-236</c:v>
                </c:pt>
                <c:pt idx="1865">
                  <c:v>-235</c:v>
                </c:pt>
                <c:pt idx="1866">
                  <c:v>-234</c:v>
                </c:pt>
                <c:pt idx="1867">
                  <c:v>-233</c:v>
                </c:pt>
                <c:pt idx="1868">
                  <c:v>-232</c:v>
                </c:pt>
                <c:pt idx="1869">
                  <c:v>-231</c:v>
                </c:pt>
                <c:pt idx="1870">
                  <c:v>-230</c:v>
                </c:pt>
                <c:pt idx="1871">
                  <c:v>-229</c:v>
                </c:pt>
                <c:pt idx="1872">
                  <c:v>-228</c:v>
                </c:pt>
                <c:pt idx="1873">
                  <c:v>-227</c:v>
                </c:pt>
                <c:pt idx="1874">
                  <c:v>-226</c:v>
                </c:pt>
                <c:pt idx="1875">
                  <c:v>-225</c:v>
                </c:pt>
                <c:pt idx="1876">
                  <c:v>-224</c:v>
                </c:pt>
                <c:pt idx="1877">
                  <c:v>-223</c:v>
                </c:pt>
                <c:pt idx="1878">
                  <c:v>-222</c:v>
                </c:pt>
                <c:pt idx="1879">
                  <c:v>-221</c:v>
                </c:pt>
                <c:pt idx="1880">
                  <c:v>-220</c:v>
                </c:pt>
                <c:pt idx="1881">
                  <c:v>-219</c:v>
                </c:pt>
                <c:pt idx="1882">
                  <c:v>-218</c:v>
                </c:pt>
                <c:pt idx="1883">
                  <c:v>-217</c:v>
                </c:pt>
                <c:pt idx="1884">
                  <c:v>-216</c:v>
                </c:pt>
                <c:pt idx="1885">
                  <c:v>-215</c:v>
                </c:pt>
                <c:pt idx="1886">
                  <c:v>-214</c:v>
                </c:pt>
                <c:pt idx="1887">
                  <c:v>-213</c:v>
                </c:pt>
                <c:pt idx="1888">
                  <c:v>-212</c:v>
                </c:pt>
                <c:pt idx="1889">
                  <c:v>-211</c:v>
                </c:pt>
                <c:pt idx="1890">
                  <c:v>-210</c:v>
                </c:pt>
                <c:pt idx="1891">
                  <c:v>-209</c:v>
                </c:pt>
                <c:pt idx="1892">
                  <c:v>-208</c:v>
                </c:pt>
                <c:pt idx="1893">
                  <c:v>-207</c:v>
                </c:pt>
                <c:pt idx="1894">
                  <c:v>-206</c:v>
                </c:pt>
                <c:pt idx="1895">
                  <c:v>-205</c:v>
                </c:pt>
                <c:pt idx="1896">
                  <c:v>-204</c:v>
                </c:pt>
                <c:pt idx="1897">
                  <c:v>-203</c:v>
                </c:pt>
                <c:pt idx="1898">
                  <c:v>-202</c:v>
                </c:pt>
                <c:pt idx="1899">
                  <c:v>-201</c:v>
                </c:pt>
                <c:pt idx="1900">
                  <c:v>-200</c:v>
                </c:pt>
                <c:pt idx="1901">
                  <c:v>-199</c:v>
                </c:pt>
                <c:pt idx="1902">
                  <c:v>-198</c:v>
                </c:pt>
                <c:pt idx="1903">
                  <c:v>-197</c:v>
                </c:pt>
                <c:pt idx="1904">
                  <c:v>-196</c:v>
                </c:pt>
                <c:pt idx="1905">
                  <c:v>-195</c:v>
                </c:pt>
                <c:pt idx="1906">
                  <c:v>-194</c:v>
                </c:pt>
                <c:pt idx="1907">
                  <c:v>-193</c:v>
                </c:pt>
                <c:pt idx="1908">
                  <c:v>-192</c:v>
                </c:pt>
                <c:pt idx="1909">
                  <c:v>-191</c:v>
                </c:pt>
                <c:pt idx="1910">
                  <c:v>-190</c:v>
                </c:pt>
                <c:pt idx="1911">
                  <c:v>-189</c:v>
                </c:pt>
                <c:pt idx="1912">
                  <c:v>-188</c:v>
                </c:pt>
                <c:pt idx="1913">
                  <c:v>-187</c:v>
                </c:pt>
                <c:pt idx="1914">
                  <c:v>-186</c:v>
                </c:pt>
                <c:pt idx="1915">
                  <c:v>-185</c:v>
                </c:pt>
                <c:pt idx="1916">
                  <c:v>-184</c:v>
                </c:pt>
                <c:pt idx="1917">
                  <c:v>-183</c:v>
                </c:pt>
                <c:pt idx="1918">
                  <c:v>-182</c:v>
                </c:pt>
                <c:pt idx="1919">
                  <c:v>-181</c:v>
                </c:pt>
                <c:pt idx="1920">
                  <c:v>-180</c:v>
                </c:pt>
                <c:pt idx="1921">
                  <c:v>-179</c:v>
                </c:pt>
                <c:pt idx="1922">
                  <c:v>-178</c:v>
                </c:pt>
                <c:pt idx="1923">
                  <c:v>-177</c:v>
                </c:pt>
                <c:pt idx="1924">
                  <c:v>-176</c:v>
                </c:pt>
                <c:pt idx="1925">
                  <c:v>-175</c:v>
                </c:pt>
                <c:pt idx="1926">
                  <c:v>-174</c:v>
                </c:pt>
                <c:pt idx="1927">
                  <c:v>-173</c:v>
                </c:pt>
                <c:pt idx="1928">
                  <c:v>-172</c:v>
                </c:pt>
                <c:pt idx="1929">
                  <c:v>-171</c:v>
                </c:pt>
                <c:pt idx="1930">
                  <c:v>-170</c:v>
                </c:pt>
                <c:pt idx="1931">
                  <c:v>-169</c:v>
                </c:pt>
                <c:pt idx="1932">
                  <c:v>-168</c:v>
                </c:pt>
                <c:pt idx="1933">
                  <c:v>-167</c:v>
                </c:pt>
                <c:pt idx="1934">
                  <c:v>-166</c:v>
                </c:pt>
                <c:pt idx="1935">
                  <c:v>-165</c:v>
                </c:pt>
                <c:pt idx="1936">
                  <c:v>-164</c:v>
                </c:pt>
                <c:pt idx="1937">
                  <c:v>-163</c:v>
                </c:pt>
                <c:pt idx="1938">
                  <c:v>-162</c:v>
                </c:pt>
                <c:pt idx="1939">
                  <c:v>-161</c:v>
                </c:pt>
                <c:pt idx="1940">
                  <c:v>-160</c:v>
                </c:pt>
                <c:pt idx="1941">
                  <c:v>-159</c:v>
                </c:pt>
                <c:pt idx="1942">
                  <c:v>-158</c:v>
                </c:pt>
                <c:pt idx="1943">
                  <c:v>-157</c:v>
                </c:pt>
                <c:pt idx="1944">
                  <c:v>-156</c:v>
                </c:pt>
                <c:pt idx="1945">
                  <c:v>-155</c:v>
                </c:pt>
                <c:pt idx="1946">
                  <c:v>-154</c:v>
                </c:pt>
                <c:pt idx="1947">
                  <c:v>-153</c:v>
                </c:pt>
                <c:pt idx="1948">
                  <c:v>-152</c:v>
                </c:pt>
                <c:pt idx="1949">
                  <c:v>-151</c:v>
                </c:pt>
                <c:pt idx="1950">
                  <c:v>-150</c:v>
                </c:pt>
                <c:pt idx="1951">
                  <c:v>-149</c:v>
                </c:pt>
                <c:pt idx="1952">
                  <c:v>-148</c:v>
                </c:pt>
                <c:pt idx="1953">
                  <c:v>-147</c:v>
                </c:pt>
                <c:pt idx="1954">
                  <c:v>-146</c:v>
                </c:pt>
                <c:pt idx="1955">
                  <c:v>-145</c:v>
                </c:pt>
                <c:pt idx="1956">
                  <c:v>-144</c:v>
                </c:pt>
                <c:pt idx="1957">
                  <c:v>-143</c:v>
                </c:pt>
                <c:pt idx="1958">
                  <c:v>-142</c:v>
                </c:pt>
                <c:pt idx="1959">
                  <c:v>-141</c:v>
                </c:pt>
                <c:pt idx="1960">
                  <c:v>-140</c:v>
                </c:pt>
                <c:pt idx="1961">
                  <c:v>-139</c:v>
                </c:pt>
                <c:pt idx="1962">
                  <c:v>-138</c:v>
                </c:pt>
                <c:pt idx="1963">
                  <c:v>-137</c:v>
                </c:pt>
                <c:pt idx="1964">
                  <c:v>-136</c:v>
                </c:pt>
                <c:pt idx="1965">
                  <c:v>-135</c:v>
                </c:pt>
                <c:pt idx="1966">
                  <c:v>-134</c:v>
                </c:pt>
                <c:pt idx="1967">
                  <c:v>-133</c:v>
                </c:pt>
                <c:pt idx="1968">
                  <c:v>-132</c:v>
                </c:pt>
                <c:pt idx="1969">
                  <c:v>-131</c:v>
                </c:pt>
                <c:pt idx="1970">
                  <c:v>-130</c:v>
                </c:pt>
                <c:pt idx="1971">
                  <c:v>-129</c:v>
                </c:pt>
                <c:pt idx="1972">
                  <c:v>-128</c:v>
                </c:pt>
                <c:pt idx="1973">
                  <c:v>-127</c:v>
                </c:pt>
                <c:pt idx="1974">
                  <c:v>-126</c:v>
                </c:pt>
                <c:pt idx="1975">
                  <c:v>-125</c:v>
                </c:pt>
                <c:pt idx="1976">
                  <c:v>-124</c:v>
                </c:pt>
                <c:pt idx="1977">
                  <c:v>-123</c:v>
                </c:pt>
                <c:pt idx="1978">
                  <c:v>-122</c:v>
                </c:pt>
                <c:pt idx="1979">
                  <c:v>-121</c:v>
                </c:pt>
                <c:pt idx="1980">
                  <c:v>-120</c:v>
                </c:pt>
                <c:pt idx="1981">
                  <c:v>-119</c:v>
                </c:pt>
                <c:pt idx="1982">
                  <c:v>-118</c:v>
                </c:pt>
                <c:pt idx="1983">
                  <c:v>-117</c:v>
                </c:pt>
                <c:pt idx="1984">
                  <c:v>-116</c:v>
                </c:pt>
                <c:pt idx="1985">
                  <c:v>-115</c:v>
                </c:pt>
                <c:pt idx="1986">
                  <c:v>-114</c:v>
                </c:pt>
                <c:pt idx="1987">
                  <c:v>-113</c:v>
                </c:pt>
                <c:pt idx="1988">
                  <c:v>-112</c:v>
                </c:pt>
                <c:pt idx="1989">
                  <c:v>-111</c:v>
                </c:pt>
                <c:pt idx="1990">
                  <c:v>-110</c:v>
                </c:pt>
                <c:pt idx="1991">
                  <c:v>-109</c:v>
                </c:pt>
                <c:pt idx="1992">
                  <c:v>-108</c:v>
                </c:pt>
                <c:pt idx="1993">
                  <c:v>-107</c:v>
                </c:pt>
                <c:pt idx="1994">
                  <c:v>-106</c:v>
                </c:pt>
                <c:pt idx="1995">
                  <c:v>-105</c:v>
                </c:pt>
                <c:pt idx="1996">
                  <c:v>-104</c:v>
                </c:pt>
                <c:pt idx="1997">
                  <c:v>-103</c:v>
                </c:pt>
                <c:pt idx="1998">
                  <c:v>-102</c:v>
                </c:pt>
                <c:pt idx="1999">
                  <c:v>-101</c:v>
                </c:pt>
                <c:pt idx="2000">
                  <c:v>-100</c:v>
                </c:pt>
                <c:pt idx="2001">
                  <c:v>-99</c:v>
                </c:pt>
                <c:pt idx="2002">
                  <c:v>-98</c:v>
                </c:pt>
                <c:pt idx="2003">
                  <c:v>-97</c:v>
                </c:pt>
                <c:pt idx="2004">
                  <c:v>-96</c:v>
                </c:pt>
                <c:pt idx="2005">
                  <c:v>-95</c:v>
                </c:pt>
                <c:pt idx="2006">
                  <c:v>-94</c:v>
                </c:pt>
                <c:pt idx="2007">
                  <c:v>-93</c:v>
                </c:pt>
                <c:pt idx="2008">
                  <c:v>-92</c:v>
                </c:pt>
                <c:pt idx="2009">
                  <c:v>-91</c:v>
                </c:pt>
                <c:pt idx="2010">
                  <c:v>-90</c:v>
                </c:pt>
                <c:pt idx="2011">
                  <c:v>-89</c:v>
                </c:pt>
                <c:pt idx="2012">
                  <c:v>-88</c:v>
                </c:pt>
                <c:pt idx="2013">
                  <c:v>-87</c:v>
                </c:pt>
                <c:pt idx="2014">
                  <c:v>-86</c:v>
                </c:pt>
                <c:pt idx="2015">
                  <c:v>-85</c:v>
                </c:pt>
                <c:pt idx="2016">
                  <c:v>-84</c:v>
                </c:pt>
                <c:pt idx="2017">
                  <c:v>-83</c:v>
                </c:pt>
                <c:pt idx="2018">
                  <c:v>-82</c:v>
                </c:pt>
                <c:pt idx="2019">
                  <c:v>-81</c:v>
                </c:pt>
                <c:pt idx="2020">
                  <c:v>-80</c:v>
                </c:pt>
                <c:pt idx="2021">
                  <c:v>-79</c:v>
                </c:pt>
                <c:pt idx="2022">
                  <c:v>-78</c:v>
                </c:pt>
                <c:pt idx="2023">
                  <c:v>-77</c:v>
                </c:pt>
                <c:pt idx="2024">
                  <c:v>-76</c:v>
                </c:pt>
                <c:pt idx="2025">
                  <c:v>-75</c:v>
                </c:pt>
                <c:pt idx="2026">
                  <c:v>-74</c:v>
                </c:pt>
                <c:pt idx="2027">
                  <c:v>-73</c:v>
                </c:pt>
                <c:pt idx="2028">
                  <c:v>-72</c:v>
                </c:pt>
                <c:pt idx="2029">
                  <c:v>-71</c:v>
                </c:pt>
                <c:pt idx="2030">
                  <c:v>-70</c:v>
                </c:pt>
                <c:pt idx="2031">
                  <c:v>-69</c:v>
                </c:pt>
                <c:pt idx="2032">
                  <c:v>-68</c:v>
                </c:pt>
                <c:pt idx="2033">
                  <c:v>-67</c:v>
                </c:pt>
                <c:pt idx="2034">
                  <c:v>-66</c:v>
                </c:pt>
                <c:pt idx="2035">
                  <c:v>-65</c:v>
                </c:pt>
                <c:pt idx="2036">
                  <c:v>-64</c:v>
                </c:pt>
                <c:pt idx="2037">
                  <c:v>-63</c:v>
                </c:pt>
                <c:pt idx="2038">
                  <c:v>-62</c:v>
                </c:pt>
                <c:pt idx="2039">
                  <c:v>-61</c:v>
                </c:pt>
                <c:pt idx="2040">
                  <c:v>-60</c:v>
                </c:pt>
                <c:pt idx="2041">
                  <c:v>-59</c:v>
                </c:pt>
                <c:pt idx="2042">
                  <c:v>-58</c:v>
                </c:pt>
                <c:pt idx="2043">
                  <c:v>-57</c:v>
                </c:pt>
                <c:pt idx="2044">
                  <c:v>-56</c:v>
                </c:pt>
                <c:pt idx="2045">
                  <c:v>-55</c:v>
                </c:pt>
                <c:pt idx="2046">
                  <c:v>-54</c:v>
                </c:pt>
                <c:pt idx="2047">
                  <c:v>-53</c:v>
                </c:pt>
                <c:pt idx="2048">
                  <c:v>-52</c:v>
                </c:pt>
                <c:pt idx="2049">
                  <c:v>-51</c:v>
                </c:pt>
                <c:pt idx="2050">
                  <c:v>-50</c:v>
                </c:pt>
                <c:pt idx="2051">
                  <c:v>-49</c:v>
                </c:pt>
                <c:pt idx="2052">
                  <c:v>-48</c:v>
                </c:pt>
                <c:pt idx="2053">
                  <c:v>-47</c:v>
                </c:pt>
                <c:pt idx="2054">
                  <c:v>-46</c:v>
                </c:pt>
                <c:pt idx="2055">
                  <c:v>-45</c:v>
                </c:pt>
                <c:pt idx="2056">
                  <c:v>-44</c:v>
                </c:pt>
                <c:pt idx="2057">
                  <c:v>-43</c:v>
                </c:pt>
                <c:pt idx="2058">
                  <c:v>-42</c:v>
                </c:pt>
                <c:pt idx="2059">
                  <c:v>-41</c:v>
                </c:pt>
                <c:pt idx="2060">
                  <c:v>-40</c:v>
                </c:pt>
                <c:pt idx="2061">
                  <c:v>-39</c:v>
                </c:pt>
                <c:pt idx="2062">
                  <c:v>-38</c:v>
                </c:pt>
                <c:pt idx="2063">
                  <c:v>-37</c:v>
                </c:pt>
                <c:pt idx="2064">
                  <c:v>-36</c:v>
                </c:pt>
                <c:pt idx="2065">
                  <c:v>-35</c:v>
                </c:pt>
                <c:pt idx="2066">
                  <c:v>-34</c:v>
                </c:pt>
                <c:pt idx="2067">
                  <c:v>-33</c:v>
                </c:pt>
                <c:pt idx="2068">
                  <c:v>-32</c:v>
                </c:pt>
                <c:pt idx="2069">
                  <c:v>-31</c:v>
                </c:pt>
                <c:pt idx="2070">
                  <c:v>-30</c:v>
                </c:pt>
                <c:pt idx="2071">
                  <c:v>-29</c:v>
                </c:pt>
                <c:pt idx="2072">
                  <c:v>-28</c:v>
                </c:pt>
                <c:pt idx="2073">
                  <c:v>-27</c:v>
                </c:pt>
                <c:pt idx="2074">
                  <c:v>-26</c:v>
                </c:pt>
                <c:pt idx="2075">
                  <c:v>-25</c:v>
                </c:pt>
                <c:pt idx="2076">
                  <c:v>-24</c:v>
                </c:pt>
                <c:pt idx="2077">
                  <c:v>-23</c:v>
                </c:pt>
                <c:pt idx="2078">
                  <c:v>-22</c:v>
                </c:pt>
                <c:pt idx="2079">
                  <c:v>-21</c:v>
                </c:pt>
                <c:pt idx="2080">
                  <c:v>-20</c:v>
                </c:pt>
                <c:pt idx="2081">
                  <c:v>-19</c:v>
                </c:pt>
                <c:pt idx="2082">
                  <c:v>-18</c:v>
                </c:pt>
                <c:pt idx="2083">
                  <c:v>-17</c:v>
                </c:pt>
                <c:pt idx="2084">
                  <c:v>-16</c:v>
                </c:pt>
                <c:pt idx="2085">
                  <c:v>-15</c:v>
                </c:pt>
                <c:pt idx="2086">
                  <c:v>-14</c:v>
                </c:pt>
                <c:pt idx="2087">
                  <c:v>-13</c:v>
                </c:pt>
                <c:pt idx="2088">
                  <c:v>-12</c:v>
                </c:pt>
                <c:pt idx="2089">
                  <c:v>-11</c:v>
                </c:pt>
                <c:pt idx="2090">
                  <c:v>-10</c:v>
                </c:pt>
                <c:pt idx="2091">
                  <c:v>-9</c:v>
                </c:pt>
                <c:pt idx="2092">
                  <c:v>-8</c:v>
                </c:pt>
                <c:pt idx="2093">
                  <c:v>-7</c:v>
                </c:pt>
                <c:pt idx="2094">
                  <c:v>-6</c:v>
                </c:pt>
                <c:pt idx="2095">
                  <c:v>-5</c:v>
                </c:pt>
                <c:pt idx="2096">
                  <c:v>-4</c:v>
                </c:pt>
                <c:pt idx="2097">
                  <c:v>-3</c:v>
                </c:pt>
                <c:pt idx="2098">
                  <c:v>-2</c:v>
                </c:pt>
                <c:pt idx="2099">
                  <c:v>-1</c:v>
                </c:pt>
                <c:pt idx="2100">
                  <c:v>0</c:v>
                </c:pt>
                <c:pt idx="2101">
                  <c:v>1</c:v>
                </c:pt>
                <c:pt idx="2102">
                  <c:v>2</c:v>
                </c:pt>
                <c:pt idx="2103">
                  <c:v>3</c:v>
                </c:pt>
                <c:pt idx="2104">
                  <c:v>4</c:v>
                </c:pt>
                <c:pt idx="2105">
                  <c:v>5</c:v>
                </c:pt>
                <c:pt idx="2106">
                  <c:v>6</c:v>
                </c:pt>
                <c:pt idx="2107">
                  <c:v>7</c:v>
                </c:pt>
                <c:pt idx="2108">
                  <c:v>8</c:v>
                </c:pt>
                <c:pt idx="2109">
                  <c:v>9</c:v>
                </c:pt>
                <c:pt idx="2110">
                  <c:v>10</c:v>
                </c:pt>
                <c:pt idx="2111">
                  <c:v>11</c:v>
                </c:pt>
                <c:pt idx="2112">
                  <c:v>12</c:v>
                </c:pt>
                <c:pt idx="2113">
                  <c:v>13</c:v>
                </c:pt>
                <c:pt idx="2114">
                  <c:v>14</c:v>
                </c:pt>
                <c:pt idx="2115">
                  <c:v>15</c:v>
                </c:pt>
                <c:pt idx="2116">
                  <c:v>16</c:v>
                </c:pt>
                <c:pt idx="2117">
                  <c:v>17</c:v>
                </c:pt>
                <c:pt idx="2118">
                  <c:v>18</c:v>
                </c:pt>
                <c:pt idx="2119">
                  <c:v>19</c:v>
                </c:pt>
                <c:pt idx="2120">
                  <c:v>20</c:v>
                </c:pt>
                <c:pt idx="2121">
                  <c:v>21</c:v>
                </c:pt>
                <c:pt idx="2122">
                  <c:v>22</c:v>
                </c:pt>
                <c:pt idx="2123">
                  <c:v>23</c:v>
                </c:pt>
                <c:pt idx="2124">
                  <c:v>24</c:v>
                </c:pt>
                <c:pt idx="2125">
                  <c:v>25</c:v>
                </c:pt>
                <c:pt idx="2126">
                  <c:v>26</c:v>
                </c:pt>
                <c:pt idx="2127">
                  <c:v>27</c:v>
                </c:pt>
                <c:pt idx="2128">
                  <c:v>28</c:v>
                </c:pt>
                <c:pt idx="2129">
                  <c:v>29</c:v>
                </c:pt>
                <c:pt idx="2130">
                  <c:v>30</c:v>
                </c:pt>
                <c:pt idx="2131">
                  <c:v>31</c:v>
                </c:pt>
                <c:pt idx="2132">
                  <c:v>32</c:v>
                </c:pt>
                <c:pt idx="2133">
                  <c:v>33</c:v>
                </c:pt>
                <c:pt idx="2134">
                  <c:v>34</c:v>
                </c:pt>
                <c:pt idx="2135">
                  <c:v>35</c:v>
                </c:pt>
                <c:pt idx="2136">
                  <c:v>36</c:v>
                </c:pt>
                <c:pt idx="2137">
                  <c:v>37</c:v>
                </c:pt>
                <c:pt idx="2138">
                  <c:v>38</c:v>
                </c:pt>
                <c:pt idx="2139">
                  <c:v>39</c:v>
                </c:pt>
                <c:pt idx="2140">
                  <c:v>40</c:v>
                </c:pt>
                <c:pt idx="2141">
                  <c:v>41</c:v>
                </c:pt>
                <c:pt idx="2142">
                  <c:v>42</c:v>
                </c:pt>
                <c:pt idx="2143">
                  <c:v>43</c:v>
                </c:pt>
                <c:pt idx="2144">
                  <c:v>44</c:v>
                </c:pt>
                <c:pt idx="2145">
                  <c:v>45</c:v>
                </c:pt>
                <c:pt idx="2146">
                  <c:v>46</c:v>
                </c:pt>
                <c:pt idx="2147">
                  <c:v>47</c:v>
                </c:pt>
                <c:pt idx="2148">
                  <c:v>48</c:v>
                </c:pt>
                <c:pt idx="2149">
                  <c:v>49</c:v>
                </c:pt>
                <c:pt idx="2150">
                  <c:v>50</c:v>
                </c:pt>
                <c:pt idx="2151">
                  <c:v>51</c:v>
                </c:pt>
                <c:pt idx="2152">
                  <c:v>52</c:v>
                </c:pt>
                <c:pt idx="2153">
                  <c:v>53</c:v>
                </c:pt>
                <c:pt idx="2154">
                  <c:v>54</c:v>
                </c:pt>
                <c:pt idx="2155">
                  <c:v>55</c:v>
                </c:pt>
                <c:pt idx="2156">
                  <c:v>56</c:v>
                </c:pt>
                <c:pt idx="2157">
                  <c:v>57</c:v>
                </c:pt>
                <c:pt idx="2158">
                  <c:v>58</c:v>
                </c:pt>
                <c:pt idx="2159">
                  <c:v>59</c:v>
                </c:pt>
                <c:pt idx="2160">
                  <c:v>60</c:v>
                </c:pt>
                <c:pt idx="2161">
                  <c:v>61</c:v>
                </c:pt>
                <c:pt idx="2162">
                  <c:v>62</c:v>
                </c:pt>
                <c:pt idx="2163">
                  <c:v>63</c:v>
                </c:pt>
                <c:pt idx="2164">
                  <c:v>64</c:v>
                </c:pt>
                <c:pt idx="2165">
                  <c:v>65</c:v>
                </c:pt>
                <c:pt idx="2166">
                  <c:v>66</c:v>
                </c:pt>
                <c:pt idx="2167">
                  <c:v>67</c:v>
                </c:pt>
                <c:pt idx="2168">
                  <c:v>68</c:v>
                </c:pt>
                <c:pt idx="2169">
                  <c:v>69</c:v>
                </c:pt>
                <c:pt idx="2170">
                  <c:v>70</c:v>
                </c:pt>
                <c:pt idx="2171">
                  <c:v>71</c:v>
                </c:pt>
                <c:pt idx="2172">
                  <c:v>72</c:v>
                </c:pt>
                <c:pt idx="2173">
                  <c:v>73</c:v>
                </c:pt>
                <c:pt idx="2174">
                  <c:v>74</c:v>
                </c:pt>
                <c:pt idx="2175">
                  <c:v>75</c:v>
                </c:pt>
                <c:pt idx="2176">
                  <c:v>76</c:v>
                </c:pt>
                <c:pt idx="2177">
                  <c:v>77</c:v>
                </c:pt>
                <c:pt idx="2178">
                  <c:v>78</c:v>
                </c:pt>
                <c:pt idx="2179">
                  <c:v>79</c:v>
                </c:pt>
                <c:pt idx="2180">
                  <c:v>80</c:v>
                </c:pt>
                <c:pt idx="2181">
                  <c:v>81</c:v>
                </c:pt>
                <c:pt idx="2182">
                  <c:v>82</c:v>
                </c:pt>
                <c:pt idx="2183">
                  <c:v>83</c:v>
                </c:pt>
                <c:pt idx="2184">
                  <c:v>84</c:v>
                </c:pt>
                <c:pt idx="2185">
                  <c:v>85</c:v>
                </c:pt>
                <c:pt idx="2186">
                  <c:v>86</c:v>
                </c:pt>
                <c:pt idx="2187">
                  <c:v>87</c:v>
                </c:pt>
                <c:pt idx="2188">
                  <c:v>88</c:v>
                </c:pt>
                <c:pt idx="2189">
                  <c:v>89</c:v>
                </c:pt>
                <c:pt idx="2190">
                  <c:v>90</c:v>
                </c:pt>
                <c:pt idx="2191">
                  <c:v>91</c:v>
                </c:pt>
                <c:pt idx="2192">
                  <c:v>92</c:v>
                </c:pt>
                <c:pt idx="2193">
                  <c:v>93</c:v>
                </c:pt>
                <c:pt idx="2194">
                  <c:v>94</c:v>
                </c:pt>
                <c:pt idx="2195">
                  <c:v>95</c:v>
                </c:pt>
                <c:pt idx="2196">
                  <c:v>96</c:v>
                </c:pt>
                <c:pt idx="2197">
                  <c:v>97</c:v>
                </c:pt>
                <c:pt idx="2198">
                  <c:v>98</c:v>
                </c:pt>
                <c:pt idx="2199">
                  <c:v>99</c:v>
                </c:pt>
                <c:pt idx="2200">
                  <c:v>100</c:v>
                </c:pt>
                <c:pt idx="2201">
                  <c:v>101</c:v>
                </c:pt>
                <c:pt idx="2202">
                  <c:v>102</c:v>
                </c:pt>
                <c:pt idx="2203">
                  <c:v>103</c:v>
                </c:pt>
                <c:pt idx="2204">
                  <c:v>104</c:v>
                </c:pt>
                <c:pt idx="2205">
                  <c:v>105</c:v>
                </c:pt>
                <c:pt idx="2206">
                  <c:v>106</c:v>
                </c:pt>
                <c:pt idx="2207">
                  <c:v>107</c:v>
                </c:pt>
                <c:pt idx="2208">
                  <c:v>108</c:v>
                </c:pt>
                <c:pt idx="2209">
                  <c:v>109</c:v>
                </c:pt>
                <c:pt idx="2210">
                  <c:v>110</c:v>
                </c:pt>
                <c:pt idx="2211">
                  <c:v>111</c:v>
                </c:pt>
                <c:pt idx="2212">
                  <c:v>112</c:v>
                </c:pt>
                <c:pt idx="2213">
                  <c:v>113</c:v>
                </c:pt>
                <c:pt idx="2214">
                  <c:v>114</c:v>
                </c:pt>
                <c:pt idx="2215">
                  <c:v>115</c:v>
                </c:pt>
                <c:pt idx="2216">
                  <c:v>116</c:v>
                </c:pt>
                <c:pt idx="2217">
                  <c:v>117</c:v>
                </c:pt>
                <c:pt idx="2218">
                  <c:v>118</c:v>
                </c:pt>
                <c:pt idx="2219">
                  <c:v>119</c:v>
                </c:pt>
                <c:pt idx="2220">
                  <c:v>120</c:v>
                </c:pt>
                <c:pt idx="2221">
                  <c:v>121</c:v>
                </c:pt>
                <c:pt idx="2222">
                  <c:v>122</c:v>
                </c:pt>
                <c:pt idx="2223">
                  <c:v>123</c:v>
                </c:pt>
                <c:pt idx="2224">
                  <c:v>124</c:v>
                </c:pt>
                <c:pt idx="2225">
                  <c:v>125</c:v>
                </c:pt>
                <c:pt idx="2226">
                  <c:v>126</c:v>
                </c:pt>
                <c:pt idx="2227">
                  <c:v>127</c:v>
                </c:pt>
                <c:pt idx="2228">
                  <c:v>128</c:v>
                </c:pt>
                <c:pt idx="2229">
                  <c:v>129</c:v>
                </c:pt>
                <c:pt idx="2230">
                  <c:v>130</c:v>
                </c:pt>
                <c:pt idx="2231">
                  <c:v>131</c:v>
                </c:pt>
                <c:pt idx="2232">
                  <c:v>132</c:v>
                </c:pt>
                <c:pt idx="2233">
                  <c:v>133</c:v>
                </c:pt>
                <c:pt idx="2234">
                  <c:v>134</c:v>
                </c:pt>
                <c:pt idx="2235">
                  <c:v>135</c:v>
                </c:pt>
                <c:pt idx="2236">
                  <c:v>136</c:v>
                </c:pt>
                <c:pt idx="2237">
                  <c:v>137</c:v>
                </c:pt>
                <c:pt idx="2238">
                  <c:v>138</c:v>
                </c:pt>
                <c:pt idx="2239">
                  <c:v>139</c:v>
                </c:pt>
                <c:pt idx="2240">
                  <c:v>140</c:v>
                </c:pt>
                <c:pt idx="2241">
                  <c:v>141</c:v>
                </c:pt>
                <c:pt idx="2242">
                  <c:v>142</c:v>
                </c:pt>
                <c:pt idx="2243">
                  <c:v>143</c:v>
                </c:pt>
                <c:pt idx="2244">
                  <c:v>144</c:v>
                </c:pt>
                <c:pt idx="2245">
                  <c:v>145</c:v>
                </c:pt>
                <c:pt idx="2246">
                  <c:v>146</c:v>
                </c:pt>
                <c:pt idx="2247">
                  <c:v>147</c:v>
                </c:pt>
                <c:pt idx="2248">
                  <c:v>148</c:v>
                </c:pt>
                <c:pt idx="2249">
                  <c:v>149</c:v>
                </c:pt>
                <c:pt idx="2250">
                  <c:v>150</c:v>
                </c:pt>
                <c:pt idx="2251">
                  <c:v>151</c:v>
                </c:pt>
                <c:pt idx="2252">
                  <c:v>152</c:v>
                </c:pt>
                <c:pt idx="2253">
                  <c:v>153</c:v>
                </c:pt>
                <c:pt idx="2254">
                  <c:v>154</c:v>
                </c:pt>
                <c:pt idx="2255">
                  <c:v>155</c:v>
                </c:pt>
                <c:pt idx="2256">
                  <c:v>156</c:v>
                </c:pt>
                <c:pt idx="2257">
                  <c:v>157</c:v>
                </c:pt>
                <c:pt idx="2258">
                  <c:v>158</c:v>
                </c:pt>
                <c:pt idx="2259">
                  <c:v>159</c:v>
                </c:pt>
                <c:pt idx="2260">
                  <c:v>160</c:v>
                </c:pt>
                <c:pt idx="2261">
                  <c:v>161</c:v>
                </c:pt>
                <c:pt idx="2262">
                  <c:v>162</c:v>
                </c:pt>
                <c:pt idx="2263">
                  <c:v>163</c:v>
                </c:pt>
                <c:pt idx="2264">
                  <c:v>164</c:v>
                </c:pt>
                <c:pt idx="2265">
                  <c:v>165</c:v>
                </c:pt>
                <c:pt idx="2266">
                  <c:v>166</c:v>
                </c:pt>
                <c:pt idx="2267">
                  <c:v>167</c:v>
                </c:pt>
                <c:pt idx="2268">
                  <c:v>168</c:v>
                </c:pt>
                <c:pt idx="2269">
                  <c:v>169</c:v>
                </c:pt>
                <c:pt idx="2270">
                  <c:v>170</c:v>
                </c:pt>
                <c:pt idx="2271">
                  <c:v>171</c:v>
                </c:pt>
                <c:pt idx="2272">
                  <c:v>172</c:v>
                </c:pt>
                <c:pt idx="2273">
                  <c:v>173</c:v>
                </c:pt>
                <c:pt idx="2274">
                  <c:v>174</c:v>
                </c:pt>
                <c:pt idx="2275">
                  <c:v>175</c:v>
                </c:pt>
                <c:pt idx="2276">
                  <c:v>176</c:v>
                </c:pt>
                <c:pt idx="2277">
                  <c:v>177</c:v>
                </c:pt>
                <c:pt idx="2278">
                  <c:v>178</c:v>
                </c:pt>
                <c:pt idx="2279">
                  <c:v>179</c:v>
                </c:pt>
                <c:pt idx="2280">
                  <c:v>180</c:v>
                </c:pt>
                <c:pt idx="2281">
                  <c:v>181</c:v>
                </c:pt>
                <c:pt idx="2282">
                  <c:v>182</c:v>
                </c:pt>
                <c:pt idx="2283">
                  <c:v>183</c:v>
                </c:pt>
                <c:pt idx="2284">
                  <c:v>184</c:v>
                </c:pt>
                <c:pt idx="2285">
                  <c:v>185</c:v>
                </c:pt>
                <c:pt idx="2286">
                  <c:v>186</c:v>
                </c:pt>
                <c:pt idx="2287">
                  <c:v>187</c:v>
                </c:pt>
                <c:pt idx="2288">
                  <c:v>188</c:v>
                </c:pt>
                <c:pt idx="2289">
                  <c:v>189</c:v>
                </c:pt>
                <c:pt idx="2290">
                  <c:v>190</c:v>
                </c:pt>
                <c:pt idx="2291">
                  <c:v>191</c:v>
                </c:pt>
                <c:pt idx="2292">
                  <c:v>192</c:v>
                </c:pt>
                <c:pt idx="2293">
                  <c:v>193</c:v>
                </c:pt>
                <c:pt idx="2294">
                  <c:v>194</c:v>
                </c:pt>
                <c:pt idx="2295">
                  <c:v>195</c:v>
                </c:pt>
                <c:pt idx="2296">
                  <c:v>196</c:v>
                </c:pt>
                <c:pt idx="2297">
                  <c:v>197</c:v>
                </c:pt>
                <c:pt idx="2298">
                  <c:v>198</c:v>
                </c:pt>
                <c:pt idx="2299">
                  <c:v>199</c:v>
                </c:pt>
                <c:pt idx="2300">
                  <c:v>200</c:v>
                </c:pt>
                <c:pt idx="2301">
                  <c:v>201</c:v>
                </c:pt>
                <c:pt idx="2302">
                  <c:v>202</c:v>
                </c:pt>
                <c:pt idx="2303">
                  <c:v>203</c:v>
                </c:pt>
                <c:pt idx="2304">
                  <c:v>204</c:v>
                </c:pt>
                <c:pt idx="2305">
                  <c:v>205</c:v>
                </c:pt>
                <c:pt idx="2306">
                  <c:v>206</c:v>
                </c:pt>
                <c:pt idx="2307">
                  <c:v>207</c:v>
                </c:pt>
                <c:pt idx="2308">
                  <c:v>208</c:v>
                </c:pt>
                <c:pt idx="2309">
                  <c:v>209</c:v>
                </c:pt>
                <c:pt idx="2310">
                  <c:v>210</c:v>
                </c:pt>
                <c:pt idx="2311">
                  <c:v>211</c:v>
                </c:pt>
                <c:pt idx="2312">
                  <c:v>212</c:v>
                </c:pt>
                <c:pt idx="2313">
                  <c:v>213</c:v>
                </c:pt>
                <c:pt idx="2314">
                  <c:v>214</c:v>
                </c:pt>
                <c:pt idx="2315">
                  <c:v>215</c:v>
                </c:pt>
                <c:pt idx="2316">
                  <c:v>216</c:v>
                </c:pt>
                <c:pt idx="2317">
                  <c:v>217</c:v>
                </c:pt>
                <c:pt idx="2318">
                  <c:v>218</c:v>
                </c:pt>
                <c:pt idx="2319">
                  <c:v>219</c:v>
                </c:pt>
                <c:pt idx="2320">
                  <c:v>220</c:v>
                </c:pt>
                <c:pt idx="2321">
                  <c:v>221</c:v>
                </c:pt>
                <c:pt idx="2322">
                  <c:v>222</c:v>
                </c:pt>
                <c:pt idx="2323">
                  <c:v>223</c:v>
                </c:pt>
                <c:pt idx="2324">
                  <c:v>224</c:v>
                </c:pt>
                <c:pt idx="2325">
                  <c:v>225</c:v>
                </c:pt>
                <c:pt idx="2326">
                  <c:v>226</c:v>
                </c:pt>
                <c:pt idx="2327">
                  <c:v>227</c:v>
                </c:pt>
                <c:pt idx="2328">
                  <c:v>228</c:v>
                </c:pt>
                <c:pt idx="2329">
                  <c:v>229</c:v>
                </c:pt>
                <c:pt idx="2330">
                  <c:v>230</c:v>
                </c:pt>
                <c:pt idx="2331">
                  <c:v>231</c:v>
                </c:pt>
                <c:pt idx="2332">
                  <c:v>232</c:v>
                </c:pt>
                <c:pt idx="2333">
                  <c:v>233</c:v>
                </c:pt>
                <c:pt idx="2334">
                  <c:v>234</c:v>
                </c:pt>
                <c:pt idx="2335">
                  <c:v>235</c:v>
                </c:pt>
                <c:pt idx="2336">
                  <c:v>236</c:v>
                </c:pt>
                <c:pt idx="2337">
                  <c:v>237</c:v>
                </c:pt>
                <c:pt idx="2338">
                  <c:v>238</c:v>
                </c:pt>
                <c:pt idx="2339">
                  <c:v>239</c:v>
                </c:pt>
                <c:pt idx="2340">
                  <c:v>240</c:v>
                </c:pt>
                <c:pt idx="2341">
                  <c:v>241</c:v>
                </c:pt>
                <c:pt idx="2342">
                  <c:v>242</c:v>
                </c:pt>
                <c:pt idx="2343">
                  <c:v>243</c:v>
                </c:pt>
                <c:pt idx="2344">
                  <c:v>244</c:v>
                </c:pt>
                <c:pt idx="2345">
                  <c:v>245</c:v>
                </c:pt>
                <c:pt idx="2346">
                  <c:v>246</c:v>
                </c:pt>
                <c:pt idx="2347">
                  <c:v>247</c:v>
                </c:pt>
                <c:pt idx="2348">
                  <c:v>248</c:v>
                </c:pt>
                <c:pt idx="2349">
                  <c:v>249</c:v>
                </c:pt>
                <c:pt idx="2350">
                  <c:v>250</c:v>
                </c:pt>
                <c:pt idx="2351">
                  <c:v>251</c:v>
                </c:pt>
                <c:pt idx="2352">
                  <c:v>252</c:v>
                </c:pt>
                <c:pt idx="2353">
                  <c:v>253</c:v>
                </c:pt>
                <c:pt idx="2354">
                  <c:v>254</c:v>
                </c:pt>
                <c:pt idx="2355">
                  <c:v>255</c:v>
                </c:pt>
                <c:pt idx="2356">
                  <c:v>256</c:v>
                </c:pt>
                <c:pt idx="2357">
                  <c:v>257</c:v>
                </c:pt>
                <c:pt idx="2358">
                  <c:v>258</c:v>
                </c:pt>
                <c:pt idx="2359">
                  <c:v>259</c:v>
                </c:pt>
                <c:pt idx="2360">
                  <c:v>260</c:v>
                </c:pt>
                <c:pt idx="2361">
                  <c:v>261</c:v>
                </c:pt>
                <c:pt idx="2362">
                  <c:v>262</c:v>
                </c:pt>
                <c:pt idx="2363">
                  <c:v>263</c:v>
                </c:pt>
                <c:pt idx="2364">
                  <c:v>264</c:v>
                </c:pt>
                <c:pt idx="2365">
                  <c:v>265</c:v>
                </c:pt>
                <c:pt idx="2366">
                  <c:v>266</c:v>
                </c:pt>
                <c:pt idx="2367">
                  <c:v>267</c:v>
                </c:pt>
                <c:pt idx="2368">
                  <c:v>268</c:v>
                </c:pt>
                <c:pt idx="2369">
                  <c:v>269</c:v>
                </c:pt>
                <c:pt idx="2370">
                  <c:v>270</c:v>
                </c:pt>
                <c:pt idx="2371">
                  <c:v>271</c:v>
                </c:pt>
                <c:pt idx="2372">
                  <c:v>272</c:v>
                </c:pt>
                <c:pt idx="2373">
                  <c:v>273</c:v>
                </c:pt>
                <c:pt idx="2374">
                  <c:v>274</c:v>
                </c:pt>
                <c:pt idx="2375">
                  <c:v>275</c:v>
                </c:pt>
                <c:pt idx="2376">
                  <c:v>276</c:v>
                </c:pt>
                <c:pt idx="2377">
                  <c:v>277</c:v>
                </c:pt>
                <c:pt idx="2378">
                  <c:v>278</c:v>
                </c:pt>
                <c:pt idx="2379">
                  <c:v>279</c:v>
                </c:pt>
                <c:pt idx="2380">
                  <c:v>280</c:v>
                </c:pt>
                <c:pt idx="2381">
                  <c:v>281</c:v>
                </c:pt>
                <c:pt idx="2382">
                  <c:v>282</c:v>
                </c:pt>
                <c:pt idx="2383">
                  <c:v>283</c:v>
                </c:pt>
                <c:pt idx="2384">
                  <c:v>284</c:v>
                </c:pt>
                <c:pt idx="2385">
                  <c:v>285</c:v>
                </c:pt>
                <c:pt idx="2386">
                  <c:v>286</c:v>
                </c:pt>
                <c:pt idx="2387">
                  <c:v>287</c:v>
                </c:pt>
                <c:pt idx="2388">
                  <c:v>288</c:v>
                </c:pt>
                <c:pt idx="2389">
                  <c:v>289</c:v>
                </c:pt>
                <c:pt idx="2390">
                  <c:v>290</c:v>
                </c:pt>
                <c:pt idx="2391">
                  <c:v>291</c:v>
                </c:pt>
                <c:pt idx="2392">
                  <c:v>292</c:v>
                </c:pt>
                <c:pt idx="2393">
                  <c:v>293</c:v>
                </c:pt>
                <c:pt idx="2394">
                  <c:v>294</c:v>
                </c:pt>
                <c:pt idx="2395">
                  <c:v>295</c:v>
                </c:pt>
                <c:pt idx="2396">
                  <c:v>296</c:v>
                </c:pt>
                <c:pt idx="2397">
                  <c:v>297</c:v>
                </c:pt>
                <c:pt idx="2398">
                  <c:v>298</c:v>
                </c:pt>
                <c:pt idx="2399">
                  <c:v>299</c:v>
                </c:pt>
                <c:pt idx="2400">
                  <c:v>300</c:v>
                </c:pt>
                <c:pt idx="2401">
                  <c:v>301</c:v>
                </c:pt>
                <c:pt idx="2402">
                  <c:v>302</c:v>
                </c:pt>
                <c:pt idx="2403">
                  <c:v>303</c:v>
                </c:pt>
                <c:pt idx="2404">
                  <c:v>304</c:v>
                </c:pt>
                <c:pt idx="2405">
                  <c:v>305</c:v>
                </c:pt>
                <c:pt idx="2406">
                  <c:v>306</c:v>
                </c:pt>
                <c:pt idx="2407">
                  <c:v>307</c:v>
                </c:pt>
                <c:pt idx="2408">
                  <c:v>308</c:v>
                </c:pt>
                <c:pt idx="2409">
                  <c:v>309</c:v>
                </c:pt>
                <c:pt idx="2410">
                  <c:v>310</c:v>
                </c:pt>
                <c:pt idx="2411">
                  <c:v>311</c:v>
                </c:pt>
                <c:pt idx="2412">
                  <c:v>312</c:v>
                </c:pt>
                <c:pt idx="2413">
                  <c:v>313</c:v>
                </c:pt>
                <c:pt idx="2414">
                  <c:v>314</c:v>
                </c:pt>
                <c:pt idx="2415">
                  <c:v>315</c:v>
                </c:pt>
                <c:pt idx="2416">
                  <c:v>316</c:v>
                </c:pt>
                <c:pt idx="2417">
                  <c:v>317</c:v>
                </c:pt>
                <c:pt idx="2418">
                  <c:v>318</c:v>
                </c:pt>
                <c:pt idx="2419">
                  <c:v>319</c:v>
                </c:pt>
                <c:pt idx="2420">
                  <c:v>320</c:v>
                </c:pt>
                <c:pt idx="2421">
                  <c:v>321</c:v>
                </c:pt>
                <c:pt idx="2422">
                  <c:v>322</c:v>
                </c:pt>
                <c:pt idx="2423">
                  <c:v>323</c:v>
                </c:pt>
                <c:pt idx="2424">
                  <c:v>324</c:v>
                </c:pt>
                <c:pt idx="2425">
                  <c:v>325</c:v>
                </c:pt>
                <c:pt idx="2426">
                  <c:v>326</c:v>
                </c:pt>
                <c:pt idx="2427">
                  <c:v>327</c:v>
                </c:pt>
                <c:pt idx="2428">
                  <c:v>328</c:v>
                </c:pt>
                <c:pt idx="2429">
                  <c:v>329</c:v>
                </c:pt>
                <c:pt idx="2430">
                  <c:v>330</c:v>
                </c:pt>
                <c:pt idx="2431">
                  <c:v>331</c:v>
                </c:pt>
                <c:pt idx="2432">
                  <c:v>332</c:v>
                </c:pt>
                <c:pt idx="2433">
                  <c:v>333</c:v>
                </c:pt>
                <c:pt idx="2434">
                  <c:v>334</c:v>
                </c:pt>
                <c:pt idx="2435">
                  <c:v>335</c:v>
                </c:pt>
                <c:pt idx="2436">
                  <c:v>336</c:v>
                </c:pt>
                <c:pt idx="2437">
                  <c:v>337</c:v>
                </c:pt>
                <c:pt idx="2438">
                  <c:v>338</c:v>
                </c:pt>
                <c:pt idx="2439">
                  <c:v>339</c:v>
                </c:pt>
                <c:pt idx="2440">
                  <c:v>340</c:v>
                </c:pt>
                <c:pt idx="2441">
                  <c:v>341</c:v>
                </c:pt>
                <c:pt idx="2442">
                  <c:v>342</c:v>
                </c:pt>
                <c:pt idx="2443">
                  <c:v>343</c:v>
                </c:pt>
                <c:pt idx="2444">
                  <c:v>344</c:v>
                </c:pt>
                <c:pt idx="2445">
                  <c:v>345</c:v>
                </c:pt>
                <c:pt idx="2446">
                  <c:v>346</c:v>
                </c:pt>
                <c:pt idx="2447">
                  <c:v>347</c:v>
                </c:pt>
                <c:pt idx="2448">
                  <c:v>348</c:v>
                </c:pt>
                <c:pt idx="2449">
                  <c:v>349</c:v>
                </c:pt>
                <c:pt idx="2450">
                  <c:v>350</c:v>
                </c:pt>
                <c:pt idx="2451">
                  <c:v>351</c:v>
                </c:pt>
                <c:pt idx="2452">
                  <c:v>352</c:v>
                </c:pt>
                <c:pt idx="2453">
                  <c:v>353</c:v>
                </c:pt>
                <c:pt idx="2454">
                  <c:v>354</c:v>
                </c:pt>
                <c:pt idx="2455">
                  <c:v>355</c:v>
                </c:pt>
                <c:pt idx="2456">
                  <c:v>356</c:v>
                </c:pt>
                <c:pt idx="2457">
                  <c:v>357</c:v>
                </c:pt>
                <c:pt idx="2458">
                  <c:v>358</c:v>
                </c:pt>
                <c:pt idx="2459">
                  <c:v>359</c:v>
                </c:pt>
                <c:pt idx="2460">
                  <c:v>360</c:v>
                </c:pt>
                <c:pt idx="2461">
                  <c:v>361</c:v>
                </c:pt>
                <c:pt idx="2462">
                  <c:v>362</c:v>
                </c:pt>
                <c:pt idx="2463">
                  <c:v>363</c:v>
                </c:pt>
                <c:pt idx="2464">
                  <c:v>364</c:v>
                </c:pt>
                <c:pt idx="2465">
                  <c:v>365</c:v>
                </c:pt>
                <c:pt idx="2466">
                  <c:v>366</c:v>
                </c:pt>
                <c:pt idx="2467">
                  <c:v>367</c:v>
                </c:pt>
                <c:pt idx="2468">
                  <c:v>368</c:v>
                </c:pt>
                <c:pt idx="2469">
                  <c:v>369</c:v>
                </c:pt>
                <c:pt idx="2470">
                  <c:v>370</c:v>
                </c:pt>
                <c:pt idx="2471">
                  <c:v>371</c:v>
                </c:pt>
                <c:pt idx="2472">
                  <c:v>372</c:v>
                </c:pt>
                <c:pt idx="2473">
                  <c:v>373</c:v>
                </c:pt>
                <c:pt idx="2474">
                  <c:v>374</c:v>
                </c:pt>
                <c:pt idx="2475">
                  <c:v>375</c:v>
                </c:pt>
                <c:pt idx="2476">
                  <c:v>376</c:v>
                </c:pt>
                <c:pt idx="2477">
                  <c:v>377</c:v>
                </c:pt>
                <c:pt idx="2478">
                  <c:v>378</c:v>
                </c:pt>
                <c:pt idx="2479">
                  <c:v>379</c:v>
                </c:pt>
                <c:pt idx="2480">
                  <c:v>380</c:v>
                </c:pt>
                <c:pt idx="2481">
                  <c:v>381</c:v>
                </c:pt>
                <c:pt idx="2482">
                  <c:v>382</c:v>
                </c:pt>
                <c:pt idx="2483">
                  <c:v>383</c:v>
                </c:pt>
                <c:pt idx="2484">
                  <c:v>384</c:v>
                </c:pt>
                <c:pt idx="2485">
                  <c:v>385</c:v>
                </c:pt>
                <c:pt idx="2486">
                  <c:v>386</c:v>
                </c:pt>
                <c:pt idx="2487">
                  <c:v>387</c:v>
                </c:pt>
                <c:pt idx="2488">
                  <c:v>388</c:v>
                </c:pt>
                <c:pt idx="2489">
                  <c:v>389</c:v>
                </c:pt>
                <c:pt idx="2490">
                  <c:v>390</c:v>
                </c:pt>
                <c:pt idx="2491">
                  <c:v>391</c:v>
                </c:pt>
                <c:pt idx="2492">
                  <c:v>392</c:v>
                </c:pt>
                <c:pt idx="2493">
                  <c:v>393</c:v>
                </c:pt>
                <c:pt idx="2494">
                  <c:v>394</c:v>
                </c:pt>
                <c:pt idx="2495">
                  <c:v>395</c:v>
                </c:pt>
                <c:pt idx="2496">
                  <c:v>396</c:v>
                </c:pt>
                <c:pt idx="2497">
                  <c:v>397</c:v>
                </c:pt>
                <c:pt idx="2498">
                  <c:v>398</c:v>
                </c:pt>
                <c:pt idx="2499">
                  <c:v>399</c:v>
                </c:pt>
                <c:pt idx="2500">
                  <c:v>400</c:v>
                </c:pt>
                <c:pt idx="2501">
                  <c:v>401</c:v>
                </c:pt>
                <c:pt idx="2502">
                  <c:v>402</c:v>
                </c:pt>
                <c:pt idx="2503">
                  <c:v>403</c:v>
                </c:pt>
                <c:pt idx="2504">
                  <c:v>404</c:v>
                </c:pt>
                <c:pt idx="2505">
                  <c:v>405</c:v>
                </c:pt>
                <c:pt idx="2506">
                  <c:v>406</c:v>
                </c:pt>
                <c:pt idx="2507">
                  <c:v>407</c:v>
                </c:pt>
                <c:pt idx="2508">
                  <c:v>408</c:v>
                </c:pt>
                <c:pt idx="2509">
                  <c:v>409</c:v>
                </c:pt>
                <c:pt idx="2510">
                  <c:v>410</c:v>
                </c:pt>
                <c:pt idx="2511">
                  <c:v>411</c:v>
                </c:pt>
                <c:pt idx="2512">
                  <c:v>412</c:v>
                </c:pt>
                <c:pt idx="2513">
                  <c:v>413</c:v>
                </c:pt>
                <c:pt idx="2514">
                  <c:v>414</c:v>
                </c:pt>
                <c:pt idx="2515">
                  <c:v>415</c:v>
                </c:pt>
                <c:pt idx="2516">
                  <c:v>416</c:v>
                </c:pt>
                <c:pt idx="2517">
                  <c:v>417</c:v>
                </c:pt>
                <c:pt idx="2518">
                  <c:v>418</c:v>
                </c:pt>
                <c:pt idx="2519">
                  <c:v>419</c:v>
                </c:pt>
                <c:pt idx="2520">
                  <c:v>420</c:v>
                </c:pt>
                <c:pt idx="2521">
                  <c:v>421</c:v>
                </c:pt>
                <c:pt idx="2522">
                  <c:v>422</c:v>
                </c:pt>
                <c:pt idx="2523">
                  <c:v>423</c:v>
                </c:pt>
                <c:pt idx="2524">
                  <c:v>424</c:v>
                </c:pt>
                <c:pt idx="2525">
                  <c:v>425</c:v>
                </c:pt>
                <c:pt idx="2526">
                  <c:v>426</c:v>
                </c:pt>
                <c:pt idx="2527">
                  <c:v>427</c:v>
                </c:pt>
                <c:pt idx="2528">
                  <c:v>428</c:v>
                </c:pt>
                <c:pt idx="2529">
                  <c:v>429</c:v>
                </c:pt>
                <c:pt idx="2530">
                  <c:v>430</c:v>
                </c:pt>
                <c:pt idx="2531">
                  <c:v>431</c:v>
                </c:pt>
                <c:pt idx="2532">
                  <c:v>432</c:v>
                </c:pt>
                <c:pt idx="2533">
                  <c:v>433</c:v>
                </c:pt>
                <c:pt idx="2534">
                  <c:v>434</c:v>
                </c:pt>
                <c:pt idx="2535">
                  <c:v>435</c:v>
                </c:pt>
                <c:pt idx="2536">
                  <c:v>436</c:v>
                </c:pt>
                <c:pt idx="2537">
                  <c:v>437</c:v>
                </c:pt>
                <c:pt idx="2538">
                  <c:v>438</c:v>
                </c:pt>
                <c:pt idx="2539">
                  <c:v>439</c:v>
                </c:pt>
                <c:pt idx="2540">
                  <c:v>440</c:v>
                </c:pt>
                <c:pt idx="2541">
                  <c:v>441</c:v>
                </c:pt>
                <c:pt idx="2542">
                  <c:v>442</c:v>
                </c:pt>
                <c:pt idx="2543">
                  <c:v>443</c:v>
                </c:pt>
                <c:pt idx="2544">
                  <c:v>444</c:v>
                </c:pt>
                <c:pt idx="2545">
                  <c:v>445</c:v>
                </c:pt>
                <c:pt idx="2546">
                  <c:v>446</c:v>
                </c:pt>
                <c:pt idx="2547">
                  <c:v>447</c:v>
                </c:pt>
                <c:pt idx="2548">
                  <c:v>448</c:v>
                </c:pt>
                <c:pt idx="2549">
                  <c:v>449</c:v>
                </c:pt>
                <c:pt idx="2550">
                  <c:v>450</c:v>
                </c:pt>
                <c:pt idx="2551">
                  <c:v>451</c:v>
                </c:pt>
                <c:pt idx="2552">
                  <c:v>452</c:v>
                </c:pt>
                <c:pt idx="2553">
                  <c:v>453</c:v>
                </c:pt>
                <c:pt idx="2554">
                  <c:v>454</c:v>
                </c:pt>
                <c:pt idx="2555">
                  <c:v>455</c:v>
                </c:pt>
                <c:pt idx="2556">
                  <c:v>456</c:v>
                </c:pt>
                <c:pt idx="2557">
                  <c:v>457</c:v>
                </c:pt>
                <c:pt idx="2558">
                  <c:v>458</c:v>
                </c:pt>
                <c:pt idx="2559">
                  <c:v>459</c:v>
                </c:pt>
                <c:pt idx="2560">
                  <c:v>460</c:v>
                </c:pt>
                <c:pt idx="2561">
                  <c:v>461</c:v>
                </c:pt>
                <c:pt idx="2562">
                  <c:v>462</c:v>
                </c:pt>
                <c:pt idx="2563">
                  <c:v>463</c:v>
                </c:pt>
                <c:pt idx="2564">
                  <c:v>464</c:v>
                </c:pt>
                <c:pt idx="2565">
                  <c:v>465</c:v>
                </c:pt>
                <c:pt idx="2566">
                  <c:v>466</c:v>
                </c:pt>
                <c:pt idx="2567">
                  <c:v>467</c:v>
                </c:pt>
                <c:pt idx="2568">
                  <c:v>468</c:v>
                </c:pt>
                <c:pt idx="2569">
                  <c:v>469</c:v>
                </c:pt>
                <c:pt idx="2570">
                  <c:v>470</c:v>
                </c:pt>
                <c:pt idx="2571">
                  <c:v>471</c:v>
                </c:pt>
                <c:pt idx="2572">
                  <c:v>472</c:v>
                </c:pt>
                <c:pt idx="2573">
                  <c:v>473</c:v>
                </c:pt>
                <c:pt idx="2574">
                  <c:v>474</c:v>
                </c:pt>
                <c:pt idx="2575">
                  <c:v>475</c:v>
                </c:pt>
                <c:pt idx="2576">
                  <c:v>476</c:v>
                </c:pt>
                <c:pt idx="2577">
                  <c:v>477</c:v>
                </c:pt>
                <c:pt idx="2578">
                  <c:v>478</c:v>
                </c:pt>
                <c:pt idx="2579">
                  <c:v>479</c:v>
                </c:pt>
                <c:pt idx="2580">
                  <c:v>480</c:v>
                </c:pt>
                <c:pt idx="2581">
                  <c:v>481</c:v>
                </c:pt>
                <c:pt idx="2582">
                  <c:v>482</c:v>
                </c:pt>
                <c:pt idx="2583">
                  <c:v>483</c:v>
                </c:pt>
                <c:pt idx="2584">
                  <c:v>484</c:v>
                </c:pt>
                <c:pt idx="2585">
                  <c:v>485</c:v>
                </c:pt>
                <c:pt idx="2586">
                  <c:v>486</c:v>
                </c:pt>
                <c:pt idx="2587">
                  <c:v>487</c:v>
                </c:pt>
                <c:pt idx="2588">
                  <c:v>488</c:v>
                </c:pt>
                <c:pt idx="2589">
                  <c:v>489</c:v>
                </c:pt>
                <c:pt idx="2590">
                  <c:v>490</c:v>
                </c:pt>
                <c:pt idx="2591">
                  <c:v>491</c:v>
                </c:pt>
                <c:pt idx="2592">
                  <c:v>492</c:v>
                </c:pt>
                <c:pt idx="2593">
                  <c:v>493</c:v>
                </c:pt>
                <c:pt idx="2594">
                  <c:v>494</c:v>
                </c:pt>
                <c:pt idx="2595">
                  <c:v>495</c:v>
                </c:pt>
                <c:pt idx="2596">
                  <c:v>496</c:v>
                </c:pt>
                <c:pt idx="2597">
                  <c:v>497</c:v>
                </c:pt>
                <c:pt idx="2598">
                  <c:v>498</c:v>
                </c:pt>
                <c:pt idx="2599">
                  <c:v>499</c:v>
                </c:pt>
                <c:pt idx="2600">
                  <c:v>500</c:v>
                </c:pt>
                <c:pt idx="2601">
                  <c:v>501</c:v>
                </c:pt>
                <c:pt idx="2602">
                  <c:v>502</c:v>
                </c:pt>
                <c:pt idx="2603">
                  <c:v>503</c:v>
                </c:pt>
                <c:pt idx="2604">
                  <c:v>504</c:v>
                </c:pt>
                <c:pt idx="2605">
                  <c:v>505</c:v>
                </c:pt>
                <c:pt idx="2606">
                  <c:v>506</c:v>
                </c:pt>
                <c:pt idx="2607">
                  <c:v>507</c:v>
                </c:pt>
                <c:pt idx="2608">
                  <c:v>508</c:v>
                </c:pt>
                <c:pt idx="2609">
                  <c:v>509</c:v>
                </c:pt>
                <c:pt idx="2610">
                  <c:v>510</c:v>
                </c:pt>
                <c:pt idx="2611">
                  <c:v>511</c:v>
                </c:pt>
                <c:pt idx="2612">
                  <c:v>512</c:v>
                </c:pt>
                <c:pt idx="2613">
                  <c:v>513</c:v>
                </c:pt>
                <c:pt idx="2614">
                  <c:v>514</c:v>
                </c:pt>
                <c:pt idx="2615">
                  <c:v>515</c:v>
                </c:pt>
                <c:pt idx="2616">
                  <c:v>516</c:v>
                </c:pt>
                <c:pt idx="2617">
                  <c:v>517</c:v>
                </c:pt>
                <c:pt idx="2618">
                  <c:v>518</c:v>
                </c:pt>
                <c:pt idx="2619">
                  <c:v>519</c:v>
                </c:pt>
                <c:pt idx="2620">
                  <c:v>520</c:v>
                </c:pt>
                <c:pt idx="2621">
                  <c:v>521</c:v>
                </c:pt>
                <c:pt idx="2622">
                  <c:v>522</c:v>
                </c:pt>
                <c:pt idx="2623">
                  <c:v>523</c:v>
                </c:pt>
                <c:pt idx="2624">
                  <c:v>524</c:v>
                </c:pt>
                <c:pt idx="2625">
                  <c:v>525</c:v>
                </c:pt>
                <c:pt idx="2626">
                  <c:v>526</c:v>
                </c:pt>
                <c:pt idx="2627">
                  <c:v>527</c:v>
                </c:pt>
                <c:pt idx="2628">
                  <c:v>528</c:v>
                </c:pt>
                <c:pt idx="2629">
                  <c:v>529</c:v>
                </c:pt>
                <c:pt idx="2630">
                  <c:v>530</c:v>
                </c:pt>
                <c:pt idx="2631">
                  <c:v>531</c:v>
                </c:pt>
                <c:pt idx="2632">
                  <c:v>532</c:v>
                </c:pt>
                <c:pt idx="2633">
                  <c:v>533</c:v>
                </c:pt>
                <c:pt idx="2634">
                  <c:v>534</c:v>
                </c:pt>
                <c:pt idx="2635">
                  <c:v>535</c:v>
                </c:pt>
                <c:pt idx="2636">
                  <c:v>536</c:v>
                </c:pt>
                <c:pt idx="2637">
                  <c:v>537</c:v>
                </c:pt>
                <c:pt idx="2638">
                  <c:v>538</c:v>
                </c:pt>
                <c:pt idx="2639">
                  <c:v>539</c:v>
                </c:pt>
                <c:pt idx="2640">
                  <c:v>540</c:v>
                </c:pt>
                <c:pt idx="2641">
                  <c:v>541</c:v>
                </c:pt>
                <c:pt idx="2642">
                  <c:v>542</c:v>
                </c:pt>
                <c:pt idx="2643">
                  <c:v>543</c:v>
                </c:pt>
                <c:pt idx="2644">
                  <c:v>544</c:v>
                </c:pt>
                <c:pt idx="2645">
                  <c:v>545</c:v>
                </c:pt>
                <c:pt idx="2646">
                  <c:v>546</c:v>
                </c:pt>
                <c:pt idx="2647">
                  <c:v>547</c:v>
                </c:pt>
                <c:pt idx="2648">
                  <c:v>548</c:v>
                </c:pt>
                <c:pt idx="2649">
                  <c:v>549</c:v>
                </c:pt>
                <c:pt idx="2650">
                  <c:v>550</c:v>
                </c:pt>
                <c:pt idx="2651">
                  <c:v>551</c:v>
                </c:pt>
                <c:pt idx="2652">
                  <c:v>552</c:v>
                </c:pt>
                <c:pt idx="2653">
                  <c:v>553</c:v>
                </c:pt>
                <c:pt idx="2654">
                  <c:v>554</c:v>
                </c:pt>
                <c:pt idx="2655">
                  <c:v>555</c:v>
                </c:pt>
                <c:pt idx="2656">
                  <c:v>556</c:v>
                </c:pt>
                <c:pt idx="2657">
                  <c:v>557</c:v>
                </c:pt>
                <c:pt idx="2658">
                  <c:v>558</c:v>
                </c:pt>
                <c:pt idx="2659">
                  <c:v>559</c:v>
                </c:pt>
                <c:pt idx="2660">
                  <c:v>560</c:v>
                </c:pt>
                <c:pt idx="2661">
                  <c:v>561</c:v>
                </c:pt>
                <c:pt idx="2662">
                  <c:v>562</c:v>
                </c:pt>
                <c:pt idx="2663">
                  <c:v>563</c:v>
                </c:pt>
                <c:pt idx="2664">
                  <c:v>564</c:v>
                </c:pt>
                <c:pt idx="2665">
                  <c:v>565</c:v>
                </c:pt>
                <c:pt idx="2666">
                  <c:v>566</c:v>
                </c:pt>
                <c:pt idx="2667">
                  <c:v>567</c:v>
                </c:pt>
                <c:pt idx="2668">
                  <c:v>568</c:v>
                </c:pt>
                <c:pt idx="2669">
                  <c:v>569</c:v>
                </c:pt>
                <c:pt idx="2670">
                  <c:v>570</c:v>
                </c:pt>
                <c:pt idx="2671">
                  <c:v>571</c:v>
                </c:pt>
                <c:pt idx="2672">
                  <c:v>572</c:v>
                </c:pt>
                <c:pt idx="2673">
                  <c:v>573</c:v>
                </c:pt>
                <c:pt idx="2674">
                  <c:v>574</c:v>
                </c:pt>
                <c:pt idx="2675">
                  <c:v>575</c:v>
                </c:pt>
                <c:pt idx="2676">
                  <c:v>576</c:v>
                </c:pt>
                <c:pt idx="2677">
                  <c:v>577</c:v>
                </c:pt>
                <c:pt idx="2678">
                  <c:v>578</c:v>
                </c:pt>
                <c:pt idx="2679">
                  <c:v>579</c:v>
                </c:pt>
                <c:pt idx="2680">
                  <c:v>580</c:v>
                </c:pt>
                <c:pt idx="2681">
                  <c:v>581</c:v>
                </c:pt>
                <c:pt idx="2682">
                  <c:v>582</c:v>
                </c:pt>
                <c:pt idx="2683">
                  <c:v>583</c:v>
                </c:pt>
                <c:pt idx="2684">
                  <c:v>584</c:v>
                </c:pt>
                <c:pt idx="2685">
                  <c:v>585</c:v>
                </c:pt>
                <c:pt idx="2686">
                  <c:v>586</c:v>
                </c:pt>
                <c:pt idx="2687">
                  <c:v>587</c:v>
                </c:pt>
                <c:pt idx="2688">
                  <c:v>588</c:v>
                </c:pt>
                <c:pt idx="2689">
                  <c:v>589</c:v>
                </c:pt>
                <c:pt idx="2690">
                  <c:v>590</c:v>
                </c:pt>
                <c:pt idx="2691">
                  <c:v>591</c:v>
                </c:pt>
                <c:pt idx="2692">
                  <c:v>592</c:v>
                </c:pt>
                <c:pt idx="2693">
                  <c:v>593</c:v>
                </c:pt>
                <c:pt idx="2694">
                  <c:v>594</c:v>
                </c:pt>
                <c:pt idx="2695">
                  <c:v>595</c:v>
                </c:pt>
                <c:pt idx="2696">
                  <c:v>596</c:v>
                </c:pt>
                <c:pt idx="2697">
                  <c:v>597</c:v>
                </c:pt>
                <c:pt idx="2698">
                  <c:v>598</c:v>
                </c:pt>
                <c:pt idx="2699">
                  <c:v>599</c:v>
                </c:pt>
                <c:pt idx="2700">
                  <c:v>600</c:v>
                </c:pt>
                <c:pt idx="2701">
                  <c:v>601</c:v>
                </c:pt>
                <c:pt idx="2702">
                  <c:v>602</c:v>
                </c:pt>
                <c:pt idx="2703">
                  <c:v>603</c:v>
                </c:pt>
                <c:pt idx="2704">
                  <c:v>604</c:v>
                </c:pt>
                <c:pt idx="2705">
                  <c:v>605</c:v>
                </c:pt>
                <c:pt idx="2706">
                  <c:v>606</c:v>
                </c:pt>
                <c:pt idx="2707">
                  <c:v>607</c:v>
                </c:pt>
                <c:pt idx="2708">
                  <c:v>608</c:v>
                </c:pt>
                <c:pt idx="2709">
                  <c:v>609</c:v>
                </c:pt>
                <c:pt idx="2710">
                  <c:v>610</c:v>
                </c:pt>
                <c:pt idx="2711">
                  <c:v>611</c:v>
                </c:pt>
                <c:pt idx="2712">
                  <c:v>612</c:v>
                </c:pt>
                <c:pt idx="2713">
                  <c:v>613</c:v>
                </c:pt>
                <c:pt idx="2714">
                  <c:v>614</c:v>
                </c:pt>
                <c:pt idx="2715">
                  <c:v>615</c:v>
                </c:pt>
                <c:pt idx="2716">
                  <c:v>616</c:v>
                </c:pt>
                <c:pt idx="2717">
                  <c:v>617</c:v>
                </c:pt>
                <c:pt idx="2718">
                  <c:v>618</c:v>
                </c:pt>
                <c:pt idx="2719">
                  <c:v>619</c:v>
                </c:pt>
                <c:pt idx="2720">
                  <c:v>620</c:v>
                </c:pt>
                <c:pt idx="2721">
                  <c:v>621</c:v>
                </c:pt>
                <c:pt idx="2722">
                  <c:v>622</c:v>
                </c:pt>
                <c:pt idx="2723">
                  <c:v>623</c:v>
                </c:pt>
                <c:pt idx="2724">
                  <c:v>624</c:v>
                </c:pt>
                <c:pt idx="2725">
                  <c:v>625</c:v>
                </c:pt>
                <c:pt idx="2726">
                  <c:v>626</c:v>
                </c:pt>
                <c:pt idx="2727">
                  <c:v>627</c:v>
                </c:pt>
                <c:pt idx="2728">
                  <c:v>628</c:v>
                </c:pt>
                <c:pt idx="2729">
                  <c:v>629</c:v>
                </c:pt>
                <c:pt idx="2730">
                  <c:v>630</c:v>
                </c:pt>
                <c:pt idx="2731">
                  <c:v>631</c:v>
                </c:pt>
                <c:pt idx="2732">
                  <c:v>632</c:v>
                </c:pt>
                <c:pt idx="2733">
                  <c:v>633</c:v>
                </c:pt>
                <c:pt idx="2734">
                  <c:v>634</c:v>
                </c:pt>
                <c:pt idx="2735">
                  <c:v>635</c:v>
                </c:pt>
                <c:pt idx="2736">
                  <c:v>636</c:v>
                </c:pt>
                <c:pt idx="2737">
                  <c:v>637</c:v>
                </c:pt>
                <c:pt idx="2738">
                  <c:v>638</c:v>
                </c:pt>
                <c:pt idx="2739">
                  <c:v>639</c:v>
                </c:pt>
                <c:pt idx="2740">
                  <c:v>640</c:v>
                </c:pt>
                <c:pt idx="2741">
                  <c:v>641</c:v>
                </c:pt>
                <c:pt idx="2742">
                  <c:v>642</c:v>
                </c:pt>
                <c:pt idx="2743">
                  <c:v>643</c:v>
                </c:pt>
                <c:pt idx="2744">
                  <c:v>644</c:v>
                </c:pt>
                <c:pt idx="2745">
                  <c:v>645</c:v>
                </c:pt>
                <c:pt idx="2746">
                  <c:v>646</c:v>
                </c:pt>
                <c:pt idx="2747">
                  <c:v>647</c:v>
                </c:pt>
                <c:pt idx="2748">
                  <c:v>648</c:v>
                </c:pt>
                <c:pt idx="2749">
                  <c:v>649</c:v>
                </c:pt>
                <c:pt idx="2750">
                  <c:v>650</c:v>
                </c:pt>
                <c:pt idx="2751">
                  <c:v>651</c:v>
                </c:pt>
                <c:pt idx="2752">
                  <c:v>652</c:v>
                </c:pt>
                <c:pt idx="2753">
                  <c:v>653</c:v>
                </c:pt>
                <c:pt idx="2754">
                  <c:v>654</c:v>
                </c:pt>
                <c:pt idx="2755">
                  <c:v>655</c:v>
                </c:pt>
                <c:pt idx="2756">
                  <c:v>656</c:v>
                </c:pt>
                <c:pt idx="2757">
                  <c:v>657</c:v>
                </c:pt>
                <c:pt idx="2758">
                  <c:v>658</c:v>
                </c:pt>
                <c:pt idx="2759">
                  <c:v>659</c:v>
                </c:pt>
                <c:pt idx="2760">
                  <c:v>660</c:v>
                </c:pt>
                <c:pt idx="2761">
                  <c:v>661</c:v>
                </c:pt>
                <c:pt idx="2762">
                  <c:v>662</c:v>
                </c:pt>
                <c:pt idx="2763">
                  <c:v>663</c:v>
                </c:pt>
                <c:pt idx="2764">
                  <c:v>664</c:v>
                </c:pt>
                <c:pt idx="2765">
                  <c:v>665</c:v>
                </c:pt>
                <c:pt idx="2766">
                  <c:v>666</c:v>
                </c:pt>
                <c:pt idx="2767">
                  <c:v>667</c:v>
                </c:pt>
                <c:pt idx="2768">
                  <c:v>668</c:v>
                </c:pt>
                <c:pt idx="2769">
                  <c:v>669</c:v>
                </c:pt>
                <c:pt idx="2770">
                  <c:v>670</c:v>
                </c:pt>
                <c:pt idx="2771">
                  <c:v>671</c:v>
                </c:pt>
                <c:pt idx="2772">
                  <c:v>672</c:v>
                </c:pt>
                <c:pt idx="2773">
                  <c:v>673</c:v>
                </c:pt>
                <c:pt idx="2774">
                  <c:v>674</c:v>
                </c:pt>
                <c:pt idx="2775">
                  <c:v>675</c:v>
                </c:pt>
                <c:pt idx="2776">
                  <c:v>676</c:v>
                </c:pt>
                <c:pt idx="2777">
                  <c:v>677</c:v>
                </c:pt>
                <c:pt idx="2778">
                  <c:v>678</c:v>
                </c:pt>
                <c:pt idx="2779">
                  <c:v>679</c:v>
                </c:pt>
                <c:pt idx="2780">
                  <c:v>680</c:v>
                </c:pt>
                <c:pt idx="2781">
                  <c:v>681</c:v>
                </c:pt>
                <c:pt idx="2782">
                  <c:v>682</c:v>
                </c:pt>
                <c:pt idx="2783">
                  <c:v>683</c:v>
                </c:pt>
                <c:pt idx="2784">
                  <c:v>684</c:v>
                </c:pt>
                <c:pt idx="2785">
                  <c:v>685</c:v>
                </c:pt>
                <c:pt idx="2786">
                  <c:v>686</c:v>
                </c:pt>
                <c:pt idx="2787">
                  <c:v>687</c:v>
                </c:pt>
                <c:pt idx="2788">
                  <c:v>688</c:v>
                </c:pt>
                <c:pt idx="2789">
                  <c:v>689</c:v>
                </c:pt>
                <c:pt idx="2790">
                  <c:v>690</c:v>
                </c:pt>
                <c:pt idx="2791">
                  <c:v>691</c:v>
                </c:pt>
                <c:pt idx="2792">
                  <c:v>692</c:v>
                </c:pt>
                <c:pt idx="2793">
                  <c:v>693</c:v>
                </c:pt>
                <c:pt idx="2794">
                  <c:v>694</c:v>
                </c:pt>
                <c:pt idx="2795">
                  <c:v>695</c:v>
                </c:pt>
                <c:pt idx="2796">
                  <c:v>696</c:v>
                </c:pt>
                <c:pt idx="2797">
                  <c:v>697</c:v>
                </c:pt>
                <c:pt idx="2798">
                  <c:v>698</c:v>
                </c:pt>
                <c:pt idx="2799">
                  <c:v>699</c:v>
                </c:pt>
                <c:pt idx="2800">
                  <c:v>700</c:v>
                </c:pt>
                <c:pt idx="2801">
                  <c:v>701</c:v>
                </c:pt>
                <c:pt idx="2802">
                  <c:v>702</c:v>
                </c:pt>
                <c:pt idx="2803">
                  <c:v>703</c:v>
                </c:pt>
                <c:pt idx="2804">
                  <c:v>704</c:v>
                </c:pt>
                <c:pt idx="2805">
                  <c:v>705</c:v>
                </c:pt>
                <c:pt idx="2806">
                  <c:v>706</c:v>
                </c:pt>
                <c:pt idx="2807">
                  <c:v>707</c:v>
                </c:pt>
                <c:pt idx="2808">
                  <c:v>708</c:v>
                </c:pt>
                <c:pt idx="2809">
                  <c:v>709</c:v>
                </c:pt>
                <c:pt idx="2810">
                  <c:v>710</c:v>
                </c:pt>
                <c:pt idx="2811">
                  <c:v>711</c:v>
                </c:pt>
                <c:pt idx="2812">
                  <c:v>712</c:v>
                </c:pt>
                <c:pt idx="2813">
                  <c:v>713</c:v>
                </c:pt>
                <c:pt idx="2814">
                  <c:v>714</c:v>
                </c:pt>
                <c:pt idx="2815">
                  <c:v>715</c:v>
                </c:pt>
                <c:pt idx="2816">
                  <c:v>716</c:v>
                </c:pt>
                <c:pt idx="2817">
                  <c:v>717</c:v>
                </c:pt>
                <c:pt idx="2818">
                  <c:v>718</c:v>
                </c:pt>
                <c:pt idx="2819">
                  <c:v>719</c:v>
                </c:pt>
                <c:pt idx="2820">
                  <c:v>720</c:v>
                </c:pt>
                <c:pt idx="2821">
                  <c:v>721</c:v>
                </c:pt>
                <c:pt idx="2822">
                  <c:v>722</c:v>
                </c:pt>
                <c:pt idx="2823">
                  <c:v>723</c:v>
                </c:pt>
                <c:pt idx="2824">
                  <c:v>724</c:v>
                </c:pt>
                <c:pt idx="2825">
                  <c:v>725</c:v>
                </c:pt>
                <c:pt idx="2826">
                  <c:v>726</c:v>
                </c:pt>
                <c:pt idx="2827">
                  <c:v>727</c:v>
                </c:pt>
                <c:pt idx="2828">
                  <c:v>728</c:v>
                </c:pt>
                <c:pt idx="2829">
                  <c:v>729</c:v>
                </c:pt>
                <c:pt idx="2830">
                  <c:v>730</c:v>
                </c:pt>
                <c:pt idx="2831">
                  <c:v>731</c:v>
                </c:pt>
                <c:pt idx="2832">
                  <c:v>732</c:v>
                </c:pt>
                <c:pt idx="2833">
                  <c:v>733</c:v>
                </c:pt>
                <c:pt idx="2834">
                  <c:v>734</c:v>
                </c:pt>
                <c:pt idx="2835">
                  <c:v>735</c:v>
                </c:pt>
                <c:pt idx="2836">
                  <c:v>736</c:v>
                </c:pt>
                <c:pt idx="2837">
                  <c:v>737</c:v>
                </c:pt>
                <c:pt idx="2838">
                  <c:v>738</c:v>
                </c:pt>
                <c:pt idx="2839">
                  <c:v>739</c:v>
                </c:pt>
                <c:pt idx="2840">
                  <c:v>740</c:v>
                </c:pt>
                <c:pt idx="2841">
                  <c:v>741</c:v>
                </c:pt>
                <c:pt idx="2842">
                  <c:v>742</c:v>
                </c:pt>
                <c:pt idx="2843">
                  <c:v>743</c:v>
                </c:pt>
                <c:pt idx="2844">
                  <c:v>744</c:v>
                </c:pt>
                <c:pt idx="2845">
                  <c:v>745</c:v>
                </c:pt>
                <c:pt idx="2846">
                  <c:v>746</c:v>
                </c:pt>
                <c:pt idx="2847">
                  <c:v>747</c:v>
                </c:pt>
                <c:pt idx="2848">
                  <c:v>748</c:v>
                </c:pt>
                <c:pt idx="2849">
                  <c:v>749</c:v>
                </c:pt>
                <c:pt idx="2850">
                  <c:v>750</c:v>
                </c:pt>
                <c:pt idx="2851">
                  <c:v>751</c:v>
                </c:pt>
                <c:pt idx="2852">
                  <c:v>752</c:v>
                </c:pt>
                <c:pt idx="2853">
                  <c:v>753</c:v>
                </c:pt>
                <c:pt idx="2854">
                  <c:v>754</c:v>
                </c:pt>
                <c:pt idx="2855">
                  <c:v>755</c:v>
                </c:pt>
                <c:pt idx="2856">
                  <c:v>756</c:v>
                </c:pt>
                <c:pt idx="2857">
                  <c:v>757</c:v>
                </c:pt>
                <c:pt idx="2858">
                  <c:v>758</c:v>
                </c:pt>
                <c:pt idx="2859">
                  <c:v>759</c:v>
                </c:pt>
                <c:pt idx="2860">
                  <c:v>760</c:v>
                </c:pt>
                <c:pt idx="2861">
                  <c:v>761</c:v>
                </c:pt>
                <c:pt idx="2862">
                  <c:v>762</c:v>
                </c:pt>
                <c:pt idx="2863">
                  <c:v>763</c:v>
                </c:pt>
                <c:pt idx="2864">
                  <c:v>764</c:v>
                </c:pt>
                <c:pt idx="2865">
                  <c:v>765</c:v>
                </c:pt>
                <c:pt idx="2866">
                  <c:v>766</c:v>
                </c:pt>
                <c:pt idx="2867">
                  <c:v>767</c:v>
                </c:pt>
                <c:pt idx="2868">
                  <c:v>768</c:v>
                </c:pt>
                <c:pt idx="2869">
                  <c:v>769</c:v>
                </c:pt>
                <c:pt idx="2870">
                  <c:v>770</c:v>
                </c:pt>
                <c:pt idx="2871">
                  <c:v>771</c:v>
                </c:pt>
                <c:pt idx="2872">
                  <c:v>772</c:v>
                </c:pt>
                <c:pt idx="2873">
                  <c:v>773</c:v>
                </c:pt>
                <c:pt idx="2874">
                  <c:v>774</c:v>
                </c:pt>
                <c:pt idx="2875">
                  <c:v>775</c:v>
                </c:pt>
                <c:pt idx="2876">
                  <c:v>776</c:v>
                </c:pt>
                <c:pt idx="2877">
                  <c:v>777</c:v>
                </c:pt>
                <c:pt idx="2878">
                  <c:v>778</c:v>
                </c:pt>
                <c:pt idx="2879">
                  <c:v>779</c:v>
                </c:pt>
                <c:pt idx="2880">
                  <c:v>780</c:v>
                </c:pt>
                <c:pt idx="2881">
                  <c:v>781</c:v>
                </c:pt>
                <c:pt idx="2882">
                  <c:v>782</c:v>
                </c:pt>
                <c:pt idx="2883">
                  <c:v>783</c:v>
                </c:pt>
                <c:pt idx="2884">
                  <c:v>784</c:v>
                </c:pt>
                <c:pt idx="2885">
                  <c:v>785</c:v>
                </c:pt>
                <c:pt idx="2886">
                  <c:v>786</c:v>
                </c:pt>
                <c:pt idx="2887">
                  <c:v>787</c:v>
                </c:pt>
                <c:pt idx="2888">
                  <c:v>788</c:v>
                </c:pt>
                <c:pt idx="2889">
                  <c:v>789</c:v>
                </c:pt>
                <c:pt idx="2890">
                  <c:v>790</c:v>
                </c:pt>
                <c:pt idx="2891">
                  <c:v>791</c:v>
                </c:pt>
                <c:pt idx="2892">
                  <c:v>792</c:v>
                </c:pt>
                <c:pt idx="2893">
                  <c:v>793</c:v>
                </c:pt>
                <c:pt idx="2894">
                  <c:v>794</c:v>
                </c:pt>
                <c:pt idx="2895">
                  <c:v>795</c:v>
                </c:pt>
                <c:pt idx="2896">
                  <c:v>796</c:v>
                </c:pt>
                <c:pt idx="2897">
                  <c:v>797</c:v>
                </c:pt>
                <c:pt idx="2898">
                  <c:v>798</c:v>
                </c:pt>
                <c:pt idx="2899">
                  <c:v>799</c:v>
                </c:pt>
                <c:pt idx="2900">
                  <c:v>800</c:v>
                </c:pt>
                <c:pt idx="2901">
                  <c:v>801</c:v>
                </c:pt>
                <c:pt idx="2902">
                  <c:v>802</c:v>
                </c:pt>
                <c:pt idx="2903">
                  <c:v>803</c:v>
                </c:pt>
                <c:pt idx="2904">
                  <c:v>804</c:v>
                </c:pt>
                <c:pt idx="2905">
                  <c:v>805</c:v>
                </c:pt>
                <c:pt idx="2906">
                  <c:v>806</c:v>
                </c:pt>
                <c:pt idx="2907">
                  <c:v>807</c:v>
                </c:pt>
                <c:pt idx="2908">
                  <c:v>808</c:v>
                </c:pt>
                <c:pt idx="2909">
                  <c:v>809</c:v>
                </c:pt>
                <c:pt idx="2910">
                  <c:v>810</c:v>
                </c:pt>
                <c:pt idx="2911">
                  <c:v>811</c:v>
                </c:pt>
                <c:pt idx="2912">
                  <c:v>812</c:v>
                </c:pt>
                <c:pt idx="2913">
                  <c:v>813</c:v>
                </c:pt>
                <c:pt idx="2914">
                  <c:v>814</c:v>
                </c:pt>
                <c:pt idx="2915">
                  <c:v>815</c:v>
                </c:pt>
                <c:pt idx="2916">
                  <c:v>816</c:v>
                </c:pt>
                <c:pt idx="2917">
                  <c:v>817</c:v>
                </c:pt>
                <c:pt idx="2918">
                  <c:v>818</c:v>
                </c:pt>
                <c:pt idx="2919">
                  <c:v>819</c:v>
                </c:pt>
                <c:pt idx="2920">
                  <c:v>820</c:v>
                </c:pt>
                <c:pt idx="2921">
                  <c:v>821</c:v>
                </c:pt>
                <c:pt idx="2922">
                  <c:v>822</c:v>
                </c:pt>
                <c:pt idx="2923">
                  <c:v>823</c:v>
                </c:pt>
                <c:pt idx="2924">
                  <c:v>824</c:v>
                </c:pt>
                <c:pt idx="2925">
                  <c:v>825</c:v>
                </c:pt>
                <c:pt idx="2926">
                  <c:v>826</c:v>
                </c:pt>
                <c:pt idx="2927">
                  <c:v>827</c:v>
                </c:pt>
                <c:pt idx="2928">
                  <c:v>828</c:v>
                </c:pt>
                <c:pt idx="2929">
                  <c:v>829</c:v>
                </c:pt>
                <c:pt idx="2930">
                  <c:v>830</c:v>
                </c:pt>
                <c:pt idx="2931">
                  <c:v>831</c:v>
                </c:pt>
                <c:pt idx="2932">
                  <c:v>832</c:v>
                </c:pt>
                <c:pt idx="2933">
                  <c:v>833</c:v>
                </c:pt>
                <c:pt idx="2934">
                  <c:v>834</c:v>
                </c:pt>
                <c:pt idx="2935">
                  <c:v>835</c:v>
                </c:pt>
                <c:pt idx="2936">
                  <c:v>836</c:v>
                </c:pt>
                <c:pt idx="2937">
                  <c:v>837</c:v>
                </c:pt>
                <c:pt idx="2938">
                  <c:v>838</c:v>
                </c:pt>
                <c:pt idx="2939">
                  <c:v>839</c:v>
                </c:pt>
                <c:pt idx="2940">
                  <c:v>840</c:v>
                </c:pt>
                <c:pt idx="2941">
                  <c:v>841</c:v>
                </c:pt>
                <c:pt idx="2942">
                  <c:v>842</c:v>
                </c:pt>
                <c:pt idx="2943">
                  <c:v>843</c:v>
                </c:pt>
                <c:pt idx="2944">
                  <c:v>844</c:v>
                </c:pt>
                <c:pt idx="2945">
                  <c:v>845</c:v>
                </c:pt>
                <c:pt idx="2946">
                  <c:v>846</c:v>
                </c:pt>
                <c:pt idx="2947">
                  <c:v>847</c:v>
                </c:pt>
                <c:pt idx="2948">
                  <c:v>848</c:v>
                </c:pt>
                <c:pt idx="2949">
                  <c:v>849</c:v>
                </c:pt>
                <c:pt idx="2950">
                  <c:v>850</c:v>
                </c:pt>
                <c:pt idx="2951">
                  <c:v>851</c:v>
                </c:pt>
                <c:pt idx="2952">
                  <c:v>852</c:v>
                </c:pt>
                <c:pt idx="2953">
                  <c:v>853</c:v>
                </c:pt>
                <c:pt idx="2954">
                  <c:v>854</c:v>
                </c:pt>
                <c:pt idx="2955">
                  <c:v>855</c:v>
                </c:pt>
                <c:pt idx="2956">
                  <c:v>856</c:v>
                </c:pt>
                <c:pt idx="2957">
                  <c:v>857</c:v>
                </c:pt>
                <c:pt idx="2958">
                  <c:v>858</c:v>
                </c:pt>
                <c:pt idx="2959">
                  <c:v>859</c:v>
                </c:pt>
                <c:pt idx="2960">
                  <c:v>860</c:v>
                </c:pt>
                <c:pt idx="2961">
                  <c:v>861</c:v>
                </c:pt>
                <c:pt idx="2962">
                  <c:v>862</c:v>
                </c:pt>
                <c:pt idx="2963">
                  <c:v>863</c:v>
                </c:pt>
                <c:pt idx="2964">
                  <c:v>864</c:v>
                </c:pt>
                <c:pt idx="2965">
                  <c:v>865</c:v>
                </c:pt>
                <c:pt idx="2966">
                  <c:v>866</c:v>
                </c:pt>
                <c:pt idx="2967">
                  <c:v>867</c:v>
                </c:pt>
                <c:pt idx="2968">
                  <c:v>868</c:v>
                </c:pt>
                <c:pt idx="2969">
                  <c:v>869</c:v>
                </c:pt>
                <c:pt idx="2970">
                  <c:v>870</c:v>
                </c:pt>
                <c:pt idx="2971">
                  <c:v>871</c:v>
                </c:pt>
                <c:pt idx="2972">
                  <c:v>872</c:v>
                </c:pt>
                <c:pt idx="2973">
                  <c:v>873</c:v>
                </c:pt>
                <c:pt idx="2974">
                  <c:v>874</c:v>
                </c:pt>
                <c:pt idx="2975">
                  <c:v>875</c:v>
                </c:pt>
                <c:pt idx="2976">
                  <c:v>876</c:v>
                </c:pt>
                <c:pt idx="2977">
                  <c:v>877</c:v>
                </c:pt>
                <c:pt idx="2978">
                  <c:v>878</c:v>
                </c:pt>
                <c:pt idx="2979">
                  <c:v>879</c:v>
                </c:pt>
                <c:pt idx="2980">
                  <c:v>880</c:v>
                </c:pt>
                <c:pt idx="2981">
                  <c:v>881</c:v>
                </c:pt>
                <c:pt idx="2982">
                  <c:v>882</c:v>
                </c:pt>
                <c:pt idx="2983">
                  <c:v>883</c:v>
                </c:pt>
                <c:pt idx="2984">
                  <c:v>884</c:v>
                </c:pt>
                <c:pt idx="2985">
                  <c:v>885</c:v>
                </c:pt>
                <c:pt idx="2986">
                  <c:v>886</c:v>
                </c:pt>
                <c:pt idx="2987">
                  <c:v>887</c:v>
                </c:pt>
                <c:pt idx="2988">
                  <c:v>888</c:v>
                </c:pt>
                <c:pt idx="2989">
                  <c:v>889</c:v>
                </c:pt>
                <c:pt idx="2990">
                  <c:v>890</c:v>
                </c:pt>
                <c:pt idx="2991">
                  <c:v>891</c:v>
                </c:pt>
                <c:pt idx="2992">
                  <c:v>892</c:v>
                </c:pt>
                <c:pt idx="2993">
                  <c:v>893</c:v>
                </c:pt>
                <c:pt idx="2994">
                  <c:v>894</c:v>
                </c:pt>
                <c:pt idx="2995">
                  <c:v>895</c:v>
                </c:pt>
                <c:pt idx="2996">
                  <c:v>896</c:v>
                </c:pt>
                <c:pt idx="2997">
                  <c:v>897</c:v>
                </c:pt>
                <c:pt idx="2998">
                  <c:v>898</c:v>
                </c:pt>
                <c:pt idx="2999">
                  <c:v>899</c:v>
                </c:pt>
                <c:pt idx="3000">
                  <c:v>900</c:v>
                </c:pt>
                <c:pt idx="3001">
                  <c:v>901</c:v>
                </c:pt>
                <c:pt idx="3002">
                  <c:v>902</c:v>
                </c:pt>
                <c:pt idx="3003">
                  <c:v>903</c:v>
                </c:pt>
                <c:pt idx="3004">
                  <c:v>904</c:v>
                </c:pt>
                <c:pt idx="3005">
                  <c:v>905</c:v>
                </c:pt>
                <c:pt idx="3006">
                  <c:v>906</c:v>
                </c:pt>
                <c:pt idx="3007">
                  <c:v>907</c:v>
                </c:pt>
                <c:pt idx="3008">
                  <c:v>908</c:v>
                </c:pt>
                <c:pt idx="3009">
                  <c:v>909</c:v>
                </c:pt>
                <c:pt idx="3010">
                  <c:v>910</c:v>
                </c:pt>
                <c:pt idx="3011">
                  <c:v>911</c:v>
                </c:pt>
                <c:pt idx="3012">
                  <c:v>912</c:v>
                </c:pt>
                <c:pt idx="3013">
                  <c:v>913</c:v>
                </c:pt>
                <c:pt idx="3014">
                  <c:v>914</c:v>
                </c:pt>
                <c:pt idx="3015">
                  <c:v>915</c:v>
                </c:pt>
                <c:pt idx="3016">
                  <c:v>916</c:v>
                </c:pt>
                <c:pt idx="3017">
                  <c:v>917</c:v>
                </c:pt>
                <c:pt idx="3018">
                  <c:v>918</c:v>
                </c:pt>
                <c:pt idx="3019">
                  <c:v>919</c:v>
                </c:pt>
                <c:pt idx="3020">
                  <c:v>920</c:v>
                </c:pt>
                <c:pt idx="3021">
                  <c:v>921</c:v>
                </c:pt>
                <c:pt idx="3022">
                  <c:v>922</c:v>
                </c:pt>
                <c:pt idx="3023">
                  <c:v>923</c:v>
                </c:pt>
                <c:pt idx="3024">
                  <c:v>924</c:v>
                </c:pt>
                <c:pt idx="3025">
                  <c:v>925</c:v>
                </c:pt>
                <c:pt idx="3026">
                  <c:v>926</c:v>
                </c:pt>
                <c:pt idx="3027">
                  <c:v>927</c:v>
                </c:pt>
                <c:pt idx="3028">
                  <c:v>928</c:v>
                </c:pt>
                <c:pt idx="3029">
                  <c:v>929</c:v>
                </c:pt>
                <c:pt idx="3030">
                  <c:v>930</c:v>
                </c:pt>
                <c:pt idx="3031">
                  <c:v>931</c:v>
                </c:pt>
                <c:pt idx="3032">
                  <c:v>932</c:v>
                </c:pt>
                <c:pt idx="3033">
                  <c:v>933</c:v>
                </c:pt>
                <c:pt idx="3034">
                  <c:v>934</c:v>
                </c:pt>
                <c:pt idx="3035">
                  <c:v>935</c:v>
                </c:pt>
                <c:pt idx="3036">
                  <c:v>936</c:v>
                </c:pt>
                <c:pt idx="3037">
                  <c:v>937</c:v>
                </c:pt>
                <c:pt idx="3038">
                  <c:v>938</c:v>
                </c:pt>
                <c:pt idx="3039">
                  <c:v>939</c:v>
                </c:pt>
                <c:pt idx="3040">
                  <c:v>940</c:v>
                </c:pt>
                <c:pt idx="3041">
                  <c:v>941</c:v>
                </c:pt>
                <c:pt idx="3042">
                  <c:v>942</c:v>
                </c:pt>
                <c:pt idx="3043">
                  <c:v>943</c:v>
                </c:pt>
                <c:pt idx="3044">
                  <c:v>944</c:v>
                </c:pt>
                <c:pt idx="3045">
                  <c:v>945</c:v>
                </c:pt>
                <c:pt idx="3046">
                  <c:v>946</c:v>
                </c:pt>
                <c:pt idx="3047">
                  <c:v>947</c:v>
                </c:pt>
                <c:pt idx="3048">
                  <c:v>948</c:v>
                </c:pt>
                <c:pt idx="3049">
                  <c:v>949</c:v>
                </c:pt>
                <c:pt idx="3050">
                  <c:v>950</c:v>
                </c:pt>
                <c:pt idx="3051">
                  <c:v>951</c:v>
                </c:pt>
                <c:pt idx="3052">
                  <c:v>952</c:v>
                </c:pt>
                <c:pt idx="3053">
                  <c:v>953</c:v>
                </c:pt>
                <c:pt idx="3054">
                  <c:v>954</c:v>
                </c:pt>
                <c:pt idx="3055">
                  <c:v>955</c:v>
                </c:pt>
                <c:pt idx="3056">
                  <c:v>956</c:v>
                </c:pt>
                <c:pt idx="3057">
                  <c:v>957</c:v>
                </c:pt>
                <c:pt idx="3058">
                  <c:v>958</c:v>
                </c:pt>
                <c:pt idx="3059">
                  <c:v>959</c:v>
                </c:pt>
                <c:pt idx="3060">
                  <c:v>960</c:v>
                </c:pt>
                <c:pt idx="3061">
                  <c:v>961</c:v>
                </c:pt>
                <c:pt idx="3062">
                  <c:v>962</c:v>
                </c:pt>
                <c:pt idx="3063">
                  <c:v>963</c:v>
                </c:pt>
                <c:pt idx="3064">
                  <c:v>964</c:v>
                </c:pt>
                <c:pt idx="3065">
                  <c:v>965</c:v>
                </c:pt>
                <c:pt idx="3066">
                  <c:v>966</c:v>
                </c:pt>
                <c:pt idx="3067">
                  <c:v>967</c:v>
                </c:pt>
                <c:pt idx="3068">
                  <c:v>968</c:v>
                </c:pt>
                <c:pt idx="3069">
                  <c:v>969</c:v>
                </c:pt>
                <c:pt idx="3070">
                  <c:v>970</c:v>
                </c:pt>
                <c:pt idx="3071">
                  <c:v>971</c:v>
                </c:pt>
                <c:pt idx="3072">
                  <c:v>972</c:v>
                </c:pt>
                <c:pt idx="3073">
                  <c:v>973</c:v>
                </c:pt>
                <c:pt idx="3074">
                  <c:v>974</c:v>
                </c:pt>
                <c:pt idx="3075">
                  <c:v>975</c:v>
                </c:pt>
                <c:pt idx="3076">
                  <c:v>976</c:v>
                </c:pt>
                <c:pt idx="3077">
                  <c:v>977</c:v>
                </c:pt>
                <c:pt idx="3078">
                  <c:v>978</c:v>
                </c:pt>
                <c:pt idx="3079">
                  <c:v>979</c:v>
                </c:pt>
                <c:pt idx="3080">
                  <c:v>980</c:v>
                </c:pt>
                <c:pt idx="3081">
                  <c:v>981</c:v>
                </c:pt>
                <c:pt idx="3082">
                  <c:v>982</c:v>
                </c:pt>
                <c:pt idx="3083">
                  <c:v>983</c:v>
                </c:pt>
                <c:pt idx="3084">
                  <c:v>984</c:v>
                </c:pt>
                <c:pt idx="3085">
                  <c:v>985</c:v>
                </c:pt>
                <c:pt idx="3086">
                  <c:v>986</c:v>
                </c:pt>
                <c:pt idx="3087">
                  <c:v>987</c:v>
                </c:pt>
                <c:pt idx="3088">
                  <c:v>988</c:v>
                </c:pt>
                <c:pt idx="3089">
                  <c:v>989</c:v>
                </c:pt>
                <c:pt idx="3090">
                  <c:v>990</c:v>
                </c:pt>
                <c:pt idx="3091">
                  <c:v>991</c:v>
                </c:pt>
                <c:pt idx="3092">
                  <c:v>992</c:v>
                </c:pt>
                <c:pt idx="3093">
                  <c:v>993</c:v>
                </c:pt>
                <c:pt idx="3094">
                  <c:v>994</c:v>
                </c:pt>
                <c:pt idx="3095">
                  <c:v>995</c:v>
                </c:pt>
                <c:pt idx="3096">
                  <c:v>996</c:v>
                </c:pt>
                <c:pt idx="3097">
                  <c:v>997</c:v>
                </c:pt>
                <c:pt idx="3098">
                  <c:v>998</c:v>
                </c:pt>
                <c:pt idx="3099">
                  <c:v>999</c:v>
                </c:pt>
                <c:pt idx="3100">
                  <c:v>1000</c:v>
                </c:pt>
                <c:pt idx="3101">
                  <c:v>1001</c:v>
                </c:pt>
                <c:pt idx="3102">
                  <c:v>1002</c:v>
                </c:pt>
                <c:pt idx="3103">
                  <c:v>1003</c:v>
                </c:pt>
                <c:pt idx="3104">
                  <c:v>1004</c:v>
                </c:pt>
                <c:pt idx="3105">
                  <c:v>1005</c:v>
                </c:pt>
                <c:pt idx="3106">
                  <c:v>1006</c:v>
                </c:pt>
                <c:pt idx="3107">
                  <c:v>1007</c:v>
                </c:pt>
                <c:pt idx="3108">
                  <c:v>1008</c:v>
                </c:pt>
                <c:pt idx="3109">
                  <c:v>1009</c:v>
                </c:pt>
                <c:pt idx="3110">
                  <c:v>1010</c:v>
                </c:pt>
                <c:pt idx="3111">
                  <c:v>1011</c:v>
                </c:pt>
                <c:pt idx="3112">
                  <c:v>1012</c:v>
                </c:pt>
                <c:pt idx="3113">
                  <c:v>1013</c:v>
                </c:pt>
                <c:pt idx="3114">
                  <c:v>1014</c:v>
                </c:pt>
                <c:pt idx="3115">
                  <c:v>1015</c:v>
                </c:pt>
                <c:pt idx="3116">
                  <c:v>1016</c:v>
                </c:pt>
                <c:pt idx="3117">
                  <c:v>1017</c:v>
                </c:pt>
                <c:pt idx="3118">
                  <c:v>1018</c:v>
                </c:pt>
                <c:pt idx="3119">
                  <c:v>1019</c:v>
                </c:pt>
                <c:pt idx="3120">
                  <c:v>1020</c:v>
                </c:pt>
                <c:pt idx="3121">
                  <c:v>1021</c:v>
                </c:pt>
                <c:pt idx="3122">
                  <c:v>1022</c:v>
                </c:pt>
                <c:pt idx="3123">
                  <c:v>1023</c:v>
                </c:pt>
                <c:pt idx="3124">
                  <c:v>1024</c:v>
                </c:pt>
                <c:pt idx="3125">
                  <c:v>1025</c:v>
                </c:pt>
                <c:pt idx="3126">
                  <c:v>1026</c:v>
                </c:pt>
                <c:pt idx="3127">
                  <c:v>1027</c:v>
                </c:pt>
                <c:pt idx="3128">
                  <c:v>1028</c:v>
                </c:pt>
                <c:pt idx="3129">
                  <c:v>1029</c:v>
                </c:pt>
                <c:pt idx="3130">
                  <c:v>1030</c:v>
                </c:pt>
                <c:pt idx="3131">
                  <c:v>1031</c:v>
                </c:pt>
                <c:pt idx="3132">
                  <c:v>1032</c:v>
                </c:pt>
                <c:pt idx="3133">
                  <c:v>1033</c:v>
                </c:pt>
                <c:pt idx="3134">
                  <c:v>1034</c:v>
                </c:pt>
                <c:pt idx="3135">
                  <c:v>1035</c:v>
                </c:pt>
                <c:pt idx="3136">
                  <c:v>1036</c:v>
                </c:pt>
                <c:pt idx="3137">
                  <c:v>1037</c:v>
                </c:pt>
                <c:pt idx="3138">
                  <c:v>1038</c:v>
                </c:pt>
                <c:pt idx="3139">
                  <c:v>1039</c:v>
                </c:pt>
                <c:pt idx="3140">
                  <c:v>1040</c:v>
                </c:pt>
                <c:pt idx="3141">
                  <c:v>1041</c:v>
                </c:pt>
                <c:pt idx="3142">
                  <c:v>1042</c:v>
                </c:pt>
                <c:pt idx="3143">
                  <c:v>1043</c:v>
                </c:pt>
                <c:pt idx="3144">
                  <c:v>1044</c:v>
                </c:pt>
                <c:pt idx="3145">
                  <c:v>1045</c:v>
                </c:pt>
                <c:pt idx="3146">
                  <c:v>1046</c:v>
                </c:pt>
                <c:pt idx="3147">
                  <c:v>1047</c:v>
                </c:pt>
                <c:pt idx="3148">
                  <c:v>1048</c:v>
                </c:pt>
                <c:pt idx="3149">
                  <c:v>1049</c:v>
                </c:pt>
                <c:pt idx="3150">
                  <c:v>1050</c:v>
                </c:pt>
                <c:pt idx="3151">
                  <c:v>1051</c:v>
                </c:pt>
                <c:pt idx="3152">
                  <c:v>1052</c:v>
                </c:pt>
                <c:pt idx="3153">
                  <c:v>1053</c:v>
                </c:pt>
                <c:pt idx="3154">
                  <c:v>1054</c:v>
                </c:pt>
                <c:pt idx="3155">
                  <c:v>1055</c:v>
                </c:pt>
                <c:pt idx="3156">
                  <c:v>1056</c:v>
                </c:pt>
                <c:pt idx="3157">
                  <c:v>1057</c:v>
                </c:pt>
                <c:pt idx="3158">
                  <c:v>1058</c:v>
                </c:pt>
                <c:pt idx="3159">
                  <c:v>1059</c:v>
                </c:pt>
                <c:pt idx="3160">
                  <c:v>1060</c:v>
                </c:pt>
                <c:pt idx="3161">
                  <c:v>1061</c:v>
                </c:pt>
                <c:pt idx="3162">
                  <c:v>1062</c:v>
                </c:pt>
                <c:pt idx="3163">
                  <c:v>1063</c:v>
                </c:pt>
                <c:pt idx="3164">
                  <c:v>1064</c:v>
                </c:pt>
                <c:pt idx="3165">
                  <c:v>1065</c:v>
                </c:pt>
                <c:pt idx="3166">
                  <c:v>1066</c:v>
                </c:pt>
                <c:pt idx="3167">
                  <c:v>1067</c:v>
                </c:pt>
                <c:pt idx="3168">
                  <c:v>1068</c:v>
                </c:pt>
                <c:pt idx="3169">
                  <c:v>1069</c:v>
                </c:pt>
                <c:pt idx="3170">
                  <c:v>1070</c:v>
                </c:pt>
                <c:pt idx="3171">
                  <c:v>1071</c:v>
                </c:pt>
                <c:pt idx="3172">
                  <c:v>1072</c:v>
                </c:pt>
                <c:pt idx="3173">
                  <c:v>1073</c:v>
                </c:pt>
                <c:pt idx="3174">
                  <c:v>1074</c:v>
                </c:pt>
                <c:pt idx="3175">
                  <c:v>1075</c:v>
                </c:pt>
                <c:pt idx="3176">
                  <c:v>1076</c:v>
                </c:pt>
                <c:pt idx="3177">
                  <c:v>1077</c:v>
                </c:pt>
                <c:pt idx="3178">
                  <c:v>1078</c:v>
                </c:pt>
                <c:pt idx="3179">
                  <c:v>1079</c:v>
                </c:pt>
                <c:pt idx="3180">
                  <c:v>1080</c:v>
                </c:pt>
                <c:pt idx="3181">
                  <c:v>1081</c:v>
                </c:pt>
                <c:pt idx="3182">
                  <c:v>1082</c:v>
                </c:pt>
                <c:pt idx="3183">
                  <c:v>1083</c:v>
                </c:pt>
                <c:pt idx="3184">
                  <c:v>1084</c:v>
                </c:pt>
                <c:pt idx="3185">
                  <c:v>1085</c:v>
                </c:pt>
                <c:pt idx="3186">
                  <c:v>1086</c:v>
                </c:pt>
                <c:pt idx="3187">
                  <c:v>1087</c:v>
                </c:pt>
                <c:pt idx="3188">
                  <c:v>1088</c:v>
                </c:pt>
                <c:pt idx="3189">
                  <c:v>1089</c:v>
                </c:pt>
                <c:pt idx="3190">
                  <c:v>1090</c:v>
                </c:pt>
                <c:pt idx="3191">
                  <c:v>1091</c:v>
                </c:pt>
                <c:pt idx="3192">
                  <c:v>1092</c:v>
                </c:pt>
                <c:pt idx="3193">
                  <c:v>1093</c:v>
                </c:pt>
                <c:pt idx="3194">
                  <c:v>1094</c:v>
                </c:pt>
                <c:pt idx="3195">
                  <c:v>1095</c:v>
                </c:pt>
                <c:pt idx="3196">
                  <c:v>1096</c:v>
                </c:pt>
                <c:pt idx="3197">
                  <c:v>1097</c:v>
                </c:pt>
                <c:pt idx="3198">
                  <c:v>1098</c:v>
                </c:pt>
                <c:pt idx="3199">
                  <c:v>1099</c:v>
                </c:pt>
                <c:pt idx="3200">
                  <c:v>1100</c:v>
                </c:pt>
                <c:pt idx="3201">
                  <c:v>1101</c:v>
                </c:pt>
                <c:pt idx="3202">
                  <c:v>1102</c:v>
                </c:pt>
                <c:pt idx="3203">
                  <c:v>1103</c:v>
                </c:pt>
                <c:pt idx="3204">
                  <c:v>1104</c:v>
                </c:pt>
                <c:pt idx="3205">
                  <c:v>1105</c:v>
                </c:pt>
                <c:pt idx="3206">
                  <c:v>1106</c:v>
                </c:pt>
                <c:pt idx="3207">
                  <c:v>1107</c:v>
                </c:pt>
                <c:pt idx="3208">
                  <c:v>1108</c:v>
                </c:pt>
                <c:pt idx="3209">
                  <c:v>1109</c:v>
                </c:pt>
                <c:pt idx="3210">
                  <c:v>1110</c:v>
                </c:pt>
                <c:pt idx="3211">
                  <c:v>1111</c:v>
                </c:pt>
                <c:pt idx="3212">
                  <c:v>1112</c:v>
                </c:pt>
                <c:pt idx="3213">
                  <c:v>1113</c:v>
                </c:pt>
                <c:pt idx="3214">
                  <c:v>1114</c:v>
                </c:pt>
                <c:pt idx="3215">
                  <c:v>1115</c:v>
                </c:pt>
                <c:pt idx="3216">
                  <c:v>1116</c:v>
                </c:pt>
                <c:pt idx="3217">
                  <c:v>1117</c:v>
                </c:pt>
                <c:pt idx="3218">
                  <c:v>1118</c:v>
                </c:pt>
                <c:pt idx="3219">
                  <c:v>1119</c:v>
                </c:pt>
                <c:pt idx="3220">
                  <c:v>1120</c:v>
                </c:pt>
                <c:pt idx="3221">
                  <c:v>1121</c:v>
                </c:pt>
                <c:pt idx="3222">
                  <c:v>1122</c:v>
                </c:pt>
                <c:pt idx="3223">
                  <c:v>1123</c:v>
                </c:pt>
                <c:pt idx="3224">
                  <c:v>1124</c:v>
                </c:pt>
                <c:pt idx="3225">
                  <c:v>1125</c:v>
                </c:pt>
                <c:pt idx="3226">
                  <c:v>1126</c:v>
                </c:pt>
                <c:pt idx="3227">
                  <c:v>1127</c:v>
                </c:pt>
                <c:pt idx="3228">
                  <c:v>1128</c:v>
                </c:pt>
                <c:pt idx="3229">
                  <c:v>1129</c:v>
                </c:pt>
                <c:pt idx="3230">
                  <c:v>1130</c:v>
                </c:pt>
                <c:pt idx="3231">
                  <c:v>1131</c:v>
                </c:pt>
                <c:pt idx="3232">
                  <c:v>1132</c:v>
                </c:pt>
                <c:pt idx="3233">
                  <c:v>1133</c:v>
                </c:pt>
                <c:pt idx="3234">
                  <c:v>1134</c:v>
                </c:pt>
                <c:pt idx="3235">
                  <c:v>1135</c:v>
                </c:pt>
                <c:pt idx="3236">
                  <c:v>1136</c:v>
                </c:pt>
                <c:pt idx="3237">
                  <c:v>1137</c:v>
                </c:pt>
                <c:pt idx="3238">
                  <c:v>1138</c:v>
                </c:pt>
                <c:pt idx="3239">
                  <c:v>1139</c:v>
                </c:pt>
                <c:pt idx="3240">
                  <c:v>1140</c:v>
                </c:pt>
                <c:pt idx="3241">
                  <c:v>1141</c:v>
                </c:pt>
                <c:pt idx="3242">
                  <c:v>1142</c:v>
                </c:pt>
                <c:pt idx="3243">
                  <c:v>1143</c:v>
                </c:pt>
                <c:pt idx="3244">
                  <c:v>1144</c:v>
                </c:pt>
                <c:pt idx="3245">
                  <c:v>1145</c:v>
                </c:pt>
                <c:pt idx="3246">
                  <c:v>1146</c:v>
                </c:pt>
                <c:pt idx="3247">
                  <c:v>1147</c:v>
                </c:pt>
                <c:pt idx="3248">
                  <c:v>1148</c:v>
                </c:pt>
                <c:pt idx="3249">
                  <c:v>1149</c:v>
                </c:pt>
                <c:pt idx="3250">
                  <c:v>1150</c:v>
                </c:pt>
                <c:pt idx="3251">
                  <c:v>1151</c:v>
                </c:pt>
                <c:pt idx="3252">
                  <c:v>1152</c:v>
                </c:pt>
                <c:pt idx="3253">
                  <c:v>1153</c:v>
                </c:pt>
                <c:pt idx="3254">
                  <c:v>1154</c:v>
                </c:pt>
                <c:pt idx="3255">
                  <c:v>1155</c:v>
                </c:pt>
                <c:pt idx="3256">
                  <c:v>1156</c:v>
                </c:pt>
                <c:pt idx="3257">
                  <c:v>1157</c:v>
                </c:pt>
                <c:pt idx="3258">
                  <c:v>1158</c:v>
                </c:pt>
                <c:pt idx="3259">
                  <c:v>1159</c:v>
                </c:pt>
                <c:pt idx="3260">
                  <c:v>1160</c:v>
                </c:pt>
                <c:pt idx="3261">
                  <c:v>1161</c:v>
                </c:pt>
                <c:pt idx="3262">
                  <c:v>1162</c:v>
                </c:pt>
                <c:pt idx="3263">
                  <c:v>1163</c:v>
                </c:pt>
                <c:pt idx="3264">
                  <c:v>1164</c:v>
                </c:pt>
                <c:pt idx="3265">
                  <c:v>1165</c:v>
                </c:pt>
                <c:pt idx="3266">
                  <c:v>1166</c:v>
                </c:pt>
                <c:pt idx="3267">
                  <c:v>1167</c:v>
                </c:pt>
                <c:pt idx="3268">
                  <c:v>1168</c:v>
                </c:pt>
                <c:pt idx="3269">
                  <c:v>1169</c:v>
                </c:pt>
                <c:pt idx="3270">
                  <c:v>1170</c:v>
                </c:pt>
                <c:pt idx="3271">
                  <c:v>1171</c:v>
                </c:pt>
                <c:pt idx="3272">
                  <c:v>1172</c:v>
                </c:pt>
                <c:pt idx="3273">
                  <c:v>1173</c:v>
                </c:pt>
                <c:pt idx="3274">
                  <c:v>1174</c:v>
                </c:pt>
                <c:pt idx="3275">
                  <c:v>1175</c:v>
                </c:pt>
                <c:pt idx="3276">
                  <c:v>1176</c:v>
                </c:pt>
                <c:pt idx="3277">
                  <c:v>1177</c:v>
                </c:pt>
                <c:pt idx="3278">
                  <c:v>1178</c:v>
                </c:pt>
                <c:pt idx="3279">
                  <c:v>1179</c:v>
                </c:pt>
                <c:pt idx="3280">
                  <c:v>1180</c:v>
                </c:pt>
                <c:pt idx="3281">
                  <c:v>1181</c:v>
                </c:pt>
                <c:pt idx="3282">
                  <c:v>1182</c:v>
                </c:pt>
                <c:pt idx="3283">
                  <c:v>1183</c:v>
                </c:pt>
                <c:pt idx="3284">
                  <c:v>1184</c:v>
                </c:pt>
                <c:pt idx="3285">
                  <c:v>1185</c:v>
                </c:pt>
                <c:pt idx="3286">
                  <c:v>1186</c:v>
                </c:pt>
                <c:pt idx="3287">
                  <c:v>1187</c:v>
                </c:pt>
                <c:pt idx="3288">
                  <c:v>1188</c:v>
                </c:pt>
                <c:pt idx="3289">
                  <c:v>1189</c:v>
                </c:pt>
                <c:pt idx="3290">
                  <c:v>1190</c:v>
                </c:pt>
                <c:pt idx="3291">
                  <c:v>1191</c:v>
                </c:pt>
                <c:pt idx="3292">
                  <c:v>1192</c:v>
                </c:pt>
                <c:pt idx="3293">
                  <c:v>1193</c:v>
                </c:pt>
                <c:pt idx="3294">
                  <c:v>1194</c:v>
                </c:pt>
                <c:pt idx="3295">
                  <c:v>1195</c:v>
                </c:pt>
                <c:pt idx="3296">
                  <c:v>1196</c:v>
                </c:pt>
                <c:pt idx="3297">
                  <c:v>1197</c:v>
                </c:pt>
                <c:pt idx="3298">
                  <c:v>1198</c:v>
                </c:pt>
                <c:pt idx="3299">
                  <c:v>1199</c:v>
                </c:pt>
                <c:pt idx="3300">
                  <c:v>1200</c:v>
                </c:pt>
                <c:pt idx="3301">
                  <c:v>1201</c:v>
                </c:pt>
                <c:pt idx="3302">
                  <c:v>1202</c:v>
                </c:pt>
                <c:pt idx="3303">
                  <c:v>1203</c:v>
                </c:pt>
                <c:pt idx="3304">
                  <c:v>1204</c:v>
                </c:pt>
                <c:pt idx="3305">
                  <c:v>1205</c:v>
                </c:pt>
                <c:pt idx="3306">
                  <c:v>1206</c:v>
                </c:pt>
                <c:pt idx="3307">
                  <c:v>1207</c:v>
                </c:pt>
                <c:pt idx="3308">
                  <c:v>1208</c:v>
                </c:pt>
                <c:pt idx="3309">
                  <c:v>1209</c:v>
                </c:pt>
                <c:pt idx="3310">
                  <c:v>1210</c:v>
                </c:pt>
                <c:pt idx="3311">
                  <c:v>1211</c:v>
                </c:pt>
                <c:pt idx="3312">
                  <c:v>1212</c:v>
                </c:pt>
                <c:pt idx="3313">
                  <c:v>1213</c:v>
                </c:pt>
                <c:pt idx="3314">
                  <c:v>1214</c:v>
                </c:pt>
                <c:pt idx="3315">
                  <c:v>1215</c:v>
                </c:pt>
                <c:pt idx="3316">
                  <c:v>1216</c:v>
                </c:pt>
                <c:pt idx="3317">
                  <c:v>1217</c:v>
                </c:pt>
                <c:pt idx="3318">
                  <c:v>1218</c:v>
                </c:pt>
                <c:pt idx="3319">
                  <c:v>1219</c:v>
                </c:pt>
                <c:pt idx="3320">
                  <c:v>1220</c:v>
                </c:pt>
                <c:pt idx="3321">
                  <c:v>1221</c:v>
                </c:pt>
                <c:pt idx="3322">
                  <c:v>1222</c:v>
                </c:pt>
                <c:pt idx="3323">
                  <c:v>1223</c:v>
                </c:pt>
                <c:pt idx="3324">
                  <c:v>1224</c:v>
                </c:pt>
                <c:pt idx="3325">
                  <c:v>1225</c:v>
                </c:pt>
                <c:pt idx="3326">
                  <c:v>1226</c:v>
                </c:pt>
                <c:pt idx="3327">
                  <c:v>1227</c:v>
                </c:pt>
                <c:pt idx="3328">
                  <c:v>1228</c:v>
                </c:pt>
                <c:pt idx="3329">
                  <c:v>1229</c:v>
                </c:pt>
                <c:pt idx="3330">
                  <c:v>1230</c:v>
                </c:pt>
                <c:pt idx="3331">
                  <c:v>1231</c:v>
                </c:pt>
                <c:pt idx="3332">
                  <c:v>1232</c:v>
                </c:pt>
                <c:pt idx="3333">
                  <c:v>1233</c:v>
                </c:pt>
                <c:pt idx="3334">
                  <c:v>1234</c:v>
                </c:pt>
                <c:pt idx="3335">
                  <c:v>1235</c:v>
                </c:pt>
                <c:pt idx="3336">
                  <c:v>1236</c:v>
                </c:pt>
                <c:pt idx="3337">
                  <c:v>1237</c:v>
                </c:pt>
                <c:pt idx="3338">
                  <c:v>1238</c:v>
                </c:pt>
                <c:pt idx="3339">
                  <c:v>1239</c:v>
                </c:pt>
                <c:pt idx="3340">
                  <c:v>1240</c:v>
                </c:pt>
                <c:pt idx="3341">
                  <c:v>1241</c:v>
                </c:pt>
                <c:pt idx="3342">
                  <c:v>1242</c:v>
                </c:pt>
                <c:pt idx="3343">
                  <c:v>1243</c:v>
                </c:pt>
                <c:pt idx="3344">
                  <c:v>1244</c:v>
                </c:pt>
                <c:pt idx="3345">
                  <c:v>1245</c:v>
                </c:pt>
                <c:pt idx="3346">
                  <c:v>1246</c:v>
                </c:pt>
                <c:pt idx="3347">
                  <c:v>1247</c:v>
                </c:pt>
                <c:pt idx="3348">
                  <c:v>1248</c:v>
                </c:pt>
                <c:pt idx="3349">
                  <c:v>1249</c:v>
                </c:pt>
                <c:pt idx="3350">
                  <c:v>1250</c:v>
                </c:pt>
                <c:pt idx="3351">
                  <c:v>1251</c:v>
                </c:pt>
                <c:pt idx="3352">
                  <c:v>1252</c:v>
                </c:pt>
                <c:pt idx="3353">
                  <c:v>1253</c:v>
                </c:pt>
                <c:pt idx="3354">
                  <c:v>1254</c:v>
                </c:pt>
                <c:pt idx="3355">
                  <c:v>1255</c:v>
                </c:pt>
                <c:pt idx="3356">
                  <c:v>1256</c:v>
                </c:pt>
                <c:pt idx="3357">
                  <c:v>1257</c:v>
                </c:pt>
                <c:pt idx="3358">
                  <c:v>1258</c:v>
                </c:pt>
                <c:pt idx="3359">
                  <c:v>1259</c:v>
                </c:pt>
                <c:pt idx="3360">
                  <c:v>1260</c:v>
                </c:pt>
                <c:pt idx="3361">
                  <c:v>1261</c:v>
                </c:pt>
                <c:pt idx="3362">
                  <c:v>1262</c:v>
                </c:pt>
                <c:pt idx="3363">
                  <c:v>1263</c:v>
                </c:pt>
                <c:pt idx="3364">
                  <c:v>1264</c:v>
                </c:pt>
                <c:pt idx="3365">
                  <c:v>1265</c:v>
                </c:pt>
                <c:pt idx="3366">
                  <c:v>1266</c:v>
                </c:pt>
                <c:pt idx="3367">
                  <c:v>1267</c:v>
                </c:pt>
                <c:pt idx="3368">
                  <c:v>1268</c:v>
                </c:pt>
                <c:pt idx="3369">
                  <c:v>1269</c:v>
                </c:pt>
                <c:pt idx="3370">
                  <c:v>1270</c:v>
                </c:pt>
                <c:pt idx="3371">
                  <c:v>1271</c:v>
                </c:pt>
                <c:pt idx="3372">
                  <c:v>1272</c:v>
                </c:pt>
                <c:pt idx="3373">
                  <c:v>1273</c:v>
                </c:pt>
                <c:pt idx="3374">
                  <c:v>1274</c:v>
                </c:pt>
                <c:pt idx="3375">
                  <c:v>1275</c:v>
                </c:pt>
                <c:pt idx="3376">
                  <c:v>1276</c:v>
                </c:pt>
                <c:pt idx="3377">
                  <c:v>1277</c:v>
                </c:pt>
                <c:pt idx="3378">
                  <c:v>1278</c:v>
                </c:pt>
                <c:pt idx="3379">
                  <c:v>1279</c:v>
                </c:pt>
                <c:pt idx="3380">
                  <c:v>1280</c:v>
                </c:pt>
                <c:pt idx="3381">
                  <c:v>1281</c:v>
                </c:pt>
                <c:pt idx="3382">
                  <c:v>1282</c:v>
                </c:pt>
                <c:pt idx="3383">
                  <c:v>1283</c:v>
                </c:pt>
                <c:pt idx="3384">
                  <c:v>1284</c:v>
                </c:pt>
                <c:pt idx="3385">
                  <c:v>1285</c:v>
                </c:pt>
                <c:pt idx="3386">
                  <c:v>1286</c:v>
                </c:pt>
                <c:pt idx="3387">
                  <c:v>1287</c:v>
                </c:pt>
                <c:pt idx="3388">
                  <c:v>1288</c:v>
                </c:pt>
                <c:pt idx="3389">
                  <c:v>1289</c:v>
                </c:pt>
                <c:pt idx="3390">
                  <c:v>1290</c:v>
                </c:pt>
                <c:pt idx="3391">
                  <c:v>1291</c:v>
                </c:pt>
                <c:pt idx="3392">
                  <c:v>1292</c:v>
                </c:pt>
                <c:pt idx="3393">
                  <c:v>1293</c:v>
                </c:pt>
                <c:pt idx="3394">
                  <c:v>1294</c:v>
                </c:pt>
                <c:pt idx="3395">
                  <c:v>1295</c:v>
                </c:pt>
                <c:pt idx="3396">
                  <c:v>1296</c:v>
                </c:pt>
                <c:pt idx="3397">
                  <c:v>1297</c:v>
                </c:pt>
                <c:pt idx="3398">
                  <c:v>1298</c:v>
                </c:pt>
                <c:pt idx="3399">
                  <c:v>1299</c:v>
                </c:pt>
                <c:pt idx="3400">
                  <c:v>1300</c:v>
                </c:pt>
                <c:pt idx="3401">
                  <c:v>1301</c:v>
                </c:pt>
                <c:pt idx="3402">
                  <c:v>1302</c:v>
                </c:pt>
                <c:pt idx="3403">
                  <c:v>1303</c:v>
                </c:pt>
                <c:pt idx="3404">
                  <c:v>1304</c:v>
                </c:pt>
                <c:pt idx="3405">
                  <c:v>1305</c:v>
                </c:pt>
                <c:pt idx="3406">
                  <c:v>1306</c:v>
                </c:pt>
                <c:pt idx="3407">
                  <c:v>1307</c:v>
                </c:pt>
                <c:pt idx="3408">
                  <c:v>1308</c:v>
                </c:pt>
                <c:pt idx="3409">
                  <c:v>1309</c:v>
                </c:pt>
                <c:pt idx="3410">
                  <c:v>1310</c:v>
                </c:pt>
                <c:pt idx="3411">
                  <c:v>1311</c:v>
                </c:pt>
                <c:pt idx="3412">
                  <c:v>1312</c:v>
                </c:pt>
                <c:pt idx="3413">
                  <c:v>1313</c:v>
                </c:pt>
                <c:pt idx="3414">
                  <c:v>1314</c:v>
                </c:pt>
                <c:pt idx="3415">
                  <c:v>1315</c:v>
                </c:pt>
                <c:pt idx="3416">
                  <c:v>1316</c:v>
                </c:pt>
                <c:pt idx="3417">
                  <c:v>1317</c:v>
                </c:pt>
                <c:pt idx="3418">
                  <c:v>1318</c:v>
                </c:pt>
                <c:pt idx="3419">
                  <c:v>1319</c:v>
                </c:pt>
                <c:pt idx="3420">
                  <c:v>1320</c:v>
                </c:pt>
                <c:pt idx="3421">
                  <c:v>1321</c:v>
                </c:pt>
                <c:pt idx="3422">
                  <c:v>1322</c:v>
                </c:pt>
                <c:pt idx="3423">
                  <c:v>1323</c:v>
                </c:pt>
                <c:pt idx="3424">
                  <c:v>1324</c:v>
                </c:pt>
                <c:pt idx="3425">
                  <c:v>1325</c:v>
                </c:pt>
                <c:pt idx="3426">
                  <c:v>1326</c:v>
                </c:pt>
                <c:pt idx="3427">
                  <c:v>1327</c:v>
                </c:pt>
                <c:pt idx="3428">
                  <c:v>1328</c:v>
                </c:pt>
                <c:pt idx="3429">
                  <c:v>1329</c:v>
                </c:pt>
                <c:pt idx="3430">
                  <c:v>1330</c:v>
                </c:pt>
                <c:pt idx="3431">
                  <c:v>1331</c:v>
                </c:pt>
                <c:pt idx="3432">
                  <c:v>1332</c:v>
                </c:pt>
                <c:pt idx="3433">
                  <c:v>1333</c:v>
                </c:pt>
                <c:pt idx="3434">
                  <c:v>1334</c:v>
                </c:pt>
                <c:pt idx="3435">
                  <c:v>1335</c:v>
                </c:pt>
                <c:pt idx="3436">
                  <c:v>1336</c:v>
                </c:pt>
                <c:pt idx="3437">
                  <c:v>1337</c:v>
                </c:pt>
                <c:pt idx="3438">
                  <c:v>1338</c:v>
                </c:pt>
                <c:pt idx="3439">
                  <c:v>1339</c:v>
                </c:pt>
                <c:pt idx="3440">
                  <c:v>1340</c:v>
                </c:pt>
                <c:pt idx="3441">
                  <c:v>1341</c:v>
                </c:pt>
                <c:pt idx="3442">
                  <c:v>1342</c:v>
                </c:pt>
                <c:pt idx="3443">
                  <c:v>1343</c:v>
                </c:pt>
                <c:pt idx="3444">
                  <c:v>1344</c:v>
                </c:pt>
                <c:pt idx="3445">
                  <c:v>1345</c:v>
                </c:pt>
                <c:pt idx="3446">
                  <c:v>1346</c:v>
                </c:pt>
                <c:pt idx="3447">
                  <c:v>1347</c:v>
                </c:pt>
                <c:pt idx="3448">
                  <c:v>1348</c:v>
                </c:pt>
                <c:pt idx="3449">
                  <c:v>1349</c:v>
                </c:pt>
                <c:pt idx="3450">
                  <c:v>1350</c:v>
                </c:pt>
                <c:pt idx="3451">
                  <c:v>1351</c:v>
                </c:pt>
                <c:pt idx="3452">
                  <c:v>1352</c:v>
                </c:pt>
                <c:pt idx="3453">
                  <c:v>1353</c:v>
                </c:pt>
                <c:pt idx="3454">
                  <c:v>1354</c:v>
                </c:pt>
                <c:pt idx="3455">
                  <c:v>1355</c:v>
                </c:pt>
                <c:pt idx="3456">
                  <c:v>1356</c:v>
                </c:pt>
                <c:pt idx="3457">
                  <c:v>1357</c:v>
                </c:pt>
                <c:pt idx="3458">
                  <c:v>1358</c:v>
                </c:pt>
                <c:pt idx="3459">
                  <c:v>1359</c:v>
                </c:pt>
                <c:pt idx="3460">
                  <c:v>1360</c:v>
                </c:pt>
                <c:pt idx="3461">
                  <c:v>1361</c:v>
                </c:pt>
                <c:pt idx="3462">
                  <c:v>1362</c:v>
                </c:pt>
                <c:pt idx="3463">
                  <c:v>1363</c:v>
                </c:pt>
                <c:pt idx="3464">
                  <c:v>1364</c:v>
                </c:pt>
                <c:pt idx="3465">
                  <c:v>1365</c:v>
                </c:pt>
                <c:pt idx="3466">
                  <c:v>1366</c:v>
                </c:pt>
                <c:pt idx="3467">
                  <c:v>1367</c:v>
                </c:pt>
                <c:pt idx="3468">
                  <c:v>1368</c:v>
                </c:pt>
                <c:pt idx="3469">
                  <c:v>1369</c:v>
                </c:pt>
                <c:pt idx="3470">
                  <c:v>1370</c:v>
                </c:pt>
                <c:pt idx="3471">
                  <c:v>1371</c:v>
                </c:pt>
                <c:pt idx="3472">
                  <c:v>1372</c:v>
                </c:pt>
                <c:pt idx="3473">
                  <c:v>1373</c:v>
                </c:pt>
                <c:pt idx="3474">
                  <c:v>1374</c:v>
                </c:pt>
                <c:pt idx="3475">
                  <c:v>1375</c:v>
                </c:pt>
                <c:pt idx="3476">
                  <c:v>1376</c:v>
                </c:pt>
                <c:pt idx="3477">
                  <c:v>1377</c:v>
                </c:pt>
                <c:pt idx="3478">
                  <c:v>1378</c:v>
                </c:pt>
                <c:pt idx="3479">
                  <c:v>1379</c:v>
                </c:pt>
                <c:pt idx="3480">
                  <c:v>1380</c:v>
                </c:pt>
                <c:pt idx="3481">
                  <c:v>1381</c:v>
                </c:pt>
                <c:pt idx="3482">
                  <c:v>1382</c:v>
                </c:pt>
                <c:pt idx="3483">
                  <c:v>1383</c:v>
                </c:pt>
                <c:pt idx="3484">
                  <c:v>1384</c:v>
                </c:pt>
                <c:pt idx="3485">
                  <c:v>1385</c:v>
                </c:pt>
                <c:pt idx="3486">
                  <c:v>1386</c:v>
                </c:pt>
                <c:pt idx="3487">
                  <c:v>1387</c:v>
                </c:pt>
                <c:pt idx="3488">
                  <c:v>1388</c:v>
                </c:pt>
                <c:pt idx="3489">
                  <c:v>1389</c:v>
                </c:pt>
                <c:pt idx="3490">
                  <c:v>1390</c:v>
                </c:pt>
                <c:pt idx="3491">
                  <c:v>1391</c:v>
                </c:pt>
                <c:pt idx="3492">
                  <c:v>1392</c:v>
                </c:pt>
                <c:pt idx="3493">
                  <c:v>1393</c:v>
                </c:pt>
                <c:pt idx="3494">
                  <c:v>1394</c:v>
                </c:pt>
                <c:pt idx="3495">
                  <c:v>1395</c:v>
                </c:pt>
                <c:pt idx="3496">
                  <c:v>1396</c:v>
                </c:pt>
                <c:pt idx="3497">
                  <c:v>1397</c:v>
                </c:pt>
                <c:pt idx="3498">
                  <c:v>1398</c:v>
                </c:pt>
                <c:pt idx="3499">
                  <c:v>1399</c:v>
                </c:pt>
                <c:pt idx="3500">
                  <c:v>1400</c:v>
                </c:pt>
                <c:pt idx="3501">
                  <c:v>1401</c:v>
                </c:pt>
                <c:pt idx="3502">
                  <c:v>1402</c:v>
                </c:pt>
                <c:pt idx="3503">
                  <c:v>1403</c:v>
                </c:pt>
                <c:pt idx="3504">
                  <c:v>1404</c:v>
                </c:pt>
                <c:pt idx="3505">
                  <c:v>1405</c:v>
                </c:pt>
                <c:pt idx="3506">
                  <c:v>1406</c:v>
                </c:pt>
                <c:pt idx="3507">
                  <c:v>1407</c:v>
                </c:pt>
                <c:pt idx="3508">
                  <c:v>1408</c:v>
                </c:pt>
                <c:pt idx="3509">
                  <c:v>1409</c:v>
                </c:pt>
                <c:pt idx="3510">
                  <c:v>1410</c:v>
                </c:pt>
                <c:pt idx="3511">
                  <c:v>1411</c:v>
                </c:pt>
                <c:pt idx="3512">
                  <c:v>1412</c:v>
                </c:pt>
                <c:pt idx="3513">
                  <c:v>1413</c:v>
                </c:pt>
                <c:pt idx="3514">
                  <c:v>1414</c:v>
                </c:pt>
                <c:pt idx="3515">
                  <c:v>1415</c:v>
                </c:pt>
                <c:pt idx="3516">
                  <c:v>1416</c:v>
                </c:pt>
                <c:pt idx="3517">
                  <c:v>1417</c:v>
                </c:pt>
                <c:pt idx="3518">
                  <c:v>1418</c:v>
                </c:pt>
                <c:pt idx="3519">
                  <c:v>1419</c:v>
                </c:pt>
                <c:pt idx="3520">
                  <c:v>1420</c:v>
                </c:pt>
                <c:pt idx="3521">
                  <c:v>1421</c:v>
                </c:pt>
                <c:pt idx="3522">
                  <c:v>1422</c:v>
                </c:pt>
                <c:pt idx="3523">
                  <c:v>1423</c:v>
                </c:pt>
                <c:pt idx="3524">
                  <c:v>1424</c:v>
                </c:pt>
                <c:pt idx="3525">
                  <c:v>1425</c:v>
                </c:pt>
                <c:pt idx="3526">
                  <c:v>1426</c:v>
                </c:pt>
                <c:pt idx="3527">
                  <c:v>1427</c:v>
                </c:pt>
                <c:pt idx="3528">
                  <c:v>1428</c:v>
                </c:pt>
                <c:pt idx="3529">
                  <c:v>1429</c:v>
                </c:pt>
                <c:pt idx="3530">
                  <c:v>1430</c:v>
                </c:pt>
                <c:pt idx="3531">
                  <c:v>1431</c:v>
                </c:pt>
                <c:pt idx="3532">
                  <c:v>1432</c:v>
                </c:pt>
                <c:pt idx="3533">
                  <c:v>1433</c:v>
                </c:pt>
                <c:pt idx="3534">
                  <c:v>1434</c:v>
                </c:pt>
                <c:pt idx="3535">
                  <c:v>1435</c:v>
                </c:pt>
                <c:pt idx="3536">
                  <c:v>1436</c:v>
                </c:pt>
                <c:pt idx="3537">
                  <c:v>1437</c:v>
                </c:pt>
                <c:pt idx="3538">
                  <c:v>1438</c:v>
                </c:pt>
                <c:pt idx="3539">
                  <c:v>1439</c:v>
                </c:pt>
                <c:pt idx="3540">
                  <c:v>1440</c:v>
                </c:pt>
                <c:pt idx="3541">
                  <c:v>1441</c:v>
                </c:pt>
                <c:pt idx="3542">
                  <c:v>1442</c:v>
                </c:pt>
                <c:pt idx="3543">
                  <c:v>1443</c:v>
                </c:pt>
                <c:pt idx="3544">
                  <c:v>1444</c:v>
                </c:pt>
                <c:pt idx="3545">
                  <c:v>1445</c:v>
                </c:pt>
                <c:pt idx="3546">
                  <c:v>1446</c:v>
                </c:pt>
                <c:pt idx="3547">
                  <c:v>1447</c:v>
                </c:pt>
                <c:pt idx="3548">
                  <c:v>1448</c:v>
                </c:pt>
                <c:pt idx="3549">
                  <c:v>1449</c:v>
                </c:pt>
                <c:pt idx="3550">
                  <c:v>1450</c:v>
                </c:pt>
                <c:pt idx="3551">
                  <c:v>1451</c:v>
                </c:pt>
                <c:pt idx="3552">
                  <c:v>1452</c:v>
                </c:pt>
                <c:pt idx="3553">
                  <c:v>1453</c:v>
                </c:pt>
                <c:pt idx="3554">
                  <c:v>1454</c:v>
                </c:pt>
                <c:pt idx="3555">
                  <c:v>1455</c:v>
                </c:pt>
                <c:pt idx="3556">
                  <c:v>1456</c:v>
                </c:pt>
                <c:pt idx="3557">
                  <c:v>1457</c:v>
                </c:pt>
                <c:pt idx="3558">
                  <c:v>1458</c:v>
                </c:pt>
                <c:pt idx="3559">
                  <c:v>1459</c:v>
                </c:pt>
                <c:pt idx="3560">
                  <c:v>1460</c:v>
                </c:pt>
                <c:pt idx="3561">
                  <c:v>1461</c:v>
                </c:pt>
                <c:pt idx="3562">
                  <c:v>1462</c:v>
                </c:pt>
                <c:pt idx="3563">
                  <c:v>1463</c:v>
                </c:pt>
                <c:pt idx="3564">
                  <c:v>1464</c:v>
                </c:pt>
                <c:pt idx="3565">
                  <c:v>1465</c:v>
                </c:pt>
                <c:pt idx="3566">
                  <c:v>1466</c:v>
                </c:pt>
                <c:pt idx="3567">
                  <c:v>1467</c:v>
                </c:pt>
                <c:pt idx="3568">
                  <c:v>1468</c:v>
                </c:pt>
                <c:pt idx="3569">
                  <c:v>1469</c:v>
                </c:pt>
                <c:pt idx="3570">
                  <c:v>1470</c:v>
                </c:pt>
                <c:pt idx="3571">
                  <c:v>1471</c:v>
                </c:pt>
                <c:pt idx="3572">
                  <c:v>1472</c:v>
                </c:pt>
                <c:pt idx="3573">
                  <c:v>1473</c:v>
                </c:pt>
                <c:pt idx="3574">
                  <c:v>1474</c:v>
                </c:pt>
                <c:pt idx="3575">
                  <c:v>1475</c:v>
                </c:pt>
                <c:pt idx="3576">
                  <c:v>1476</c:v>
                </c:pt>
                <c:pt idx="3577">
                  <c:v>1477</c:v>
                </c:pt>
                <c:pt idx="3578">
                  <c:v>1478</c:v>
                </c:pt>
                <c:pt idx="3579">
                  <c:v>1479</c:v>
                </c:pt>
                <c:pt idx="3580">
                  <c:v>1480</c:v>
                </c:pt>
                <c:pt idx="3581">
                  <c:v>1481</c:v>
                </c:pt>
                <c:pt idx="3582">
                  <c:v>1482</c:v>
                </c:pt>
                <c:pt idx="3583">
                  <c:v>1483</c:v>
                </c:pt>
                <c:pt idx="3584">
                  <c:v>1484</c:v>
                </c:pt>
                <c:pt idx="3585">
                  <c:v>1485</c:v>
                </c:pt>
                <c:pt idx="3586">
                  <c:v>1486</c:v>
                </c:pt>
                <c:pt idx="3587">
                  <c:v>1487</c:v>
                </c:pt>
                <c:pt idx="3588">
                  <c:v>1488</c:v>
                </c:pt>
                <c:pt idx="3589">
                  <c:v>1489</c:v>
                </c:pt>
                <c:pt idx="3590">
                  <c:v>1490</c:v>
                </c:pt>
                <c:pt idx="3591">
                  <c:v>1491</c:v>
                </c:pt>
                <c:pt idx="3592">
                  <c:v>1492</c:v>
                </c:pt>
                <c:pt idx="3593">
                  <c:v>1493</c:v>
                </c:pt>
                <c:pt idx="3594">
                  <c:v>1494</c:v>
                </c:pt>
                <c:pt idx="3595">
                  <c:v>1495</c:v>
                </c:pt>
                <c:pt idx="3596">
                  <c:v>1496</c:v>
                </c:pt>
                <c:pt idx="3597">
                  <c:v>1497</c:v>
                </c:pt>
                <c:pt idx="3598">
                  <c:v>1498</c:v>
                </c:pt>
                <c:pt idx="3599">
                  <c:v>1499</c:v>
                </c:pt>
                <c:pt idx="3600">
                  <c:v>1500</c:v>
                </c:pt>
                <c:pt idx="3601">
                  <c:v>1501</c:v>
                </c:pt>
                <c:pt idx="3602">
                  <c:v>1502</c:v>
                </c:pt>
                <c:pt idx="3603">
                  <c:v>1503</c:v>
                </c:pt>
                <c:pt idx="3604">
                  <c:v>1504</c:v>
                </c:pt>
                <c:pt idx="3605">
                  <c:v>1505</c:v>
                </c:pt>
                <c:pt idx="3606">
                  <c:v>1506</c:v>
                </c:pt>
                <c:pt idx="3607">
                  <c:v>1507</c:v>
                </c:pt>
                <c:pt idx="3608">
                  <c:v>1508</c:v>
                </c:pt>
                <c:pt idx="3609">
                  <c:v>1509</c:v>
                </c:pt>
                <c:pt idx="3610">
                  <c:v>1510</c:v>
                </c:pt>
                <c:pt idx="3611">
                  <c:v>1511</c:v>
                </c:pt>
                <c:pt idx="3612">
                  <c:v>1512</c:v>
                </c:pt>
                <c:pt idx="3613">
                  <c:v>1513</c:v>
                </c:pt>
                <c:pt idx="3614">
                  <c:v>1514</c:v>
                </c:pt>
                <c:pt idx="3615">
                  <c:v>1515</c:v>
                </c:pt>
                <c:pt idx="3616">
                  <c:v>1516</c:v>
                </c:pt>
                <c:pt idx="3617">
                  <c:v>1517</c:v>
                </c:pt>
                <c:pt idx="3618">
                  <c:v>1518</c:v>
                </c:pt>
                <c:pt idx="3619">
                  <c:v>1519</c:v>
                </c:pt>
                <c:pt idx="3620">
                  <c:v>1520</c:v>
                </c:pt>
                <c:pt idx="3621">
                  <c:v>1521</c:v>
                </c:pt>
                <c:pt idx="3622">
                  <c:v>1522</c:v>
                </c:pt>
                <c:pt idx="3623">
                  <c:v>1523</c:v>
                </c:pt>
                <c:pt idx="3624">
                  <c:v>1524</c:v>
                </c:pt>
                <c:pt idx="3625">
                  <c:v>1525</c:v>
                </c:pt>
                <c:pt idx="3626">
                  <c:v>1526</c:v>
                </c:pt>
                <c:pt idx="3627">
                  <c:v>1527</c:v>
                </c:pt>
                <c:pt idx="3628">
                  <c:v>1528</c:v>
                </c:pt>
                <c:pt idx="3629">
                  <c:v>1529</c:v>
                </c:pt>
                <c:pt idx="3630">
                  <c:v>1530</c:v>
                </c:pt>
                <c:pt idx="3631">
                  <c:v>1531</c:v>
                </c:pt>
                <c:pt idx="3632">
                  <c:v>1532</c:v>
                </c:pt>
                <c:pt idx="3633">
                  <c:v>1533</c:v>
                </c:pt>
                <c:pt idx="3634">
                  <c:v>1534</c:v>
                </c:pt>
                <c:pt idx="3635">
                  <c:v>1535</c:v>
                </c:pt>
                <c:pt idx="3636">
                  <c:v>1536</c:v>
                </c:pt>
                <c:pt idx="3637">
                  <c:v>1537</c:v>
                </c:pt>
                <c:pt idx="3638">
                  <c:v>1538</c:v>
                </c:pt>
                <c:pt idx="3639">
                  <c:v>1539</c:v>
                </c:pt>
                <c:pt idx="3640">
                  <c:v>1540</c:v>
                </c:pt>
                <c:pt idx="3641">
                  <c:v>1541</c:v>
                </c:pt>
                <c:pt idx="3642">
                  <c:v>1542</c:v>
                </c:pt>
                <c:pt idx="3643">
                  <c:v>1543</c:v>
                </c:pt>
                <c:pt idx="3644">
                  <c:v>1544</c:v>
                </c:pt>
                <c:pt idx="3645">
                  <c:v>1545</c:v>
                </c:pt>
                <c:pt idx="3646">
                  <c:v>1546</c:v>
                </c:pt>
                <c:pt idx="3647">
                  <c:v>1547</c:v>
                </c:pt>
                <c:pt idx="3648">
                  <c:v>1548</c:v>
                </c:pt>
                <c:pt idx="3649">
                  <c:v>1549</c:v>
                </c:pt>
                <c:pt idx="3650">
                  <c:v>1550</c:v>
                </c:pt>
                <c:pt idx="3651">
                  <c:v>1551</c:v>
                </c:pt>
                <c:pt idx="3652">
                  <c:v>1552</c:v>
                </c:pt>
                <c:pt idx="3653">
                  <c:v>1553</c:v>
                </c:pt>
                <c:pt idx="3654">
                  <c:v>1554</c:v>
                </c:pt>
                <c:pt idx="3655">
                  <c:v>1555</c:v>
                </c:pt>
                <c:pt idx="3656">
                  <c:v>1556</c:v>
                </c:pt>
                <c:pt idx="3657">
                  <c:v>1557</c:v>
                </c:pt>
                <c:pt idx="3658">
                  <c:v>1558</c:v>
                </c:pt>
                <c:pt idx="3659">
                  <c:v>1559</c:v>
                </c:pt>
                <c:pt idx="3660">
                  <c:v>1560</c:v>
                </c:pt>
                <c:pt idx="3661">
                  <c:v>1561</c:v>
                </c:pt>
                <c:pt idx="3662">
                  <c:v>1562</c:v>
                </c:pt>
                <c:pt idx="3663">
                  <c:v>1563</c:v>
                </c:pt>
                <c:pt idx="3664">
                  <c:v>1564</c:v>
                </c:pt>
                <c:pt idx="3665">
                  <c:v>1565</c:v>
                </c:pt>
                <c:pt idx="3666">
                  <c:v>1566</c:v>
                </c:pt>
                <c:pt idx="3667">
                  <c:v>1567</c:v>
                </c:pt>
                <c:pt idx="3668">
                  <c:v>1568</c:v>
                </c:pt>
                <c:pt idx="3669">
                  <c:v>1569</c:v>
                </c:pt>
                <c:pt idx="3670">
                  <c:v>1570</c:v>
                </c:pt>
                <c:pt idx="3671">
                  <c:v>1571</c:v>
                </c:pt>
                <c:pt idx="3672">
                  <c:v>1572</c:v>
                </c:pt>
                <c:pt idx="3673">
                  <c:v>1573</c:v>
                </c:pt>
                <c:pt idx="3674">
                  <c:v>1574</c:v>
                </c:pt>
                <c:pt idx="3675">
                  <c:v>1575</c:v>
                </c:pt>
                <c:pt idx="3676">
                  <c:v>1576</c:v>
                </c:pt>
                <c:pt idx="3677">
                  <c:v>1577</c:v>
                </c:pt>
                <c:pt idx="3678">
                  <c:v>1578</c:v>
                </c:pt>
                <c:pt idx="3679">
                  <c:v>1579</c:v>
                </c:pt>
                <c:pt idx="3680">
                  <c:v>1580</c:v>
                </c:pt>
                <c:pt idx="3681">
                  <c:v>1581</c:v>
                </c:pt>
                <c:pt idx="3682">
                  <c:v>1582</c:v>
                </c:pt>
                <c:pt idx="3683">
                  <c:v>1583</c:v>
                </c:pt>
                <c:pt idx="3684">
                  <c:v>1584</c:v>
                </c:pt>
                <c:pt idx="3685">
                  <c:v>1585</c:v>
                </c:pt>
                <c:pt idx="3686">
                  <c:v>1586</c:v>
                </c:pt>
                <c:pt idx="3687">
                  <c:v>1587</c:v>
                </c:pt>
                <c:pt idx="3688">
                  <c:v>1588</c:v>
                </c:pt>
                <c:pt idx="3689">
                  <c:v>1589</c:v>
                </c:pt>
                <c:pt idx="3690">
                  <c:v>1590</c:v>
                </c:pt>
                <c:pt idx="3691">
                  <c:v>1591</c:v>
                </c:pt>
                <c:pt idx="3692">
                  <c:v>1592</c:v>
                </c:pt>
                <c:pt idx="3693">
                  <c:v>1593</c:v>
                </c:pt>
                <c:pt idx="3694">
                  <c:v>1594</c:v>
                </c:pt>
                <c:pt idx="3695">
                  <c:v>1595</c:v>
                </c:pt>
                <c:pt idx="3696">
                  <c:v>1596</c:v>
                </c:pt>
                <c:pt idx="3697">
                  <c:v>1597</c:v>
                </c:pt>
                <c:pt idx="3698">
                  <c:v>1598</c:v>
                </c:pt>
                <c:pt idx="3699">
                  <c:v>1599</c:v>
                </c:pt>
                <c:pt idx="3700">
                  <c:v>1600</c:v>
                </c:pt>
                <c:pt idx="3701">
                  <c:v>1601</c:v>
                </c:pt>
                <c:pt idx="3702">
                  <c:v>1602</c:v>
                </c:pt>
                <c:pt idx="3703">
                  <c:v>1603</c:v>
                </c:pt>
                <c:pt idx="3704">
                  <c:v>1604</c:v>
                </c:pt>
                <c:pt idx="3705">
                  <c:v>1605</c:v>
                </c:pt>
                <c:pt idx="3706">
                  <c:v>1606</c:v>
                </c:pt>
                <c:pt idx="3707">
                  <c:v>1607</c:v>
                </c:pt>
                <c:pt idx="3708">
                  <c:v>1608</c:v>
                </c:pt>
                <c:pt idx="3709">
                  <c:v>1609</c:v>
                </c:pt>
                <c:pt idx="3710">
                  <c:v>1610</c:v>
                </c:pt>
                <c:pt idx="3711">
                  <c:v>1611</c:v>
                </c:pt>
                <c:pt idx="3712">
                  <c:v>1612</c:v>
                </c:pt>
                <c:pt idx="3713">
                  <c:v>1613</c:v>
                </c:pt>
                <c:pt idx="3714">
                  <c:v>1614</c:v>
                </c:pt>
                <c:pt idx="3715">
                  <c:v>1615</c:v>
                </c:pt>
                <c:pt idx="3716">
                  <c:v>1616</c:v>
                </c:pt>
                <c:pt idx="3717">
                  <c:v>1617</c:v>
                </c:pt>
                <c:pt idx="3718">
                  <c:v>1618</c:v>
                </c:pt>
                <c:pt idx="3719">
                  <c:v>1619</c:v>
                </c:pt>
                <c:pt idx="3720">
                  <c:v>1620</c:v>
                </c:pt>
                <c:pt idx="3721">
                  <c:v>1621</c:v>
                </c:pt>
                <c:pt idx="3722">
                  <c:v>1622</c:v>
                </c:pt>
                <c:pt idx="3723">
                  <c:v>1623</c:v>
                </c:pt>
                <c:pt idx="3724">
                  <c:v>1624</c:v>
                </c:pt>
                <c:pt idx="3725">
                  <c:v>1625</c:v>
                </c:pt>
                <c:pt idx="3726">
                  <c:v>1626</c:v>
                </c:pt>
                <c:pt idx="3727">
                  <c:v>1627</c:v>
                </c:pt>
                <c:pt idx="3728">
                  <c:v>1628</c:v>
                </c:pt>
                <c:pt idx="3729">
                  <c:v>1629</c:v>
                </c:pt>
                <c:pt idx="3730">
                  <c:v>1630</c:v>
                </c:pt>
                <c:pt idx="3731">
                  <c:v>1631</c:v>
                </c:pt>
                <c:pt idx="3732">
                  <c:v>1632</c:v>
                </c:pt>
                <c:pt idx="3733">
                  <c:v>1633</c:v>
                </c:pt>
                <c:pt idx="3734">
                  <c:v>1634</c:v>
                </c:pt>
                <c:pt idx="3735">
                  <c:v>1635</c:v>
                </c:pt>
                <c:pt idx="3736">
                  <c:v>1636</c:v>
                </c:pt>
                <c:pt idx="3737">
                  <c:v>1637</c:v>
                </c:pt>
                <c:pt idx="3738">
                  <c:v>1638</c:v>
                </c:pt>
                <c:pt idx="3739">
                  <c:v>1639</c:v>
                </c:pt>
                <c:pt idx="3740">
                  <c:v>1640</c:v>
                </c:pt>
                <c:pt idx="3741">
                  <c:v>1641</c:v>
                </c:pt>
                <c:pt idx="3742">
                  <c:v>1642</c:v>
                </c:pt>
                <c:pt idx="3743">
                  <c:v>1643</c:v>
                </c:pt>
                <c:pt idx="3744">
                  <c:v>1644</c:v>
                </c:pt>
                <c:pt idx="3745">
                  <c:v>1645</c:v>
                </c:pt>
                <c:pt idx="3746">
                  <c:v>1646</c:v>
                </c:pt>
                <c:pt idx="3747">
                  <c:v>1647</c:v>
                </c:pt>
                <c:pt idx="3748">
                  <c:v>1648</c:v>
                </c:pt>
                <c:pt idx="3749">
                  <c:v>1649</c:v>
                </c:pt>
                <c:pt idx="3750">
                  <c:v>1650</c:v>
                </c:pt>
                <c:pt idx="3751">
                  <c:v>1651</c:v>
                </c:pt>
                <c:pt idx="3752">
                  <c:v>1652</c:v>
                </c:pt>
                <c:pt idx="3753">
                  <c:v>1653</c:v>
                </c:pt>
                <c:pt idx="3754">
                  <c:v>1654</c:v>
                </c:pt>
                <c:pt idx="3755">
                  <c:v>1655</c:v>
                </c:pt>
                <c:pt idx="3756">
                  <c:v>1656</c:v>
                </c:pt>
                <c:pt idx="3757">
                  <c:v>1657</c:v>
                </c:pt>
                <c:pt idx="3758">
                  <c:v>1658</c:v>
                </c:pt>
                <c:pt idx="3759">
                  <c:v>1659</c:v>
                </c:pt>
                <c:pt idx="3760">
                  <c:v>1660</c:v>
                </c:pt>
                <c:pt idx="3761">
                  <c:v>1661</c:v>
                </c:pt>
                <c:pt idx="3762">
                  <c:v>1662</c:v>
                </c:pt>
                <c:pt idx="3763">
                  <c:v>1663</c:v>
                </c:pt>
                <c:pt idx="3764">
                  <c:v>1664</c:v>
                </c:pt>
                <c:pt idx="3765">
                  <c:v>1665</c:v>
                </c:pt>
                <c:pt idx="3766">
                  <c:v>1666</c:v>
                </c:pt>
                <c:pt idx="3767">
                  <c:v>1667</c:v>
                </c:pt>
                <c:pt idx="3768">
                  <c:v>1668</c:v>
                </c:pt>
                <c:pt idx="3769">
                  <c:v>1669</c:v>
                </c:pt>
                <c:pt idx="3770">
                  <c:v>1670</c:v>
                </c:pt>
                <c:pt idx="3771">
                  <c:v>1671</c:v>
                </c:pt>
                <c:pt idx="3772">
                  <c:v>1672</c:v>
                </c:pt>
                <c:pt idx="3773">
                  <c:v>1673</c:v>
                </c:pt>
                <c:pt idx="3774">
                  <c:v>1674</c:v>
                </c:pt>
                <c:pt idx="3775">
                  <c:v>1675</c:v>
                </c:pt>
                <c:pt idx="3776">
                  <c:v>1676</c:v>
                </c:pt>
                <c:pt idx="3777">
                  <c:v>1677</c:v>
                </c:pt>
                <c:pt idx="3778">
                  <c:v>1678</c:v>
                </c:pt>
                <c:pt idx="3779">
                  <c:v>1679</c:v>
                </c:pt>
                <c:pt idx="3780">
                  <c:v>1680</c:v>
                </c:pt>
                <c:pt idx="3781">
                  <c:v>1681</c:v>
                </c:pt>
                <c:pt idx="3782">
                  <c:v>1682</c:v>
                </c:pt>
                <c:pt idx="3783">
                  <c:v>1683</c:v>
                </c:pt>
                <c:pt idx="3784">
                  <c:v>1684</c:v>
                </c:pt>
                <c:pt idx="3785">
                  <c:v>1685</c:v>
                </c:pt>
                <c:pt idx="3786">
                  <c:v>1686</c:v>
                </c:pt>
                <c:pt idx="3787">
                  <c:v>1687</c:v>
                </c:pt>
                <c:pt idx="3788">
                  <c:v>1688</c:v>
                </c:pt>
                <c:pt idx="3789">
                  <c:v>1689</c:v>
                </c:pt>
                <c:pt idx="3790">
                  <c:v>1690</c:v>
                </c:pt>
                <c:pt idx="3791">
                  <c:v>1691</c:v>
                </c:pt>
                <c:pt idx="3792">
                  <c:v>1692</c:v>
                </c:pt>
                <c:pt idx="3793">
                  <c:v>1693</c:v>
                </c:pt>
                <c:pt idx="3794">
                  <c:v>1694</c:v>
                </c:pt>
                <c:pt idx="3795">
                  <c:v>1695</c:v>
                </c:pt>
                <c:pt idx="3796">
                  <c:v>1696</c:v>
                </c:pt>
                <c:pt idx="3797">
                  <c:v>1697</c:v>
                </c:pt>
                <c:pt idx="3798">
                  <c:v>1698</c:v>
                </c:pt>
                <c:pt idx="3799">
                  <c:v>1699</c:v>
                </c:pt>
                <c:pt idx="3800">
                  <c:v>1700</c:v>
                </c:pt>
                <c:pt idx="3801">
                  <c:v>1701</c:v>
                </c:pt>
                <c:pt idx="3802">
                  <c:v>1702</c:v>
                </c:pt>
                <c:pt idx="3803">
                  <c:v>1703</c:v>
                </c:pt>
                <c:pt idx="3804">
                  <c:v>1704</c:v>
                </c:pt>
                <c:pt idx="3805">
                  <c:v>1705</c:v>
                </c:pt>
                <c:pt idx="3806">
                  <c:v>1706</c:v>
                </c:pt>
                <c:pt idx="3807">
                  <c:v>1707</c:v>
                </c:pt>
                <c:pt idx="3808">
                  <c:v>1708</c:v>
                </c:pt>
                <c:pt idx="3809">
                  <c:v>1709</c:v>
                </c:pt>
                <c:pt idx="3810">
                  <c:v>1710</c:v>
                </c:pt>
                <c:pt idx="3811">
                  <c:v>1711</c:v>
                </c:pt>
                <c:pt idx="3812">
                  <c:v>1712</c:v>
                </c:pt>
                <c:pt idx="3813">
                  <c:v>1713</c:v>
                </c:pt>
                <c:pt idx="3814">
                  <c:v>1714</c:v>
                </c:pt>
                <c:pt idx="3815">
                  <c:v>1715</c:v>
                </c:pt>
                <c:pt idx="3816">
                  <c:v>1716</c:v>
                </c:pt>
                <c:pt idx="3817">
                  <c:v>1717</c:v>
                </c:pt>
                <c:pt idx="3818">
                  <c:v>1718</c:v>
                </c:pt>
                <c:pt idx="3819">
                  <c:v>1719</c:v>
                </c:pt>
                <c:pt idx="3820">
                  <c:v>1720</c:v>
                </c:pt>
                <c:pt idx="3821">
                  <c:v>1721</c:v>
                </c:pt>
                <c:pt idx="3822">
                  <c:v>1722</c:v>
                </c:pt>
                <c:pt idx="3823">
                  <c:v>1723</c:v>
                </c:pt>
                <c:pt idx="3824">
                  <c:v>1724</c:v>
                </c:pt>
                <c:pt idx="3825">
                  <c:v>1725</c:v>
                </c:pt>
                <c:pt idx="3826">
                  <c:v>1726</c:v>
                </c:pt>
                <c:pt idx="3827">
                  <c:v>1727</c:v>
                </c:pt>
                <c:pt idx="3828">
                  <c:v>1728</c:v>
                </c:pt>
                <c:pt idx="3829">
                  <c:v>1729</c:v>
                </c:pt>
                <c:pt idx="3830">
                  <c:v>1730</c:v>
                </c:pt>
                <c:pt idx="3831">
                  <c:v>1731</c:v>
                </c:pt>
                <c:pt idx="3832">
                  <c:v>1732</c:v>
                </c:pt>
                <c:pt idx="3833">
                  <c:v>1733</c:v>
                </c:pt>
                <c:pt idx="3834">
                  <c:v>1734</c:v>
                </c:pt>
                <c:pt idx="3835">
                  <c:v>1735</c:v>
                </c:pt>
                <c:pt idx="3836">
                  <c:v>1736</c:v>
                </c:pt>
                <c:pt idx="3837">
                  <c:v>1737</c:v>
                </c:pt>
                <c:pt idx="3838">
                  <c:v>1738</c:v>
                </c:pt>
                <c:pt idx="3839">
                  <c:v>1739</c:v>
                </c:pt>
                <c:pt idx="3840">
                  <c:v>1740</c:v>
                </c:pt>
                <c:pt idx="3841">
                  <c:v>1741</c:v>
                </c:pt>
                <c:pt idx="3842">
                  <c:v>1742</c:v>
                </c:pt>
                <c:pt idx="3843">
                  <c:v>1743</c:v>
                </c:pt>
                <c:pt idx="3844">
                  <c:v>1744</c:v>
                </c:pt>
                <c:pt idx="3845">
                  <c:v>1745</c:v>
                </c:pt>
                <c:pt idx="3846">
                  <c:v>1746</c:v>
                </c:pt>
                <c:pt idx="3847">
                  <c:v>1747</c:v>
                </c:pt>
                <c:pt idx="3848">
                  <c:v>1748</c:v>
                </c:pt>
                <c:pt idx="3849">
                  <c:v>1749</c:v>
                </c:pt>
                <c:pt idx="3850">
                  <c:v>1750</c:v>
                </c:pt>
                <c:pt idx="3851">
                  <c:v>1751</c:v>
                </c:pt>
                <c:pt idx="3852">
                  <c:v>1752</c:v>
                </c:pt>
                <c:pt idx="3853">
                  <c:v>1753</c:v>
                </c:pt>
                <c:pt idx="3854">
                  <c:v>1754</c:v>
                </c:pt>
                <c:pt idx="3855">
                  <c:v>1755</c:v>
                </c:pt>
                <c:pt idx="3856">
                  <c:v>1756</c:v>
                </c:pt>
                <c:pt idx="3857">
                  <c:v>1757</c:v>
                </c:pt>
                <c:pt idx="3858">
                  <c:v>1758</c:v>
                </c:pt>
                <c:pt idx="3859">
                  <c:v>1759</c:v>
                </c:pt>
                <c:pt idx="3860">
                  <c:v>1760</c:v>
                </c:pt>
                <c:pt idx="3861">
                  <c:v>1761</c:v>
                </c:pt>
                <c:pt idx="3862">
                  <c:v>1762</c:v>
                </c:pt>
                <c:pt idx="3863">
                  <c:v>1763</c:v>
                </c:pt>
                <c:pt idx="3864">
                  <c:v>1764</c:v>
                </c:pt>
                <c:pt idx="3865">
                  <c:v>1765</c:v>
                </c:pt>
                <c:pt idx="3866">
                  <c:v>1766</c:v>
                </c:pt>
                <c:pt idx="3867">
                  <c:v>1767</c:v>
                </c:pt>
                <c:pt idx="3868">
                  <c:v>1768</c:v>
                </c:pt>
                <c:pt idx="3869">
                  <c:v>1769</c:v>
                </c:pt>
                <c:pt idx="3870">
                  <c:v>1770</c:v>
                </c:pt>
                <c:pt idx="3871">
                  <c:v>1771</c:v>
                </c:pt>
                <c:pt idx="3872">
                  <c:v>1772</c:v>
                </c:pt>
                <c:pt idx="3873">
                  <c:v>1773</c:v>
                </c:pt>
                <c:pt idx="3874">
                  <c:v>1774</c:v>
                </c:pt>
                <c:pt idx="3875">
                  <c:v>1775</c:v>
                </c:pt>
                <c:pt idx="3876">
                  <c:v>1776</c:v>
                </c:pt>
                <c:pt idx="3877">
                  <c:v>1777</c:v>
                </c:pt>
                <c:pt idx="3878">
                  <c:v>1778</c:v>
                </c:pt>
                <c:pt idx="3879">
                  <c:v>1779</c:v>
                </c:pt>
                <c:pt idx="3880">
                  <c:v>1780</c:v>
                </c:pt>
                <c:pt idx="3881">
                  <c:v>1781</c:v>
                </c:pt>
                <c:pt idx="3882">
                  <c:v>1782</c:v>
                </c:pt>
                <c:pt idx="3883">
                  <c:v>1783</c:v>
                </c:pt>
                <c:pt idx="3884">
                  <c:v>1784</c:v>
                </c:pt>
                <c:pt idx="3885">
                  <c:v>1785</c:v>
                </c:pt>
                <c:pt idx="3886">
                  <c:v>1786</c:v>
                </c:pt>
                <c:pt idx="3887">
                  <c:v>1787</c:v>
                </c:pt>
                <c:pt idx="3888">
                  <c:v>1788</c:v>
                </c:pt>
                <c:pt idx="3889">
                  <c:v>1789</c:v>
                </c:pt>
                <c:pt idx="3890">
                  <c:v>1790</c:v>
                </c:pt>
                <c:pt idx="3891">
                  <c:v>1791</c:v>
                </c:pt>
                <c:pt idx="3892">
                  <c:v>1792</c:v>
                </c:pt>
                <c:pt idx="3893">
                  <c:v>1793</c:v>
                </c:pt>
                <c:pt idx="3894">
                  <c:v>1794</c:v>
                </c:pt>
                <c:pt idx="3895">
                  <c:v>1795</c:v>
                </c:pt>
                <c:pt idx="3896">
                  <c:v>1796</c:v>
                </c:pt>
                <c:pt idx="3897">
                  <c:v>1797</c:v>
                </c:pt>
                <c:pt idx="3898">
                  <c:v>1798</c:v>
                </c:pt>
                <c:pt idx="3899">
                  <c:v>1799</c:v>
                </c:pt>
                <c:pt idx="3900">
                  <c:v>1800</c:v>
                </c:pt>
                <c:pt idx="3901">
                  <c:v>1801</c:v>
                </c:pt>
                <c:pt idx="3902">
                  <c:v>1802</c:v>
                </c:pt>
                <c:pt idx="3903">
                  <c:v>1803</c:v>
                </c:pt>
                <c:pt idx="3904">
                  <c:v>1804</c:v>
                </c:pt>
                <c:pt idx="3905">
                  <c:v>1805</c:v>
                </c:pt>
                <c:pt idx="3906">
                  <c:v>1806</c:v>
                </c:pt>
                <c:pt idx="3907">
                  <c:v>1807</c:v>
                </c:pt>
                <c:pt idx="3908">
                  <c:v>1808</c:v>
                </c:pt>
                <c:pt idx="3909">
                  <c:v>1809</c:v>
                </c:pt>
                <c:pt idx="3910">
                  <c:v>1810</c:v>
                </c:pt>
                <c:pt idx="3911">
                  <c:v>1811</c:v>
                </c:pt>
                <c:pt idx="3912">
                  <c:v>1812</c:v>
                </c:pt>
                <c:pt idx="3913">
                  <c:v>1813</c:v>
                </c:pt>
                <c:pt idx="3914">
                  <c:v>1814</c:v>
                </c:pt>
                <c:pt idx="3915">
                  <c:v>1815</c:v>
                </c:pt>
                <c:pt idx="3916">
                  <c:v>1816</c:v>
                </c:pt>
                <c:pt idx="3917">
                  <c:v>1817</c:v>
                </c:pt>
                <c:pt idx="3918">
                  <c:v>1818</c:v>
                </c:pt>
                <c:pt idx="3919">
                  <c:v>1819</c:v>
                </c:pt>
                <c:pt idx="3920">
                  <c:v>1820</c:v>
                </c:pt>
                <c:pt idx="3921">
                  <c:v>1821</c:v>
                </c:pt>
                <c:pt idx="3922">
                  <c:v>1822</c:v>
                </c:pt>
                <c:pt idx="3923">
                  <c:v>1823</c:v>
                </c:pt>
                <c:pt idx="3924">
                  <c:v>1824</c:v>
                </c:pt>
                <c:pt idx="3925">
                  <c:v>1825</c:v>
                </c:pt>
                <c:pt idx="3926">
                  <c:v>1826</c:v>
                </c:pt>
                <c:pt idx="3927">
                  <c:v>1827</c:v>
                </c:pt>
                <c:pt idx="3928">
                  <c:v>1828</c:v>
                </c:pt>
                <c:pt idx="3929">
                  <c:v>1829</c:v>
                </c:pt>
                <c:pt idx="3930">
                  <c:v>1830</c:v>
                </c:pt>
                <c:pt idx="3931">
                  <c:v>1831</c:v>
                </c:pt>
                <c:pt idx="3932">
                  <c:v>1832</c:v>
                </c:pt>
                <c:pt idx="3933">
                  <c:v>1833</c:v>
                </c:pt>
                <c:pt idx="3934">
                  <c:v>1834</c:v>
                </c:pt>
                <c:pt idx="3935">
                  <c:v>1835</c:v>
                </c:pt>
                <c:pt idx="3936">
                  <c:v>1836</c:v>
                </c:pt>
                <c:pt idx="3937">
                  <c:v>1837</c:v>
                </c:pt>
                <c:pt idx="3938">
                  <c:v>1838</c:v>
                </c:pt>
                <c:pt idx="3939">
                  <c:v>1839</c:v>
                </c:pt>
                <c:pt idx="3940">
                  <c:v>1840</c:v>
                </c:pt>
                <c:pt idx="3941">
                  <c:v>1841</c:v>
                </c:pt>
                <c:pt idx="3942">
                  <c:v>1842</c:v>
                </c:pt>
                <c:pt idx="3943">
                  <c:v>1843</c:v>
                </c:pt>
                <c:pt idx="3944">
                  <c:v>1844</c:v>
                </c:pt>
                <c:pt idx="3945">
                  <c:v>1845</c:v>
                </c:pt>
                <c:pt idx="3946">
                  <c:v>1846</c:v>
                </c:pt>
                <c:pt idx="3947">
                  <c:v>1847</c:v>
                </c:pt>
                <c:pt idx="3948">
                  <c:v>1848</c:v>
                </c:pt>
                <c:pt idx="3949">
                  <c:v>1849</c:v>
                </c:pt>
                <c:pt idx="3950">
                  <c:v>1850</c:v>
                </c:pt>
                <c:pt idx="3951">
                  <c:v>1851</c:v>
                </c:pt>
                <c:pt idx="3952">
                  <c:v>1852</c:v>
                </c:pt>
                <c:pt idx="3953">
                  <c:v>1853</c:v>
                </c:pt>
                <c:pt idx="3954">
                  <c:v>1854</c:v>
                </c:pt>
                <c:pt idx="3955">
                  <c:v>1855</c:v>
                </c:pt>
                <c:pt idx="3956">
                  <c:v>1856</c:v>
                </c:pt>
                <c:pt idx="3957">
                  <c:v>1857</c:v>
                </c:pt>
                <c:pt idx="3958">
                  <c:v>1858</c:v>
                </c:pt>
                <c:pt idx="3959">
                  <c:v>1859</c:v>
                </c:pt>
                <c:pt idx="3960">
                  <c:v>1860</c:v>
                </c:pt>
                <c:pt idx="3961">
                  <c:v>1861</c:v>
                </c:pt>
                <c:pt idx="3962">
                  <c:v>1862</c:v>
                </c:pt>
                <c:pt idx="3963">
                  <c:v>1863</c:v>
                </c:pt>
                <c:pt idx="3964">
                  <c:v>1864</c:v>
                </c:pt>
                <c:pt idx="3965">
                  <c:v>1865</c:v>
                </c:pt>
                <c:pt idx="3966">
                  <c:v>1866</c:v>
                </c:pt>
                <c:pt idx="3967">
                  <c:v>1867</c:v>
                </c:pt>
                <c:pt idx="3968">
                  <c:v>1868</c:v>
                </c:pt>
                <c:pt idx="3969">
                  <c:v>1869</c:v>
                </c:pt>
                <c:pt idx="3970">
                  <c:v>1870</c:v>
                </c:pt>
                <c:pt idx="3971">
                  <c:v>1871</c:v>
                </c:pt>
                <c:pt idx="3972">
                  <c:v>1872</c:v>
                </c:pt>
                <c:pt idx="3973">
                  <c:v>1873</c:v>
                </c:pt>
                <c:pt idx="3974">
                  <c:v>1874</c:v>
                </c:pt>
                <c:pt idx="3975">
                  <c:v>1875</c:v>
                </c:pt>
                <c:pt idx="3976">
                  <c:v>1876</c:v>
                </c:pt>
                <c:pt idx="3977">
                  <c:v>1877</c:v>
                </c:pt>
                <c:pt idx="3978">
                  <c:v>1878</c:v>
                </c:pt>
                <c:pt idx="3979">
                  <c:v>1879</c:v>
                </c:pt>
                <c:pt idx="3980">
                  <c:v>1880</c:v>
                </c:pt>
                <c:pt idx="3981">
                  <c:v>1881</c:v>
                </c:pt>
                <c:pt idx="3982">
                  <c:v>1882</c:v>
                </c:pt>
                <c:pt idx="3983">
                  <c:v>1883</c:v>
                </c:pt>
                <c:pt idx="3984">
                  <c:v>1884</c:v>
                </c:pt>
                <c:pt idx="3985">
                  <c:v>1885</c:v>
                </c:pt>
                <c:pt idx="3986">
                  <c:v>1886</c:v>
                </c:pt>
                <c:pt idx="3987">
                  <c:v>1887</c:v>
                </c:pt>
                <c:pt idx="3988">
                  <c:v>1888</c:v>
                </c:pt>
                <c:pt idx="3989">
                  <c:v>1889</c:v>
                </c:pt>
                <c:pt idx="3990">
                  <c:v>1890</c:v>
                </c:pt>
                <c:pt idx="3991">
                  <c:v>1891</c:v>
                </c:pt>
                <c:pt idx="3992">
                  <c:v>1892</c:v>
                </c:pt>
                <c:pt idx="3993">
                  <c:v>1893</c:v>
                </c:pt>
                <c:pt idx="3994">
                  <c:v>1894</c:v>
                </c:pt>
                <c:pt idx="3995">
                  <c:v>1895</c:v>
                </c:pt>
                <c:pt idx="3996">
                  <c:v>1896</c:v>
                </c:pt>
                <c:pt idx="3997">
                  <c:v>1897</c:v>
                </c:pt>
                <c:pt idx="3998">
                  <c:v>1898</c:v>
                </c:pt>
                <c:pt idx="3999">
                  <c:v>1899</c:v>
                </c:pt>
                <c:pt idx="4000">
                  <c:v>1900</c:v>
                </c:pt>
                <c:pt idx="4001">
                  <c:v>1901</c:v>
                </c:pt>
                <c:pt idx="4002">
                  <c:v>1902</c:v>
                </c:pt>
                <c:pt idx="4003">
                  <c:v>1903</c:v>
                </c:pt>
                <c:pt idx="4004">
                  <c:v>1904</c:v>
                </c:pt>
                <c:pt idx="4005">
                  <c:v>1905</c:v>
                </c:pt>
                <c:pt idx="4006">
                  <c:v>1906</c:v>
                </c:pt>
                <c:pt idx="4007">
                  <c:v>1907</c:v>
                </c:pt>
                <c:pt idx="4008">
                  <c:v>1908</c:v>
                </c:pt>
                <c:pt idx="4009">
                  <c:v>1909</c:v>
                </c:pt>
                <c:pt idx="4010">
                  <c:v>1910</c:v>
                </c:pt>
                <c:pt idx="4011">
                  <c:v>1911</c:v>
                </c:pt>
                <c:pt idx="4012">
                  <c:v>1912</c:v>
                </c:pt>
                <c:pt idx="4013">
                  <c:v>1913</c:v>
                </c:pt>
                <c:pt idx="4014">
                  <c:v>1914</c:v>
                </c:pt>
                <c:pt idx="4015">
                  <c:v>1915</c:v>
                </c:pt>
                <c:pt idx="4016">
                  <c:v>1916</c:v>
                </c:pt>
                <c:pt idx="4017">
                  <c:v>1917</c:v>
                </c:pt>
                <c:pt idx="4018">
                  <c:v>1918</c:v>
                </c:pt>
                <c:pt idx="4019">
                  <c:v>1919</c:v>
                </c:pt>
                <c:pt idx="4020">
                  <c:v>1920</c:v>
                </c:pt>
                <c:pt idx="4021">
                  <c:v>1921</c:v>
                </c:pt>
                <c:pt idx="4022">
                  <c:v>1922</c:v>
                </c:pt>
                <c:pt idx="4023">
                  <c:v>1923</c:v>
                </c:pt>
                <c:pt idx="4024">
                  <c:v>1924</c:v>
                </c:pt>
                <c:pt idx="4025">
                  <c:v>1925</c:v>
                </c:pt>
                <c:pt idx="4026">
                  <c:v>1926</c:v>
                </c:pt>
                <c:pt idx="4027">
                  <c:v>1927</c:v>
                </c:pt>
                <c:pt idx="4028">
                  <c:v>1928</c:v>
                </c:pt>
                <c:pt idx="4029">
                  <c:v>1929</c:v>
                </c:pt>
                <c:pt idx="4030">
                  <c:v>1930</c:v>
                </c:pt>
                <c:pt idx="4031">
                  <c:v>1931</c:v>
                </c:pt>
                <c:pt idx="4032">
                  <c:v>1932</c:v>
                </c:pt>
                <c:pt idx="4033">
                  <c:v>1933</c:v>
                </c:pt>
                <c:pt idx="4034">
                  <c:v>1934</c:v>
                </c:pt>
                <c:pt idx="4035">
                  <c:v>1935</c:v>
                </c:pt>
                <c:pt idx="4036">
                  <c:v>1936</c:v>
                </c:pt>
                <c:pt idx="4037">
                  <c:v>1937</c:v>
                </c:pt>
                <c:pt idx="4038">
                  <c:v>1938</c:v>
                </c:pt>
                <c:pt idx="4039">
                  <c:v>1939</c:v>
                </c:pt>
                <c:pt idx="4040">
                  <c:v>1940</c:v>
                </c:pt>
                <c:pt idx="4041">
                  <c:v>1941</c:v>
                </c:pt>
                <c:pt idx="4042">
                  <c:v>1942</c:v>
                </c:pt>
                <c:pt idx="4043">
                  <c:v>1943</c:v>
                </c:pt>
                <c:pt idx="4044">
                  <c:v>1944</c:v>
                </c:pt>
                <c:pt idx="4045">
                  <c:v>1945</c:v>
                </c:pt>
                <c:pt idx="4046">
                  <c:v>1946</c:v>
                </c:pt>
                <c:pt idx="4047">
                  <c:v>1947</c:v>
                </c:pt>
                <c:pt idx="4048">
                  <c:v>1948</c:v>
                </c:pt>
                <c:pt idx="4049">
                  <c:v>1949</c:v>
                </c:pt>
                <c:pt idx="4050">
                  <c:v>1950</c:v>
                </c:pt>
                <c:pt idx="4051">
                  <c:v>1951</c:v>
                </c:pt>
                <c:pt idx="4052">
                  <c:v>1952</c:v>
                </c:pt>
                <c:pt idx="4053">
                  <c:v>1953</c:v>
                </c:pt>
                <c:pt idx="4054">
                  <c:v>1954</c:v>
                </c:pt>
                <c:pt idx="4055">
                  <c:v>1955</c:v>
                </c:pt>
                <c:pt idx="4056">
                  <c:v>1956</c:v>
                </c:pt>
                <c:pt idx="4057">
                  <c:v>1957</c:v>
                </c:pt>
                <c:pt idx="4058">
                  <c:v>1958</c:v>
                </c:pt>
                <c:pt idx="4059">
                  <c:v>1959</c:v>
                </c:pt>
                <c:pt idx="4060">
                  <c:v>1960</c:v>
                </c:pt>
                <c:pt idx="4061">
                  <c:v>1961</c:v>
                </c:pt>
                <c:pt idx="4062">
                  <c:v>1962</c:v>
                </c:pt>
                <c:pt idx="4063">
                  <c:v>1963</c:v>
                </c:pt>
                <c:pt idx="4064">
                  <c:v>1964</c:v>
                </c:pt>
                <c:pt idx="4065">
                  <c:v>1965</c:v>
                </c:pt>
                <c:pt idx="4066">
                  <c:v>1966</c:v>
                </c:pt>
                <c:pt idx="4067">
                  <c:v>1967</c:v>
                </c:pt>
                <c:pt idx="4068">
                  <c:v>1968</c:v>
                </c:pt>
                <c:pt idx="4069">
                  <c:v>1969</c:v>
                </c:pt>
                <c:pt idx="4070">
                  <c:v>1970</c:v>
                </c:pt>
                <c:pt idx="4071">
                  <c:v>1971</c:v>
                </c:pt>
                <c:pt idx="4072">
                  <c:v>1972</c:v>
                </c:pt>
                <c:pt idx="4073">
                  <c:v>1973</c:v>
                </c:pt>
                <c:pt idx="4074">
                  <c:v>1974</c:v>
                </c:pt>
                <c:pt idx="4075">
                  <c:v>1975</c:v>
                </c:pt>
                <c:pt idx="4076">
                  <c:v>1976</c:v>
                </c:pt>
                <c:pt idx="4077">
                  <c:v>1977</c:v>
                </c:pt>
                <c:pt idx="4078">
                  <c:v>1978</c:v>
                </c:pt>
                <c:pt idx="4079">
                  <c:v>1979</c:v>
                </c:pt>
                <c:pt idx="4080">
                  <c:v>1980</c:v>
                </c:pt>
                <c:pt idx="4081">
                  <c:v>1981</c:v>
                </c:pt>
                <c:pt idx="4082">
                  <c:v>1982</c:v>
                </c:pt>
                <c:pt idx="4083">
                  <c:v>1983</c:v>
                </c:pt>
                <c:pt idx="4084">
                  <c:v>1984</c:v>
                </c:pt>
                <c:pt idx="4085">
                  <c:v>1985</c:v>
                </c:pt>
                <c:pt idx="4086">
                  <c:v>1986</c:v>
                </c:pt>
                <c:pt idx="4087">
                  <c:v>1987</c:v>
                </c:pt>
                <c:pt idx="4088">
                  <c:v>1988</c:v>
                </c:pt>
                <c:pt idx="4089">
                  <c:v>1989</c:v>
                </c:pt>
                <c:pt idx="4090">
                  <c:v>1990</c:v>
                </c:pt>
                <c:pt idx="4091">
                  <c:v>1991</c:v>
                </c:pt>
                <c:pt idx="4092">
                  <c:v>1992</c:v>
                </c:pt>
                <c:pt idx="4093">
                  <c:v>1993</c:v>
                </c:pt>
                <c:pt idx="4094">
                  <c:v>1994</c:v>
                </c:pt>
                <c:pt idx="4095">
                  <c:v>1995</c:v>
                </c:pt>
                <c:pt idx="4096">
                  <c:v>1996</c:v>
                </c:pt>
                <c:pt idx="4097">
                  <c:v>1997</c:v>
                </c:pt>
                <c:pt idx="4098">
                  <c:v>1998</c:v>
                </c:pt>
                <c:pt idx="4099">
                  <c:v>1999</c:v>
                </c:pt>
                <c:pt idx="4100">
                  <c:v>2000</c:v>
                </c:pt>
                <c:pt idx="4101">
                  <c:v>2001</c:v>
                </c:pt>
                <c:pt idx="4102">
                  <c:v>2002</c:v>
                </c:pt>
                <c:pt idx="4103">
                  <c:v>2003</c:v>
                </c:pt>
                <c:pt idx="4104">
                  <c:v>2004</c:v>
                </c:pt>
                <c:pt idx="4105">
                  <c:v>2005</c:v>
                </c:pt>
                <c:pt idx="4106">
                  <c:v>2006</c:v>
                </c:pt>
                <c:pt idx="4107">
                  <c:v>2007</c:v>
                </c:pt>
                <c:pt idx="4108">
                  <c:v>2008</c:v>
                </c:pt>
                <c:pt idx="4109">
                  <c:v>2009</c:v>
                </c:pt>
                <c:pt idx="4110">
                  <c:v>2010</c:v>
                </c:pt>
                <c:pt idx="4111">
                  <c:v>2011</c:v>
                </c:pt>
                <c:pt idx="4112">
                  <c:v>2012</c:v>
                </c:pt>
                <c:pt idx="4113">
                  <c:v>2013</c:v>
                </c:pt>
                <c:pt idx="4114">
                  <c:v>2014</c:v>
                </c:pt>
                <c:pt idx="4115">
                  <c:v>2015</c:v>
                </c:pt>
                <c:pt idx="4116">
                  <c:v>2016</c:v>
                </c:pt>
                <c:pt idx="4117">
                  <c:v>2017</c:v>
                </c:pt>
                <c:pt idx="4118">
                  <c:v>2018</c:v>
                </c:pt>
                <c:pt idx="4119">
                  <c:v>2019</c:v>
                </c:pt>
                <c:pt idx="4120">
                  <c:v>2020</c:v>
                </c:pt>
                <c:pt idx="4121">
                  <c:v>2021</c:v>
                </c:pt>
                <c:pt idx="4122">
                  <c:v>2022</c:v>
                </c:pt>
                <c:pt idx="4123">
                  <c:v>2023</c:v>
                </c:pt>
                <c:pt idx="4124">
                  <c:v>2024</c:v>
                </c:pt>
                <c:pt idx="4125">
                  <c:v>2025</c:v>
                </c:pt>
                <c:pt idx="4126">
                  <c:v>2026</c:v>
                </c:pt>
                <c:pt idx="4127">
                  <c:v>2027</c:v>
                </c:pt>
                <c:pt idx="4128">
                  <c:v>2028</c:v>
                </c:pt>
                <c:pt idx="4129">
                  <c:v>2029</c:v>
                </c:pt>
                <c:pt idx="4130">
                  <c:v>2030</c:v>
                </c:pt>
                <c:pt idx="4131">
                  <c:v>2031</c:v>
                </c:pt>
                <c:pt idx="4132">
                  <c:v>2032</c:v>
                </c:pt>
                <c:pt idx="4133">
                  <c:v>2033</c:v>
                </c:pt>
                <c:pt idx="4134">
                  <c:v>2034</c:v>
                </c:pt>
                <c:pt idx="4135">
                  <c:v>2035</c:v>
                </c:pt>
                <c:pt idx="4136">
                  <c:v>2036</c:v>
                </c:pt>
                <c:pt idx="4137">
                  <c:v>2037</c:v>
                </c:pt>
                <c:pt idx="4138">
                  <c:v>2038</c:v>
                </c:pt>
                <c:pt idx="4139">
                  <c:v>2039</c:v>
                </c:pt>
                <c:pt idx="4140">
                  <c:v>2040</c:v>
                </c:pt>
                <c:pt idx="4141">
                  <c:v>2041</c:v>
                </c:pt>
                <c:pt idx="4142">
                  <c:v>2042</c:v>
                </c:pt>
                <c:pt idx="4143">
                  <c:v>2043</c:v>
                </c:pt>
                <c:pt idx="4144">
                  <c:v>2044</c:v>
                </c:pt>
                <c:pt idx="4145">
                  <c:v>2045</c:v>
                </c:pt>
                <c:pt idx="4146">
                  <c:v>2046</c:v>
                </c:pt>
                <c:pt idx="4147">
                  <c:v>2047</c:v>
                </c:pt>
                <c:pt idx="4148">
                  <c:v>2048</c:v>
                </c:pt>
                <c:pt idx="4149">
                  <c:v>2049</c:v>
                </c:pt>
                <c:pt idx="4150">
                  <c:v>2050</c:v>
                </c:pt>
                <c:pt idx="4151">
                  <c:v>2051</c:v>
                </c:pt>
                <c:pt idx="4152">
                  <c:v>2052</c:v>
                </c:pt>
                <c:pt idx="4153">
                  <c:v>2053</c:v>
                </c:pt>
                <c:pt idx="4154">
                  <c:v>2054</c:v>
                </c:pt>
                <c:pt idx="4155">
                  <c:v>2055</c:v>
                </c:pt>
                <c:pt idx="4156">
                  <c:v>2056</c:v>
                </c:pt>
                <c:pt idx="4157">
                  <c:v>2057</c:v>
                </c:pt>
                <c:pt idx="4158">
                  <c:v>2058</c:v>
                </c:pt>
                <c:pt idx="4159">
                  <c:v>2059</c:v>
                </c:pt>
                <c:pt idx="4160">
                  <c:v>2060</c:v>
                </c:pt>
                <c:pt idx="4161">
                  <c:v>2061</c:v>
                </c:pt>
                <c:pt idx="4162">
                  <c:v>2062</c:v>
                </c:pt>
                <c:pt idx="4163">
                  <c:v>2063</c:v>
                </c:pt>
                <c:pt idx="4164">
                  <c:v>2064</c:v>
                </c:pt>
                <c:pt idx="4165">
                  <c:v>2065</c:v>
                </c:pt>
                <c:pt idx="4166">
                  <c:v>2066</c:v>
                </c:pt>
                <c:pt idx="4167">
                  <c:v>2067</c:v>
                </c:pt>
                <c:pt idx="4168">
                  <c:v>2068</c:v>
                </c:pt>
                <c:pt idx="4169">
                  <c:v>2069</c:v>
                </c:pt>
                <c:pt idx="4170">
                  <c:v>2070</c:v>
                </c:pt>
                <c:pt idx="4171">
                  <c:v>2071</c:v>
                </c:pt>
                <c:pt idx="4172">
                  <c:v>2072</c:v>
                </c:pt>
                <c:pt idx="4173">
                  <c:v>2073</c:v>
                </c:pt>
                <c:pt idx="4174">
                  <c:v>2074</c:v>
                </c:pt>
                <c:pt idx="4175">
                  <c:v>2075</c:v>
                </c:pt>
                <c:pt idx="4176">
                  <c:v>2076</c:v>
                </c:pt>
                <c:pt idx="4177">
                  <c:v>2077</c:v>
                </c:pt>
                <c:pt idx="4178">
                  <c:v>2078</c:v>
                </c:pt>
                <c:pt idx="4179">
                  <c:v>2079</c:v>
                </c:pt>
                <c:pt idx="4180">
                  <c:v>2080</c:v>
                </c:pt>
                <c:pt idx="4181">
                  <c:v>2081</c:v>
                </c:pt>
                <c:pt idx="4182">
                  <c:v>2082</c:v>
                </c:pt>
                <c:pt idx="4183">
                  <c:v>2083</c:v>
                </c:pt>
                <c:pt idx="4184">
                  <c:v>2084</c:v>
                </c:pt>
                <c:pt idx="4185">
                  <c:v>2085</c:v>
                </c:pt>
                <c:pt idx="4186">
                  <c:v>2086</c:v>
                </c:pt>
                <c:pt idx="4187">
                  <c:v>2087</c:v>
                </c:pt>
                <c:pt idx="4188">
                  <c:v>2088</c:v>
                </c:pt>
                <c:pt idx="4189">
                  <c:v>2089</c:v>
                </c:pt>
                <c:pt idx="4190">
                  <c:v>2090</c:v>
                </c:pt>
                <c:pt idx="4191">
                  <c:v>2091</c:v>
                </c:pt>
                <c:pt idx="4192">
                  <c:v>2092</c:v>
                </c:pt>
                <c:pt idx="4193">
                  <c:v>2093</c:v>
                </c:pt>
                <c:pt idx="4194">
                  <c:v>2094</c:v>
                </c:pt>
                <c:pt idx="4195">
                  <c:v>2095</c:v>
                </c:pt>
                <c:pt idx="4196">
                  <c:v>2096</c:v>
                </c:pt>
                <c:pt idx="4197">
                  <c:v>2097</c:v>
                </c:pt>
                <c:pt idx="4198">
                  <c:v>2098</c:v>
                </c:pt>
                <c:pt idx="4199">
                  <c:v>2099</c:v>
                </c:pt>
                <c:pt idx="4200">
                  <c:v>2100</c:v>
                </c:pt>
              </c:numCache>
            </c:numRef>
          </c:xVal>
          <c:yVal>
            <c:numRef>
              <c:f>'30 with frame'!$B$1:$B$4201</c:f>
              <c:numCache>
                <c:formatCode>General</c:formatCode>
                <c:ptCount val="4201"/>
                <c:pt idx="0">
                  <c:v>-3.7352340588721801E-5</c:v>
                </c:pt>
                <c:pt idx="1">
                  <c:v>-3.73483775430248E-5</c:v>
                </c:pt>
                <c:pt idx="2">
                  <c:v>-3.7344406818758497E-5</c:v>
                </c:pt>
                <c:pt idx="3">
                  <c:v>-3.7340428448100903E-5</c:v>
                </c:pt>
                <c:pt idx="4">
                  <c:v>-3.7336442367636699E-5</c:v>
                </c:pt>
                <c:pt idx="5">
                  <c:v>-3.7332448605053598E-5</c:v>
                </c:pt>
                <c:pt idx="6">
                  <c:v>-3.7328447107051001E-5</c:v>
                </c:pt>
                <c:pt idx="7">
                  <c:v>-3.73244378522818E-5</c:v>
                </c:pt>
                <c:pt idx="8">
                  <c:v>-3.7320420880959399E-5</c:v>
                </c:pt>
                <c:pt idx="9">
                  <c:v>-3.7316396091034998E-5</c:v>
                </c:pt>
                <c:pt idx="10">
                  <c:v>-3.7312363509697398E-5</c:v>
                </c:pt>
                <c:pt idx="11">
                  <c:v>-3.7308323101176601E-5</c:v>
                </c:pt>
                <c:pt idx="12">
                  <c:v>-3.7304274885424902E-5</c:v>
                </c:pt>
                <c:pt idx="13">
                  <c:v>-3.73002188083551E-5</c:v>
                </c:pt>
                <c:pt idx="14">
                  <c:v>-3.7296154870741499E-5</c:v>
                </c:pt>
                <c:pt idx="15">
                  <c:v>-3.7292083037357102E-5</c:v>
                </c:pt>
                <c:pt idx="16">
                  <c:v>-3.7288003323665798E-5</c:v>
                </c:pt>
                <c:pt idx="17">
                  <c:v>-3.7283915654153101E-5</c:v>
                </c:pt>
                <c:pt idx="18">
                  <c:v>-3.72798200707647E-5</c:v>
                </c:pt>
                <c:pt idx="19">
                  <c:v>-3.7275716524241197E-5</c:v>
                </c:pt>
                <c:pt idx="20">
                  <c:v>-3.7271604977055698E-5</c:v>
                </c:pt>
                <c:pt idx="21">
                  <c:v>-3.7267485483955501E-5</c:v>
                </c:pt>
                <c:pt idx="22">
                  <c:v>-3.7263357928198303E-5</c:v>
                </c:pt>
                <c:pt idx="23">
                  <c:v>-3.7259222362367401E-5</c:v>
                </c:pt>
                <c:pt idx="24">
                  <c:v>-3.7255078771213898E-5</c:v>
                </c:pt>
                <c:pt idx="25">
                  <c:v>-3.7250927046915E-5</c:v>
                </c:pt>
                <c:pt idx="26">
                  <c:v>-3.7246767262069602E-5</c:v>
                </c:pt>
                <c:pt idx="27">
                  <c:v>-3.72425993723518E-5</c:v>
                </c:pt>
                <c:pt idx="28">
                  <c:v>-3.7238423372435801E-5</c:v>
                </c:pt>
                <c:pt idx="29">
                  <c:v>-3.7234239216182198E-5</c:v>
                </c:pt>
                <c:pt idx="30">
                  <c:v>-3.7230046927459302E-5</c:v>
                </c:pt>
                <c:pt idx="31">
                  <c:v>-3.7225846390378598E-5</c:v>
                </c:pt>
                <c:pt idx="32">
                  <c:v>-3.7221637710559897E-5</c:v>
                </c:pt>
                <c:pt idx="33">
                  <c:v>-3.72174207776809E-5</c:v>
                </c:pt>
                <c:pt idx="34">
                  <c:v>-3.7213195619630301E-5</c:v>
                </c:pt>
                <c:pt idx="35">
                  <c:v>-3.72089622103076E-5</c:v>
                </c:pt>
                <c:pt idx="36">
                  <c:v>-3.7204720513011103E-5</c:v>
                </c:pt>
                <c:pt idx="37">
                  <c:v>-3.7200470506008398E-5</c:v>
                </c:pt>
                <c:pt idx="38">
                  <c:v>-3.7196212204095998E-5</c:v>
                </c:pt>
                <c:pt idx="39">
                  <c:v>-3.7191945562870898E-5</c:v>
                </c:pt>
                <c:pt idx="40">
                  <c:v>-3.71876705934051E-5</c:v>
                </c:pt>
                <c:pt idx="41">
                  <c:v>-3.7183387208807497E-5</c:v>
                </c:pt>
                <c:pt idx="42">
                  <c:v>-3.7179095432533801E-5</c:v>
                </c:pt>
                <c:pt idx="43">
                  <c:v>-3.7174795277594003E-5</c:v>
                </c:pt>
                <c:pt idx="44">
                  <c:v>-3.7170486675744597E-5</c:v>
                </c:pt>
                <c:pt idx="45">
                  <c:v>-3.7166169629022603E-5</c:v>
                </c:pt>
                <c:pt idx="46">
                  <c:v>-3.71618441050428E-5</c:v>
                </c:pt>
                <c:pt idx="47">
                  <c:v>-3.7157510081295998E-5</c:v>
                </c:pt>
                <c:pt idx="48">
                  <c:v>-3.7153167559693098E-5</c:v>
                </c:pt>
                <c:pt idx="49">
                  <c:v>-3.7148816501446801E-5</c:v>
                </c:pt>
                <c:pt idx="50">
                  <c:v>-3.7144456894452097E-5</c:v>
                </c:pt>
                <c:pt idx="51">
                  <c:v>-3.7140088725919902E-5</c:v>
                </c:pt>
                <c:pt idx="52">
                  <c:v>-3.7135711956476097E-5</c:v>
                </c:pt>
                <c:pt idx="53">
                  <c:v>-3.7131326574749598E-5</c:v>
                </c:pt>
                <c:pt idx="54">
                  <c:v>-3.7126932576238797E-5</c:v>
                </c:pt>
                <c:pt idx="55">
                  <c:v>-3.7122529932570002E-5</c:v>
                </c:pt>
                <c:pt idx="56">
                  <c:v>-3.7118118596463602E-5</c:v>
                </c:pt>
                <c:pt idx="57">
                  <c:v>-3.7113698585511299E-5</c:v>
                </c:pt>
                <c:pt idx="58">
                  <c:v>-3.7109269879651199E-5</c:v>
                </c:pt>
                <c:pt idx="59">
                  <c:v>-3.7104832432445297E-5</c:v>
                </c:pt>
                <c:pt idx="60">
                  <c:v>-3.7100386220398098E-5</c:v>
                </c:pt>
                <c:pt idx="61">
                  <c:v>-3.7095931252611601E-5</c:v>
                </c:pt>
                <c:pt idx="62">
                  <c:v>-3.7091467488928598E-5</c:v>
                </c:pt>
                <c:pt idx="63">
                  <c:v>-3.7086994914234403E-5</c:v>
                </c:pt>
                <c:pt idx="64">
                  <c:v>-3.7082513489253899E-5</c:v>
                </c:pt>
                <c:pt idx="65">
                  <c:v>-3.7078023238720803E-5</c:v>
                </c:pt>
                <c:pt idx="66">
                  <c:v>-3.7073524126262298E-5</c:v>
                </c:pt>
                <c:pt idx="67">
                  <c:v>-3.7069016090003801E-5</c:v>
                </c:pt>
                <c:pt idx="68">
                  <c:v>-3.7064499143658802E-5</c:v>
                </c:pt>
                <c:pt idx="69">
                  <c:v>-3.7059973262531201E-5</c:v>
                </c:pt>
                <c:pt idx="70">
                  <c:v>-3.7055438435858599E-5</c:v>
                </c:pt>
                <c:pt idx="71">
                  <c:v>-3.7050894630159897E-5</c:v>
                </c:pt>
                <c:pt idx="72">
                  <c:v>-3.7046341836458002E-5</c:v>
                </c:pt>
                <c:pt idx="73">
                  <c:v>-3.7041779990685403E-5</c:v>
                </c:pt>
                <c:pt idx="74">
                  <c:v>-3.7037209118851797E-5</c:v>
                </c:pt>
                <c:pt idx="75">
                  <c:v>-3.7032629200787799E-5</c:v>
                </c:pt>
                <c:pt idx="76">
                  <c:v>-3.70280401993938E-5</c:v>
                </c:pt>
                <c:pt idx="77">
                  <c:v>-3.7023442072342099E-5</c:v>
                </c:pt>
                <c:pt idx="78">
                  <c:v>-3.7018834845151699E-5</c:v>
                </c:pt>
                <c:pt idx="79">
                  <c:v>-3.70142184503392E-5</c:v>
                </c:pt>
                <c:pt idx="80">
                  <c:v>-3.7009592896773097E-5</c:v>
                </c:pt>
                <c:pt idx="81">
                  <c:v>-3.70049581363159E-5</c:v>
                </c:pt>
                <c:pt idx="82">
                  <c:v>-3.7000314196241898E-5</c:v>
                </c:pt>
                <c:pt idx="83">
                  <c:v>-3.6995661017360898E-5</c:v>
                </c:pt>
                <c:pt idx="84">
                  <c:v>-3.6990998575961601E-5</c:v>
                </c:pt>
                <c:pt idx="85">
                  <c:v>-3.6986326861602503E-5</c:v>
                </c:pt>
                <c:pt idx="86">
                  <c:v>-3.6981645849459197E-5</c:v>
                </c:pt>
                <c:pt idx="87">
                  <c:v>-3.6976955531090802E-5</c:v>
                </c:pt>
                <c:pt idx="88">
                  <c:v>-3.69722558631285E-5</c:v>
                </c:pt>
                <c:pt idx="89">
                  <c:v>-3.6967546814639603E-5</c:v>
                </c:pt>
                <c:pt idx="90">
                  <c:v>-3.6962828406228797E-5</c:v>
                </c:pt>
                <c:pt idx="91">
                  <c:v>-3.6958100596667797E-5</c:v>
                </c:pt>
                <c:pt idx="92">
                  <c:v>-3.69533633204103E-5</c:v>
                </c:pt>
                <c:pt idx="93">
                  <c:v>-3.6948616612521601E-5</c:v>
                </c:pt>
                <c:pt idx="94">
                  <c:v>-3.6943860442003999E-5</c:v>
                </c:pt>
                <c:pt idx="95">
                  <c:v>-3.6939094767989002E-5</c:v>
                </c:pt>
                <c:pt idx="96">
                  <c:v>-3.6934319582098499E-5</c:v>
                </c:pt>
                <c:pt idx="97">
                  <c:v>-3.6929534857993397E-5</c:v>
                </c:pt>
                <c:pt idx="98">
                  <c:v>-3.6924740565818E-5</c:v>
                </c:pt>
                <c:pt idx="99">
                  <c:v>-3.6919936693349197E-5</c:v>
                </c:pt>
                <c:pt idx="100">
                  <c:v>-3.6915123207641499E-5</c:v>
                </c:pt>
                <c:pt idx="101">
                  <c:v>-3.6910300090329902E-5</c:v>
                </c:pt>
                <c:pt idx="102">
                  <c:v>-3.69054673309438E-5</c:v>
                </c:pt>
                <c:pt idx="103">
                  <c:v>-3.6900624901681598E-5</c:v>
                </c:pt>
                <c:pt idx="104">
                  <c:v>-3.6895772767562802E-5</c:v>
                </c:pt>
                <c:pt idx="105">
                  <c:v>-3.68909109172906E-5</c:v>
                </c:pt>
                <c:pt idx="106">
                  <c:v>-3.6886039309234598E-5</c:v>
                </c:pt>
                <c:pt idx="107">
                  <c:v>-3.6881157957676698E-5</c:v>
                </c:pt>
                <c:pt idx="108">
                  <c:v>-3.6876266788771702E-5</c:v>
                </c:pt>
                <c:pt idx="109">
                  <c:v>-3.6871365835874703E-5</c:v>
                </c:pt>
                <c:pt idx="110">
                  <c:v>-3.6866455027627301E-5</c:v>
                </c:pt>
                <c:pt idx="111">
                  <c:v>-3.68615343659925E-5</c:v>
                </c:pt>
                <c:pt idx="112">
                  <c:v>-3.6856603826747298E-5</c:v>
                </c:pt>
                <c:pt idx="113">
                  <c:v>-3.6851663398551503E-5</c:v>
                </c:pt>
                <c:pt idx="114">
                  <c:v>-3.6846713010521101E-5</c:v>
                </c:pt>
                <c:pt idx="115">
                  <c:v>-3.6841752705461099E-5</c:v>
                </c:pt>
                <c:pt idx="116">
                  <c:v>-3.6836782394811798E-5</c:v>
                </c:pt>
                <c:pt idx="117">
                  <c:v>-3.6831802086998701E-5</c:v>
                </c:pt>
                <c:pt idx="118">
                  <c:v>-3.6826811772198103E-5</c:v>
                </c:pt>
                <c:pt idx="119">
                  <c:v>-3.6821811402012703E-5</c:v>
                </c:pt>
                <c:pt idx="120">
                  <c:v>-3.6816800961062701E-5</c:v>
                </c:pt>
                <c:pt idx="121">
                  <c:v>-3.6811780450407897E-5</c:v>
                </c:pt>
                <c:pt idx="122">
                  <c:v>-3.68067497950309E-5</c:v>
                </c:pt>
                <c:pt idx="123">
                  <c:v>-3.6801709011897399E-5</c:v>
                </c:pt>
                <c:pt idx="124">
                  <c:v>-3.67966580565534E-5</c:v>
                </c:pt>
                <c:pt idx="125">
                  <c:v>-3.67915969215712E-5</c:v>
                </c:pt>
                <c:pt idx="126">
                  <c:v>-3.6786525541490097E-5</c:v>
                </c:pt>
                <c:pt idx="127">
                  <c:v>-3.67814439623152E-5</c:v>
                </c:pt>
                <c:pt idx="128">
                  <c:v>-3.6776352130620203E-5</c:v>
                </c:pt>
                <c:pt idx="129">
                  <c:v>-3.6771250004457699E-5</c:v>
                </c:pt>
                <c:pt idx="130">
                  <c:v>-3.6766137547429799E-5</c:v>
                </c:pt>
                <c:pt idx="131">
                  <c:v>-3.6761014766823502E-5</c:v>
                </c:pt>
                <c:pt idx="132">
                  <c:v>-3.6755881629955702E-5</c:v>
                </c:pt>
                <c:pt idx="133">
                  <c:v>-3.6750738100833998E-5</c:v>
                </c:pt>
                <c:pt idx="134">
                  <c:v>-3.6745584185598097E-5</c:v>
                </c:pt>
                <c:pt idx="135">
                  <c:v>-3.6740419825821999E-5</c:v>
                </c:pt>
                <c:pt idx="136">
                  <c:v>-3.6735245001971103E-5</c:v>
                </c:pt>
                <c:pt idx="137">
                  <c:v>-3.67300597144648E-5</c:v>
                </c:pt>
                <c:pt idx="138">
                  <c:v>-3.6724863909178999E-5</c:v>
                </c:pt>
                <c:pt idx="139">
                  <c:v>-3.6719657580971499E-5</c:v>
                </c:pt>
                <c:pt idx="140">
                  <c:v>-3.6714440692569E-5</c:v>
                </c:pt>
                <c:pt idx="141">
                  <c:v>-3.6709213193967102E-5</c:v>
                </c:pt>
                <c:pt idx="142">
                  <c:v>-3.6703975143661001E-5</c:v>
                </c:pt>
                <c:pt idx="143">
                  <c:v>-3.6698726427251597E-5</c:v>
                </c:pt>
                <c:pt idx="144">
                  <c:v>-3.66934670735295E-5</c:v>
                </c:pt>
                <c:pt idx="145">
                  <c:v>-3.6688197024955099E-5</c:v>
                </c:pt>
                <c:pt idx="146">
                  <c:v>-3.6682916259957398E-5</c:v>
                </c:pt>
                <c:pt idx="147">
                  <c:v>-3.6677624763079698E-5</c:v>
                </c:pt>
                <c:pt idx="148">
                  <c:v>-3.6672322536493997E-5</c:v>
                </c:pt>
                <c:pt idx="149">
                  <c:v>-3.6667009505961698E-5</c:v>
                </c:pt>
                <c:pt idx="150">
                  <c:v>-3.6661685673474799E-5</c:v>
                </c:pt>
                <c:pt idx="151">
                  <c:v>-3.6656351016003701E-5</c:v>
                </c:pt>
                <c:pt idx="152">
                  <c:v>-3.6651005464208803E-5</c:v>
                </c:pt>
                <c:pt idx="153">
                  <c:v>-3.6645649054829297E-5</c:v>
                </c:pt>
                <c:pt idx="154">
                  <c:v>-3.6640281714632702E-5</c:v>
                </c:pt>
                <c:pt idx="155">
                  <c:v>-3.6634903467762499E-5</c:v>
                </c:pt>
                <c:pt idx="156">
                  <c:v>-3.6629514233479601E-5</c:v>
                </c:pt>
                <c:pt idx="157">
                  <c:v>-3.6624113998775603E-5</c:v>
                </c:pt>
                <c:pt idx="158">
                  <c:v>-3.6618702763007903E-5</c:v>
                </c:pt>
                <c:pt idx="159">
                  <c:v>-3.66132804886263E-5</c:v>
                </c:pt>
                <c:pt idx="160">
                  <c:v>-3.6607847136410598E-5</c:v>
                </c:pt>
                <c:pt idx="161">
                  <c:v>-3.6602402720827199E-5</c:v>
                </c:pt>
                <c:pt idx="162">
                  <c:v>-3.6596947127638098E-5</c:v>
                </c:pt>
                <c:pt idx="163">
                  <c:v>-3.6591480408785299E-5</c:v>
                </c:pt>
                <c:pt idx="164">
                  <c:v>-3.6586002539217898E-5</c:v>
                </c:pt>
                <c:pt idx="165">
                  <c:v>-3.6580513455716E-5</c:v>
                </c:pt>
                <c:pt idx="166">
                  <c:v>-3.6575013157421802E-5</c:v>
                </c:pt>
                <c:pt idx="167">
                  <c:v>-3.6569501593207597E-5</c:v>
                </c:pt>
                <c:pt idx="168">
                  <c:v>-3.6563978738652497E-5</c:v>
                </c:pt>
                <c:pt idx="169">
                  <c:v>-3.6558444574726199E-5</c:v>
                </c:pt>
                <c:pt idx="170">
                  <c:v>-3.6552899083523497E-5</c:v>
                </c:pt>
                <c:pt idx="171">
                  <c:v>-3.6547342246101103E-5</c:v>
                </c:pt>
                <c:pt idx="172">
                  <c:v>-3.6541774010045199E-5</c:v>
                </c:pt>
                <c:pt idx="173">
                  <c:v>-3.6536194351740102E-5</c:v>
                </c:pt>
                <c:pt idx="174">
                  <c:v>-3.6530603247678499E-5</c:v>
                </c:pt>
                <c:pt idx="175">
                  <c:v>-3.65250006948504E-5</c:v>
                </c:pt>
                <c:pt idx="176">
                  <c:v>-3.6519386610199997E-5</c:v>
                </c:pt>
                <c:pt idx="177">
                  <c:v>-3.6513761019488699E-5</c:v>
                </c:pt>
                <c:pt idx="178">
                  <c:v>-3.65081238792701E-5</c:v>
                </c:pt>
                <c:pt idx="179">
                  <c:v>-3.65024751517145E-5</c:v>
                </c:pt>
                <c:pt idx="180">
                  <c:v>-3.6496814823062502E-5</c:v>
                </c:pt>
                <c:pt idx="181">
                  <c:v>-3.6491142884181199E-5</c:v>
                </c:pt>
                <c:pt idx="182">
                  <c:v>-3.6485459217586301E-5</c:v>
                </c:pt>
                <c:pt idx="183">
                  <c:v>-3.6479763912011997E-5</c:v>
                </c:pt>
                <c:pt idx="184">
                  <c:v>-3.6474056869865998E-5</c:v>
                </c:pt>
                <c:pt idx="185">
                  <c:v>-3.6468338095327102E-5</c:v>
                </c:pt>
                <c:pt idx="186">
                  <c:v>-3.6462607539470098E-5</c:v>
                </c:pt>
                <c:pt idx="187">
                  <c:v>-3.6456865158981502E-5</c:v>
                </c:pt>
                <c:pt idx="188">
                  <c:v>-3.6451110986156199E-5</c:v>
                </c:pt>
                <c:pt idx="189">
                  <c:v>-3.6445344922913901E-5</c:v>
                </c:pt>
                <c:pt idx="190">
                  <c:v>-3.6439566987102899E-5</c:v>
                </c:pt>
                <c:pt idx="191">
                  <c:v>-3.6433777116861802E-5</c:v>
                </c:pt>
                <c:pt idx="192">
                  <c:v>-3.6427975309712599E-5</c:v>
                </c:pt>
                <c:pt idx="193">
                  <c:v>-3.6422161543408097E-5</c:v>
                </c:pt>
                <c:pt idx="194">
                  <c:v>-3.6416335771711797E-5</c:v>
                </c:pt>
                <c:pt idx="195">
                  <c:v>-3.6410497949858503E-5</c:v>
                </c:pt>
                <c:pt idx="196">
                  <c:v>-3.6404648083186101E-5</c:v>
                </c:pt>
                <c:pt idx="197">
                  <c:v>-3.63987861339102E-5</c:v>
                </c:pt>
                <c:pt idx="198">
                  <c:v>-3.6392912059454701E-5</c:v>
                </c:pt>
                <c:pt idx="199">
                  <c:v>-3.6387025855646999E-5</c:v>
                </c:pt>
                <c:pt idx="200">
                  <c:v>-3.6381127450852399E-5</c:v>
                </c:pt>
                <c:pt idx="201">
                  <c:v>-3.6375216861574701E-5</c:v>
                </c:pt>
                <c:pt idx="202">
                  <c:v>-3.6369294013357101E-5</c:v>
                </c:pt>
                <c:pt idx="203">
                  <c:v>-3.6363358928553597E-5</c:v>
                </c:pt>
                <c:pt idx="204">
                  <c:v>-3.6357411541666398E-5</c:v>
                </c:pt>
                <c:pt idx="205">
                  <c:v>-3.6351451823658401E-5</c:v>
                </c:pt>
                <c:pt idx="206">
                  <c:v>-3.6345479766646602E-5</c:v>
                </c:pt>
                <c:pt idx="207">
                  <c:v>-3.6339495343416803E-5</c:v>
                </c:pt>
                <c:pt idx="208">
                  <c:v>-3.6333498491658399E-5</c:v>
                </c:pt>
                <c:pt idx="209">
                  <c:v>-3.6327489183853303E-5</c:v>
                </c:pt>
                <c:pt idx="210">
                  <c:v>-3.6321467434866503E-5</c:v>
                </c:pt>
                <c:pt idx="211">
                  <c:v>-3.6315433165656102E-5</c:v>
                </c:pt>
                <c:pt idx="212">
                  <c:v>-3.6309386369052597E-5</c:v>
                </c:pt>
                <c:pt idx="213">
                  <c:v>-3.63033270213556E-5</c:v>
                </c:pt>
                <c:pt idx="214">
                  <c:v>-3.6297255089153598E-5</c:v>
                </c:pt>
                <c:pt idx="215">
                  <c:v>-3.6291170514252602E-5</c:v>
                </c:pt>
                <c:pt idx="216">
                  <c:v>-3.6285073296751402E-5</c:v>
                </c:pt>
                <c:pt idx="217">
                  <c:v>-3.6278963430821701E-5</c:v>
                </c:pt>
                <c:pt idx="218">
                  <c:v>-3.6272840809036098E-5</c:v>
                </c:pt>
                <c:pt idx="219">
                  <c:v>-3.6266705473339497E-5</c:v>
                </c:pt>
                <c:pt idx="220">
                  <c:v>-3.6260557343955698E-5</c:v>
                </c:pt>
                <c:pt idx="221">
                  <c:v>-3.6254396438338302E-5</c:v>
                </c:pt>
                <c:pt idx="222">
                  <c:v>-3.6248222683986799E-5</c:v>
                </c:pt>
                <c:pt idx="223">
                  <c:v>-3.6242036048184501E-5</c:v>
                </c:pt>
                <c:pt idx="224">
                  <c:v>-3.6235836544529897E-5</c:v>
                </c:pt>
                <c:pt idx="225">
                  <c:v>-3.6229624101590199E-5</c:v>
                </c:pt>
                <c:pt idx="226">
                  <c:v>-3.6223398699870897E-5</c:v>
                </c:pt>
                <c:pt idx="227">
                  <c:v>-3.6217160310380397E-5</c:v>
                </c:pt>
                <c:pt idx="228">
                  <c:v>-3.6210908911016797E-5</c:v>
                </c:pt>
                <c:pt idx="229">
                  <c:v>-3.6204644434885298E-5</c:v>
                </c:pt>
                <c:pt idx="230">
                  <c:v>-3.6198366882738201E-5</c:v>
                </c:pt>
                <c:pt idx="231">
                  <c:v>-3.6192076239632197E-5</c:v>
                </c:pt>
                <c:pt idx="232">
                  <c:v>-3.6185772430672701E-5</c:v>
                </c:pt>
                <c:pt idx="233">
                  <c:v>-3.6179455446400402E-5</c:v>
                </c:pt>
                <c:pt idx="234">
                  <c:v>-3.61731252665507E-5</c:v>
                </c:pt>
                <c:pt idx="235">
                  <c:v>-3.6166781838068698E-5</c:v>
                </c:pt>
                <c:pt idx="236">
                  <c:v>-3.6160425144471602E-5</c:v>
                </c:pt>
                <c:pt idx="237">
                  <c:v>-3.6154055127890202E-5</c:v>
                </c:pt>
                <c:pt idx="238">
                  <c:v>-3.6147671778487403E-5</c:v>
                </c:pt>
                <c:pt idx="239">
                  <c:v>-3.61412750725115E-5</c:v>
                </c:pt>
                <c:pt idx="240">
                  <c:v>-3.6134864950395497E-5</c:v>
                </c:pt>
                <c:pt idx="241">
                  <c:v>-3.6128441414035902E-5</c:v>
                </c:pt>
                <c:pt idx="242">
                  <c:v>-3.6122004401272597E-5</c:v>
                </c:pt>
                <c:pt idx="243">
                  <c:v>-3.6115553886823901E-5</c:v>
                </c:pt>
                <c:pt idx="244">
                  <c:v>-3.6109089845683901E-5</c:v>
                </c:pt>
                <c:pt idx="245">
                  <c:v>-3.6102612257492902E-5</c:v>
                </c:pt>
                <c:pt idx="246">
                  <c:v>-3.6096121058978198E-5</c:v>
                </c:pt>
                <c:pt idx="247">
                  <c:v>-3.6089616228893799E-5</c:v>
                </c:pt>
                <c:pt idx="248">
                  <c:v>-3.6083097725446699E-5</c:v>
                </c:pt>
                <c:pt idx="249">
                  <c:v>-3.6076565540589001E-5</c:v>
                </c:pt>
                <c:pt idx="250">
                  <c:v>-3.6070019641579499E-5</c:v>
                </c:pt>
                <c:pt idx="251">
                  <c:v>-3.6063459985715299E-5</c:v>
                </c:pt>
                <c:pt idx="252">
                  <c:v>-3.6056886477291701E-5</c:v>
                </c:pt>
                <c:pt idx="253">
                  <c:v>-3.6050299202488898E-5</c:v>
                </c:pt>
                <c:pt idx="254">
                  <c:v>-3.6043698034715201E-5</c:v>
                </c:pt>
                <c:pt idx="255">
                  <c:v>-3.6037082997912302E-5</c:v>
                </c:pt>
                <c:pt idx="256">
                  <c:v>-3.6030454040061298E-5</c:v>
                </c:pt>
                <c:pt idx="257">
                  <c:v>-3.6023811107580397E-5</c:v>
                </c:pt>
                <c:pt idx="258">
                  <c:v>-3.6017154167035601E-5</c:v>
                </c:pt>
                <c:pt idx="259">
                  <c:v>-3.6010483214715599E-5</c:v>
                </c:pt>
                <c:pt idx="260">
                  <c:v>-3.6003798185353303E-5</c:v>
                </c:pt>
                <c:pt idx="261">
                  <c:v>-3.5997099071524301E-5</c:v>
                </c:pt>
                <c:pt idx="262">
                  <c:v>-3.5990385850311099E-5</c:v>
                </c:pt>
                <c:pt idx="263">
                  <c:v>-3.5983658408436899E-5</c:v>
                </c:pt>
                <c:pt idx="264">
                  <c:v>-3.59769168265019E-5</c:v>
                </c:pt>
                <c:pt idx="265">
                  <c:v>-3.5970160971748297E-5</c:v>
                </c:pt>
                <c:pt idx="266">
                  <c:v>-3.5963390856191401E-5</c:v>
                </c:pt>
                <c:pt idx="267">
                  <c:v>-3.5956606464184203E-5</c:v>
                </c:pt>
                <c:pt idx="268">
                  <c:v>-3.59498077076363E-5</c:v>
                </c:pt>
                <c:pt idx="269">
                  <c:v>-3.5942994574795198E-5</c:v>
                </c:pt>
                <c:pt idx="270">
                  <c:v>-3.5936167063599001E-5</c:v>
                </c:pt>
                <c:pt idx="271">
                  <c:v>-3.5929325097845299E-5</c:v>
                </c:pt>
                <c:pt idx="272">
                  <c:v>-3.5922468639843897E-5</c:v>
                </c:pt>
                <c:pt idx="273">
                  <c:v>-3.5915597693442202E-5</c:v>
                </c:pt>
                <c:pt idx="274">
                  <c:v>-3.5908712225067398E-5</c:v>
                </c:pt>
                <c:pt idx="275">
                  <c:v>-3.5901812136756399E-5</c:v>
                </c:pt>
                <c:pt idx="276">
                  <c:v>-3.5894897450251299E-5</c:v>
                </c:pt>
                <c:pt idx="277">
                  <c:v>-3.5887968109776099E-5</c:v>
                </c:pt>
                <c:pt idx="278">
                  <c:v>-3.5881024084079902E-5</c:v>
                </c:pt>
                <c:pt idx="279">
                  <c:v>-3.5874065325436801E-5</c:v>
                </c:pt>
                <c:pt idx="280">
                  <c:v>-3.5867091835984998E-5</c:v>
                </c:pt>
                <c:pt idx="281">
                  <c:v>-3.5860103511999101E-5</c:v>
                </c:pt>
                <c:pt idx="282">
                  <c:v>-3.5853100381984799E-5</c:v>
                </c:pt>
                <c:pt idx="283">
                  <c:v>-3.5846082380544398E-5</c:v>
                </c:pt>
                <c:pt idx="284">
                  <c:v>-3.5839049500117201E-5</c:v>
                </c:pt>
                <c:pt idx="285">
                  <c:v>-3.5832001657490902E-5</c:v>
                </c:pt>
                <c:pt idx="286">
                  <c:v>-3.5824938848761098E-5</c:v>
                </c:pt>
                <c:pt idx="287">
                  <c:v>-3.5817861022228199E-5</c:v>
                </c:pt>
                <c:pt idx="288">
                  <c:v>-3.5810768168349199E-5</c:v>
                </c:pt>
                <c:pt idx="289">
                  <c:v>-3.5803660212411497E-5</c:v>
                </c:pt>
                <c:pt idx="290">
                  <c:v>-3.5796537161075E-5</c:v>
                </c:pt>
                <c:pt idx="291">
                  <c:v>-3.5789398937037402E-5</c:v>
                </c:pt>
                <c:pt idx="292">
                  <c:v>-3.5782245524290403E-5</c:v>
                </c:pt>
                <c:pt idx="293">
                  <c:v>-3.57750768773223E-5</c:v>
                </c:pt>
                <c:pt idx="294">
                  <c:v>-3.5767892960595703E-5</c:v>
                </c:pt>
                <c:pt idx="295">
                  <c:v>-3.57606937498321E-5</c:v>
                </c:pt>
                <c:pt idx="296">
                  <c:v>-3.5753479210820597E-5</c:v>
                </c:pt>
                <c:pt idx="297">
                  <c:v>-3.5746249289508598E-5</c:v>
                </c:pt>
                <c:pt idx="298">
                  <c:v>-3.5739003944530098E-5</c:v>
                </c:pt>
                <c:pt idx="299">
                  <c:v>-3.5731743140732701E-5</c:v>
                </c:pt>
                <c:pt idx="300">
                  <c:v>-3.5724466856624999E-5</c:v>
                </c:pt>
                <c:pt idx="301">
                  <c:v>-3.5717175035470002E-5</c:v>
                </c:pt>
                <c:pt idx="302">
                  <c:v>-3.5709867669465898E-5</c:v>
                </c:pt>
                <c:pt idx="303">
                  <c:v>-3.57025447019855E-5</c:v>
                </c:pt>
                <c:pt idx="304">
                  <c:v>-3.5695206095422503E-5</c:v>
                </c:pt>
                <c:pt idx="305">
                  <c:v>-3.5687851791254601E-5</c:v>
                </c:pt>
                <c:pt idx="306">
                  <c:v>-3.5680481778668003E-5</c:v>
                </c:pt>
                <c:pt idx="307">
                  <c:v>-3.5673096008830601E-5</c:v>
                </c:pt>
                <c:pt idx="308">
                  <c:v>-3.5665694464747303E-5</c:v>
                </c:pt>
                <c:pt idx="309">
                  <c:v>-3.5658277067621799E-5</c:v>
                </c:pt>
                <c:pt idx="310">
                  <c:v>-3.5650843809246203E-5</c:v>
                </c:pt>
                <c:pt idx="311">
                  <c:v>-3.5643394647483703E-5</c:v>
                </c:pt>
                <c:pt idx="312">
                  <c:v>-3.5635929542024997E-5</c:v>
                </c:pt>
                <c:pt idx="313">
                  <c:v>-3.5628448437620498E-5</c:v>
                </c:pt>
                <c:pt idx="314">
                  <c:v>-3.5620951312697699E-5</c:v>
                </c:pt>
                <c:pt idx="315">
                  <c:v>-3.5613438142581799E-5</c:v>
                </c:pt>
                <c:pt idx="316">
                  <c:v>-3.5605908843165103E-5</c:v>
                </c:pt>
                <c:pt idx="317">
                  <c:v>-3.55983634224163E-5</c:v>
                </c:pt>
                <c:pt idx="318">
                  <c:v>-3.5590801813845303E-5</c:v>
                </c:pt>
                <c:pt idx="319">
                  <c:v>-3.55832239975668E-5</c:v>
                </c:pt>
                <c:pt idx="320">
                  <c:v>-3.55756299084469E-5</c:v>
                </c:pt>
                <c:pt idx="321">
                  <c:v>-3.5568019535219399E-5</c:v>
                </c:pt>
                <c:pt idx="322">
                  <c:v>-3.5560392815841803E-5</c:v>
                </c:pt>
                <c:pt idx="323">
                  <c:v>-3.5552749722069597E-5</c:v>
                </c:pt>
                <c:pt idx="324">
                  <c:v>-3.5545090217494797E-5</c:v>
                </c:pt>
                <c:pt idx="325">
                  <c:v>-3.55374142430434E-5</c:v>
                </c:pt>
                <c:pt idx="326">
                  <c:v>-3.5529721783183099E-5</c:v>
                </c:pt>
                <c:pt idx="327">
                  <c:v>-3.5522012777391202E-5</c:v>
                </c:pt>
                <c:pt idx="328">
                  <c:v>-3.5514287200906997E-5</c:v>
                </c:pt>
                <c:pt idx="329">
                  <c:v>-3.5506544997340899E-5</c:v>
                </c:pt>
                <c:pt idx="330">
                  <c:v>-3.5498786159616401E-5</c:v>
                </c:pt>
                <c:pt idx="331">
                  <c:v>-3.5491010599792301E-5</c:v>
                </c:pt>
                <c:pt idx="332">
                  <c:v>-3.5483218305099399E-5</c:v>
                </c:pt>
                <c:pt idx="333">
                  <c:v>-3.5475409216764202E-5</c:v>
                </c:pt>
                <c:pt idx="334">
                  <c:v>-3.5467583332902901E-5</c:v>
                </c:pt>
                <c:pt idx="335">
                  <c:v>-3.5459740582273201E-5</c:v>
                </c:pt>
                <c:pt idx="336">
                  <c:v>-3.5451880926135698E-5</c:v>
                </c:pt>
                <c:pt idx="337">
                  <c:v>-3.5444004318037798E-5</c:v>
                </c:pt>
                <c:pt idx="338">
                  <c:v>-3.5436110738302498E-5</c:v>
                </c:pt>
                <c:pt idx="339">
                  <c:v>-3.5428200150270998E-5</c:v>
                </c:pt>
                <c:pt idx="340">
                  <c:v>-3.5420272462849201E-5</c:v>
                </c:pt>
                <c:pt idx="341">
                  <c:v>-3.5412327686827799E-5</c:v>
                </c:pt>
                <c:pt idx="342">
                  <c:v>-3.54043657400927E-5</c:v>
                </c:pt>
                <c:pt idx="343">
                  <c:v>-3.5396386622356198E-5</c:v>
                </c:pt>
                <c:pt idx="344">
                  <c:v>-3.5388390250860999E-5</c:v>
                </c:pt>
                <c:pt idx="345">
                  <c:v>-3.5380376617114201E-5</c:v>
                </c:pt>
                <c:pt idx="346">
                  <c:v>-3.5372345668999202E-5</c:v>
                </c:pt>
                <c:pt idx="347">
                  <c:v>-3.5364297368476999E-5</c:v>
                </c:pt>
                <c:pt idx="348">
                  <c:v>-3.5356231655255401E-5</c:v>
                </c:pt>
                <c:pt idx="349">
                  <c:v>-3.5348148480347803E-5</c:v>
                </c:pt>
                <c:pt idx="350">
                  <c:v>-3.5340047824204202E-5</c:v>
                </c:pt>
                <c:pt idx="351">
                  <c:v>-3.5331929656291901E-5</c:v>
                </c:pt>
                <c:pt idx="352">
                  <c:v>-3.53237939044166E-5</c:v>
                </c:pt>
                <c:pt idx="353">
                  <c:v>-3.53156405502633E-5</c:v>
                </c:pt>
                <c:pt idx="354">
                  <c:v>-3.5307469518160597E-5</c:v>
                </c:pt>
                <c:pt idx="355">
                  <c:v>-3.5299280815104997E-5</c:v>
                </c:pt>
                <c:pt idx="356">
                  <c:v>-3.5291074327657003E-5</c:v>
                </c:pt>
                <c:pt idx="357">
                  <c:v>-3.5282850097874302E-5</c:v>
                </c:pt>
                <c:pt idx="358">
                  <c:v>-3.5274608020509301E-5</c:v>
                </c:pt>
                <c:pt idx="359">
                  <c:v>-3.5266348053360002E-5</c:v>
                </c:pt>
                <c:pt idx="360">
                  <c:v>-3.52580701808585E-5</c:v>
                </c:pt>
                <c:pt idx="361">
                  <c:v>-3.5249774348828E-5</c:v>
                </c:pt>
                <c:pt idx="362">
                  <c:v>-3.5241460521871597E-5</c:v>
                </c:pt>
                <c:pt idx="363">
                  <c:v>-3.5233128625942498E-5</c:v>
                </c:pt>
                <c:pt idx="364">
                  <c:v>-3.5224778659162498E-5</c:v>
                </c:pt>
                <c:pt idx="365">
                  <c:v>-3.5216410547900299E-5</c:v>
                </c:pt>
                <c:pt idx="366">
                  <c:v>-3.5208024237401798E-5</c:v>
                </c:pt>
                <c:pt idx="367">
                  <c:v>-3.5199619725372297E-5</c:v>
                </c:pt>
                <c:pt idx="368">
                  <c:v>-3.5191196947518897E-5</c:v>
                </c:pt>
                <c:pt idx="369">
                  <c:v>-3.5182755843812502E-5</c:v>
                </c:pt>
                <c:pt idx="370">
                  <c:v>-3.51742963915248E-5</c:v>
                </c:pt>
                <c:pt idx="371">
                  <c:v>-3.5165818522343999E-5</c:v>
                </c:pt>
                <c:pt idx="372">
                  <c:v>-3.5157322198489903E-5</c:v>
                </c:pt>
                <c:pt idx="373">
                  <c:v>-3.5148807412858397E-5</c:v>
                </c:pt>
                <c:pt idx="374">
                  <c:v>-3.5140274059490799E-5</c:v>
                </c:pt>
                <c:pt idx="375">
                  <c:v>-3.5131722143380799E-5</c:v>
                </c:pt>
                <c:pt idx="376">
                  <c:v>-3.5123151582163897E-5</c:v>
                </c:pt>
                <c:pt idx="377">
                  <c:v>-3.5114562376397E-5</c:v>
                </c:pt>
                <c:pt idx="378">
                  <c:v>-3.5105954425933702E-5</c:v>
                </c:pt>
                <c:pt idx="379">
                  <c:v>-3.50973277277046E-5</c:v>
                </c:pt>
                <c:pt idx="380">
                  <c:v>-3.5088682197810002E-5</c:v>
                </c:pt>
                <c:pt idx="381">
                  <c:v>-3.5080017820647698E-5</c:v>
                </c:pt>
                <c:pt idx="382">
                  <c:v>-3.50713345604538E-5</c:v>
                </c:pt>
                <c:pt idx="383">
                  <c:v>-3.5062632338346897E-5</c:v>
                </c:pt>
                <c:pt idx="384">
                  <c:v>-3.5053911116179801E-5</c:v>
                </c:pt>
                <c:pt idx="385">
                  <c:v>-3.5045170871930497E-5</c:v>
                </c:pt>
                <c:pt idx="386">
                  <c:v>-3.5036411516117198E-5</c:v>
                </c:pt>
                <c:pt idx="387">
                  <c:v>-3.5027633047883803E-5</c:v>
                </c:pt>
                <c:pt idx="388">
                  <c:v>-3.5018835372335999E-5</c:v>
                </c:pt>
                <c:pt idx="389">
                  <c:v>-3.50100185154511E-5</c:v>
                </c:pt>
                <c:pt idx="390">
                  <c:v>-3.50011823342628E-5</c:v>
                </c:pt>
                <c:pt idx="391">
                  <c:v>-3.4992326870930299E-5</c:v>
                </c:pt>
                <c:pt idx="392">
                  <c:v>-3.4983452017148599E-5</c:v>
                </c:pt>
                <c:pt idx="393">
                  <c:v>-3.4974557766320998E-5</c:v>
                </c:pt>
                <c:pt idx="394">
                  <c:v>-3.4965644040270802E-5</c:v>
                </c:pt>
                <c:pt idx="395">
                  <c:v>-3.49567108142596E-5</c:v>
                </c:pt>
                <c:pt idx="396">
                  <c:v>-3.4947758014127401E-5</c:v>
                </c:pt>
                <c:pt idx="397">
                  <c:v>-3.4938785631781401E-5</c:v>
                </c:pt>
                <c:pt idx="398">
                  <c:v>-3.4929793566929898E-5</c:v>
                </c:pt>
                <c:pt idx="399">
                  <c:v>-3.4920781847505803E-5</c:v>
                </c:pt>
                <c:pt idx="400">
                  <c:v>-3.4911750338432898E-5</c:v>
                </c:pt>
                <c:pt idx="401">
                  <c:v>-3.4902699048844403E-5</c:v>
                </c:pt>
                <c:pt idx="402">
                  <c:v>-3.4893627913521898E-5</c:v>
                </c:pt>
                <c:pt idx="403">
                  <c:v>-3.4884536901506503E-5</c:v>
                </c:pt>
                <c:pt idx="404">
                  <c:v>-3.4875425921368399E-5</c:v>
                </c:pt>
                <c:pt idx="405">
                  <c:v>-3.4866294963495497E-5</c:v>
                </c:pt>
                <c:pt idx="406">
                  <c:v>-3.4857143964375897E-5</c:v>
                </c:pt>
                <c:pt idx="407">
                  <c:v>-3.4847972884884403E-5</c:v>
                </c:pt>
                <c:pt idx="408">
                  <c:v>-3.4838781660451603E-5</c:v>
                </c:pt>
                <c:pt idx="409">
                  <c:v>-3.4829570240108898E-5</c:v>
                </c:pt>
                <c:pt idx="410">
                  <c:v>-3.4820338588506498E-5</c:v>
                </c:pt>
                <c:pt idx="411">
                  <c:v>-3.4811086667564397E-5</c:v>
                </c:pt>
                <c:pt idx="412">
                  <c:v>-3.4801814404478298E-5</c:v>
                </c:pt>
                <c:pt idx="413">
                  <c:v>-3.4792521749151101E-5</c:v>
                </c:pt>
                <c:pt idx="414">
                  <c:v>-3.4783208683971601E-5</c:v>
                </c:pt>
                <c:pt idx="415">
                  <c:v>-3.4773875116464998E-5</c:v>
                </c:pt>
                <c:pt idx="416">
                  <c:v>-3.4764521023752301E-5</c:v>
                </c:pt>
                <c:pt idx="417">
                  <c:v>-3.4755146328005202E-5</c:v>
                </c:pt>
                <c:pt idx="418">
                  <c:v>-3.47457510273028E-5</c:v>
                </c:pt>
                <c:pt idx="419">
                  <c:v>-3.4736335021890798E-5</c:v>
                </c:pt>
                <c:pt idx="420">
                  <c:v>-3.4726898289385299E-5</c:v>
                </c:pt>
                <c:pt idx="421">
                  <c:v>-3.4717440763183303E-5</c:v>
                </c:pt>
                <c:pt idx="422">
                  <c:v>-3.4707962420576602E-5</c:v>
                </c:pt>
                <c:pt idx="423">
                  <c:v>-3.4698463186889199E-5</c:v>
                </c:pt>
                <c:pt idx="424">
                  <c:v>-3.4688943011303299E-5</c:v>
                </c:pt>
                <c:pt idx="425">
                  <c:v>-3.46794018552429E-5</c:v>
                </c:pt>
                <c:pt idx="426">
                  <c:v>-3.4669839630794297E-5</c:v>
                </c:pt>
                <c:pt idx="427">
                  <c:v>-3.4660256351124603E-5</c:v>
                </c:pt>
                <c:pt idx="428">
                  <c:v>-3.4650651912824303E-5</c:v>
                </c:pt>
                <c:pt idx="429">
                  <c:v>-3.4641026286513503E-5</c:v>
                </c:pt>
                <c:pt idx="430">
                  <c:v>-3.4631379406005298E-5</c:v>
                </c:pt>
                <c:pt idx="431">
                  <c:v>-3.4621711240704698E-5</c:v>
                </c:pt>
                <c:pt idx="432">
                  <c:v>-3.4612021713031797E-5</c:v>
                </c:pt>
                <c:pt idx="433">
                  <c:v>-3.4602310794744898E-5</c:v>
                </c:pt>
                <c:pt idx="434">
                  <c:v>-3.4592578431001803E-5</c:v>
                </c:pt>
                <c:pt idx="435">
                  <c:v>-3.4582824540919498E-5</c:v>
                </c:pt>
                <c:pt idx="436">
                  <c:v>-3.4573049104621501E-5</c:v>
                </c:pt>
                <c:pt idx="437">
                  <c:v>-3.4563252052836001E-5</c:v>
                </c:pt>
                <c:pt idx="438">
                  <c:v>-3.45534333306042E-5</c:v>
                </c:pt>
                <c:pt idx="439">
                  <c:v>-3.4543592906636898E-5</c:v>
                </c:pt>
                <c:pt idx="440">
                  <c:v>-3.4533730689605999E-5</c:v>
                </c:pt>
                <c:pt idx="441">
                  <c:v>-3.45238466592846E-5</c:v>
                </c:pt>
                <c:pt idx="442">
                  <c:v>-3.4513940782065701E-5</c:v>
                </c:pt>
                <c:pt idx="443">
                  <c:v>-3.4504012949429202E-5</c:v>
                </c:pt>
                <c:pt idx="444">
                  <c:v>-3.4494063138346797E-5</c:v>
                </c:pt>
                <c:pt idx="445">
                  <c:v>-3.4484091276152798E-5</c:v>
                </c:pt>
                <c:pt idx="446">
                  <c:v>-3.4474097350191001E-5</c:v>
                </c:pt>
                <c:pt idx="447">
                  <c:v>-3.4464081248595302E-5</c:v>
                </c:pt>
                <c:pt idx="448">
                  <c:v>-3.4454042988532899E-5</c:v>
                </c:pt>
                <c:pt idx="449">
                  <c:v>-3.4443982444908001E-5</c:v>
                </c:pt>
                <c:pt idx="450">
                  <c:v>-3.44338996088393E-5</c:v>
                </c:pt>
                <c:pt idx="451">
                  <c:v>-3.4423794398662702E-5</c:v>
                </c:pt>
                <c:pt idx="452">
                  <c:v>-3.4413666784950703E-5</c:v>
                </c:pt>
                <c:pt idx="453">
                  <c:v>-3.44035167061832E-5</c:v>
                </c:pt>
                <c:pt idx="454">
                  <c:v>-3.4393344085185502E-5</c:v>
                </c:pt>
                <c:pt idx="455">
                  <c:v>-3.4383148887711397E-5</c:v>
                </c:pt>
                <c:pt idx="456">
                  <c:v>-3.4372931052499403E-5</c:v>
                </c:pt>
                <c:pt idx="457">
                  <c:v>-3.4362690537069197E-5</c:v>
                </c:pt>
                <c:pt idx="458">
                  <c:v>-3.4352427283668197E-5</c:v>
                </c:pt>
                <c:pt idx="459">
                  <c:v>-3.4342141210072401E-5</c:v>
                </c:pt>
                <c:pt idx="460">
                  <c:v>-3.4331832277174899E-5</c:v>
                </c:pt>
                <c:pt idx="461">
                  <c:v>-3.4321500435835999E-5</c:v>
                </c:pt>
                <c:pt idx="462">
                  <c:v>-3.4311145610503402E-5</c:v>
                </c:pt>
                <c:pt idx="463">
                  <c:v>-3.4300767786661397E-5</c:v>
                </c:pt>
                <c:pt idx="464">
                  <c:v>-3.4290366868232203E-5</c:v>
                </c:pt>
                <c:pt idx="465">
                  <c:v>-3.4279942812543302E-5</c:v>
                </c:pt>
                <c:pt idx="466">
                  <c:v>-3.4269495572381302E-5</c:v>
                </c:pt>
                <c:pt idx="467">
                  <c:v>-3.4259025084279602E-5</c:v>
                </c:pt>
                <c:pt idx="468">
                  <c:v>-3.4248531269952003E-5</c:v>
                </c:pt>
                <c:pt idx="469">
                  <c:v>-3.4238014073767901E-5</c:v>
                </c:pt>
                <c:pt idx="470">
                  <c:v>-3.4227473483077401E-5</c:v>
                </c:pt>
                <c:pt idx="471">
                  <c:v>-3.4216909417134703E-5</c:v>
                </c:pt>
                <c:pt idx="472">
                  <c:v>-3.4206321793763698E-5</c:v>
                </c:pt>
                <c:pt idx="473">
                  <c:v>-3.4195710605934298E-5</c:v>
                </c:pt>
                <c:pt idx="474">
                  <c:v>-3.4185075748776797E-5</c:v>
                </c:pt>
                <c:pt idx="475">
                  <c:v>-3.4174417166087097E-5</c:v>
                </c:pt>
                <c:pt idx="476">
                  <c:v>-3.4163734824492797E-5</c:v>
                </c:pt>
                <c:pt idx="477">
                  <c:v>-3.4153028663609297E-5</c:v>
                </c:pt>
                <c:pt idx="478">
                  <c:v>-3.4142298625364697E-5</c:v>
                </c:pt>
                <c:pt idx="479">
                  <c:v>-3.41315446359193E-5</c:v>
                </c:pt>
                <c:pt idx="480">
                  <c:v>-3.4120766642033302E-5</c:v>
                </c:pt>
                <c:pt idx="481">
                  <c:v>-3.4109964592931701E-5</c:v>
                </c:pt>
                <c:pt idx="482">
                  <c:v>-3.4099138418516198E-5</c:v>
                </c:pt>
                <c:pt idx="483">
                  <c:v>-3.4088288076552497E-5</c:v>
                </c:pt>
                <c:pt idx="484">
                  <c:v>-3.4077413502828901E-5</c:v>
                </c:pt>
                <c:pt idx="485">
                  <c:v>-3.4066514629846701E-5</c:v>
                </c:pt>
                <c:pt idx="486">
                  <c:v>-3.4055591379712397E-5</c:v>
                </c:pt>
                <c:pt idx="487">
                  <c:v>-3.4044643738674503E-5</c:v>
                </c:pt>
                <c:pt idx="488">
                  <c:v>-3.4033671610648101E-5</c:v>
                </c:pt>
                <c:pt idx="489">
                  <c:v>-3.4022674943690497E-5</c:v>
                </c:pt>
                <c:pt idx="490">
                  <c:v>-3.4011653702955899E-5</c:v>
                </c:pt>
                <c:pt idx="491">
                  <c:v>-3.40006077884656E-5</c:v>
                </c:pt>
                <c:pt idx="492">
                  <c:v>-3.3989537170382498E-5</c:v>
                </c:pt>
                <c:pt idx="493">
                  <c:v>-3.3978441766868501E-5</c:v>
                </c:pt>
                <c:pt idx="494">
                  <c:v>-3.3967321529580902E-5</c:v>
                </c:pt>
                <c:pt idx="495">
                  <c:v>-3.39561763727281E-5</c:v>
                </c:pt>
                <c:pt idx="496">
                  <c:v>-3.3945006291503398E-5</c:v>
                </c:pt>
                <c:pt idx="497">
                  <c:v>-3.39338111852342E-5</c:v>
                </c:pt>
                <c:pt idx="498">
                  <c:v>-3.3922590995332599E-5</c:v>
                </c:pt>
                <c:pt idx="499">
                  <c:v>-3.3911345657766198E-5</c:v>
                </c:pt>
                <c:pt idx="500">
                  <c:v>-3.3900075115714502E-5</c:v>
                </c:pt>
                <c:pt idx="501">
                  <c:v>-3.3888779305460697E-5</c:v>
                </c:pt>
                <c:pt idx="502">
                  <c:v>-3.3877458175269298E-5</c:v>
                </c:pt>
                <c:pt idx="503">
                  <c:v>-3.3866111645177299E-5</c:v>
                </c:pt>
                <c:pt idx="504">
                  <c:v>-3.3854739670338798E-5</c:v>
                </c:pt>
                <c:pt idx="505">
                  <c:v>-3.3843342193422701E-5</c:v>
                </c:pt>
                <c:pt idx="506">
                  <c:v>-3.3831919121028603E-5</c:v>
                </c:pt>
                <c:pt idx="507">
                  <c:v>-3.38204704092572E-5</c:v>
                </c:pt>
                <c:pt idx="508">
                  <c:v>-3.3808995993155801E-5</c:v>
                </c:pt>
                <c:pt idx="509">
                  <c:v>-3.3797495827741998E-5</c:v>
                </c:pt>
                <c:pt idx="510">
                  <c:v>-3.3785969815604901E-5</c:v>
                </c:pt>
                <c:pt idx="511">
                  <c:v>-3.3774417920950903E-5</c:v>
                </c:pt>
                <c:pt idx="512">
                  <c:v>-3.3762840065413702E-5</c:v>
                </c:pt>
                <c:pt idx="513">
                  <c:v>-3.3751236180374597E-5</c:v>
                </c:pt>
                <c:pt idx="514">
                  <c:v>-3.3739606243993601E-5</c:v>
                </c:pt>
                <c:pt idx="515">
                  <c:v>-3.37279501276923E-5</c:v>
                </c:pt>
                <c:pt idx="516">
                  <c:v>-3.37162678173902E-5</c:v>
                </c:pt>
                <c:pt idx="517">
                  <c:v>-3.3704559206632302E-5</c:v>
                </c:pt>
                <c:pt idx="518">
                  <c:v>-3.3692824284331602E-5</c:v>
                </c:pt>
                <c:pt idx="519">
                  <c:v>-3.3681062940565999E-5</c:v>
                </c:pt>
                <c:pt idx="520">
                  <c:v>-3.3669275122265402E-5</c:v>
                </c:pt>
                <c:pt idx="521">
                  <c:v>-3.3657460779638599E-5</c:v>
                </c:pt>
                <c:pt idx="522">
                  <c:v>-3.3645619827497698E-5</c:v>
                </c:pt>
                <c:pt idx="523">
                  <c:v>-3.3633752206276401E-5</c:v>
                </c:pt>
                <c:pt idx="524">
                  <c:v>-3.3621857860565803E-5</c:v>
                </c:pt>
                <c:pt idx="525">
                  <c:v>-3.3609936703484197E-5</c:v>
                </c:pt>
                <c:pt idx="526">
                  <c:v>-3.3597988693716697E-5</c:v>
                </c:pt>
                <c:pt idx="527">
                  <c:v>-3.3586013764184799E-5</c:v>
                </c:pt>
                <c:pt idx="528">
                  <c:v>-3.3574011819930398E-5</c:v>
                </c:pt>
                <c:pt idx="529">
                  <c:v>-3.3561982820902698E-5</c:v>
                </c:pt>
                <c:pt idx="530">
                  <c:v>-3.3549926678388803E-5</c:v>
                </c:pt>
                <c:pt idx="531">
                  <c:v>-3.3537843345869601E-5</c:v>
                </c:pt>
                <c:pt idx="532">
                  <c:v>-3.3525732753071898E-5</c:v>
                </c:pt>
                <c:pt idx="533">
                  <c:v>-3.3513594814408803E-5</c:v>
                </c:pt>
                <c:pt idx="534">
                  <c:v>-3.35014294925495E-5</c:v>
                </c:pt>
                <c:pt idx="535">
                  <c:v>-3.3489236706833697E-5</c:v>
                </c:pt>
                <c:pt idx="536">
                  <c:v>-3.34770163748244E-5</c:v>
                </c:pt>
                <c:pt idx="537">
                  <c:v>-3.3464768448385603E-5</c:v>
                </c:pt>
                <c:pt idx="538">
                  <c:v>-3.3452492838157997E-5</c:v>
                </c:pt>
                <c:pt idx="539">
                  <c:v>-3.3440189504149201E-5</c:v>
                </c:pt>
                <c:pt idx="540">
                  <c:v>-3.3427858344061799E-5</c:v>
                </c:pt>
                <c:pt idx="541">
                  <c:v>-3.3415499326889201E-5</c:v>
                </c:pt>
                <c:pt idx="542">
                  <c:v>-3.3403112358069102E-5</c:v>
                </c:pt>
                <c:pt idx="543">
                  <c:v>-3.3390697373405202E-5</c:v>
                </c:pt>
                <c:pt idx="544">
                  <c:v>-3.3378254305127999E-5</c:v>
                </c:pt>
                <c:pt idx="545">
                  <c:v>-3.3365783072344798E-5</c:v>
                </c:pt>
                <c:pt idx="546">
                  <c:v>-3.3353283622233701E-5</c:v>
                </c:pt>
                <c:pt idx="547">
                  <c:v>-3.3340755873595997E-5</c:v>
                </c:pt>
                <c:pt idx="548">
                  <c:v>-3.3328199768187401E-5</c:v>
                </c:pt>
                <c:pt idx="549">
                  <c:v>-3.3315615225226099E-5</c:v>
                </c:pt>
                <c:pt idx="550">
                  <c:v>-3.3303002174214702E-5</c:v>
                </c:pt>
                <c:pt idx="551">
                  <c:v>-3.3290360558901903E-5</c:v>
                </c:pt>
                <c:pt idx="552">
                  <c:v>-3.3277690285948302E-5</c:v>
                </c:pt>
                <c:pt idx="553">
                  <c:v>-3.3264991300862799E-5</c:v>
                </c:pt>
                <c:pt idx="554">
                  <c:v>-3.3252263509899102E-5</c:v>
                </c:pt>
                <c:pt idx="555">
                  <c:v>-3.3239506882143197E-5</c:v>
                </c:pt>
                <c:pt idx="556">
                  <c:v>-3.32267212985237E-5</c:v>
                </c:pt>
                <c:pt idx="557">
                  <c:v>-3.3213906713582297E-5</c:v>
                </c:pt>
                <c:pt idx="558">
                  <c:v>-3.3201063053758703E-5</c:v>
                </c:pt>
                <c:pt idx="559">
                  <c:v>-3.3188190257553901E-5</c:v>
                </c:pt>
                <c:pt idx="560">
                  <c:v>-3.3175288218281401E-5</c:v>
                </c:pt>
                <c:pt idx="561">
                  <c:v>-3.3162356905232099E-5</c:v>
                </c:pt>
                <c:pt idx="562">
                  <c:v>-3.3149396193901001E-5</c:v>
                </c:pt>
                <c:pt idx="563">
                  <c:v>-3.3136406048648599E-5</c:v>
                </c:pt>
                <c:pt idx="564">
                  <c:v>-3.3123386397399999E-5</c:v>
                </c:pt>
                <c:pt idx="565">
                  <c:v>-3.3110337148846798E-5</c:v>
                </c:pt>
                <c:pt idx="566">
                  <c:v>-3.3097258237815597E-5</c:v>
                </c:pt>
                <c:pt idx="567">
                  <c:v>-3.3084149580770998E-5</c:v>
                </c:pt>
                <c:pt idx="568">
                  <c:v>-3.3071011114063102E-5</c:v>
                </c:pt>
                <c:pt idx="569">
                  <c:v>-3.30578427547184E-5</c:v>
                </c:pt>
                <c:pt idx="570">
                  <c:v>-3.3044644434422103E-5</c:v>
                </c:pt>
                <c:pt idx="571">
                  <c:v>-3.3031416087259702E-5</c:v>
                </c:pt>
                <c:pt idx="572">
                  <c:v>-3.3018157612524297E-5</c:v>
                </c:pt>
                <c:pt idx="573">
                  <c:v>-3.3004868941241699E-5</c:v>
                </c:pt>
                <c:pt idx="574">
                  <c:v>-3.2991550020359E-5</c:v>
                </c:pt>
                <c:pt idx="575">
                  <c:v>-3.2978200744448701E-5</c:v>
                </c:pt>
                <c:pt idx="576">
                  <c:v>-3.29648210624256E-5</c:v>
                </c:pt>
                <c:pt idx="577">
                  <c:v>-3.2951410875113402E-5</c:v>
                </c:pt>
                <c:pt idx="578">
                  <c:v>-3.2937970112708698E-5</c:v>
                </c:pt>
                <c:pt idx="579">
                  <c:v>-3.2924498693669E-5</c:v>
                </c:pt>
                <c:pt idx="580">
                  <c:v>-3.2910996558638401E-5</c:v>
                </c:pt>
                <c:pt idx="581">
                  <c:v>-3.2897463610936601E-5</c:v>
                </c:pt>
                <c:pt idx="582">
                  <c:v>-3.28838997861374E-5</c:v>
                </c:pt>
                <c:pt idx="583">
                  <c:v>-3.2870304977416899E-5</c:v>
                </c:pt>
                <c:pt idx="584">
                  <c:v>-3.2856679153669499E-5</c:v>
                </c:pt>
                <c:pt idx="585">
                  <c:v>-3.28430222107945E-5</c:v>
                </c:pt>
                <c:pt idx="586">
                  <c:v>-3.2829334048655403E-5</c:v>
                </c:pt>
                <c:pt idx="587">
                  <c:v>-3.28156146373744E-5</c:v>
                </c:pt>
                <c:pt idx="588">
                  <c:v>-3.2801863842912302E-5</c:v>
                </c:pt>
                <c:pt idx="589">
                  <c:v>-3.2788081614072703E-5</c:v>
                </c:pt>
                <c:pt idx="590">
                  <c:v>-3.2774267866288803E-5</c:v>
                </c:pt>
                <c:pt idx="591">
                  <c:v>-3.2760422514371998E-5</c:v>
                </c:pt>
                <c:pt idx="592">
                  <c:v>-3.2746545492399699E-5</c:v>
                </c:pt>
                <c:pt idx="593">
                  <c:v>-3.2732636706199799E-5</c:v>
                </c:pt>
                <c:pt idx="594">
                  <c:v>-3.27186960864968E-5</c:v>
                </c:pt>
                <c:pt idx="595">
                  <c:v>-3.2704723534319498E-5</c:v>
                </c:pt>
                <c:pt idx="596">
                  <c:v>-3.2690718959921098E-5</c:v>
                </c:pt>
                <c:pt idx="597">
                  <c:v>-3.26766823181309E-5</c:v>
                </c:pt>
                <c:pt idx="598">
                  <c:v>-3.2662613502688301E-5</c:v>
                </c:pt>
                <c:pt idx="599">
                  <c:v>-3.2648512422495701E-5</c:v>
                </c:pt>
                <c:pt idx="600">
                  <c:v>-3.2634379013528E-5</c:v>
                </c:pt>
                <c:pt idx="601">
                  <c:v>-3.26202131730837E-5</c:v>
                </c:pt>
                <c:pt idx="602">
                  <c:v>-3.26060148383667E-5</c:v>
                </c:pt>
                <c:pt idx="603">
                  <c:v>-3.2591783895042499E-5</c:v>
                </c:pt>
                <c:pt idx="604">
                  <c:v>-3.2577520295196402E-5</c:v>
                </c:pt>
                <c:pt idx="605">
                  <c:v>-3.2563223936273902E-5</c:v>
                </c:pt>
                <c:pt idx="606">
                  <c:v>-3.25488947149263E-5</c:v>
                </c:pt>
                <c:pt idx="607">
                  <c:v>-3.2534532584465499E-5</c:v>
                </c:pt>
                <c:pt idx="608">
                  <c:v>-3.2520137440265197E-5</c:v>
                </c:pt>
                <c:pt idx="609">
                  <c:v>-3.2505709173843301E-5</c:v>
                </c:pt>
                <c:pt idx="610">
                  <c:v>-3.24912477167102E-5</c:v>
                </c:pt>
                <c:pt idx="611">
                  <c:v>-3.2476753000884701E-5</c:v>
                </c:pt>
                <c:pt idx="612">
                  <c:v>-3.2462224905175398E-5</c:v>
                </c:pt>
                <c:pt idx="613">
                  <c:v>-3.2447663369255302E-5</c:v>
                </c:pt>
                <c:pt idx="614">
                  <c:v>-3.2433068303761098E-5</c:v>
                </c:pt>
                <c:pt idx="615">
                  <c:v>-3.2418439593303497E-5</c:v>
                </c:pt>
                <c:pt idx="616">
                  <c:v>-3.2403777173597099E-5</c:v>
                </c:pt>
                <c:pt idx="617">
                  <c:v>-3.2389080943562099E-5</c:v>
                </c:pt>
                <c:pt idx="618">
                  <c:v>-3.2374350820347597E-5</c:v>
                </c:pt>
                <c:pt idx="619">
                  <c:v>-3.2359586711767501E-5</c:v>
                </c:pt>
                <c:pt idx="620">
                  <c:v>-3.2344788517085401E-5</c:v>
                </c:pt>
                <c:pt idx="621">
                  <c:v>-3.2329956175565803E-5</c:v>
                </c:pt>
                <c:pt idx="622">
                  <c:v>-3.2315089559772201E-5</c:v>
                </c:pt>
                <c:pt idx="623">
                  <c:v>-3.2300188614672497E-5</c:v>
                </c:pt>
                <c:pt idx="624">
                  <c:v>-3.2285253210121402E-5</c:v>
                </c:pt>
                <c:pt idx="625">
                  <c:v>-3.2270283271630898E-5</c:v>
                </c:pt>
                <c:pt idx="626">
                  <c:v>-3.2255278715874397E-5</c:v>
                </c:pt>
                <c:pt idx="627">
                  <c:v>-3.2240239439924901E-5</c:v>
                </c:pt>
                <c:pt idx="628">
                  <c:v>-3.2225165350818897E-5</c:v>
                </c:pt>
                <c:pt idx="629">
                  <c:v>-3.2210056339795098E-5</c:v>
                </c:pt>
                <c:pt idx="630">
                  <c:v>-3.2194912343265603E-5</c:v>
                </c:pt>
                <c:pt idx="631">
                  <c:v>-3.2179733235509301E-5</c:v>
                </c:pt>
                <c:pt idx="632">
                  <c:v>-3.2164518944887102E-5</c:v>
                </c:pt>
                <c:pt idx="633">
                  <c:v>-3.2149269362620303E-5</c:v>
                </c:pt>
                <c:pt idx="634">
                  <c:v>-3.2133984406526298E-5</c:v>
                </c:pt>
                <c:pt idx="635">
                  <c:v>-3.2118663938712697E-5</c:v>
                </c:pt>
                <c:pt idx="636">
                  <c:v>-3.2103307910218299E-5</c:v>
                </c:pt>
                <c:pt idx="637">
                  <c:v>-3.20879162154501E-5</c:v>
                </c:pt>
                <c:pt idx="638">
                  <c:v>-3.2072488707638899E-5</c:v>
                </c:pt>
                <c:pt idx="639">
                  <c:v>-3.2057025350269797E-5</c:v>
                </c:pt>
                <c:pt idx="640">
                  <c:v>-3.2041526025769703E-5</c:v>
                </c:pt>
                <c:pt idx="641">
                  <c:v>-3.2025990619083202E-5</c:v>
                </c:pt>
                <c:pt idx="642">
                  <c:v>-3.2010419018800099E-5</c:v>
                </c:pt>
                <c:pt idx="643">
                  <c:v>-3.1994811155743098E-5</c:v>
                </c:pt>
                <c:pt idx="644">
                  <c:v>-3.1979166922353699E-5</c:v>
                </c:pt>
                <c:pt idx="645">
                  <c:v>-3.1963486207335398E-5</c:v>
                </c:pt>
                <c:pt idx="646">
                  <c:v>-3.1947768907523201E-5</c:v>
                </c:pt>
                <c:pt idx="647">
                  <c:v>-3.1932014925430499E-5</c:v>
                </c:pt>
                <c:pt idx="648">
                  <c:v>-3.1916224152833601E-5</c:v>
                </c:pt>
                <c:pt idx="649">
                  <c:v>-3.1900396475311603E-5</c:v>
                </c:pt>
                <c:pt idx="650">
                  <c:v>-3.1884531808751301E-5</c:v>
                </c:pt>
                <c:pt idx="651">
                  <c:v>-3.1868630040743901E-5</c:v>
                </c:pt>
                <c:pt idx="652">
                  <c:v>-3.1852691049514398E-5</c:v>
                </c:pt>
                <c:pt idx="653">
                  <c:v>-3.1836714759260999E-5</c:v>
                </c:pt>
                <c:pt idx="654">
                  <c:v>-3.1820701031300098E-5</c:v>
                </c:pt>
                <c:pt idx="655">
                  <c:v>-3.18046497631938E-5</c:v>
                </c:pt>
                <c:pt idx="656">
                  <c:v>-3.1788560860152999E-5</c:v>
                </c:pt>
                <c:pt idx="657">
                  <c:v>-3.1772434207535399E-5</c:v>
                </c:pt>
                <c:pt idx="658">
                  <c:v>-3.1756269697549401E-5</c:v>
                </c:pt>
                <c:pt idx="659">
                  <c:v>-3.1740067206620502E-5</c:v>
                </c:pt>
                <c:pt idx="660">
                  <c:v>-3.1723826628248898E-5</c:v>
                </c:pt>
                <c:pt idx="661">
                  <c:v>-3.17075478663209E-5</c:v>
                </c:pt>
                <c:pt idx="662">
                  <c:v>-3.1691230789049701E-5</c:v>
                </c:pt>
                <c:pt idx="663">
                  <c:v>-3.16748752860598E-5</c:v>
                </c:pt>
                <c:pt idx="664">
                  <c:v>-3.16584812512789E-5</c:v>
                </c:pt>
                <c:pt idx="665">
                  <c:v>-3.1642048568985699E-5</c:v>
                </c:pt>
                <c:pt idx="666">
                  <c:v>-3.1625577129529499E-5</c:v>
                </c:pt>
                <c:pt idx="667">
                  <c:v>-3.1609066775420698E-5</c:v>
                </c:pt>
                <c:pt idx="668">
                  <c:v>-3.1592517446973201E-5</c:v>
                </c:pt>
                <c:pt idx="669">
                  <c:v>-3.15759289803444E-5</c:v>
                </c:pt>
                <c:pt idx="670">
                  <c:v>-3.1559301280624303E-5</c:v>
                </c:pt>
                <c:pt idx="671">
                  <c:v>-3.1542634219233097E-5</c:v>
                </c:pt>
                <c:pt idx="672">
                  <c:v>-3.1525927691012998E-5</c:v>
                </c:pt>
                <c:pt idx="673">
                  <c:v>-3.1509181557266101E-5</c:v>
                </c:pt>
                <c:pt idx="674">
                  <c:v>-3.1492395696584497E-5</c:v>
                </c:pt>
                <c:pt idx="675">
                  <c:v>-3.1475569983285599E-5</c:v>
                </c:pt>
                <c:pt idx="676">
                  <c:v>-3.14587043062816E-5</c:v>
                </c:pt>
                <c:pt idx="677">
                  <c:v>-3.1441798522753697E-5</c:v>
                </c:pt>
                <c:pt idx="678">
                  <c:v>-3.1424852526571103E-5</c:v>
                </c:pt>
                <c:pt idx="679">
                  <c:v>-3.1407866196405102E-5</c:v>
                </c:pt>
                <c:pt idx="680">
                  <c:v>-3.1390839365154397E-5</c:v>
                </c:pt>
                <c:pt idx="681">
                  <c:v>-3.13737719379424E-5</c:v>
                </c:pt>
                <c:pt idx="682">
                  <c:v>-3.13566637674036E-5</c:v>
                </c:pt>
                <c:pt idx="683">
                  <c:v>-3.1339514725882298E-5</c:v>
                </c:pt>
                <c:pt idx="684">
                  <c:v>-3.1322324701181398E-5</c:v>
                </c:pt>
                <c:pt idx="685">
                  <c:v>-3.1305093537597297E-5</c:v>
                </c:pt>
                <c:pt idx="686">
                  <c:v>-3.12878211117361E-5</c:v>
                </c:pt>
                <c:pt idx="687">
                  <c:v>-3.1270507277425202E-5</c:v>
                </c:pt>
                <c:pt idx="688">
                  <c:v>-3.1253151918648099E-5</c:v>
                </c:pt>
                <c:pt idx="689">
                  <c:v>-3.1235754869241098E-5</c:v>
                </c:pt>
                <c:pt idx="690">
                  <c:v>-3.1218316007140301E-5</c:v>
                </c:pt>
                <c:pt idx="691">
                  <c:v>-3.1200835193662899E-5</c:v>
                </c:pt>
                <c:pt idx="692">
                  <c:v>-3.1183312291897402E-5</c:v>
                </c:pt>
                <c:pt idx="693">
                  <c:v>-3.1165747153795597E-5</c:v>
                </c:pt>
                <c:pt idx="694">
                  <c:v>-3.1148139614748203E-5</c:v>
                </c:pt>
                <c:pt idx="695">
                  <c:v>-3.11304895738157E-5</c:v>
                </c:pt>
                <c:pt idx="696">
                  <c:v>-3.1112796863447003E-5</c:v>
                </c:pt>
                <c:pt idx="697">
                  <c:v>-3.1095061318719097E-5</c:v>
                </c:pt>
                <c:pt idx="698">
                  <c:v>-3.1077282821108601E-5</c:v>
                </c:pt>
                <c:pt idx="699">
                  <c:v>-3.1059461191986397E-5</c:v>
                </c:pt>
                <c:pt idx="700">
                  <c:v>-3.1041596307213402E-5</c:v>
                </c:pt>
                <c:pt idx="701">
                  <c:v>-3.1023687995604197E-5</c:v>
                </c:pt>
                <c:pt idx="702">
                  <c:v>-3.10057361150246E-5</c:v>
                </c:pt>
                <c:pt idx="703">
                  <c:v>-3.0987740512739398E-5</c:v>
                </c:pt>
                <c:pt idx="704">
                  <c:v>-3.0969701014857702E-5</c:v>
                </c:pt>
                <c:pt idx="705">
                  <c:v>-3.0951617447165603E-5</c:v>
                </c:pt>
                <c:pt idx="706">
                  <c:v>-3.0933489699035699E-5</c:v>
                </c:pt>
                <c:pt idx="707">
                  <c:v>-3.0915317566097697E-5</c:v>
                </c:pt>
                <c:pt idx="708">
                  <c:v>-3.0897100916352097E-5</c:v>
                </c:pt>
                <c:pt idx="709">
                  <c:v>-3.0878839560654902E-5</c:v>
                </c:pt>
                <c:pt idx="710">
                  <c:v>-3.0860533349323398E-5</c:v>
                </c:pt>
                <c:pt idx="711">
                  <c:v>-3.0842182096230802E-5</c:v>
                </c:pt>
                <c:pt idx="712">
                  <c:v>-3.0823785650873602E-5</c:v>
                </c:pt>
                <c:pt idx="713">
                  <c:v>-3.08053438187965E-5</c:v>
                </c:pt>
                <c:pt idx="714">
                  <c:v>-3.0786856443492202E-5</c:v>
                </c:pt>
                <c:pt idx="715">
                  <c:v>-3.07683233446595E-5</c:v>
                </c:pt>
                <c:pt idx="716">
                  <c:v>-3.0749744350573101E-5</c:v>
                </c:pt>
                <c:pt idx="717">
                  <c:v>-3.0731119267746898E-5</c:v>
                </c:pt>
                <c:pt idx="718">
                  <c:v>-3.07124479243519E-5</c:v>
                </c:pt>
                <c:pt idx="719">
                  <c:v>-3.0693730135255098E-5</c:v>
                </c:pt>
                <c:pt idx="720">
                  <c:v>-3.0674965719444697E-5</c:v>
                </c:pt>
                <c:pt idx="721">
                  <c:v>-3.0656154474356401E-5</c:v>
                </c:pt>
                <c:pt idx="722">
                  <c:v>-3.0637296227782902E-5</c:v>
                </c:pt>
                <c:pt idx="723">
                  <c:v>-3.0618390781283198E-5</c:v>
                </c:pt>
                <c:pt idx="724">
                  <c:v>-3.0599437938601002E-5</c:v>
                </c:pt>
                <c:pt idx="725">
                  <c:v>-3.0580437503962802E-5</c:v>
                </c:pt>
                <c:pt idx="726">
                  <c:v>-3.0561389288981402E-5</c:v>
                </c:pt>
                <c:pt idx="727">
                  <c:v>-3.05422930672319E-5</c:v>
                </c:pt>
                <c:pt idx="728">
                  <c:v>-3.0523148670933101E-5</c:v>
                </c:pt>
                <c:pt idx="729">
                  <c:v>-3.0503955873915101E-5</c:v>
                </c:pt>
                <c:pt idx="730">
                  <c:v>-3.0484714457151801E-5</c:v>
                </c:pt>
                <c:pt idx="731">
                  <c:v>-3.0465424225395502E-5</c:v>
                </c:pt>
                <c:pt idx="732">
                  <c:v>-3.0446084960457699E-5</c:v>
                </c:pt>
                <c:pt idx="733">
                  <c:v>-3.0426696453008901E-5</c:v>
                </c:pt>
                <c:pt idx="734">
                  <c:v>-3.0407258462466099E-5</c:v>
                </c:pt>
                <c:pt idx="735">
                  <c:v>-3.0387770804704199E-5</c:v>
                </c:pt>
                <c:pt idx="736">
                  <c:v>-3.0368233208537701E-5</c:v>
                </c:pt>
                <c:pt idx="737">
                  <c:v>-3.0348645502657499E-5</c:v>
                </c:pt>
                <c:pt idx="738">
                  <c:v>-3.03290074098321E-5</c:v>
                </c:pt>
                <c:pt idx="739">
                  <c:v>-3.0309318710971E-5</c:v>
                </c:pt>
                <c:pt idx="740">
                  <c:v>-3.0289579169704699E-5</c:v>
                </c:pt>
                <c:pt idx="741">
                  <c:v>-3.0269788544831998E-5</c:v>
                </c:pt>
                <c:pt idx="742">
                  <c:v>-3.0249946595392099E-5</c:v>
                </c:pt>
                <c:pt idx="743">
                  <c:v>-3.0230053092111501E-5</c:v>
                </c:pt>
                <c:pt idx="744">
                  <c:v>-3.02101077538703E-5</c:v>
                </c:pt>
                <c:pt idx="745">
                  <c:v>-3.0190110350041602E-5</c:v>
                </c:pt>
                <c:pt idx="746">
                  <c:v>-3.0170060617279101E-5</c:v>
                </c:pt>
                <c:pt idx="747">
                  <c:v>-3.01499582944003E-5</c:v>
                </c:pt>
                <c:pt idx="748">
                  <c:v>-3.0129803114331402E-5</c:v>
                </c:pt>
                <c:pt idx="749">
                  <c:v>-3.0109594821355602E-5</c:v>
                </c:pt>
                <c:pt idx="750">
                  <c:v>-3.0089333141094398E-5</c:v>
                </c:pt>
                <c:pt idx="751">
                  <c:v>-3.0069017782363801E-5</c:v>
                </c:pt>
                <c:pt idx="752">
                  <c:v>-3.00486484883746E-5</c:v>
                </c:pt>
                <c:pt idx="753">
                  <c:v>-3.0028224946010299E-5</c:v>
                </c:pt>
                <c:pt idx="754">
                  <c:v>-3.0007746922544599E-5</c:v>
                </c:pt>
                <c:pt idx="755">
                  <c:v>-2.99872140575709E-5</c:v>
                </c:pt>
                <c:pt idx="756">
                  <c:v>-2.9966626102559101E-5</c:v>
                </c:pt>
                <c:pt idx="757">
                  <c:v>-2.9945982749130401E-5</c:v>
                </c:pt>
                <c:pt idx="758">
                  <c:v>-2.99252836808049E-5</c:v>
                </c:pt>
                <c:pt idx="759">
                  <c:v>-2.99045285809968E-5</c:v>
                </c:pt>
                <c:pt idx="760">
                  <c:v>-2.9883717159397201E-5</c:v>
                </c:pt>
                <c:pt idx="761">
                  <c:v>-2.9862849074872998E-5</c:v>
                </c:pt>
                <c:pt idx="762">
                  <c:v>-2.9841924029735199E-5</c:v>
                </c:pt>
                <c:pt idx="763">
                  <c:v>-2.9820941663528101E-5</c:v>
                </c:pt>
                <c:pt idx="764">
                  <c:v>-2.9799901656217599E-5</c:v>
                </c:pt>
                <c:pt idx="765">
                  <c:v>-2.9778803664039101E-5</c:v>
                </c:pt>
                <c:pt idx="766">
                  <c:v>-2.9757647349923601E-5</c:v>
                </c:pt>
                <c:pt idx="767">
                  <c:v>-2.97364323541415E-5</c:v>
                </c:pt>
                <c:pt idx="768">
                  <c:v>-2.9715158313532699E-5</c:v>
                </c:pt>
                <c:pt idx="769">
                  <c:v>-2.9693824883374898E-5</c:v>
                </c:pt>
                <c:pt idx="770">
                  <c:v>-2.9672431684300898E-5</c:v>
                </c:pt>
                <c:pt idx="771">
                  <c:v>-2.9650978332040101E-5</c:v>
                </c:pt>
                <c:pt idx="772">
                  <c:v>-2.96294644826664E-5</c:v>
                </c:pt>
                <c:pt idx="773">
                  <c:v>-2.9607889697961801E-5</c:v>
                </c:pt>
                <c:pt idx="774">
                  <c:v>-2.9586253615890398E-5</c:v>
                </c:pt>
                <c:pt idx="775">
                  <c:v>-2.9564555824509601E-5</c:v>
                </c:pt>
                <c:pt idx="776">
                  <c:v>-2.9542795933730999E-5</c:v>
                </c:pt>
                <c:pt idx="777">
                  <c:v>-2.9520973511999301E-5</c:v>
                </c:pt>
                <c:pt idx="778">
                  <c:v>-2.9499088139758299E-5</c:v>
                </c:pt>
                <c:pt idx="779">
                  <c:v>-2.9477139384064799E-5</c:v>
                </c:pt>
                <c:pt idx="780">
                  <c:v>-2.9455126831534599E-5</c:v>
                </c:pt>
                <c:pt idx="781">
                  <c:v>-2.9433050000327799E-5</c:v>
                </c:pt>
                <c:pt idx="782">
                  <c:v>-2.9410908472669899E-5</c:v>
                </c:pt>
                <c:pt idx="783">
                  <c:v>-2.93887017758316E-5</c:v>
                </c:pt>
                <c:pt idx="784">
                  <c:v>-2.9366429433993299E-5</c:v>
                </c:pt>
                <c:pt idx="785">
                  <c:v>-2.9344090993494798E-5</c:v>
                </c:pt>
                <c:pt idx="786">
                  <c:v>-2.9321685919267602E-5</c:v>
                </c:pt>
                <c:pt idx="787">
                  <c:v>-2.9299213792514601E-5</c:v>
                </c:pt>
                <c:pt idx="788">
                  <c:v>-2.92766740458277E-5</c:v>
                </c:pt>
                <c:pt idx="789">
                  <c:v>-2.92540661890955E-5</c:v>
                </c:pt>
                <c:pt idx="790">
                  <c:v>-2.92313897165926E-5</c:v>
                </c:pt>
                <c:pt idx="791">
                  <c:v>-2.9208644046207E-5</c:v>
                </c:pt>
                <c:pt idx="792">
                  <c:v>-2.9185828715272599E-5</c:v>
                </c:pt>
                <c:pt idx="793">
                  <c:v>-2.9162943113638902E-5</c:v>
                </c:pt>
                <c:pt idx="794">
                  <c:v>-2.9139986696262899E-5</c:v>
                </c:pt>
                <c:pt idx="795">
                  <c:v>-2.9116958877265001E-5</c:v>
                </c:pt>
                <c:pt idx="796">
                  <c:v>-2.9093859096285498E-5</c:v>
                </c:pt>
                <c:pt idx="797">
                  <c:v>-2.9070686747813501E-5</c:v>
                </c:pt>
                <c:pt idx="798">
                  <c:v>-2.90474412372933E-5</c:v>
                </c:pt>
                <c:pt idx="799">
                  <c:v>-2.90241219295684E-5</c:v>
                </c:pt>
                <c:pt idx="800">
                  <c:v>-2.9000728194944699E-5</c:v>
                </c:pt>
                <c:pt idx="801">
                  <c:v>-2.89772594135198E-5</c:v>
                </c:pt>
                <c:pt idx="802">
                  <c:v>-2.8953714920256101E-5</c:v>
                </c:pt>
                <c:pt idx="803">
                  <c:v>-2.8930094039970902E-5</c:v>
                </c:pt>
                <c:pt idx="804">
                  <c:v>-2.8906396109192099E-5</c:v>
                </c:pt>
                <c:pt idx="805">
                  <c:v>-2.8882620399921702E-5</c:v>
                </c:pt>
                <c:pt idx="806">
                  <c:v>-2.88587662608643E-5</c:v>
                </c:pt>
                <c:pt idx="807">
                  <c:v>-2.88348329286889E-5</c:v>
                </c:pt>
                <c:pt idx="808">
                  <c:v>-2.8810819681909899E-5</c:v>
                </c:pt>
                <c:pt idx="809">
                  <c:v>-2.8786725775935101E-5</c:v>
                </c:pt>
                <c:pt idx="810">
                  <c:v>-2.87625504286354E-5</c:v>
                </c:pt>
                <c:pt idx="811">
                  <c:v>-2.87382928849097E-5</c:v>
                </c:pt>
                <c:pt idx="812">
                  <c:v>-2.8713952332077998E-5</c:v>
                </c:pt>
                <c:pt idx="813">
                  <c:v>-2.8689527967639601E-5</c:v>
                </c:pt>
                <c:pt idx="814">
                  <c:v>-2.8665018956801099E-5</c:v>
                </c:pt>
                <c:pt idx="815">
                  <c:v>-2.86404244615023E-5</c:v>
                </c:pt>
                <c:pt idx="816">
                  <c:v>-2.8615743603091001E-5</c:v>
                </c:pt>
                <c:pt idx="817">
                  <c:v>-2.8590975517959901E-5</c:v>
                </c:pt>
                <c:pt idx="818">
                  <c:v>-2.85661193112763E-5</c:v>
                </c:pt>
                <c:pt idx="819">
                  <c:v>-2.85411740626511E-5</c:v>
                </c:pt>
                <c:pt idx="820">
                  <c:v>-2.8516138826616099E-5</c:v>
                </c:pt>
                <c:pt idx="821">
                  <c:v>-2.8491012661637901E-5</c:v>
                </c:pt>
                <c:pt idx="822">
                  <c:v>-2.8465794598779701E-5</c:v>
                </c:pt>
                <c:pt idx="823">
                  <c:v>-2.8440483633643E-5</c:v>
                </c:pt>
                <c:pt idx="824">
                  <c:v>-2.8415078757847E-5</c:v>
                </c:pt>
                <c:pt idx="825">
                  <c:v>-2.8389578925114101E-5</c:v>
                </c:pt>
                <c:pt idx="826">
                  <c:v>-2.8363983107592E-5</c:v>
                </c:pt>
                <c:pt idx="827">
                  <c:v>-2.8338290203479701E-5</c:v>
                </c:pt>
                <c:pt idx="828">
                  <c:v>-2.83124991100312E-5</c:v>
                </c:pt>
                <c:pt idx="829">
                  <c:v>-2.8286608725641199E-5</c:v>
                </c:pt>
                <c:pt idx="830">
                  <c:v>-2.82606178780149E-5</c:v>
                </c:pt>
                <c:pt idx="831">
                  <c:v>-2.8234525419458898E-5</c:v>
                </c:pt>
                <c:pt idx="832">
                  <c:v>-2.8208330155177901E-5</c:v>
                </c:pt>
                <c:pt idx="833">
                  <c:v>-2.8182030860426999E-5</c:v>
                </c:pt>
                <c:pt idx="834">
                  <c:v>-2.81556262891341E-5</c:v>
                </c:pt>
                <c:pt idx="835">
                  <c:v>-2.8129115160720699E-5</c:v>
                </c:pt>
                <c:pt idx="836">
                  <c:v>-2.81024962044208E-5</c:v>
                </c:pt>
                <c:pt idx="837">
                  <c:v>-2.80757680869992E-5</c:v>
                </c:pt>
                <c:pt idx="838">
                  <c:v>-2.8048929454049902E-5</c:v>
                </c:pt>
                <c:pt idx="839">
                  <c:v>-2.8021978949766599E-5</c:v>
                </c:pt>
                <c:pt idx="840">
                  <c:v>-2.7994915156234901E-5</c:v>
                </c:pt>
                <c:pt idx="841">
                  <c:v>-2.7967736629612199E-5</c:v>
                </c:pt>
                <c:pt idx="842">
                  <c:v>-2.7940441946920602E-5</c:v>
                </c:pt>
                <c:pt idx="843">
                  <c:v>-2.7913029569686799E-5</c:v>
                </c:pt>
                <c:pt idx="844">
                  <c:v>-2.7885498003196401E-5</c:v>
                </c:pt>
                <c:pt idx="845">
                  <c:v>-2.7857845689915501E-5</c:v>
                </c:pt>
                <c:pt idx="846">
                  <c:v>-2.7830071051261699E-5</c:v>
                </c:pt>
                <c:pt idx="847">
                  <c:v>-2.78021724781811E-5</c:v>
                </c:pt>
                <c:pt idx="848">
                  <c:v>-2.7774148323175501E-5</c:v>
                </c:pt>
                <c:pt idx="849">
                  <c:v>-2.7745996912516201E-5</c:v>
                </c:pt>
                <c:pt idx="850">
                  <c:v>-2.7717716537952699E-5</c:v>
                </c:pt>
                <c:pt idx="851">
                  <c:v>-2.7689305461225899E-5</c:v>
                </c:pt>
                <c:pt idx="852">
                  <c:v>-2.7660761906047299E-5</c:v>
                </c:pt>
                <c:pt idx="853">
                  <c:v>-2.7632084075467199E-5</c:v>
                </c:pt>
                <c:pt idx="854">
                  <c:v>-2.76032701202329E-5</c:v>
                </c:pt>
                <c:pt idx="855">
                  <c:v>-2.75743181640825E-5</c:v>
                </c:pt>
                <c:pt idx="856">
                  <c:v>-2.7545226324823E-5</c:v>
                </c:pt>
                <c:pt idx="857">
                  <c:v>-2.7515992648792801E-5</c:v>
                </c:pt>
                <c:pt idx="858">
                  <c:v>-2.7486615168686299E-5</c:v>
                </c:pt>
                <c:pt idx="859">
                  <c:v>-2.74570918771238E-5</c:v>
                </c:pt>
                <c:pt idx="860">
                  <c:v>-2.7427420735381E-5</c:v>
                </c:pt>
                <c:pt idx="861">
                  <c:v>-2.7397599683838501E-5</c:v>
                </c:pt>
                <c:pt idx="862">
                  <c:v>-2.7367626608137299E-5</c:v>
                </c:pt>
                <c:pt idx="863">
                  <c:v>-2.7337499384658699E-5</c:v>
                </c:pt>
                <c:pt idx="864">
                  <c:v>-2.73072158379097E-5</c:v>
                </c:pt>
                <c:pt idx="865">
                  <c:v>-2.72767737967784E-5</c:v>
                </c:pt>
                <c:pt idx="866">
                  <c:v>-2.7246171001096898E-5</c:v>
                </c:pt>
                <c:pt idx="867">
                  <c:v>-2.7215405216411301E-5</c:v>
                </c:pt>
                <c:pt idx="868">
                  <c:v>-2.7184474171286101E-5</c:v>
                </c:pt>
                <c:pt idx="869">
                  <c:v>-2.71533755462932E-5</c:v>
                </c:pt>
                <c:pt idx="870">
                  <c:v>-2.7122107023060501E-5</c:v>
                </c:pt>
                <c:pt idx="871">
                  <c:v>-2.70906662276451E-5</c:v>
                </c:pt>
                <c:pt idx="872">
                  <c:v>-2.7059050806522E-5</c:v>
                </c:pt>
                <c:pt idx="873">
                  <c:v>-2.7027258371482799E-5</c:v>
                </c:pt>
                <c:pt idx="874">
                  <c:v>-2.6995286502651899E-5</c:v>
                </c:pt>
                <c:pt idx="875">
                  <c:v>-2.6963132788965502E-5</c:v>
                </c:pt>
                <c:pt idx="876">
                  <c:v>-2.6930794803147601E-5</c:v>
                </c:pt>
                <c:pt idx="877">
                  <c:v>-2.6898270116020299E-5</c:v>
                </c:pt>
                <c:pt idx="878">
                  <c:v>-2.6865556286778599E-5</c:v>
                </c:pt>
                <c:pt idx="879">
                  <c:v>-2.6832650886605101E-5</c:v>
                </c:pt>
                <c:pt idx="880">
                  <c:v>-2.6799551509973698E-5</c:v>
                </c:pt>
                <c:pt idx="881">
                  <c:v>-2.67662557379329E-5</c:v>
                </c:pt>
                <c:pt idx="882">
                  <c:v>-2.6732761166262999E-5</c:v>
                </c:pt>
                <c:pt idx="883">
                  <c:v>-2.6699065486291201E-5</c:v>
                </c:pt>
                <c:pt idx="884">
                  <c:v>-2.66651663314572E-5</c:v>
                </c:pt>
                <c:pt idx="885">
                  <c:v>-2.66310614334429E-5</c:v>
                </c:pt>
                <c:pt idx="886">
                  <c:v>-2.65967485787566E-5</c:v>
                </c:pt>
                <c:pt idx="887">
                  <c:v>-2.6562225557568998E-5</c:v>
                </c:pt>
                <c:pt idx="888">
                  <c:v>-2.65274903373873E-5</c:v>
                </c:pt>
                <c:pt idx="889">
                  <c:v>-2.64925408783307E-5</c:v>
                </c:pt>
                <c:pt idx="890">
                  <c:v>-2.64573752828199E-5</c:v>
                </c:pt>
                <c:pt idx="891">
                  <c:v>-2.64219917574052E-5</c:v>
                </c:pt>
                <c:pt idx="892">
                  <c:v>-2.6386388643254898E-5</c:v>
                </c:pt>
                <c:pt idx="893">
                  <c:v>-2.6350564412251799E-5</c:v>
                </c:pt>
                <c:pt idx="894">
                  <c:v>-2.6314517735089402E-5</c:v>
                </c:pt>
                <c:pt idx="895">
                  <c:v>-2.62782474443709E-5</c:v>
                </c:pt>
                <c:pt idx="896">
                  <c:v>-2.62417525739124E-5</c:v>
                </c:pt>
                <c:pt idx="897">
                  <c:v>-2.6205032424588399E-5</c:v>
                </c:pt>
                <c:pt idx="898">
                  <c:v>-2.6168086547698601E-5</c:v>
                </c:pt>
                <c:pt idx="899">
                  <c:v>-2.6130914764916301E-5</c:v>
                </c:pt>
                <c:pt idx="900">
                  <c:v>-2.6093517261641701E-5</c:v>
                </c:pt>
                <c:pt idx="901">
                  <c:v>-2.6055894552087401E-5</c:v>
                </c:pt>
                <c:pt idx="902">
                  <c:v>-2.60180475620618E-5</c:v>
                </c:pt>
                <c:pt idx="903">
                  <c:v>-2.5979977667579401E-5</c:v>
                </c:pt>
                <c:pt idx="904">
                  <c:v>-2.5941686715950199E-5</c:v>
                </c:pt>
                <c:pt idx="905">
                  <c:v>-2.5903177114794001E-5</c:v>
                </c:pt>
                <c:pt idx="906">
                  <c:v>-2.5864451852139599E-5</c:v>
                </c:pt>
                <c:pt idx="907">
                  <c:v>-2.5825514564099501E-5</c:v>
                </c:pt>
                <c:pt idx="908">
                  <c:v>-2.5786369618965301E-5</c:v>
                </c:pt>
                <c:pt idx="909">
                  <c:v>-2.5747022174944199E-5</c:v>
                </c:pt>
                <c:pt idx="910">
                  <c:v>-2.5707478253324699E-5</c:v>
                </c:pt>
                <c:pt idx="911">
                  <c:v>-2.56677448206743E-5</c:v>
                </c:pt>
                <c:pt idx="912">
                  <c:v>-2.5627829940861099E-5</c:v>
                </c:pt>
                <c:pt idx="913">
                  <c:v>-2.5587742755083801E-5</c:v>
                </c:pt>
                <c:pt idx="914">
                  <c:v>-2.55474937225238E-5</c:v>
                </c:pt>
                <c:pt idx="915">
                  <c:v>-2.5507094633874401E-5</c:v>
                </c:pt>
                <c:pt idx="916">
                  <c:v>-2.5466558830688199E-5</c:v>
                </c:pt>
                <c:pt idx="917">
                  <c:v>-2.54259012906382E-5</c:v>
                </c:pt>
                <c:pt idx="918">
                  <c:v>-2.5385138801449601E-5</c:v>
                </c:pt>
                <c:pt idx="919">
                  <c:v>-2.5344290154801498E-5</c:v>
                </c:pt>
                <c:pt idx="920">
                  <c:v>-2.5303376265575498E-5</c:v>
                </c:pt>
                <c:pt idx="921">
                  <c:v>-2.5262420465482001E-5</c:v>
                </c:pt>
                <c:pt idx="922">
                  <c:v>-2.5221448645606602E-5</c:v>
                </c:pt>
                <c:pt idx="923">
                  <c:v>-2.51804895701844E-5</c:v>
                </c:pt>
                <c:pt idx="924">
                  <c:v>-2.51395750771658E-5</c:v>
                </c:pt>
                <c:pt idx="925">
                  <c:v>-2.5098740411940901E-5</c:v>
                </c:pt>
                <c:pt idx="926">
                  <c:v>-2.50580245109604E-5</c:v>
                </c:pt>
                <c:pt idx="927">
                  <c:v>-2.50174703765415E-5</c:v>
                </c:pt>
                <c:pt idx="928">
                  <c:v>-2.4977125432549501E-5</c:v>
                </c:pt>
                <c:pt idx="929">
                  <c:v>-2.4937041951326499E-5</c:v>
                </c:pt>
                <c:pt idx="930">
                  <c:v>-2.4897277502580199E-5</c:v>
                </c:pt>
                <c:pt idx="931">
                  <c:v>-2.4857895448962401E-5</c:v>
                </c:pt>
                <c:pt idx="932">
                  <c:v>-2.48189654334232E-5</c:v>
                </c:pt>
                <c:pt idx="933">
                  <c:v>-2.47805640929564E-5</c:v>
                </c:pt>
                <c:pt idx="934">
                  <c:v>-2.4742775560343799E-5</c:v>
                </c:pt>
                <c:pt idx="935">
                  <c:v>-2.4705692273035E-5</c:v>
                </c:pt>
                <c:pt idx="936">
                  <c:v>-2.4669415718945302E-5</c:v>
                </c:pt>
                <c:pt idx="937">
                  <c:v>-2.4634057225138299E-5</c:v>
                </c:pt>
                <c:pt idx="938">
                  <c:v>-2.45997390211364E-5</c:v>
                </c:pt>
                <c:pt idx="939">
                  <c:v>-2.45665950854516E-5</c:v>
                </c:pt>
                <c:pt idx="940">
                  <c:v>-2.45347724368321E-5</c:v>
                </c:pt>
                <c:pt idx="941">
                  <c:v>-2.4504432173668002E-5</c:v>
                </c:pt>
                <c:pt idx="942">
                  <c:v>-2.4475750975376599E-5</c:v>
                </c:pt>
                <c:pt idx="943">
                  <c:v>-2.4448922456576799E-5</c:v>
                </c:pt>
                <c:pt idx="944">
                  <c:v>-2.44241588370246E-5</c:v>
                </c:pt>
                <c:pt idx="945">
                  <c:v>-2.4401692692473699E-5</c:v>
                </c:pt>
                <c:pt idx="946">
                  <c:v>-2.4381778853542701E-5</c:v>
                </c:pt>
                <c:pt idx="947">
                  <c:v>-2.43646965773463E-5</c:v>
                </c:pt>
                <c:pt idx="948">
                  <c:v>-2.4350751841140901E-5</c:v>
                </c:pt>
                <c:pt idx="949">
                  <c:v>-2.4340279919924199E-5</c:v>
                </c:pt>
                <c:pt idx="950">
                  <c:v>-2.4333648108398599E-5</c:v>
                </c:pt>
                <c:pt idx="951">
                  <c:v>-2.4331258900288301E-5</c:v>
                </c:pt>
                <c:pt idx="952">
                  <c:v>-2.4333553221494299E-5</c:v>
                </c:pt>
                <c:pt idx="953">
                  <c:v>-2.4341014189456999E-5</c:v>
                </c:pt>
                <c:pt idx="954">
                  <c:v>-2.4354171040869301E-5</c:v>
                </c:pt>
                <c:pt idx="955">
                  <c:v>-2.4373603569447699E-5</c:v>
                </c:pt>
                <c:pt idx="956">
                  <c:v>-2.4399946869469501E-5</c:v>
                </c:pt>
                <c:pt idx="957">
                  <c:v>-2.4433896564313901E-5</c:v>
                </c:pt>
                <c:pt idx="958">
                  <c:v>-2.4476214374778001E-5</c:v>
                </c:pt>
                <c:pt idx="959">
                  <c:v>-2.4527734286122199E-5</c:v>
                </c:pt>
                <c:pt idx="960">
                  <c:v>-2.45893690852419E-5</c:v>
                </c:pt>
                <c:pt idx="961">
                  <c:v>-2.46621174465915E-5</c:v>
                </c:pt>
                <c:pt idx="962">
                  <c:v>-2.4747071416569499E-5</c:v>
                </c:pt>
                <c:pt idx="963">
                  <c:v>-2.4845424408265002E-5</c:v>
                </c:pt>
                <c:pt idx="964">
                  <c:v>-2.49584794987907E-5</c:v>
                </c:pt>
                <c:pt idx="965">
                  <c:v>-2.5087658059472201E-5</c:v>
                </c:pt>
                <c:pt idx="966">
                  <c:v>-2.5234508427689401E-5</c:v>
                </c:pt>
                <c:pt idx="967">
                  <c:v>-2.5400714530283602E-5</c:v>
                </c:pt>
                <c:pt idx="968">
                  <c:v>-2.5588103958629201E-5</c:v>
                </c:pt>
                <c:pt idx="969">
                  <c:v>-2.5798655274428701E-5</c:v>
                </c:pt>
                <c:pt idx="970">
                  <c:v>-2.6034503532209301E-5</c:v>
                </c:pt>
                <c:pt idx="971">
                  <c:v>-2.6297943630513401E-5</c:v>
                </c:pt>
                <c:pt idx="972">
                  <c:v>-2.6591429860473798E-5</c:v>
                </c:pt>
                <c:pt idx="973">
                  <c:v>-2.69175704472875E-5</c:v>
                </c:pt>
                <c:pt idx="974">
                  <c:v>-2.7279114952312999E-5</c:v>
                </c:pt>
                <c:pt idx="975">
                  <c:v>-2.7678931945516799E-5</c:v>
                </c:pt>
                <c:pt idx="976">
                  <c:v>-2.8119973788216001E-5</c:v>
                </c:pt>
                <c:pt idx="977">
                  <c:v>-2.8605224392041601E-5</c:v>
                </c:pt>
                <c:pt idx="978">
                  <c:v>-2.9137625205433302E-5</c:v>
                </c:pt>
                <c:pt idx="979">
                  <c:v>-2.97199736694915E-5</c:v>
                </c:pt>
                <c:pt idx="980">
                  <c:v>-3.0354788007741098E-5</c:v>
                </c:pt>
                <c:pt idx="981">
                  <c:v>-3.10441319967096E-5</c:v>
                </c:pt>
                <c:pt idx="982">
                  <c:v>-3.1789394135442501E-5</c:v>
                </c:pt>
                <c:pt idx="983">
                  <c:v>-3.2591018057900702E-5</c:v>
                </c:pt>
                <c:pt idx="984">
                  <c:v>-3.3448185524603698E-5</c:v>
                </c:pt>
                <c:pt idx="985">
                  <c:v>-3.4358461018541598E-5</c:v>
                </c:pt>
                <c:pt idx="986">
                  <c:v>-3.5317418271315398E-5</c:v>
                </c:pt>
                <c:pt idx="987">
                  <c:v>-3.6318284271757298E-5</c:v>
                </c:pt>
                <c:pt idx="988">
                  <c:v>-3.73516536963894E-5</c:v>
                </c:pt>
                <c:pt idx="989">
                  <c:v>-3.8405343804511101E-5</c:v>
                </c:pt>
                <c:pt idx="990">
                  <c:v>-3.9464470074971699E-5</c:v>
                </c:pt>
                <c:pt idx="991">
                  <c:v>-4.0511819353789703E-5</c:v>
                </c:pt>
                <c:pt idx="992">
                  <c:v>-4.1528572527889199E-5</c:v>
                </c:pt>
                <c:pt idx="993">
                  <c:v>-4.2495378347339798E-5</c:v>
                </c:pt>
                <c:pt idx="994">
                  <c:v>-4.3393710203261499E-5</c:v>
                </c:pt>
                <c:pt idx="995">
                  <c:v>-4.4207361686507003E-5</c:v>
                </c:pt>
                <c:pt idx="996">
                  <c:v>-4.4923878244176998E-5</c:v>
                </c:pt>
                <c:pt idx="997">
                  <c:v>-4.5535702148617701E-5</c:v>
                </c:pt>
                <c:pt idx="998">
                  <c:v>-4.60408365772381E-5</c:v>
                </c:pt>
                <c:pt idx="999">
                  <c:v>-4.6442906435129802E-5</c:v>
                </c:pt>
                <c:pt idx="1000">
                  <c:v>-4.6750588823065899E-5</c:v>
                </c:pt>
                <c:pt idx="1001">
                  <c:v>-4.6976483730947197E-5</c:v>
                </c:pt>
                <c:pt idx="1002">
                  <c:v>-4.7135577306701598E-5</c:v>
                </c:pt>
                <c:pt idx="1003">
                  <c:v>-4.7243507462656397E-5</c:v>
                </c:pt>
                <c:pt idx="1004">
                  <c:v>-4.7314866390393301E-5</c:v>
                </c:pt>
                <c:pt idx="1005">
                  <c:v>-4.7361767559175299E-5</c:v>
                </c:pt>
                <c:pt idx="1006">
                  <c:v>-4.73928634764006E-5</c:v>
                </c:pt>
                <c:pt idx="1007">
                  <c:v>-4.7412932178903301E-5</c:v>
                </c:pt>
                <c:pt idx="1008">
                  <c:v>-4.7423064358586301E-5</c:v>
                </c:pt>
                <c:pt idx="1009">
                  <c:v>-4.7421392355897797E-5</c:v>
                </c:pt>
                <c:pt idx="1010">
                  <c:v>-4.7404220483342401E-5</c:v>
                </c:pt>
                <c:pt idx="1011">
                  <c:v>-4.73673562970295E-5</c:v>
                </c:pt>
                <c:pt idx="1012">
                  <c:v>-4.7307416347232399E-5</c:v>
                </c:pt>
                <c:pt idx="1013">
                  <c:v>-4.7222890298008597E-5</c:v>
                </c:pt>
                <c:pt idx="1014">
                  <c:v>-4.7114793258579202E-5</c:v>
                </c:pt>
                <c:pt idx="1015">
                  <c:v>-4.6986809293769803E-5</c:v>
                </c:pt>
                <c:pt idx="1016">
                  <c:v>-4.6844915386612201E-5</c:v>
                </c:pt>
                <c:pt idx="1017">
                  <c:v>-4.6696563065682399E-5</c:v>
                </c:pt>
                <c:pt idx="1018">
                  <c:v>-4.6549569830221702E-5</c:v>
                </c:pt>
                <c:pt idx="1019">
                  <c:v>-4.6410920997837E-5</c:v>
                </c:pt>
                <c:pt idx="1020">
                  <c:v>-4.6285696452761803E-5</c:v>
                </c:pt>
                <c:pt idx="1021">
                  <c:v>-4.6176312370650999E-5</c:v>
                </c:pt>
                <c:pt idx="1022">
                  <c:v>-4.6082210456969001E-5</c:v>
                </c:pt>
                <c:pt idx="1023">
                  <c:v>-4.6000048149141297E-5</c:v>
                </c:pt>
                <c:pt idx="1024">
                  <c:v>-4.5924355510012097E-5</c:v>
                </c:pt>
                <c:pt idx="1025">
                  <c:v>-4.5848544462470598E-5</c:v>
                </c:pt>
                <c:pt idx="1026">
                  <c:v>-4.5766095451847803E-5</c:v>
                </c:pt>
                <c:pt idx="1027">
                  <c:v>-4.5671716985143101E-5</c:v>
                </c:pt>
                <c:pt idx="1028">
                  <c:v>-4.5562279895830297E-5</c:v>
                </c:pt>
                <c:pt idx="1029">
                  <c:v>-4.5437368260812997E-5</c:v>
                </c:pt>
                <c:pt idx="1030">
                  <c:v>-4.52993552833457E-5</c:v>
                </c:pt>
                <c:pt idx="1031">
                  <c:v>-4.5152993929317198E-5</c:v>
                </c:pt>
                <c:pt idx="1032">
                  <c:v>-4.5004594491257103E-5</c:v>
                </c:pt>
                <c:pt idx="1033">
                  <c:v>-4.4860933043940999E-5</c:v>
                </c:pt>
                <c:pt idx="1034">
                  <c:v>-4.47280816642914E-5</c:v>
                </c:pt>
                <c:pt idx="1035">
                  <c:v>-4.4610364347180201E-5</c:v>
                </c:pt>
                <c:pt idx="1036">
                  <c:v>-4.4509620021004499E-5</c:v>
                </c:pt>
                <c:pt idx="1037">
                  <c:v>-4.4424898618738198E-5</c:v>
                </c:pt>
                <c:pt idx="1038">
                  <c:v>-4.43526402904035E-5</c:v>
                </c:pt>
                <c:pt idx="1039">
                  <c:v>-4.4287304211531797E-5</c:v>
                </c:pt>
                <c:pt idx="1040">
                  <c:v>-4.4222335817279201E-5</c:v>
                </c:pt>
                <c:pt idx="1041">
                  <c:v>-4.4151303569782597E-5</c:v>
                </c:pt>
                <c:pt idx="1042">
                  <c:v>-4.4069008063905603E-5</c:v>
                </c:pt>
                <c:pt idx="1043">
                  <c:v>-4.3972372697567901E-5</c:v>
                </c:pt>
                <c:pt idx="1044">
                  <c:v>-4.38609638818687E-5</c:v>
                </c:pt>
                <c:pt idx="1045">
                  <c:v>-4.3737053352383002E-5</c:v>
                </c:pt>
                <c:pt idx="1046">
                  <c:v>-4.36052133106504E-5</c:v>
                </c:pt>
                <c:pt idx="1047">
                  <c:v>-4.3471515061518099E-5</c:v>
                </c:pt>
                <c:pt idx="1048">
                  <c:v>-4.3342470427467698E-5</c:v>
                </c:pt>
                <c:pt idx="1049">
                  <c:v>-4.3223900279837498E-5</c:v>
                </c:pt>
                <c:pt idx="1050">
                  <c:v>-4.3119927323485502E-5</c:v>
                </c:pt>
                <c:pt idx="1051">
                  <c:v>-4.3032267377414999E-5</c:v>
                </c:pt>
                <c:pt idx="1052">
                  <c:v>-4.29599406642687E-5</c:v>
                </c:pt>
                <c:pt idx="1053">
                  <c:v>-4.2899450461058398E-5</c:v>
                </c:pt>
                <c:pt idx="1054">
                  <c:v>-4.28453960334983E-5</c:v>
                </c:pt>
                <c:pt idx="1055">
                  <c:v>-4.2791411666908601E-5</c:v>
                </c:pt>
                <c:pt idx="1056">
                  <c:v>-4.2731267881072598E-5</c:v>
                </c:pt>
                <c:pt idx="1057">
                  <c:v>-4.2659943896332798E-5</c:v>
                </c:pt>
                <c:pt idx="1058">
                  <c:v>-4.2574486576529302E-5</c:v>
                </c:pt>
                <c:pt idx="1059">
                  <c:v>-4.24745094792009E-5</c:v>
                </c:pt>
                <c:pt idx="1060">
                  <c:v>-4.2362247766215902E-5</c:v>
                </c:pt>
                <c:pt idx="1061">
                  <c:v>-4.2242160845236598E-5</c:v>
                </c:pt>
                <c:pt idx="1062">
                  <c:v>-4.2120151851562198E-5</c:v>
                </c:pt>
                <c:pt idx="1063">
                  <c:v>-4.2002539492605099E-5</c:v>
                </c:pt>
                <c:pt idx="1064">
                  <c:v>-4.1894960955978801E-5</c:v>
                </c:pt>
                <c:pt idx="1065">
                  <c:v>-4.1801397054487503E-5</c:v>
                </c:pt>
                <c:pt idx="1066">
                  <c:v>-4.17234879848345E-5</c:v>
                </c:pt>
                <c:pt idx="1067">
                  <c:v>-4.1660257201624999E-5</c:v>
                </c:pt>
                <c:pt idx="1068">
                  <c:v>-4.1608288804130701E-5</c:v>
                </c:pt>
                <c:pt idx="1069">
                  <c:v>-4.1562325744874298E-5</c:v>
                </c:pt>
                <c:pt idx="1070">
                  <c:v>-4.1516183489583798E-5</c:v>
                </c:pt>
                <c:pt idx="1071">
                  <c:v>-4.14638197830647E-5</c:v>
                </c:pt>
                <c:pt idx="1072">
                  <c:v>-4.1400375057703702E-5</c:v>
                </c:pt>
                <c:pt idx="1073">
                  <c:v>-4.13230042895153E-5</c:v>
                </c:pt>
                <c:pt idx="1074">
                  <c:v>-4.1231358546781998E-5</c:v>
                </c:pt>
                <c:pt idx="1075">
                  <c:v>-4.1127634784706903E-5</c:v>
                </c:pt>
                <c:pt idx="1076">
                  <c:v>-4.1016186729675201E-5</c:v>
                </c:pt>
                <c:pt idx="1077">
                  <c:v>-4.0902764165795802E-5</c:v>
                </c:pt>
                <c:pt idx="1078">
                  <c:v>-4.07935128696E-5</c:v>
                </c:pt>
                <c:pt idx="1079">
                  <c:v>-4.0693908635007599E-5</c:v>
                </c:pt>
                <c:pt idx="1080">
                  <c:v>-4.0607811111664202E-5</c:v>
                </c:pt>
                <c:pt idx="1081">
                  <c:v>-4.0536800991232102E-5</c:v>
                </c:pt>
                <c:pt idx="1082">
                  <c:v>-4.0479914158655299E-5</c:v>
                </c:pt>
                <c:pt idx="1083">
                  <c:v>-4.0433816786905903E-5</c:v>
                </c:pt>
                <c:pt idx="1084">
                  <c:v>-4.0393389085636998E-5</c:v>
                </c:pt>
                <c:pt idx="1085">
                  <c:v>-4.03526151471205E-5</c:v>
                </c:pt>
                <c:pt idx="1086">
                  <c:v>-4.0305623660988502E-5</c:v>
                </c:pt>
                <c:pt idx="1087">
                  <c:v>-4.0247699153326802E-5</c:v>
                </c:pt>
                <c:pt idx="1088">
                  <c:v>-4.0176089677496999E-5</c:v>
                </c:pt>
                <c:pt idx="1089">
                  <c:v>-4.0090473201117502E-5</c:v>
                </c:pt>
                <c:pt idx="1090">
                  <c:v>-3.9993003859902898E-5</c:v>
                </c:pt>
                <c:pt idx="1091">
                  <c:v>-3.9887931410686601E-5</c:v>
                </c:pt>
                <c:pt idx="1092">
                  <c:v>-3.9780859782214603E-5</c:v>
                </c:pt>
                <c:pt idx="1093">
                  <c:v>-3.96777731989375E-5</c:v>
                </c:pt>
                <c:pt idx="1094">
                  <c:v>-3.9583999206714098E-5</c:v>
                </c:pt>
                <c:pt idx="1095">
                  <c:v>-3.9503288646865203E-5</c:v>
                </c:pt>
                <c:pt idx="1096">
                  <c:v>-3.9437172082045E-5</c:v>
                </c:pt>
                <c:pt idx="1097">
                  <c:v>-3.9384702658776502E-5</c:v>
                </c:pt>
                <c:pt idx="1098">
                  <c:v>-3.9342628117259801E-5</c:v>
                </c:pt>
                <c:pt idx="1099">
                  <c:v>-3.9305960362013001E-5</c:v>
                </c:pt>
                <c:pt idx="1100">
                  <c:v>-3.92688424190107E-5</c:v>
                </c:pt>
                <c:pt idx="1101">
                  <c:v>-3.9225561895456499E-5</c:v>
                </c:pt>
                <c:pt idx="1102">
                  <c:v>-3.9171534960342498E-5</c:v>
                </c:pt>
                <c:pt idx="1103">
                  <c:v>-3.9104091924171898E-5</c:v>
                </c:pt>
                <c:pt idx="1104">
                  <c:v>-3.9022930017792202E-5</c:v>
                </c:pt>
                <c:pt idx="1105">
                  <c:v>-3.8930157198179998E-5</c:v>
                </c:pt>
                <c:pt idx="1106">
                  <c:v>-3.8829920393358001E-5</c:v>
                </c:pt>
                <c:pt idx="1107">
                  <c:v>-3.8727682690554502E-5</c:v>
                </c:pt>
                <c:pt idx="1108">
                  <c:v>-3.8629274608810198E-5</c:v>
                </c:pt>
                <c:pt idx="1109">
                  <c:v>-3.8539884278058998E-5</c:v>
                </c:pt>
                <c:pt idx="1110">
                  <c:v>-3.8463162036829498E-5</c:v>
                </c:pt>
                <c:pt idx="1111">
                  <c:v>-3.84005943682457E-5</c:v>
                </c:pt>
                <c:pt idx="1112">
                  <c:v>-3.8351254499110702E-5</c:v>
                </c:pt>
                <c:pt idx="1113">
                  <c:v>-3.8311970798156402E-5</c:v>
                </c:pt>
                <c:pt idx="1114">
                  <c:v>-3.8277882379776301E-5</c:v>
                </c:pt>
                <c:pt idx="1115">
                  <c:v>-3.8243284021997801E-5</c:v>
                </c:pt>
                <c:pt idx="1116">
                  <c:v>-3.8202613439090897E-5</c:v>
                </c:pt>
                <c:pt idx="1117">
                  <c:v>-3.8151409643357302E-5</c:v>
                </c:pt>
                <c:pt idx="1118">
                  <c:v>-3.8087077616885598E-5</c:v>
                </c:pt>
                <c:pt idx="1119">
                  <c:v>-3.80093287602746E-5</c:v>
                </c:pt>
                <c:pt idx="1120">
                  <c:v>-3.7920222835442701E-5</c:v>
                </c:pt>
                <c:pt idx="1121">
                  <c:v>-3.7823805129078798E-5</c:v>
                </c:pt>
                <c:pt idx="1122">
                  <c:v>-3.7725401836342998E-5</c:v>
                </c:pt>
                <c:pt idx="1123">
                  <c:v>-3.7630695523464598E-5</c:v>
                </c:pt>
                <c:pt idx="1124">
                  <c:v>-3.7544741296300797E-5</c:v>
                </c:pt>
                <c:pt idx="1125">
                  <c:v>-3.7471094738132501E-5</c:v>
                </c:pt>
                <c:pt idx="1126">
                  <c:v>-3.7411202273343703E-5</c:v>
                </c:pt>
                <c:pt idx="1127">
                  <c:v>-3.7364158728920202E-5</c:v>
                </c:pt>
                <c:pt idx="1128">
                  <c:v>-3.7326871958759301E-5</c:v>
                </c:pt>
                <c:pt idx="1129">
                  <c:v>-3.7294604550242799E-5</c:v>
                </c:pt>
                <c:pt idx="1130">
                  <c:v>-3.7261797435997899E-5</c:v>
                </c:pt>
                <c:pt idx="1131">
                  <c:v>-3.7223031911744398E-5</c:v>
                </c:pt>
                <c:pt idx="1132">
                  <c:v>-3.71739634237964E-5</c:v>
                </c:pt>
                <c:pt idx="1133">
                  <c:v>-3.7112066407655897E-5</c:v>
                </c:pt>
                <c:pt idx="1134">
                  <c:v>-3.7037063105276902E-5</c:v>
                </c:pt>
                <c:pt idx="1135">
                  <c:v>-3.6950964135508697E-5</c:v>
                </c:pt>
                <c:pt idx="1136">
                  <c:v>-3.6857714584657901E-5</c:v>
                </c:pt>
                <c:pt idx="1137">
                  <c:v>-3.6762507120984099E-5</c:v>
                </c:pt>
                <c:pt idx="1138">
                  <c:v>-3.6670880911744503E-5</c:v>
                </c:pt>
                <c:pt idx="1139">
                  <c:v>-3.6587762915823202E-5</c:v>
                </c:pt>
                <c:pt idx="1140">
                  <c:v>-3.6516618047271802E-5</c:v>
                </c:pt>
                <c:pt idx="1141">
                  <c:v>-3.6458855388131003E-5</c:v>
                </c:pt>
                <c:pt idx="1142">
                  <c:v>-3.6413592047807899E-5</c:v>
                </c:pt>
                <c:pt idx="1143">
                  <c:v>-3.6377813956073401E-5</c:v>
                </c:pt>
                <c:pt idx="1144">
                  <c:v>-3.6346903892484001E-5</c:v>
                </c:pt>
                <c:pt idx="1145">
                  <c:v>-3.6315444382246997E-5</c:v>
                </c:pt>
                <c:pt idx="1146">
                  <c:v>-3.6278155214773997E-5</c:v>
                </c:pt>
                <c:pt idx="1147">
                  <c:v>-3.6230803467933398E-5</c:v>
                </c:pt>
                <c:pt idx="1148">
                  <c:v>-3.6170929343658101E-5</c:v>
                </c:pt>
                <c:pt idx="1149">
                  <c:v>-3.6098263897497603E-5</c:v>
                </c:pt>
                <c:pt idx="1150">
                  <c:v>-3.6014768449274697E-5</c:v>
                </c:pt>
                <c:pt idx="1151">
                  <c:v>-3.59242895916302E-5</c:v>
                </c:pt>
                <c:pt idx="1152">
                  <c:v>-3.5831889560862E-5</c:v>
                </c:pt>
                <c:pt idx="1153">
                  <c:v>-3.57429680316367E-5</c:v>
                </c:pt>
                <c:pt idx="1154">
                  <c:v>-3.56623276515615E-5</c:v>
                </c:pt>
                <c:pt idx="1155">
                  <c:v>-3.5593345833978198E-5</c:v>
                </c:pt>
                <c:pt idx="1156">
                  <c:v>-3.5537396049241202E-5</c:v>
                </c:pt>
                <c:pt idx="1157">
                  <c:v>-3.5493617814710998E-5</c:v>
                </c:pt>
                <c:pt idx="1158">
                  <c:v>-3.5459073450595799E-5</c:v>
                </c:pt>
                <c:pt idx="1159">
                  <c:v>-3.5429262899389503E-5</c:v>
                </c:pt>
                <c:pt idx="1160">
                  <c:v>-3.5398906235277198E-5</c:v>
                </c:pt>
                <c:pt idx="1161">
                  <c:v>-3.5362857535568499E-5</c:v>
                </c:pt>
                <c:pt idx="1162">
                  <c:v>-3.5316991775812997E-5</c:v>
                </c:pt>
                <c:pt idx="1163">
                  <c:v>-3.5258912204632801E-5</c:v>
                </c:pt>
                <c:pt idx="1164">
                  <c:v>-3.51883575649618E-5</c:v>
                </c:pt>
                <c:pt idx="1165">
                  <c:v>-3.5107240384466701E-5</c:v>
                </c:pt>
                <c:pt idx="1166">
                  <c:v>-3.5019310694665197E-5</c:v>
                </c:pt>
                <c:pt idx="1167">
                  <c:v>-3.4929503391290902E-5</c:v>
                </c:pt>
                <c:pt idx="1168">
                  <c:v>-3.48430821833355E-5</c:v>
                </c:pt>
                <c:pt idx="1169">
                  <c:v>-3.4764728737274397E-5</c:v>
                </c:pt>
                <c:pt idx="1170">
                  <c:v>-3.4697735447924603E-5</c:v>
                </c:pt>
                <c:pt idx="1171">
                  <c:v>-3.4643441365941198E-5</c:v>
                </c:pt>
                <c:pt idx="1172">
                  <c:v>-3.4601008014941002E-5</c:v>
                </c:pt>
                <c:pt idx="1173">
                  <c:v>-3.4567572244309097E-5</c:v>
                </c:pt>
                <c:pt idx="1174">
                  <c:v>-3.45387480758992E-5</c:v>
                </c:pt>
                <c:pt idx="1175">
                  <c:v>-3.4509389432327001E-5</c:v>
                </c:pt>
                <c:pt idx="1176">
                  <c:v>-3.4474480903352997E-5</c:v>
                </c:pt>
                <c:pt idx="1177">
                  <c:v>-3.4430002206161903E-5</c:v>
                </c:pt>
                <c:pt idx="1178">
                  <c:v>-3.4373617685042299E-5</c:v>
                </c:pt>
                <c:pt idx="1179">
                  <c:v>-3.4305073166521803E-5</c:v>
                </c:pt>
                <c:pt idx="1180">
                  <c:v>-3.4226233369825201E-5</c:v>
                </c:pt>
                <c:pt idx="1181">
                  <c:v>-3.4140754071098303E-5</c:v>
                </c:pt>
                <c:pt idx="1182">
                  <c:v>-3.40534459602332E-5</c:v>
                </c:pt>
                <c:pt idx="1183">
                  <c:v>-3.3969440195466402E-5</c:v>
                </c:pt>
                <c:pt idx="1184">
                  <c:v>-3.3893300552257902E-5</c:v>
                </c:pt>
                <c:pt idx="1185">
                  <c:v>-3.3828236508018901E-5</c:v>
                </c:pt>
                <c:pt idx="1186">
                  <c:v>-3.3775553462846701E-5</c:v>
                </c:pt>
                <c:pt idx="1187">
                  <c:v>-3.3734434216522797E-5</c:v>
                </c:pt>
                <c:pt idx="1188">
                  <c:v>-3.37020880182224E-5</c:v>
                </c:pt>
                <c:pt idx="1189">
                  <c:v>-3.3674239773042299E-5</c:v>
                </c:pt>
                <c:pt idx="1190">
                  <c:v>-3.3645873569361902E-5</c:v>
                </c:pt>
                <c:pt idx="1191">
                  <c:v>-3.3612100951104602E-5</c:v>
                </c:pt>
                <c:pt idx="1192">
                  <c:v>-3.356900357408E-5</c:v>
                </c:pt>
                <c:pt idx="1193">
                  <c:v>-3.3514305257186402E-5</c:v>
                </c:pt>
                <c:pt idx="1194">
                  <c:v>-3.3447758833290299E-5</c:v>
                </c:pt>
                <c:pt idx="1195">
                  <c:v>-3.33711825657692E-5</c:v>
                </c:pt>
                <c:pt idx="1196">
                  <c:v>-3.3288140573113497E-5</c:v>
                </c:pt>
                <c:pt idx="1197">
                  <c:v>-3.32033227080652E-5</c:v>
                </c:pt>
                <c:pt idx="1198">
                  <c:v>-3.3121731049608399E-5</c:v>
                </c:pt>
                <c:pt idx="1199">
                  <c:v>-3.3047814476502E-5</c:v>
                </c:pt>
                <c:pt idx="1200">
                  <c:v>-3.2984701500420803E-5</c:v>
                </c:pt>
                <c:pt idx="1201">
                  <c:v>-3.29336643734271E-5</c:v>
                </c:pt>
                <c:pt idx="1202">
                  <c:v>-3.28939061629113E-5</c:v>
                </c:pt>
                <c:pt idx="1203">
                  <c:v>-3.2862706089307599E-5</c:v>
                </c:pt>
                <c:pt idx="1204">
                  <c:v>-3.2835896565990503E-5</c:v>
                </c:pt>
                <c:pt idx="1205">
                  <c:v>-3.2808588041528199E-5</c:v>
                </c:pt>
                <c:pt idx="1206">
                  <c:v>-3.2776015447735701E-5</c:v>
                </c:pt>
                <c:pt idx="1207">
                  <c:v>-3.2734359685751603E-5</c:v>
                </c:pt>
                <c:pt idx="1208">
                  <c:v>-3.26814026731076E-5</c:v>
                </c:pt>
                <c:pt idx="1209">
                  <c:v>-3.26169044529808E-5</c:v>
                </c:pt>
                <c:pt idx="1210">
                  <c:v>-3.2542638536983299E-5</c:v>
                </c:pt>
                <c:pt idx="1211">
                  <c:v>-3.24620803166698E-5</c:v>
                </c:pt>
                <c:pt idx="1212">
                  <c:v>-3.2379802412766897E-5</c:v>
                </c:pt>
                <c:pt idx="1213">
                  <c:v>-3.2300681558504301E-5</c:v>
                </c:pt>
                <c:pt idx="1214">
                  <c:v>-3.2229054760320098E-5</c:v>
                </c:pt>
                <c:pt idx="1215">
                  <c:v>-3.2167971465422197E-5</c:v>
                </c:pt>
                <c:pt idx="1216">
                  <c:v>-3.2118671157897901E-5</c:v>
                </c:pt>
                <c:pt idx="1217">
                  <c:v>-3.2080375890750002E-5</c:v>
                </c:pt>
                <c:pt idx="1218">
                  <c:v>-3.2050432181973199E-5</c:v>
                </c:pt>
                <c:pt idx="1219">
                  <c:v>-3.2024776265312098E-5</c:v>
                </c:pt>
                <c:pt idx="1220">
                  <c:v>-3.19986409138825E-5</c:v>
                </c:pt>
                <c:pt idx="1221">
                  <c:v>-3.1967380779388402E-5</c:v>
                </c:pt>
                <c:pt idx="1222">
                  <c:v>-3.1927273256738703E-5</c:v>
                </c:pt>
                <c:pt idx="1223">
                  <c:v>-3.18761571216798E-5</c:v>
                </c:pt>
                <c:pt idx="1224">
                  <c:v>-3.1813799976925898E-5</c:v>
                </c:pt>
                <c:pt idx="1225">
                  <c:v>-3.1741932622759002E-5</c:v>
                </c:pt>
                <c:pt idx="1226">
                  <c:v>-3.1663944996347001E-5</c:v>
                </c:pt>
                <c:pt idx="1227">
                  <c:v>-3.1584296459712202E-5</c:v>
                </c:pt>
                <c:pt idx="1228">
                  <c:v>-3.1507742320670402E-5</c:v>
                </c:pt>
                <c:pt idx="1229">
                  <c:v>-3.1438510979126097E-5</c:v>
                </c:pt>
                <c:pt idx="1230">
                  <c:v>-3.1379574775977301E-5</c:v>
                </c:pt>
                <c:pt idx="1231">
                  <c:v>-3.13321407016066E-5</c:v>
                </c:pt>
                <c:pt idx="1232">
                  <c:v>-3.1295448359464401E-5</c:v>
                </c:pt>
                <c:pt idx="1233">
                  <c:v>-3.1266908582995002E-5</c:v>
                </c:pt>
                <c:pt idx="1234">
                  <c:v>-3.12425574396814E-5</c:v>
                </c:pt>
                <c:pt idx="1235">
                  <c:v>-3.1217745679302603E-5</c:v>
                </c:pt>
                <c:pt idx="1236">
                  <c:v>-3.1187943718840797E-5</c:v>
                </c:pt>
                <c:pt idx="1237">
                  <c:v>-3.1149522605579901E-5</c:v>
                </c:pt>
                <c:pt idx="1238">
                  <c:v>-3.1100376695229802E-5</c:v>
                </c:pt>
                <c:pt idx="1239">
                  <c:v>-3.1040281723660203E-5</c:v>
                </c:pt>
                <c:pt idx="1240">
                  <c:v>-3.09709280212769E-5</c:v>
                </c:pt>
                <c:pt idx="1241">
                  <c:v>-3.0895623693890901E-5</c:v>
                </c:pt>
                <c:pt idx="1242">
                  <c:v>-3.0818719181568901E-5</c:v>
                </c:pt>
                <c:pt idx="1243">
                  <c:v>-3.0744852656997602E-5</c:v>
                </c:pt>
                <c:pt idx="1244">
                  <c:v>-3.067814742594E-5</c:v>
                </c:pt>
                <c:pt idx="1245">
                  <c:v>-3.0621500785933199E-5</c:v>
                </c:pt>
                <c:pt idx="1246">
                  <c:v>-3.0576087517391703E-5</c:v>
                </c:pt>
                <c:pt idx="1247">
                  <c:v>-3.0541163154581802E-5</c:v>
                </c:pt>
                <c:pt idx="1248">
                  <c:v>-3.05141996162163E-5</c:v>
                </c:pt>
                <c:pt idx="1249">
                  <c:v>-3.04913284299011E-5</c:v>
                </c:pt>
                <c:pt idx="1250">
                  <c:v>-3.0468013641657801E-5</c:v>
                </c:pt>
                <c:pt idx="1251">
                  <c:v>-3.0439837186240699E-5</c:v>
                </c:pt>
                <c:pt idx="1252">
                  <c:v>-3.04032607150688E-5</c:v>
                </c:pt>
                <c:pt idx="1253">
                  <c:v>-3.03562328005239E-5</c:v>
                </c:pt>
                <c:pt idx="1254">
                  <c:v>-3.0298537954847901E-5</c:v>
                </c:pt>
                <c:pt idx="1255">
                  <c:v>-3.02318285656579E-5</c:v>
                </c:pt>
                <c:pt idx="1256">
                  <c:v>-3.01593348567287E-5</c:v>
                </c:pt>
                <c:pt idx="1257">
                  <c:v>-3.00853030425229E-5</c:v>
                </c:pt>
                <c:pt idx="1258">
                  <c:v>-3.0014258859132101E-5</c:v>
                </c:pt>
                <c:pt idx="1259">
                  <c:v>-2.9950224325621998E-5</c:v>
                </c:pt>
                <c:pt idx="1260">
                  <c:v>-2.9896023941831299E-5</c:v>
                </c:pt>
                <c:pt idx="1261">
                  <c:v>-2.9852800585925798E-5</c:v>
                </c:pt>
                <c:pt idx="1262">
                  <c:v>-2.9819823964886199E-5</c:v>
                </c:pt>
                <c:pt idx="1263">
                  <c:v>-2.9794623568041102E-5</c:v>
                </c:pt>
                <c:pt idx="1264">
                  <c:v>-2.97734217010226E-5</c:v>
                </c:pt>
                <c:pt idx="1265">
                  <c:v>-2.9751790593360601E-5</c:v>
                </c:pt>
                <c:pt idx="1266">
                  <c:v>-2.9725419098173301E-5</c:v>
                </c:pt>
                <c:pt idx="1267">
                  <c:v>-2.9690856145011001E-5</c:v>
                </c:pt>
                <c:pt idx="1268">
                  <c:v>-2.9646103095408499E-5</c:v>
                </c:pt>
                <c:pt idx="1269">
                  <c:v>-2.9590953914740001E-5</c:v>
                </c:pt>
                <c:pt idx="1270">
                  <c:v>-2.9527025747532999E-5</c:v>
                </c:pt>
                <c:pt idx="1271">
                  <c:v>-2.9457475199691299E-5</c:v>
                </c:pt>
                <c:pt idx="1272">
                  <c:v>-2.9386449402210899E-5</c:v>
                </c:pt>
                <c:pt idx="1273">
                  <c:v>-2.9318366721647301E-5</c:v>
                </c:pt>
                <c:pt idx="1274">
                  <c:v>-2.9257151999167099E-5</c:v>
                </c:pt>
                <c:pt idx="1275">
                  <c:v>-2.9205559487539799E-5</c:v>
                </c:pt>
                <c:pt idx="1276">
                  <c:v>-2.91647004791156E-5</c:v>
                </c:pt>
                <c:pt idx="1277">
                  <c:v>-2.9133857064099399E-5</c:v>
                </c:pt>
                <c:pt idx="1278">
                  <c:v>-2.9110612494388799E-5</c:v>
                </c:pt>
                <c:pt idx="1279">
                  <c:v>-2.90912748160513E-5</c:v>
                </c:pt>
                <c:pt idx="1280">
                  <c:v>-2.9071518983524999E-5</c:v>
                </c:pt>
                <c:pt idx="1281">
                  <c:v>-2.90471357716384E-5</c:v>
                </c:pt>
                <c:pt idx="1282">
                  <c:v>-2.90147577990979E-5</c:v>
                </c:pt>
                <c:pt idx="1283">
                  <c:v>-2.8972437605968599E-5</c:v>
                </c:pt>
                <c:pt idx="1284">
                  <c:v>-2.8919979309144901E-5</c:v>
                </c:pt>
                <c:pt idx="1285">
                  <c:v>-2.8858967683981201E-5</c:v>
                </c:pt>
                <c:pt idx="1286">
                  <c:v>-2.8792490319895601E-5</c:v>
                </c:pt>
                <c:pt idx="1287">
                  <c:v>-2.8724600773313199E-5</c:v>
                </c:pt>
                <c:pt idx="1288">
                  <c:v>-2.8659615473721299E-5</c:v>
                </c:pt>
                <c:pt idx="1289">
                  <c:v>-2.86013666514116E-5</c:v>
                </c:pt>
                <c:pt idx="1290">
                  <c:v>-2.85525409589169E-5</c:v>
                </c:pt>
                <c:pt idx="1291">
                  <c:v>-2.8514218642378299E-5</c:v>
                </c:pt>
                <c:pt idx="1292">
                  <c:v>-2.8485692169770901E-5</c:v>
                </c:pt>
                <c:pt idx="1293">
                  <c:v>-2.8464594660957199E-5</c:v>
                </c:pt>
                <c:pt idx="1294">
                  <c:v>-2.8447314481324801E-5</c:v>
                </c:pt>
                <c:pt idx="1295">
                  <c:v>-2.8429623407136601E-5</c:v>
                </c:pt>
                <c:pt idx="1296">
                  <c:v>-2.8407408804796598E-5</c:v>
                </c:pt>
                <c:pt idx="1297">
                  <c:v>-2.8377383065429199E-5</c:v>
                </c:pt>
                <c:pt idx="1298">
                  <c:v>-2.8337648155727101E-5</c:v>
                </c:pt>
                <c:pt idx="1299">
                  <c:v>-2.8288018990305101E-5</c:v>
                </c:pt>
                <c:pt idx="1300">
                  <c:v>-2.8230051026367599E-5</c:v>
                </c:pt>
                <c:pt idx="1301">
                  <c:v>-2.81667676762123E-5</c:v>
                </c:pt>
                <c:pt idx="1302">
                  <c:v>-2.8102134778532799E-5</c:v>
                </c:pt>
                <c:pt idx="1303">
                  <c:v>-2.80403727463337E-5</c:v>
                </c:pt>
                <c:pt idx="1304">
                  <c:v>-2.7985226001034998E-5</c:v>
                </c:pt>
                <c:pt idx="1305">
                  <c:v>-2.7939316618185E-5</c:v>
                </c:pt>
                <c:pt idx="1306">
                  <c:v>-2.79036943395186E-5</c:v>
                </c:pt>
                <c:pt idx="1307">
                  <c:v>-2.7877660132544301E-5</c:v>
                </c:pt>
                <c:pt idx="1308">
                  <c:v>-2.7858892738207001E-5</c:v>
                </c:pt>
                <c:pt idx="1309">
                  <c:v>-2.7843855185498999E-5</c:v>
                </c:pt>
                <c:pt idx="1310">
                  <c:v>-2.7828409845993201E-5</c:v>
                </c:pt>
                <c:pt idx="1311">
                  <c:v>-2.7808534964987001E-5</c:v>
                </c:pt>
                <c:pt idx="1312">
                  <c:v>-2.77810184733978E-5</c:v>
                </c:pt>
                <c:pt idx="1313">
                  <c:v>-2.7744009798403798E-5</c:v>
                </c:pt>
                <c:pt idx="1314">
                  <c:v>-2.76973353158999E-5</c:v>
                </c:pt>
                <c:pt idx="1315">
                  <c:v>-2.7642524256038599E-5</c:v>
                </c:pt>
                <c:pt idx="1316">
                  <c:v>-2.7582540985970801E-5</c:v>
                </c:pt>
                <c:pt idx="1317">
                  <c:v>-2.7521269821175199E-5</c:v>
                </c:pt>
                <c:pt idx="1318">
                  <c:v>-2.7462841382897899E-5</c:v>
                </c:pt>
                <c:pt idx="1319">
                  <c:v>-2.74109174870557E-5</c:v>
                </c:pt>
                <c:pt idx="1320">
                  <c:v>-2.7368058887352601E-5</c:v>
                </c:pt>
                <c:pt idx="1321">
                  <c:v>-2.7335285519895499E-5</c:v>
                </c:pt>
                <c:pt idx="1322">
                  <c:v>-2.7311904857183302E-5</c:v>
                </c:pt>
                <c:pt idx="1323">
                  <c:v>-2.7295636991355102E-5</c:v>
                </c:pt>
                <c:pt idx="1324">
                  <c:v>-2.7283013636016899E-5</c:v>
                </c:pt>
                <c:pt idx="1325">
                  <c:v>-2.7269981173501499E-5</c:v>
                </c:pt>
                <c:pt idx="1326">
                  <c:v>-2.7252602646068098E-5</c:v>
                </c:pt>
                <c:pt idx="1327">
                  <c:v>-2.7227737063910999E-5</c:v>
                </c:pt>
                <c:pt idx="1328">
                  <c:v>-2.7193579139440999E-5</c:v>
                </c:pt>
                <c:pt idx="1329">
                  <c:v>-2.71499672581271E-5</c:v>
                </c:pt>
                <c:pt idx="1330">
                  <c:v>-2.7098407654577399E-5</c:v>
                </c:pt>
                <c:pt idx="1331">
                  <c:v>-2.7041810935799699E-5</c:v>
                </c:pt>
                <c:pt idx="1332">
                  <c:v>-2.69839863827619E-5</c:v>
                </c:pt>
                <c:pt idx="1333">
                  <c:v>-2.6928981428173001E-5</c:v>
                </c:pt>
                <c:pt idx="1334">
                  <c:v>-2.6880380786312001E-5</c:v>
                </c:pt>
                <c:pt idx="1335">
                  <c:v>-2.6840687369513298E-5</c:v>
                </c:pt>
                <c:pt idx="1336">
                  <c:v>-2.6810892193559201E-5</c:v>
                </c:pt>
                <c:pt idx="1337">
                  <c:v>-2.67903073131215E-5</c:v>
                </c:pt>
                <c:pt idx="1338">
                  <c:v>-2.6776689714453E-5</c:v>
                </c:pt>
                <c:pt idx="1339">
                  <c:v>-2.6766633628170299E-5</c:v>
                </c:pt>
                <c:pt idx="1340">
                  <c:v>-2.6756162622483299E-5</c:v>
                </c:pt>
                <c:pt idx="1341">
                  <c:v>-2.6741418155818901E-5</c:v>
                </c:pt>
                <c:pt idx="1342">
                  <c:v>-2.67193255437873E-5</c:v>
                </c:pt>
                <c:pt idx="1343">
                  <c:v>-2.6688122425505202E-5</c:v>
                </c:pt>
                <c:pt idx="1344">
                  <c:v>-2.6647659701156601E-5</c:v>
                </c:pt>
                <c:pt idx="1345">
                  <c:v>-2.65994238180229E-5</c:v>
                </c:pt>
                <c:pt idx="1346">
                  <c:v>-2.6546277092302201E-5</c:v>
                </c:pt>
                <c:pt idx="1347">
                  <c:v>-2.6491960511036299E-5</c:v>
                </c:pt>
                <c:pt idx="1348">
                  <c:v>-2.6440445132831099E-5</c:v>
                </c:pt>
                <c:pt idx="1349">
                  <c:v>-2.6395244392106501E-5</c:v>
                </c:pt>
                <c:pt idx="1350">
                  <c:v>-2.6358807086854401E-5</c:v>
                </c:pt>
                <c:pt idx="1351">
                  <c:v>-2.6332096313683501E-5</c:v>
                </c:pt>
                <c:pt idx="1352">
                  <c:v>-2.63144268045654E-5</c:v>
                </c:pt>
                <c:pt idx="1353">
                  <c:v>-2.6303587947292301E-5</c:v>
                </c:pt>
                <c:pt idx="1354">
                  <c:v>-2.62962301600719E-5</c:v>
                </c:pt>
                <c:pt idx="1355">
                  <c:v>-2.6288447078155401E-5</c:v>
                </c:pt>
                <c:pt idx="1356">
                  <c:v>-2.62764519973972E-5</c:v>
                </c:pt>
                <c:pt idx="1357">
                  <c:v>-2.6257231496814298E-5</c:v>
                </c:pt>
                <c:pt idx="1358">
                  <c:v>-2.6229063620950599E-5</c:v>
                </c:pt>
                <c:pt idx="1359">
                  <c:v>-2.6191812152577398E-5</c:v>
                </c:pt>
                <c:pt idx="1360">
                  <c:v>-2.6146947025908201E-5</c:v>
                </c:pt>
                <c:pt idx="1361">
                  <c:v>-2.6097287771925902E-5</c:v>
                </c:pt>
                <c:pt idx="1362">
                  <c:v>-2.6046514028577601E-5</c:v>
                </c:pt>
                <c:pt idx="1363">
                  <c:v>-2.5998527561434599E-5</c:v>
                </c:pt>
                <c:pt idx="1364">
                  <c:v>-2.5956776553456901E-5</c:v>
                </c:pt>
                <c:pt idx="1365">
                  <c:v>-2.5923659654596801E-5</c:v>
                </c:pt>
                <c:pt idx="1366">
                  <c:v>-2.5900113193419901E-5</c:v>
                </c:pt>
                <c:pt idx="1367">
                  <c:v>-2.5885452770627099E-5</c:v>
                </c:pt>
                <c:pt idx="1368">
                  <c:v>-2.5877495644717499E-5</c:v>
                </c:pt>
                <c:pt idx="1369">
                  <c:v>-2.5872942008695599E-5</c:v>
                </c:pt>
                <c:pt idx="1370">
                  <c:v>-2.5867948296390799E-5</c:v>
                </c:pt>
                <c:pt idx="1371">
                  <c:v>-2.58587928266612E-5</c:v>
                </c:pt>
                <c:pt idx="1372">
                  <c:v>-2.5842518224394499E-5</c:v>
                </c:pt>
                <c:pt idx="1373">
                  <c:v>-2.5817440258654599E-5</c:v>
                </c:pt>
                <c:pt idx="1374">
                  <c:v>-2.5783435841019302E-5</c:v>
                </c:pt>
                <c:pt idx="1375">
                  <c:v>-2.57419616034063E-5</c:v>
                </c:pt>
                <c:pt idx="1376">
                  <c:v>-2.56957999076886E-5</c:v>
                </c:pt>
                <c:pt idx="1377">
                  <c:v>-2.56485760457711E-5</c:v>
                </c:pt>
                <c:pt idx="1378">
                  <c:v>-2.56041297608732E-5</c:v>
                </c:pt>
                <c:pt idx="1379">
                  <c:v>-2.5565850199990999E-5</c:v>
                </c:pt>
                <c:pt idx="1380">
                  <c:v>-2.5536089973172E-5</c:v>
                </c:pt>
                <c:pt idx="1381">
                  <c:v>-2.5515759966059401E-5</c:v>
                </c:pt>
                <c:pt idx="1382">
                  <c:v>-2.55041748994028E-5</c:v>
                </c:pt>
                <c:pt idx="1383">
                  <c:v>-2.5499175418794698E-5</c:v>
                </c:pt>
                <c:pt idx="1384">
                  <c:v>-2.5497504990073998E-5</c:v>
                </c:pt>
                <c:pt idx="1385">
                  <c:v>-2.5495375508239801E-5</c:v>
                </c:pt>
                <c:pt idx="1386">
                  <c:v>-2.5489123329669901E-5</c:v>
                </c:pt>
                <c:pt idx="1387">
                  <c:v>-2.5475841779175999E-5</c:v>
                </c:pt>
                <c:pt idx="1388">
                  <c:v>-2.5453881453869901E-5</c:v>
                </c:pt>
                <c:pt idx="1389">
                  <c:v>-2.5423132590588801E-5</c:v>
                </c:pt>
                <c:pt idx="1390">
                  <c:v>-2.5385041645071901E-5</c:v>
                </c:pt>
                <c:pt idx="1391">
                  <c:v>-2.53423594010964E-5</c:v>
                </c:pt>
                <c:pt idx="1392">
                  <c:v>-2.5298663889023299E-5</c:v>
                </c:pt>
                <c:pt idx="1393">
                  <c:v>-2.5257740158201499E-5</c:v>
                </c:pt>
                <c:pt idx="1394">
                  <c:v>-2.5222924702687299E-5</c:v>
                </c:pt>
                <c:pt idx="1395">
                  <c:v>-2.5196528358214999E-5</c:v>
                </c:pt>
                <c:pt idx="1396">
                  <c:v>-2.51794380291067E-5</c:v>
                </c:pt>
                <c:pt idx="1397">
                  <c:v>-2.5170965903694499E-5</c:v>
                </c:pt>
                <c:pt idx="1398">
                  <c:v>-2.5168971594811201E-5</c:v>
                </c:pt>
                <c:pt idx="1399">
                  <c:v>-2.5170235364458999E-5</c:v>
                </c:pt>
                <c:pt idx="1400">
                  <c:v>-2.5171017224175499E-5</c:v>
                </c:pt>
                <c:pt idx="1401">
                  <c:v>-2.5167704479534598E-5</c:v>
                </c:pt>
                <c:pt idx="1402">
                  <c:v>-2.5157435695891298E-5</c:v>
                </c:pt>
                <c:pt idx="1403">
                  <c:v>-2.5138593344289001E-5</c:v>
                </c:pt>
                <c:pt idx="1404">
                  <c:v>-2.5111080994236299E-5</c:v>
                </c:pt>
                <c:pt idx="1405">
                  <c:v>-2.5076337988255901E-5</c:v>
                </c:pt>
                <c:pt idx="1406">
                  <c:v>-2.5037089076443098E-5</c:v>
                </c:pt>
                <c:pt idx="1407">
                  <c:v>-2.4996872058325599E-5</c:v>
                </c:pt>
                <c:pt idx="1408">
                  <c:v>-2.49594247164543E-5</c:v>
                </c:pt>
                <c:pt idx="1409">
                  <c:v>-2.4928037286106802E-5</c:v>
                </c:pt>
                <c:pt idx="1410">
                  <c:v>-2.4904983213505699E-5</c:v>
                </c:pt>
                <c:pt idx="1411">
                  <c:v>-2.4891126969403202E-5</c:v>
                </c:pt>
                <c:pt idx="1412">
                  <c:v>-2.48857767115253E-5</c:v>
                </c:pt>
                <c:pt idx="1413">
                  <c:v>-2.4886806687725999E-5</c:v>
                </c:pt>
                <c:pt idx="1414">
                  <c:v>-2.4891027583166101E-5</c:v>
                </c:pt>
                <c:pt idx="1415">
                  <c:v>-2.4894740105802801E-5</c:v>
                </c:pt>
                <c:pt idx="1416">
                  <c:v>-2.48943755198397E-5</c:v>
                </c:pt>
                <c:pt idx="1417">
                  <c:v>-2.4887112046521201E-5</c:v>
                </c:pt>
                <c:pt idx="1418">
                  <c:v>-2.4871360955188502E-5</c:v>
                </c:pt>
                <c:pt idx="1419">
                  <c:v>-2.4847039112033298E-5</c:v>
                </c:pt>
                <c:pt idx="1420">
                  <c:v>-2.4815581632349999E-5</c:v>
                </c:pt>
                <c:pt idx="1421">
                  <c:v>-2.4779692671047599E-5</c:v>
                </c:pt>
                <c:pt idx="1422">
                  <c:v>-2.4742876804589401E-5</c:v>
                </c:pt>
                <c:pt idx="1423">
                  <c:v>-2.47088318681724E-5</c:v>
                </c:pt>
                <c:pt idx="1424">
                  <c:v>-2.46808083038081E-5</c:v>
                </c:pt>
                <c:pt idx="1425">
                  <c:v>-2.4661046600278202E-5</c:v>
                </c:pt>
                <c:pt idx="1426">
                  <c:v>-2.4650390465487799E-5</c:v>
                </c:pt>
                <c:pt idx="1427">
                  <c:v>-2.4648142657776398E-5</c:v>
                </c:pt>
                <c:pt idx="1428">
                  <c:v>-2.46521878625772E-5</c:v>
                </c:pt>
                <c:pt idx="1429">
                  <c:v>-2.46593609128721E-5</c:v>
                </c:pt>
                <c:pt idx="1430">
                  <c:v>-2.4665995977945102E-5</c:v>
                </c:pt>
                <c:pt idx="1431">
                  <c:v>-2.4668561240263501E-5</c:v>
                </c:pt>
                <c:pt idx="1432">
                  <c:v>-2.46642690472246E-5</c:v>
                </c:pt>
                <c:pt idx="1433">
                  <c:v>-2.4651556344599701E-5</c:v>
                </c:pt>
                <c:pt idx="1434">
                  <c:v>-2.4630353065296701E-5</c:v>
                </c:pt>
                <c:pt idx="1435">
                  <c:v>-2.4602092922660702E-5</c:v>
                </c:pt>
                <c:pt idx="1436">
                  <c:v>-2.4569464716205199E-5</c:v>
                </c:pt>
                <c:pt idx="1437">
                  <c:v>-2.4535946670811601E-5</c:v>
                </c:pt>
                <c:pt idx="1438">
                  <c:v>-2.4505203908430902E-5</c:v>
                </c:pt>
                <c:pt idx="1439">
                  <c:v>-2.4480453480503301E-5</c:v>
                </c:pt>
                <c:pt idx="1440">
                  <c:v>-2.4463907387119001E-5</c:v>
                </c:pt>
                <c:pt idx="1441">
                  <c:v>-2.4456390333582999E-5</c:v>
                </c:pt>
                <c:pt idx="1442">
                  <c:v>-2.4457198411564901E-5</c:v>
                </c:pt>
                <c:pt idx="1443">
                  <c:v>-2.44642227596167E-5</c:v>
                </c:pt>
                <c:pt idx="1444">
                  <c:v>-2.44743162494953E-5</c:v>
                </c:pt>
                <c:pt idx="1445">
                  <c:v>-2.44838393986964E-5</c:v>
                </c:pt>
                <c:pt idx="1446">
                  <c:v>-2.4489290419606399E-5</c:v>
                </c:pt>
                <c:pt idx="1447">
                  <c:v>-2.4487910274352298E-5</c:v>
                </c:pt>
                <c:pt idx="1448">
                  <c:v>-2.4478158391956501E-5</c:v>
                </c:pt>
                <c:pt idx="1449">
                  <c:v>-2.4459977491763999E-5</c:v>
                </c:pt>
                <c:pt idx="1450">
                  <c:v>-2.4434802497226101E-5</c:v>
                </c:pt>
                <c:pt idx="1451">
                  <c:v>-2.4405311932923401E-5</c:v>
                </c:pt>
                <c:pt idx="1452">
                  <c:v>-2.4374964297583099E-5</c:v>
                </c:pt>
                <c:pt idx="1453">
                  <c:v>-2.4347399129266298E-5</c:v>
                </c:pt>
                <c:pt idx="1454">
                  <c:v>-2.4325806380913101E-5</c:v>
                </c:pt>
                <c:pt idx="1455">
                  <c:v>-2.4312373996111201E-5</c:v>
                </c:pt>
                <c:pt idx="1456">
                  <c:v>-2.4307909486112201E-5</c:v>
                </c:pt>
                <c:pt idx="1457">
                  <c:v>-2.4311701212260801E-5</c:v>
                </c:pt>
                <c:pt idx="1458">
                  <c:v>-2.4321642911050701E-5</c:v>
                </c:pt>
                <c:pt idx="1459">
                  <c:v>-2.43345996708785E-5</c:v>
                </c:pt>
                <c:pt idx="1460">
                  <c:v>-2.4346951446291399E-5</c:v>
                </c:pt>
                <c:pt idx="1461">
                  <c:v>-2.4355219733423398E-5</c:v>
                </c:pt>
                <c:pt idx="1462">
                  <c:v>-2.4356668704113999E-5</c:v>
                </c:pt>
                <c:pt idx="1463">
                  <c:v>-2.43497770940685E-5</c:v>
                </c:pt>
                <c:pt idx="1464">
                  <c:v>-2.4334500002504401E-5</c:v>
                </c:pt>
                <c:pt idx="1465">
                  <c:v>-2.4312275991520701E-5</c:v>
                </c:pt>
                <c:pt idx="1466">
                  <c:v>-2.4285778161307501E-5</c:v>
                </c:pt>
                <c:pt idx="1467">
                  <c:v>-2.42584517220143E-5</c:v>
                </c:pt>
                <c:pt idx="1468">
                  <c:v>-2.4233917449725999E-5</c:v>
                </c:pt>
                <c:pt idx="1469">
                  <c:v>-2.4215344381638801E-5</c:v>
                </c:pt>
                <c:pt idx="1470">
                  <c:v>-2.4204900764410398E-5</c:v>
                </c:pt>
                <c:pt idx="1471">
                  <c:v>-2.4203378795112802E-5</c:v>
                </c:pt>
                <c:pt idx="1472">
                  <c:v>-2.4210058134515401E-5</c:v>
                </c:pt>
                <c:pt idx="1473">
                  <c:v>-2.4222831550116999E-5</c:v>
                </c:pt>
                <c:pt idx="1474">
                  <c:v>-2.4238570717236E-5</c:v>
                </c:pt>
                <c:pt idx="1475">
                  <c:v>-2.4253668403616299E-5</c:v>
                </c:pt>
                <c:pt idx="1476">
                  <c:v>-2.4264662886441298E-5</c:v>
                </c:pt>
                <c:pt idx="1477">
                  <c:v>-2.4268836234736901E-5</c:v>
                </c:pt>
                <c:pt idx="1478">
                  <c:v>-2.4264683345047201E-5</c:v>
                </c:pt>
                <c:pt idx="1479">
                  <c:v>-2.4252171205661699E-5</c:v>
                </c:pt>
                <c:pt idx="1480">
                  <c:v>-2.4232744256953899E-5</c:v>
                </c:pt>
                <c:pt idx="1481">
                  <c:v>-2.42090747535168E-5</c:v>
                </c:pt>
                <c:pt idx="1482">
                  <c:v>-2.4184600724070301E-5</c:v>
                </c:pt>
                <c:pt idx="1483">
                  <c:v>-2.4162930813332899E-5</c:v>
                </c:pt>
                <c:pt idx="1484">
                  <c:v>-2.41472190649835E-5</c:v>
                </c:pt>
                <c:pt idx="1485">
                  <c:v>-2.4139618335234002E-5</c:v>
                </c:pt>
                <c:pt idx="1486">
                  <c:v>-2.41409073949053E-5</c:v>
                </c:pt>
                <c:pt idx="1487">
                  <c:v>-2.4150356392701501E-5</c:v>
                </c:pt>
                <c:pt idx="1488">
                  <c:v>-2.4165853799027799E-5</c:v>
                </c:pt>
                <c:pt idx="1489">
                  <c:v>-2.4184272586765901E-5</c:v>
                </c:pt>
                <c:pt idx="1490">
                  <c:v>-2.4202012034738399E-5</c:v>
                </c:pt>
                <c:pt idx="1491">
                  <c:v>-2.4215620925173299E-5</c:v>
                </c:pt>
                <c:pt idx="1492">
                  <c:v>-2.42223941353172E-5</c:v>
                </c:pt>
                <c:pt idx="1493">
                  <c:v>-2.4220839609546298E-5</c:v>
                </c:pt>
                <c:pt idx="1494">
                  <c:v>-2.4210935648302299E-5</c:v>
                </c:pt>
                <c:pt idx="1495">
                  <c:v>-2.4194134614275601E-5</c:v>
                </c:pt>
                <c:pt idx="1496">
                  <c:v>-2.4173112196502699E-5</c:v>
                </c:pt>
                <c:pt idx="1497">
                  <c:v>-2.4151305038686201E-5</c:v>
                </c:pt>
                <c:pt idx="1498">
                  <c:v>-2.4132315915533302E-5</c:v>
                </c:pt>
                <c:pt idx="1499">
                  <c:v>-2.41192895995292E-5</c:v>
                </c:pt>
                <c:pt idx="1500">
                  <c:v>-2.4114367697325499E-5</c:v>
                </c:pt>
                <c:pt idx="1501">
                  <c:v>-2.4118317453242901E-5</c:v>
                </c:pt>
                <c:pt idx="1502">
                  <c:v>-2.4130398868141499E-5</c:v>
                </c:pt>
                <c:pt idx="1503">
                  <c:v>-2.4148493012953799E-5</c:v>
                </c:pt>
                <c:pt idx="1504">
                  <c:v>-2.4169469214484E-5</c:v>
                </c:pt>
                <c:pt idx="1505">
                  <c:v>-2.4189727306797499E-5</c:v>
                </c:pt>
                <c:pt idx="1506">
                  <c:v>-2.42058206366257E-5</c:v>
                </c:pt>
                <c:pt idx="1507">
                  <c:v>-2.42150519888246E-5</c:v>
                </c:pt>
                <c:pt idx="1508">
                  <c:v>-2.4215939315174502E-5</c:v>
                </c:pt>
                <c:pt idx="1509">
                  <c:v>-2.4208471602109299E-5</c:v>
                </c:pt>
                <c:pt idx="1510">
                  <c:v>-2.4194110942507899E-5</c:v>
                </c:pt>
                <c:pt idx="1511">
                  <c:v>-2.4175540439333701E-5</c:v>
                </c:pt>
                <c:pt idx="1512">
                  <c:v>-2.4156200737789899E-5</c:v>
                </c:pt>
                <c:pt idx="1513">
                  <c:v>-2.41396947036679E-5</c:v>
                </c:pt>
                <c:pt idx="1514">
                  <c:v>-2.41291632289563E-5</c:v>
                </c:pt>
                <c:pt idx="1515">
                  <c:v>-2.4126740665013E-5</c:v>
                </c:pt>
                <c:pt idx="1516">
                  <c:v>-2.4133184626795901E-5</c:v>
                </c:pt>
                <c:pt idx="1517">
                  <c:v>-2.4147744441601701E-5</c:v>
                </c:pt>
                <c:pt idx="1518">
                  <c:v>-2.4168290982394101E-5</c:v>
                </c:pt>
                <c:pt idx="1519">
                  <c:v>-2.41916853600783E-5</c:v>
                </c:pt>
                <c:pt idx="1520">
                  <c:v>-2.42143223578329E-5</c:v>
                </c:pt>
                <c:pt idx="1521">
                  <c:v>-2.4232754330441001E-5</c:v>
                </c:pt>
                <c:pt idx="1522">
                  <c:v>-2.4244287289850699E-5</c:v>
                </c:pt>
                <c:pt idx="1523">
                  <c:v>-2.42474463041993E-5</c:v>
                </c:pt>
                <c:pt idx="1524">
                  <c:v>-2.4242230295923901E-5</c:v>
                </c:pt>
                <c:pt idx="1525">
                  <c:v>-2.4230112714022001E-5</c:v>
                </c:pt>
                <c:pt idx="1526">
                  <c:v>-2.42137877008196E-5</c:v>
                </c:pt>
                <c:pt idx="1527">
                  <c:v>-2.4196704925330798E-5</c:v>
                </c:pt>
                <c:pt idx="1528">
                  <c:v>-2.4182472868871999E-5</c:v>
                </c:pt>
                <c:pt idx="1529">
                  <c:v>-2.4174233648055299E-5</c:v>
                </c:pt>
                <c:pt idx="1530">
                  <c:v>-2.4174118155325299E-5</c:v>
                </c:pt>
                <c:pt idx="1531">
                  <c:v>-2.4182876238839499E-5</c:v>
                </c:pt>
                <c:pt idx="1532">
                  <c:v>-2.41997461817695E-5</c:v>
                </c:pt>
                <c:pt idx="1533">
                  <c:v>-2.4222586177935699E-5</c:v>
                </c:pt>
                <c:pt idx="1534">
                  <c:v>-2.42482449015436E-5</c:v>
                </c:pt>
                <c:pt idx="1535">
                  <c:v>-2.4273106967575401E-5</c:v>
                </c:pt>
                <c:pt idx="1536">
                  <c:v>-2.4293718520761799E-5</c:v>
                </c:pt>
                <c:pt idx="1537">
                  <c:v>-2.4307384446706599E-5</c:v>
                </c:pt>
                <c:pt idx="1538">
                  <c:v>-2.4312634120064499E-5</c:v>
                </c:pt>
                <c:pt idx="1539">
                  <c:v>-2.43094756710588E-5</c:v>
                </c:pt>
                <c:pt idx="1540">
                  <c:v>-2.42993952691442E-5</c:v>
                </c:pt>
                <c:pt idx="1541">
                  <c:v>-2.4285101375648001E-5</c:v>
                </c:pt>
                <c:pt idx="1542">
                  <c:v>-2.42700572851392E-5</c:v>
                </c:pt>
                <c:pt idx="1543">
                  <c:v>-2.4257882187542301E-5</c:v>
                </c:pt>
                <c:pt idx="1544">
                  <c:v>-2.42517241729167E-5</c:v>
                </c:pt>
                <c:pt idx="1545">
                  <c:v>-2.4253714247157502E-5</c:v>
                </c:pt>
                <c:pt idx="1546">
                  <c:v>-2.4264596287698299E-5</c:v>
                </c:pt>
                <c:pt idx="1547">
                  <c:v>-2.4283597309624299E-5</c:v>
                </c:pt>
                <c:pt idx="1548">
                  <c:v>-2.43085605833886E-5</c:v>
                </c:pt>
                <c:pt idx="1549">
                  <c:v>-2.4336318567002E-5</c:v>
                </c:pt>
                <c:pt idx="1550">
                  <c:v>-2.4363240996285801E-5</c:v>
                </c:pt>
                <c:pt idx="1551">
                  <c:v>-2.4385863003459999E-5</c:v>
                </c:pt>
                <c:pt idx="1552">
                  <c:v>-2.4401484293857799E-5</c:v>
                </c:pt>
                <c:pt idx="1553">
                  <c:v>-2.4408635875287E-5</c:v>
                </c:pt>
                <c:pt idx="1554">
                  <c:v>-2.4407334285121199E-5</c:v>
                </c:pt>
                <c:pt idx="1555">
                  <c:v>-2.4399079609437401E-5</c:v>
                </c:pt>
                <c:pt idx="1556">
                  <c:v>-2.43865975482117E-5</c:v>
                </c:pt>
                <c:pt idx="1557">
                  <c:v>-2.43733691775109E-5</c:v>
                </c:pt>
                <c:pt idx="1558">
                  <c:v>-2.4363029056178501E-5</c:v>
                </c:pt>
                <c:pt idx="1559">
                  <c:v>-2.4358735621721499E-5</c:v>
                </c:pt>
                <c:pt idx="1560">
                  <c:v>-2.43626233318907E-5</c:v>
                </c:pt>
                <c:pt idx="1561">
                  <c:v>-2.4375431848136701E-5</c:v>
                </c:pt>
                <c:pt idx="1562">
                  <c:v>-2.4396376809808499E-5</c:v>
                </c:pt>
                <c:pt idx="1563">
                  <c:v>-2.44232846347436E-5</c:v>
                </c:pt>
                <c:pt idx="1564">
                  <c:v>-2.44529681750106E-5</c:v>
                </c:pt>
                <c:pt idx="1565">
                  <c:v>-2.4481778061971E-5</c:v>
                </c:pt>
                <c:pt idx="1566">
                  <c:v>-2.45062340456006E-5</c:v>
                </c:pt>
                <c:pt idx="1567">
                  <c:v>-2.4523626894702099E-5</c:v>
                </c:pt>
                <c:pt idx="1568">
                  <c:v>-2.45324867987271E-5</c:v>
                </c:pt>
                <c:pt idx="1569">
                  <c:v>-2.4532837861877099E-5</c:v>
                </c:pt>
                <c:pt idx="1570">
                  <c:v>-2.4526195047313501E-5</c:v>
                </c:pt>
                <c:pt idx="1571">
                  <c:v>-2.4515303863242898E-5</c:v>
                </c:pt>
                <c:pt idx="1572">
                  <c:v>-2.4503666870672601E-5</c:v>
                </c:pt>
                <c:pt idx="1573">
                  <c:v>-2.44949382003587E-5</c:v>
                </c:pt>
                <c:pt idx="1574">
                  <c:v>-2.44922906047595E-5</c:v>
                </c:pt>
                <c:pt idx="1575">
                  <c:v>-2.4497865068390699E-5</c:v>
                </c:pt>
                <c:pt idx="1576">
                  <c:v>-2.4512398701717802E-5</c:v>
                </c:pt>
                <c:pt idx="1577">
                  <c:v>-2.4535095746581201E-5</c:v>
                </c:pt>
                <c:pt idx="1578">
                  <c:v>-2.45637641501732E-5</c:v>
                </c:pt>
                <c:pt idx="1579">
                  <c:v>-2.45951941762312E-5</c:v>
                </c:pt>
                <c:pt idx="1580">
                  <c:v>-2.4625713561644799E-5</c:v>
                </c:pt>
                <c:pt idx="1581">
                  <c:v>-2.4651822759691399E-5</c:v>
                </c:pt>
                <c:pt idx="1582">
                  <c:v>-2.46708001996133E-5</c:v>
                </c:pt>
                <c:pt idx="1583">
                  <c:v>-2.46811729387339E-5</c:v>
                </c:pt>
                <c:pt idx="1584">
                  <c:v>-2.46829718168133E-5</c:v>
                </c:pt>
                <c:pt idx="1585">
                  <c:v>-2.4677727450327401E-5</c:v>
                </c:pt>
                <c:pt idx="1586">
                  <c:v>-2.4668207360533199E-5</c:v>
                </c:pt>
                <c:pt idx="1587">
                  <c:v>-2.46579388511752E-5</c:v>
                </c:pt>
                <c:pt idx="1588">
                  <c:v>-2.4650599365597199E-5</c:v>
                </c:pt>
                <c:pt idx="1589">
                  <c:v>-2.4649379542282301E-5</c:v>
                </c:pt>
                <c:pt idx="1590">
                  <c:v>-2.4656429696986799E-5</c:v>
                </c:pt>
                <c:pt idx="1591">
                  <c:v>-2.4672485957839799E-5</c:v>
                </c:pt>
                <c:pt idx="1592">
                  <c:v>-2.4696741284460398E-5</c:v>
                </c:pt>
                <c:pt idx="1593">
                  <c:v>-2.47269837750352E-5</c:v>
                </c:pt>
                <c:pt idx="1594">
                  <c:v>-2.4759978558044401E-5</c:v>
                </c:pt>
                <c:pt idx="1595">
                  <c:v>-2.4792027155155101E-5</c:v>
                </c:pt>
                <c:pt idx="1596">
                  <c:v>-2.4819607237851E-5</c:v>
                </c:pt>
                <c:pt idx="1597">
                  <c:v>-2.4839981841256498E-5</c:v>
                </c:pt>
                <c:pt idx="1598">
                  <c:v>-2.4851672773363901E-5</c:v>
                </c:pt>
                <c:pt idx="1599">
                  <c:v>-2.4854716797942399E-5</c:v>
                </c:pt>
                <c:pt idx="1600">
                  <c:v>-2.48506607418977E-5</c:v>
                </c:pt>
                <c:pt idx="1601">
                  <c:v>-2.4842295986818599E-5</c:v>
                </c:pt>
                <c:pt idx="1602">
                  <c:v>-2.48331774072038E-5</c:v>
                </c:pt>
                <c:pt idx="1603">
                  <c:v>-2.4827009023965201E-5</c:v>
                </c:pt>
                <c:pt idx="1604">
                  <c:v>-2.4827002529687602E-5</c:v>
                </c:pt>
                <c:pt idx="1605">
                  <c:v>-2.4835320069719899E-5</c:v>
                </c:pt>
                <c:pt idx="1606">
                  <c:v>-2.4852698284873099E-5</c:v>
                </c:pt>
                <c:pt idx="1607">
                  <c:v>-2.4878319025187999E-5</c:v>
                </c:pt>
                <c:pt idx="1608">
                  <c:v>-2.4909949456117898E-5</c:v>
                </c:pt>
                <c:pt idx="1609">
                  <c:v>-2.494432738575E-5</c:v>
                </c:pt>
                <c:pt idx="1610">
                  <c:v>-2.49777252851823E-5</c:v>
                </c:pt>
                <c:pt idx="1611">
                  <c:v>-2.5006595007540899E-5</c:v>
                </c:pt>
                <c:pt idx="1612">
                  <c:v>-2.5028181502178299E-5</c:v>
                </c:pt>
                <c:pt idx="1613">
                  <c:v>-2.5040999404188602E-5</c:v>
                </c:pt>
                <c:pt idx="1614">
                  <c:v>-2.5045090565041301E-5</c:v>
                </c:pt>
                <c:pt idx="1615">
                  <c:v>-2.50420184260019E-5</c:v>
                </c:pt>
                <c:pt idx="1616">
                  <c:v>-2.50345997904244E-5</c:v>
                </c:pt>
                <c:pt idx="1617">
                  <c:v>-2.50264194484877E-5</c:v>
                </c:pt>
                <c:pt idx="1618">
                  <c:v>-2.5021210803927601E-5</c:v>
                </c:pt>
                <c:pt idx="1619">
                  <c:v>-2.5022209361293E-5</c:v>
                </c:pt>
                <c:pt idx="1620">
                  <c:v>-2.5031591352047101E-5</c:v>
                </c:pt>
                <c:pt idx="1621">
                  <c:v>-2.50500952548943E-5</c:v>
                </c:pt>
                <c:pt idx="1622">
                  <c:v>-2.5076892093754599E-5</c:v>
                </c:pt>
                <c:pt idx="1623">
                  <c:v>-2.5109727242516698E-5</c:v>
                </c:pt>
                <c:pt idx="1624">
                  <c:v>-2.51453094244598E-5</c:v>
                </c:pt>
                <c:pt idx="1625">
                  <c:v>-2.51798796470099E-5</c:v>
                </c:pt>
                <c:pt idx="1626">
                  <c:v>-2.5209861356156999E-5</c:v>
                </c:pt>
                <c:pt idx="1627">
                  <c:v>-2.5232479053357501E-5</c:v>
                </c:pt>
                <c:pt idx="1628">
                  <c:v>-2.5246238482301702E-5</c:v>
                </c:pt>
                <c:pt idx="1629">
                  <c:v>-2.5251185814791799E-5</c:v>
                </c:pt>
                <c:pt idx="1630">
                  <c:v>-2.5248901320213498E-5</c:v>
                </c:pt>
                <c:pt idx="1631">
                  <c:v>-2.5242228407043299E-5</c:v>
                </c:pt>
                <c:pt idx="1632">
                  <c:v>-2.5234783773169798E-5</c:v>
                </c:pt>
                <c:pt idx="1633">
                  <c:v>-2.5230332552505499E-5</c:v>
                </c:pt>
                <c:pt idx="1634">
                  <c:v>-2.5232136402334999E-5</c:v>
                </c:pt>
                <c:pt idx="1635">
                  <c:v>-2.5242387591954401E-5</c:v>
                </c:pt>
                <c:pt idx="1636">
                  <c:v>-2.5261827669173301E-5</c:v>
                </c:pt>
                <c:pt idx="1637">
                  <c:v>-2.5289617157396302E-5</c:v>
                </c:pt>
                <c:pt idx="1638">
                  <c:v>-2.53234790231711E-5</c:v>
                </c:pt>
                <c:pt idx="1639">
                  <c:v>-2.5360091482022401E-5</c:v>
                </c:pt>
                <c:pt idx="1640">
                  <c:v>-2.53956620963464E-5</c:v>
                </c:pt>
                <c:pt idx="1641">
                  <c:v>-2.54265837260115E-5</c:v>
                </c:pt>
                <c:pt idx="1642">
                  <c:v>-2.5450058418740299E-5</c:v>
                </c:pt>
                <c:pt idx="1643">
                  <c:v>-2.5464581518538102E-5</c:v>
                </c:pt>
                <c:pt idx="1644">
                  <c:v>-2.54702027141076E-5</c:v>
                </c:pt>
                <c:pt idx="1645">
                  <c:v>-2.54685192247709E-5</c:v>
                </c:pt>
                <c:pt idx="1646">
                  <c:v>-2.54624019727571E-5</c:v>
                </c:pt>
                <c:pt idx="1647">
                  <c:v>-2.5455501086582302E-5</c:v>
                </c:pt>
                <c:pt idx="1648">
                  <c:v>-2.54516153917125E-5</c:v>
                </c:pt>
                <c:pt idx="1649">
                  <c:v>-2.5454034655989501E-5</c:v>
                </c:pt>
                <c:pt idx="1650">
                  <c:v>-2.5464968853957201E-5</c:v>
                </c:pt>
                <c:pt idx="1651">
                  <c:v>-2.5485163731375301E-5</c:v>
                </c:pt>
                <c:pt idx="1652">
                  <c:v>-2.55137696742928E-5</c:v>
                </c:pt>
                <c:pt idx="1653">
                  <c:v>-2.5548486864831701E-5</c:v>
                </c:pt>
                <c:pt idx="1654">
                  <c:v>-2.55859619137112E-5</c:v>
                </c:pt>
                <c:pt idx="1655">
                  <c:v>-2.5622367415000601E-5</c:v>
                </c:pt>
                <c:pt idx="1656">
                  <c:v>-2.5654063849998099E-5</c:v>
                </c:pt>
                <c:pt idx="1657">
                  <c:v>-2.56782291461018E-5</c:v>
                </c:pt>
                <c:pt idx="1658">
                  <c:v>-2.5693346939397E-5</c:v>
                </c:pt>
                <c:pt idx="1659">
                  <c:v>-2.56994697037652E-5</c:v>
                </c:pt>
                <c:pt idx="1660">
                  <c:v>-2.5698211552589801E-5</c:v>
                </c:pt>
                <c:pt idx="1661">
                  <c:v>-2.5692471549943299E-5</c:v>
                </c:pt>
                <c:pt idx="1662">
                  <c:v>-2.56859344579018E-5</c:v>
                </c:pt>
                <c:pt idx="1663">
                  <c:v>-2.5682434283799801E-5</c:v>
                </c:pt>
                <c:pt idx="1664">
                  <c:v>-2.5685290513970999E-5</c:v>
                </c:pt>
                <c:pt idx="1665">
                  <c:v>-2.5696732222405599E-5</c:v>
                </c:pt>
                <c:pt idx="1666">
                  <c:v>-2.57175103435741E-5</c:v>
                </c:pt>
                <c:pt idx="1667">
                  <c:v>-2.5746765534373001E-5</c:v>
                </c:pt>
                <c:pt idx="1668">
                  <c:v>-2.5782175007857701E-5</c:v>
                </c:pt>
                <c:pt idx="1669">
                  <c:v>-2.5820353028754999E-5</c:v>
                </c:pt>
                <c:pt idx="1670">
                  <c:v>-2.5857436024113899E-5</c:v>
                </c:pt>
                <c:pt idx="1671">
                  <c:v>-2.58897507471076E-5</c:v>
                </c:pt>
                <c:pt idx="1672">
                  <c:v>-2.5914449606278799E-5</c:v>
                </c:pt>
                <c:pt idx="1673">
                  <c:v>-2.5930003426133699E-5</c:v>
                </c:pt>
                <c:pt idx="1674">
                  <c:v>-2.5936466798425601E-5</c:v>
                </c:pt>
                <c:pt idx="1675">
                  <c:v>-2.59354705515774E-5</c:v>
                </c:pt>
                <c:pt idx="1676">
                  <c:v>-2.5929942254434601E-5</c:v>
                </c:pt>
                <c:pt idx="1677">
                  <c:v>-2.5923602134397101E-5</c:v>
                </c:pt>
                <c:pt idx="1678">
                  <c:v>-2.5920320511177399E-5</c:v>
                </c:pt>
                <c:pt idx="1679">
                  <c:v>-2.59234478242282E-5</c:v>
                </c:pt>
                <c:pt idx="1680">
                  <c:v>-2.59352333917109E-5</c:v>
                </c:pt>
                <c:pt idx="1681">
                  <c:v>-2.5956434182820201E-5</c:v>
                </c:pt>
                <c:pt idx="1682">
                  <c:v>-2.5986181596769101E-5</c:v>
                </c:pt>
                <c:pt idx="1683">
                  <c:v>-2.6022129836018099E-5</c:v>
                </c:pt>
                <c:pt idx="1684">
                  <c:v>-2.60608603686669E-5</c:v>
                </c:pt>
                <c:pt idx="1685">
                  <c:v>-2.6098472642807199E-5</c:v>
                </c:pt>
                <c:pt idx="1686">
                  <c:v>-2.6131258640509601E-5</c:v>
                </c:pt>
                <c:pt idx="1687">
                  <c:v>-2.6156344217354501E-5</c:v>
                </c:pt>
                <c:pt idx="1688">
                  <c:v>-2.6172186453600301E-5</c:v>
                </c:pt>
                <c:pt idx="1689">
                  <c:v>-2.61788413837285E-5</c:v>
                </c:pt>
                <c:pt idx="1690">
                  <c:v>-2.61779562968838E-5</c:v>
                </c:pt>
                <c:pt idx="1691">
                  <c:v>-2.6172487417437601E-5</c:v>
                </c:pt>
                <c:pt idx="1692">
                  <c:v>-2.6166190918233801E-5</c:v>
                </c:pt>
                <c:pt idx="1693">
                  <c:v>-2.6162974212633499E-5</c:v>
                </c:pt>
                <c:pt idx="1694">
                  <c:v>-2.6166219599383501E-5</c:v>
                </c:pt>
                <c:pt idx="1695">
                  <c:v>-2.6178197550052599E-5</c:v>
                </c:pt>
                <c:pt idx="1696">
                  <c:v>-2.6199671791584802E-5</c:v>
                </c:pt>
                <c:pt idx="1697">
                  <c:v>-2.62297649623096E-5</c:v>
                </c:pt>
                <c:pt idx="1698">
                  <c:v>-2.6266108397079401E-5</c:v>
                </c:pt>
                <c:pt idx="1699">
                  <c:v>-2.63052505779182E-5</c:v>
                </c:pt>
                <c:pt idx="1700">
                  <c:v>-2.6343253501652699E-5</c:v>
                </c:pt>
                <c:pt idx="1701">
                  <c:v>-2.6376373691708399E-5</c:v>
                </c:pt>
                <c:pt idx="1702">
                  <c:v>-2.64017096684006E-5</c:v>
                </c:pt>
                <c:pt idx="1703">
                  <c:v>-2.6417704016723999E-5</c:v>
                </c:pt>
                <c:pt idx="1704">
                  <c:v>-2.6424413646521E-5</c:v>
                </c:pt>
                <c:pt idx="1705">
                  <c:v>-2.64235019214609E-5</c:v>
                </c:pt>
                <c:pt idx="1706">
                  <c:v>-2.6417953648251701E-5</c:v>
                </c:pt>
                <c:pt idx="1707">
                  <c:v>-2.6411561148560698E-5</c:v>
                </c:pt>
                <c:pt idx="1708">
                  <c:v>-2.6408269367027299E-5</c:v>
                </c:pt>
                <c:pt idx="1709">
                  <c:v>-2.6411493078478701E-5</c:v>
                </c:pt>
                <c:pt idx="1710">
                  <c:v>-2.6423524556254201E-5</c:v>
                </c:pt>
                <c:pt idx="1711">
                  <c:v>-2.6445134926426201E-5</c:v>
                </c:pt>
                <c:pt idx="1712">
                  <c:v>-2.6475438523883201E-5</c:v>
                </c:pt>
                <c:pt idx="1713">
                  <c:v>-2.6512044152788999E-5</c:v>
                </c:pt>
                <c:pt idx="1714">
                  <c:v>-2.6551467338208998E-5</c:v>
                </c:pt>
                <c:pt idx="1715">
                  <c:v>-2.6589732464128601E-5</c:v>
                </c:pt>
                <c:pt idx="1716">
                  <c:v>-2.6623060210033E-5</c:v>
                </c:pt>
                <c:pt idx="1717">
                  <c:v>-2.6648521257227099E-5</c:v>
                </c:pt>
                <c:pt idx="1718">
                  <c:v>-2.6664543116268099E-5</c:v>
                </c:pt>
                <c:pt idx="1719">
                  <c:v>-2.66711830184298E-5</c:v>
                </c:pt>
                <c:pt idx="1720">
                  <c:v>-2.6670119972566201E-5</c:v>
                </c:pt>
                <c:pt idx="1721">
                  <c:v>-2.6664367083476101E-5</c:v>
                </c:pt>
                <c:pt idx="1722">
                  <c:v>-2.6657752753337201E-5</c:v>
                </c:pt>
                <c:pt idx="1723">
                  <c:v>-2.66542596132091E-5</c:v>
                </c:pt>
                <c:pt idx="1724">
                  <c:v>-2.6657335208971199E-5</c:v>
                </c:pt>
                <c:pt idx="1725">
                  <c:v>-2.66692940753541E-5</c:v>
                </c:pt>
                <c:pt idx="1726">
                  <c:v>-2.6690915252858301E-5</c:v>
                </c:pt>
                <c:pt idx="1727">
                  <c:v>-2.6721305281029999E-5</c:v>
                </c:pt>
                <c:pt idx="1728">
                  <c:v>-2.6758050830636501E-5</c:v>
                </c:pt>
                <c:pt idx="1729">
                  <c:v>-2.67976347840142E-5</c:v>
                </c:pt>
                <c:pt idx="1730">
                  <c:v>-2.6836043991795201E-5</c:v>
                </c:pt>
                <c:pt idx="1731">
                  <c:v>-2.6869463215046801E-5</c:v>
                </c:pt>
                <c:pt idx="1732">
                  <c:v>-2.6894935010796598E-5</c:v>
                </c:pt>
                <c:pt idx="1733">
                  <c:v>-2.69108714037054E-5</c:v>
                </c:pt>
                <c:pt idx="1734">
                  <c:v>-2.6917329438293499E-5</c:v>
                </c:pt>
                <c:pt idx="1735">
                  <c:v>-2.6916003263050699E-5</c:v>
                </c:pt>
                <c:pt idx="1736">
                  <c:v>-2.69099338365864E-5</c:v>
                </c:pt>
                <c:pt idx="1737">
                  <c:v>-2.6902985332667002E-5</c:v>
                </c:pt>
                <c:pt idx="1738">
                  <c:v>-2.6899177924349802E-5</c:v>
                </c:pt>
                <c:pt idx="1739">
                  <c:v>-2.6901991992392E-5</c:v>
                </c:pt>
                <c:pt idx="1740">
                  <c:v>-2.69137645908027E-5</c:v>
                </c:pt>
                <c:pt idx="1741">
                  <c:v>-2.6935283070426402E-5</c:v>
                </c:pt>
                <c:pt idx="1742">
                  <c:v>-2.69656466919277E-5</c:v>
                </c:pt>
                <c:pt idx="1743">
                  <c:v>-2.7002420534843399E-5</c:v>
                </c:pt>
                <c:pt idx="1744">
                  <c:v>-2.7042055306536101E-5</c:v>
                </c:pt>
                <c:pt idx="1745">
                  <c:v>-2.7080500677660201E-5</c:v>
                </c:pt>
                <c:pt idx="1746">
                  <c:v>-2.7113905665671299E-5</c:v>
                </c:pt>
                <c:pt idx="1747">
                  <c:v>-2.7139284634372999E-5</c:v>
                </c:pt>
                <c:pt idx="1748">
                  <c:v>-2.7155033866188499E-5</c:v>
                </c:pt>
                <c:pt idx="1749">
                  <c:v>-2.7161209760356599E-5</c:v>
                </c:pt>
                <c:pt idx="1750">
                  <c:v>-2.71595210411723E-5</c:v>
                </c:pt>
                <c:pt idx="1751">
                  <c:v>-2.71530359331585E-5</c:v>
                </c:pt>
                <c:pt idx="1752">
                  <c:v>-2.7145653855219299E-5</c:v>
                </c:pt>
                <c:pt idx="1753">
                  <c:v>-2.7141432120687001E-5</c:v>
                </c:pt>
                <c:pt idx="1754">
                  <c:v>-2.7143883798211299E-5</c:v>
                </c:pt>
                <c:pt idx="1755">
                  <c:v>-2.7155368516393599E-5</c:v>
                </c:pt>
                <c:pt idx="1756">
                  <c:v>-2.7176682246113701E-5</c:v>
                </c:pt>
                <c:pt idx="1757">
                  <c:v>-2.7206917500811102E-5</c:v>
                </c:pt>
                <c:pt idx="1758">
                  <c:v>-2.72436183705702E-5</c:v>
                </c:pt>
                <c:pt idx="1759">
                  <c:v>-2.72832040636753E-5</c:v>
                </c:pt>
                <c:pt idx="1760">
                  <c:v>-2.7321587661561799E-5</c:v>
                </c:pt>
                <c:pt idx="1761">
                  <c:v>-2.7354882799634598E-5</c:v>
                </c:pt>
                <c:pt idx="1762">
                  <c:v>-2.7380075823466201E-5</c:v>
                </c:pt>
                <c:pt idx="1763">
                  <c:v>-2.7395547117794399E-5</c:v>
                </c:pt>
                <c:pt idx="1764">
                  <c:v>-2.7401352044857402E-5</c:v>
                </c:pt>
                <c:pt idx="1765">
                  <c:v>-2.7399213301232101E-5</c:v>
                </c:pt>
                <c:pt idx="1766">
                  <c:v>-2.7392225633989101E-5</c:v>
                </c:pt>
                <c:pt idx="1767">
                  <c:v>-2.73843229809721E-5</c:v>
                </c:pt>
                <c:pt idx="1768">
                  <c:v>-2.7379599215921101E-5</c:v>
                </c:pt>
                <c:pt idx="1769">
                  <c:v>-2.7381599690534001E-5</c:v>
                </c:pt>
                <c:pt idx="1770">
                  <c:v>-2.7392706520437899E-5</c:v>
                </c:pt>
                <c:pt idx="1771">
                  <c:v>-2.74137245395218E-5</c:v>
                </c:pt>
                <c:pt idx="1772">
                  <c:v>-2.7443739987657601E-5</c:v>
                </c:pt>
                <c:pt idx="1773">
                  <c:v>-2.7480276707114E-5</c:v>
                </c:pt>
                <c:pt idx="1774">
                  <c:v>-2.7519723218006301E-5</c:v>
                </c:pt>
                <c:pt idx="1775">
                  <c:v>-2.7557956761565401E-5</c:v>
                </c:pt>
                <c:pt idx="1776">
                  <c:v>-2.7591056225318001E-5</c:v>
                </c:pt>
                <c:pt idx="1777">
                  <c:v>-2.76159802350228E-5</c:v>
                </c:pt>
                <c:pt idx="1778">
                  <c:v>-2.7631093269108901E-5</c:v>
                </c:pt>
                <c:pt idx="1779">
                  <c:v>-2.7636449295361601E-5</c:v>
                </c:pt>
                <c:pt idx="1780">
                  <c:v>-2.76337843178403E-5</c:v>
                </c:pt>
                <c:pt idx="1781">
                  <c:v>-2.7626218777349599E-5</c:v>
                </c:pt>
                <c:pt idx="1782">
                  <c:v>-2.7617720233857201E-5</c:v>
                </c:pt>
                <c:pt idx="1783">
                  <c:v>-2.7612418314589002E-5</c:v>
                </c:pt>
                <c:pt idx="1784">
                  <c:v>-2.7613890093633501E-5</c:v>
                </c:pt>
                <c:pt idx="1785">
                  <c:v>-2.76245399339651E-5</c:v>
                </c:pt>
                <c:pt idx="1786">
                  <c:v>-2.7645181672730499E-5</c:v>
                </c:pt>
                <c:pt idx="1787">
                  <c:v>-2.7674895783209799E-5</c:v>
                </c:pt>
                <c:pt idx="1788">
                  <c:v>-2.7711186668327899E-5</c:v>
                </c:pt>
                <c:pt idx="1789">
                  <c:v>-2.7750413075533001E-5</c:v>
                </c:pt>
                <c:pt idx="1790">
                  <c:v>-2.7788417382762499E-5</c:v>
                </c:pt>
                <c:pt idx="1791">
                  <c:v>-2.7821244493664701E-5</c:v>
                </c:pt>
                <c:pt idx="1792">
                  <c:v>-2.7845825824461198E-5</c:v>
                </c:pt>
                <c:pt idx="1793">
                  <c:v>-2.7860510038045501E-5</c:v>
                </c:pt>
                <c:pt idx="1794">
                  <c:v>-2.7865349387975001E-5</c:v>
                </c:pt>
                <c:pt idx="1795">
                  <c:v>-2.78620925075449E-5</c:v>
                </c:pt>
                <c:pt idx="1796">
                  <c:v>-2.7853884587628102E-5</c:v>
                </c:pt>
                <c:pt idx="1797">
                  <c:v>-2.78447257743239E-5</c:v>
                </c:pt>
                <c:pt idx="1798">
                  <c:v>-2.7838780464462199E-5</c:v>
                </c:pt>
                <c:pt idx="1799">
                  <c:v>-2.7839656718268601E-5</c:v>
                </c:pt>
                <c:pt idx="1800">
                  <c:v>-2.78497807923344E-5</c:v>
                </c:pt>
                <c:pt idx="1801">
                  <c:v>-2.7869975574246899E-5</c:v>
                </c:pt>
                <c:pt idx="1802">
                  <c:v>-2.7899316278908901E-5</c:v>
                </c:pt>
                <c:pt idx="1803">
                  <c:v>-2.7935288692376299E-5</c:v>
                </c:pt>
                <c:pt idx="1804">
                  <c:v>-2.7974222885187002E-5</c:v>
                </c:pt>
                <c:pt idx="1805">
                  <c:v>-2.80119274422748E-5</c:v>
                </c:pt>
                <c:pt idx="1806">
                  <c:v>-2.8044414243898099E-5</c:v>
                </c:pt>
                <c:pt idx="1807">
                  <c:v>-2.8068588093405299E-5</c:v>
                </c:pt>
                <c:pt idx="1808">
                  <c:v>-2.8082782049061001E-5</c:v>
                </c:pt>
                <c:pt idx="1809">
                  <c:v>-2.8087046365687799E-5</c:v>
                </c:pt>
                <c:pt idx="1810">
                  <c:v>-2.8083141597306199E-5</c:v>
                </c:pt>
                <c:pt idx="1811">
                  <c:v>-2.8074236663367098E-5</c:v>
                </c:pt>
                <c:pt idx="1812">
                  <c:v>-2.80643631171236E-5</c:v>
                </c:pt>
                <c:pt idx="1813">
                  <c:v>-2.8057719028376399E-5</c:v>
                </c:pt>
                <c:pt idx="1814">
                  <c:v>-2.8057942567134301E-5</c:v>
                </c:pt>
                <c:pt idx="1815">
                  <c:v>-2.8067481388991299E-5</c:v>
                </c:pt>
                <c:pt idx="1816">
                  <c:v>-2.8087167449456001E-5</c:v>
                </c:pt>
                <c:pt idx="1817">
                  <c:v>-2.8116071186168302E-5</c:v>
                </c:pt>
                <c:pt idx="1818">
                  <c:v>-2.8151660687392401E-5</c:v>
                </c:pt>
                <c:pt idx="1819">
                  <c:v>-2.81902385017016E-5</c:v>
                </c:pt>
                <c:pt idx="1820">
                  <c:v>-2.82275806650705E-5</c:v>
                </c:pt>
                <c:pt idx="1821">
                  <c:v>-2.8259667107919702E-5</c:v>
                </c:pt>
                <c:pt idx="1822">
                  <c:v>-2.8283376790687E-5</c:v>
                </c:pt>
                <c:pt idx="1823">
                  <c:v>-2.8297027424123099E-5</c:v>
                </c:pt>
                <c:pt idx="1824">
                  <c:v>-2.8300667036924099E-5</c:v>
                </c:pt>
                <c:pt idx="1825">
                  <c:v>-2.8296067373405101E-5</c:v>
                </c:pt>
                <c:pt idx="1826">
                  <c:v>-2.8286419980500999E-5</c:v>
                </c:pt>
                <c:pt idx="1827">
                  <c:v>-2.8275786551739501E-5</c:v>
                </c:pt>
                <c:pt idx="1828">
                  <c:v>-2.8268397557349499E-5</c:v>
                </c:pt>
                <c:pt idx="1829">
                  <c:v>-2.8267920276003001E-5</c:v>
                </c:pt>
                <c:pt idx="1830">
                  <c:v>-2.82768231856242E-5</c:v>
                </c:pt>
                <c:pt idx="1831">
                  <c:v>-2.8295947232840199E-5</c:v>
                </c:pt>
                <c:pt idx="1832">
                  <c:v>-2.83243585770165E-5</c:v>
                </c:pt>
                <c:pt idx="1833">
                  <c:v>-2.8359508537538002E-5</c:v>
                </c:pt>
                <c:pt idx="1834">
                  <c:v>-2.8397673384815301E-5</c:v>
                </c:pt>
                <c:pt idx="1835">
                  <c:v>-2.8434597951665401E-5</c:v>
                </c:pt>
                <c:pt idx="1836">
                  <c:v>-2.8466231432086201E-5</c:v>
                </c:pt>
                <c:pt idx="1837">
                  <c:v>-2.8489427783078899E-5</c:v>
                </c:pt>
                <c:pt idx="1838">
                  <c:v>-2.8502489753072399E-5</c:v>
                </c:pt>
                <c:pt idx="1839">
                  <c:v>-2.85054629200379E-5</c:v>
                </c:pt>
                <c:pt idx="1840">
                  <c:v>-2.8500129481330299E-5</c:v>
                </c:pt>
                <c:pt idx="1841">
                  <c:v>-2.8489702465099701E-5</c:v>
                </c:pt>
                <c:pt idx="1842">
                  <c:v>-2.84782723192416E-5</c:v>
                </c:pt>
                <c:pt idx="1843">
                  <c:v>-2.8470100571659101E-5</c:v>
                </c:pt>
                <c:pt idx="1844">
                  <c:v>-2.8468882485591698E-5</c:v>
                </c:pt>
                <c:pt idx="1845">
                  <c:v>-2.8477106693558301E-5</c:v>
                </c:pt>
                <c:pt idx="1846">
                  <c:v>-2.8495623025142399E-5</c:v>
                </c:pt>
                <c:pt idx="1847">
                  <c:v>-2.85234938211668E-5</c:v>
                </c:pt>
                <c:pt idx="1848">
                  <c:v>-2.85581546117532E-5</c:v>
                </c:pt>
                <c:pt idx="1849">
                  <c:v>-2.8595856719729301E-5</c:v>
                </c:pt>
                <c:pt idx="1850">
                  <c:v>-2.86323152061117E-5</c:v>
                </c:pt>
                <c:pt idx="1851">
                  <c:v>-2.8663449814474601E-5</c:v>
                </c:pt>
                <c:pt idx="1852">
                  <c:v>-2.8686090473207701E-5</c:v>
                </c:pt>
                <c:pt idx="1853">
                  <c:v>-2.86985253678503E-5</c:v>
                </c:pt>
                <c:pt idx="1854">
                  <c:v>-2.8700797467869301E-5</c:v>
                </c:pt>
                <c:pt idx="1855">
                  <c:v>-2.8694698659226E-5</c:v>
                </c:pt>
                <c:pt idx="1856">
                  <c:v>-2.8683462252087702E-5</c:v>
                </c:pt>
                <c:pt idx="1857">
                  <c:v>-2.8671205990077399E-5</c:v>
                </c:pt>
                <c:pt idx="1858">
                  <c:v>-2.8662221007762399E-5</c:v>
                </c:pt>
                <c:pt idx="1859">
                  <c:v>-2.8660229371205599E-5</c:v>
                </c:pt>
                <c:pt idx="1860">
                  <c:v>-2.8667739097915501E-5</c:v>
                </c:pt>
                <c:pt idx="1861">
                  <c:v>-2.8685608762044901E-5</c:v>
                </c:pt>
                <c:pt idx="1862">
                  <c:v>-2.8712897342030399E-5</c:v>
                </c:pt>
                <c:pt idx="1863">
                  <c:v>-2.8747025589774201E-5</c:v>
                </c:pt>
                <c:pt idx="1864">
                  <c:v>-2.8784221256951899E-5</c:v>
                </c:pt>
                <c:pt idx="1865">
                  <c:v>-2.8820171147251799E-5</c:v>
                </c:pt>
                <c:pt idx="1866">
                  <c:v>-2.8850766968979198E-5</c:v>
                </c:pt>
                <c:pt idx="1867">
                  <c:v>-2.88728156272171E-5</c:v>
                </c:pt>
                <c:pt idx="1868">
                  <c:v>-2.8884591243884201E-5</c:v>
                </c:pt>
                <c:pt idx="1869">
                  <c:v>-2.8886134014633501E-5</c:v>
                </c:pt>
                <c:pt idx="1870">
                  <c:v>-2.8879244760937801E-5</c:v>
                </c:pt>
                <c:pt idx="1871">
                  <c:v>-2.8867175828693199E-5</c:v>
                </c:pt>
                <c:pt idx="1872">
                  <c:v>-2.8854070755133501E-5</c:v>
                </c:pt>
                <c:pt idx="1873">
                  <c:v>-2.8844248734976399E-5</c:v>
                </c:pt>
                <c:pt idx="1874">
                  <c:v>-2.8841457347393799E-5</c:v>
                </c:pt>
                <c:pt idx="1875">
                  <c:v>-2.8848223210370799E-5</c:v>
                </c:pt>
                <c:pt idx="1876">
                  <c:v>-2.8865413424986999E-5</c:v>
                </c:pt>
                <c:pt idx="1877">
                  <c:v>-2.8892084056478998E-5</c:v>
                </c:pt>
                <c:pt idx="1878">
                  <c:v>-2.8925642119861401E-5</c:v>
                </c:pt>
                <c:pt idx="1879">
                  <c:v>-2.89622932073624E-5</c:v>
                </c:pt>
                <c:pt idx="1880">
                  <c:v>-2.8997697453421199E-5</c:v>
                </c:pt>
                <c:pt idx="1881">
                  <c:v>-2.90277199940895E-5</c:v>
                </c:pt>
                <c:pt idx="1882">
                  <c:v>-2.9049145808887898E-5</c:v>
                </c:pt>
                <c:pt idx="1883">
                  <c:v>-2.90602354842742E-5</c:v>
                </c:pt>
                <c:pt idx="1884">
                  <c:v>-2.9061026316470299E-5</c:v>
                </c:pt>
                <c:pt idx="1885">
                  <c:v>-2.9053327305046599E-5</c:v>
                </c:pt>
                <c:pt idx="1886">
                  <c:v>-2.9040408545498301E-5</c:v>
                </c:pt>
                <c:pt idx="1887">
                  <c:v>-2.9026437798830001E-5</c:v>
                </c:pt>
                <c:pt idx="1888">
                  <c:v>-2.9015760736797299E-5</c:v>
                </c:pt>
                <c:pt idx="1889">
                  <c:v>-2.9012149116925801E-5</c:v>
                </c:pt>
                <c:pt idx="1890">
                  <c:v>-2.9018147268117699E-5</c:v>
                </c:pt>
                <c:pt idx="1891">
                  <c:v>-2.9034630600021399E-5</c:v>
                </c:pt>
                <c:pt idx="1892">
                  <c:v>-2.9060652718326501E-5</c:v>
                </c:pt>
                <c:pt idx="1893">
                  <c:v>-2.9093607918719298E-5</c:v>
                </c:pt>
                <c:pt idx="1894">
                  <c:v>-2.9129681126097501E-5</c:v>
                </c:pt>
                <c:pt idx="1895">
                  <c:v>-2.91645074390567E-5</c:v>
                </c:pt>
                <c:pt idx="1896">
                  <c:v>-2.9193926939227699E-5</c:v>
                </c:pt>
                <c:pt idx="1897">
                  <c:v>-2.92147038327027E-5</c:v>
                </c:pt>
                <c:pt idx="1898">
                  <c:v>-2.9225085739512999E-5</c:v>
                </c:pt>
                <c:pt idx="1899">
                  <c:v>-2.92251069590547E-5</c:v>
                </c:pt>
                <c:pt idx="1900">
                  <c:v>-2.9216583896325898E-5</c:v>
                </c:pt>
                <c:pt idx="1901">
                  <c:v>-2.9202803098579001E-5</c:v>
                </c:pt>
                <c:pt idx="1902">
                  <c:v>-2.9187954940319301E-5</c:v>
                </c:pt>
                <c:pt idx="1903">
                  <c:v>-2.9176409924703099E-5</c:v>
                </c:pt>
                <c:pt idx="1904">
                  <c:v>-2.91719625627645E-5</c:v>
                </c:pt>
                <c:pt idx="1905">
                  <c:v>-2.91771740135052E-5</c:v>
                </c:pt>
                <c:pt idx="1906">
                  <c:v>-2.9192927724751399E-5</c:v>
                </c:pt>
                <c:pt idx="1907">
                  <c:v>-2.9218275264599899E-5</c:v>
                </c:pt>
                <c:pt idx="1908">
                  <c:v>-2.9250599278267801E-5</c:v>
                </c:pt>
                <c:pt idx="1909">
                  <c:v>-2.9286065507832601E-5</c:v>
                </c:pt>
                <c:pt idx="1910">
                  <c:v>-2.9320285705623501E-5</c:v>
                </c:pt>
                <c:pt idx="1911">
                  <c:v>-2.9349076469995802E-5</c:v>
                </c:pt>
                <c:pt idx="1912">
                  <c:v>-2.9369182439473901E-5</c:v>
                </c:pt>
                <c:pt idx="1913">
                  <c:v>-2.93788388705223E-5</c:v>
                </c:pt>
                <c:pt idx="1914">
                  <c:v>-2.9378076986314702E-5</c:v>
                </c:pt>
                <c:pt idx="1915">
                  <c:v>-2.9368719825377399E-5</c:v>
                </c:pt>
                <c:pt idx="1916">
                  <c:v>-2.9354069075471001E-5</c:v>
                </c:pt>
                <c:pt idx="1917">
                  <c:v>-2.93383360779928E-5</c:v>
                </c:pt>
                <c:pt idx="1918">
                  <c:v>-2.9325914471103E-5</c:v>
                </c:pt>
                <c:pt idx="1919">
                  <c:v>-2.9320620107347199E-5</c:v>
                </c:pt>
                <c:pt idx="1920">
                  <c:v>-2.93250300050549E-5</c:v>
                </c:pt>
                <c:pt idx="1921">
                  <c:v>-2.9340035373574401E-5</c:v>
                </c:pt>
                <c:pt idx="1922">
                  <c:v>-2.9364686178754501E-5</c:v>
                </c:pt>
                <c:pt idx="1923">
                  <c:v>-2.9396354482038599E-5</c:v>
                </c:pt>
                <c:pt idx="1924">
                  <c:v>-2.9431188362141799E-5</c:v>
                </c:pt>
                <c:pt idx="1925">
                  <c:v>-2.94647779444807E-5</c:v>
                </c:pt>
                <c:pt idx="1926">
                  <c:v>-2.9492917970045099E-5</c:v>
                </c:pt>
                <c:pt idx="1927">
                  <c:v>-2.9512334729028202E-5</c:v>
                </c:pt>
                <c:pt idx="1928">
                  <c:v>-2.9521251758383001E-5</c:v>
                </c:pt>
                <c:pt idx="1929">
                  <c:v>-2.9519697124419999E-5</c:v>
                </c:pt>
                <c:pt idx="1930">
                  <c:v>-2.95094997453626E-5</c:v>
                </c:pt>
                <c:pt idx="1931">
                  <c:v>-2.9493975099245499E-5</c:v>
                </c:pt>
                <c:pt idx="1932">
                  <c:v>-2.9477353823792299E-5</c:v>
                </c:pt>
                <c:pt idx="1933">
                  <c:v>-2.9464050975466701E-5</c:v>
                </c:pt>
                <c:pt idx="1934">
                  <c:v>-2.9457902244414799E-5</c:v>
                </c:pt>
                <c:pt idx="1935">
                  <c:v>-2.94614995500344E-5</c:v>
                </c:pt>
                <c:pt idx="1936">
                  <c:v>-2.9475741542345701E-5</c:v>
                </c:pt>
                <c:pt idx="1937">
                  <c:v>-2.9499676996651399E-5</c:v>
                </c:pt>
                <c:pt idx="1938">
                  <c:v>-2.95306684536475E-5</c:v>
                </c:pt>
                <c:pt idx="1939">
                  <c:v>-2.9564847879440499E-5</c:v>
                </c:pt>
                <c:pt idx="1940">
                  <c:v>-2.9597785498930899E-5</c:v>
                </c:pt>
                <c:pt idx="1941">
                  <c:v>-2.9625255837610701E-5</c:v>
                </c:pt>
                <c:pt idx="1942">
                  <c:v>-2.9643968114125799E-5</c:v>
                </c:pt>
                <c:pt idx="1943">
                  <c:v>-2.96521348009489E-5</c:v>
                </c:pt>
                <c:pt idx="1944">
                  <c:v>-2.9649780763344598E-5</c:v>
                </c:pt>
                <c:pt idx="1945">
                  <c:v>-2.9638740013330199E-5</c:v>
                </c:pt>
                <c:pt idx="1946">
                  <c:v>-2.96223405015039E-5</c:v>
                </c:pt>
                <c:pt idx="1947">
                  <c:v>-2.9604830462987399E-5</c:v>
                </c:pt>
                <c:pt idx="1948">
                  <c:v>-2.9590644628580099E-5</c:v>
                </c:pt>
                <c:pt idx="1949">
                  <c:v>-2.9583637027537601E-5</c:v>
                </c:pt>
                <c:pt idx="1950">
                  <c:v>-2.9586413483638798E-5</c:v>
                </c:pt>
                <c:pt idx="1951">
                  <c:v>-2.9599879763428E-5</c:v>
                </c:pt>
                <c:pt idx="1952">
                  <c:v>-2.96230838618596E-5</c:v>
                </c:pt>
                <c:pt idx="1953">
                  <c:v>-2.96533798901535E-5</c:v>
                </c:pt>
                <c:pt idx="1954">
                  <c:v>-2.9686885235970298E-5</c:v>
                </c:pt>
                <c:pt idx="1955">
                  <c:v>-2.9719152004247101E-5</c:v>
                </c:pt>
                <c:pt idx="1956">
                  <c:v>-2.9745936175180899E-5</c:v>
                </c:pt>
                <c:pt idx="1957">
                  <c:v>-2.97639311709167E-5</c:v>
                </c:pt>
                <c:pt idx="1958">
                  <c:v>-2.9771339079856299E-5</c:v>
                </c:pt>
                <c:pt idx="1959">
                  <c:v>-2.9768181516055601E-5</c:v>
                </c:pt>
                <c:pt idx="1960">
                  <c:v>-2.9756296833030101E-5</c:v>
                </c:pt>
                <c:pt idx="1961">
                  <c:v>-2.97390240918014E-5</c:v>
                </c:pt>
                <c:pt idx="1962">
                  <c:v>-2.9720627421816301E-5</c:v>
                </c:pt>
                <c:pt idx="1963">
                  <c:v>-2.9705559455603E-5</c:v>
                </c:pt>
                <c:pt idx="1964">
                  <c:v>-2.9697691043772298E-5</c:v>
                </c:pt>
                <c:pt idx="1965">
                  <c:v>-2.96996408816296E-5</c:v>
                </c:pt>
                <c:pt idx="1966">
                  <c:v>-2.97123215260898E-5</c:v>
                </c:pt>
                <c:pt idx="1967">
                  <c:v>-2.97347806144826E-5</c:v>
                </c:pt>
                <c:pt idx="1968">
                  <c:v>-2.97643648819679E-5</c:v>
                </c:pt>
                <c:pt idx="1969">
                  <c:v>-2.9797178725524001E-5</c:v>
                </c:pt>
                <c:pt idx="1970">
                  <c:v>-2.9828757904628E-5</c:v>
                </c:pt>
                <c:pt idx="1971">
                  <c:v>-2.9854841541543501E-5</c:v>
                </c:pt>
                <c:pt idx="1972">
                  <c:v>-2.9872108571208499E-5</c:v>
                </c:pt>
                <c:pt idx="1973">
                  <c:v>-2.9878751405837699E-5</c:v>
                </c:pt>
                <c:pt idx="1974">
                  <c:v>-2.9874788354534599E-5</c:v>
                </c:pt>
                <c:pt idx="1975">
                  <c:v>-2.98620613647169E-5</c:v>
                </c:pt>
                <c:pt idx="1976">
                  <c:v>-2.9843919239724299E-5</c:v>
                </c:pt>
                <c:pt idx="1977">
                  <c:v>-2.98246402796632E-5</c:v>
                </c:pt>
                <c:pt idx="1978">
                  <c:v>-2.9808693240978799E-5</c:v>
                </c:pt>
                <c:pt idx="1979">
                  <c:v>-2.9799964247012301E-5</c:v>
                </c:pt>
                <c:pt idx="1980">
                  <c:v>-2.98010838279287E-5</c:v>
                </c:pt>
                <c:pt idx="1981">
                  <c:v>-2.9812970980725099E-5</c:v>
                </c:pt>
                <c:pt idx="1982">
                  <c:v>-2.9834673369410899E-5</c:v>
                </c:pt>
                <c:pt idx="1983">
                  <c:v>-2.9863531444327298E-5</c:v>
                </c:pt>
                <c:pt idx="1984">
                  <c:v>-2.9895638171000901E-5</c:v>
                </c:pt>
                <c:pt idx="1985">
                  <c:v>-2.9926514760537701E-5</c:v>
                </c:pt>
                <c:pt idx="1986">
                  <c:v>-2.99518851830344E-5</c:v>
                </c:pt>
                <c:pt idx="1987">
                  <c:v>-2.9968415201077701E-5</c:v>
                </c:pt>
                <c:pt idx="1988">
                  <c:v>-2.9974288250612301E-5</c:v>
                </c:pt>
                <c:pt idx="1989">
                  <c:v>-2.9969519331359601E-5</c:v>
                </c:pt>
                <c:pt idx="1990">
                  <c:v>-2.9955953203986598E-5</c:v>
                </c:pt>
                <c:pt idx="1991">
                  <c:v>-2.9936947073344E-5</c:v>
                </c:pt>
                <c:pt idx="1992">
                  <c:v>-2.9916791687370001E-5</c:v>
                </c:pt>
                <c:pt idx="1993">
                  <c:v>-2.9899970118844001E-5</c:v>
                </c:pt>
                <c:pt idx="1994">
                  <c:v>-2.9890382209657299E-5</c:v>
                </c:pt>
                <c:pt idx="1995">
                  <c:v>-2.9890669294181898E-5</c:v>
                </c:pt>
                <c:pt idx="1996">
                  <c:v>-2.9901756441447099E-5</c:v>
                </c:pt>
                <c:pt idx="1997">
                  <c:v>-2.9922691748052098E-5</c:v>
                </c:pt>
                <c:pt idx="1998">
                  <c:v>-2.99508104546876E-5</c:v>
                </c:pt>
                <c:pt idx="1999">
                  <c:v>-2.9982195674902298E-5</c:v>
                </c:pt>
                <c:pt idx="2000">
                  <c:v>-3.0012355871751301E-5</c:v>
                </c:pt>
                <c:pt idx="2001">
                  <c:v>-3.0037001578946599E-5</c:v>
                </c:pt>
                <c:pt idx="2002">
                  <c:v>-3.00527867171016E-5</c:v>
                </c:pt>
                <c:pt idx="2003">
                  <c:v>-3.0057886462546699E-5</c:v>
                </c:pt>
                <c:pt idx="2004">
                  <c:v>-3.0052312472076601E-5</c:v>
                </c:pt>
                <c:pt idx="2005">
                  <c:v>-3.0037911568837999E-5</c:v>
                </c:pt>
                <c:pt idx="2006">
                  <c:v>-3.0018047983537201E-5</c:v>
                </c:pt>
                <c:pt idx="2007">
                  <c:v>-2.9997023182363199E-5</c:v>
                </c:pt>
                <c:pt idx="2008">
                  <c:v>-2.9979332747521E-5</c:v>
                </c:pt>
                <c:pt idx="2009">
                  <c:v>-2.9968888677061201E-5</c:v>
                </c:pt>
                <c:pt idx="2010">
                  <c:v>-2.9968342041397401E-5</c:v>
                </c:pt>
                <c:pt idx="2011">
                  <c:v>-2.9978623635082601E-5</c:v>
                </c:pt>
                <c:pt idx="2012">
                  <c:v>-2.9998782363245301E-5</c:v>
                </c:pt>
                <c:pt idx="2013">
                  <c:v>-3.00261493498719E-5</c:v>
                </c:pt>
                <c:pt idx="2014">
                  <c:v>-3.0056799438433998E-5</c:v>
                </c:pt>
                <c:pt idx="2015">
                  <c:v>-3.0086230146748199E-5</c:v>
                </c:pt>
                <c:pt idx="2016">
                  <c:v>-3.01101403029388E-5</c:v>
                </c:pt>
                <c:pt idx="2017">
                  <c:v>-3.0125173325773198E-5</c:v>
                </c:pt>
                <c:pt idx="2018">
                  <c:v>-3.0129496860592799E-5</c:v>
                </c:pt>
                <c:pt idx="2019">
                  <c:v>-3.0123119196585801E-5</c:v>
                </c:pt>
                <c:pt idx="2020">
                  <c:v>-3.0107888465155201E-5</c:v>
                </c:pt>
                <c:pt idx="2021">
                  <c:v>-3.0087174553013501E-5</c:v>
                </c:pt>
                <c:pt idx="2022">
                  <c:v>-3.00652878979534E-5</c:v>
                </c:pt>
                <c:pt idx="2023">
                  <c:v>-3.0046734781913099E-5</c:v>
                </c:pt>
                <c:pt idx="2024">
                  <c:v>-3.0035437782764998E-5</c:v>
                </c:pt>
                <c:pt idx="2025">
                  <c:v>-3.0034056637264602E-5</c:v>
                </c:pt>
                <c:pt idx="2026">
                  <c:v>-3.0043527499298101E-5</c:v>
                </c:pt>
                <c:pt idx="2027">
                  <c:v>-3.0062900482643198E-5</c:v>
                </c:pt>
                <c:pt idx="2028">
                  <c:v>-3.0089503671603502E-5</c:v>
                </c:pt>
                <c:pt idx="2029">
                  <c:v>-3.01194052282114E-5</c:v>
                </c:pt>
                <c:pt idx="2030">
                  <c:v>-3.0148093562090001E-5</c:v>
                </c:pt>
                <c:pt idx="2031">
                  <c:v>-3.01712575188924E-5</c:v>
                </c:pt>
                <c:pt idx="2032">
                  <c:v>-3.0185531375021499E-5</c:v>
                </c:pt>
                <c:pt idx="2033">
                  <c:v>-3.0189075963873001E-5</c:v>
                </c:pt>
                <c:pt idx="2034">
                  <c:v>-3.0181896204295001E-5</c:v>
                </c:pt>
                <c:pt idx="2035">
                  <c:v>-3.0165840769469399E-5</c:v>
                </c:pt>
                <c:pt idx="2036">
                  <c:v>-3.0144283829616698E-5</c:v>
                </c:pt>
                <c:pt idx="2037">
                  <c:v>-3.01215430378943E-5</c:v>
                </c:pt>
                <c:pt idx="2038">
                  <c:v>-3.01021335395403E-5</c:v>
                </c:pt>
                <c:pt idx="2039">
                  <c:v>-3.0089986889814799E-5</c:v>
                </c:pt>
                <c:pt idx="2040">
                  <c:v>-3.0087770428694099E-5</c:v>
                </c:pt>
                <c:pt idx="2041">
                  <c:v>-3.0096425274647801E-5</c:v>
                </c:pt>
                <c:pt idx="2042">
                  <c:v>-3.0115003146844902E-5</c:v>
                </c:pt>
                <c:pt idx="2043">
                  <c:v>-3.0140830172009501E-5</c:v>
                </c:pt>
                <c:pt idx="2044">
                  <c:v>-3.01699694400636E-5</c:v>
                </c:pt>
                <c:pt idx="2045">
                  <c:v>-3.0197902066693301E-5</c:v>
                </c:pt>
                <c:pt idx="2046">
                  <c:v>-3.0220308689052501E-5</c:v>
                </c:pt>
                <c:pt idx="2047">
                  <c:v>-3.0233815797731899E-5</c:v>
                </c:pt>
                <c:pt idx="2048">
                  <c:v>-3.02365781657906E-5</c:v>
                </c:pt>
                <c:pt idx="2049">
                  <c:v>-3.0228597318262E-5</c:v>
                </c:pt>
                <c:pt idx="2050">
                  <c:v>-3.0211721689814201E-5</c:v>
                </c:pt>
                <c:pt idx="2051">
                  <c:v>-3.0189328329347802E-5</c:v>
                </c:pt>
                <c:pt idx="2052">
                  <c:v>-3.0165740305923399E-5</c:v>
                </c:pt>
                <c:pt idx="2053">
                  <c:v>-3.0145479739501E-5</c:v>
                </c:pt>
                <c:pt idx="2054">
                  <c:v>-3.01324855263894E-5</c:v>
                </c:pt>
                <c:pt idx="2055">
                  <c:v>-3.0129431452395901E-5</c:v>
                </c:pt>
                <c:pt idx="2056">
                  <c:v>-3.0137263193525299E-5</c:v>
                </c:pt>
                <c:pt idx="2057">
                  <c:v>-3.0155034410275399E-5</c:v>
                </c:pt>
                <c:pt idx="2058">
                  <c:v>-3.0180070357372E-5</c:v>
                </c:pt>
                <c:pt idx="2059">
                  <c:v>-3.0208430650055099E-5</c:v>
                </c:pt>
                <c:pt idx="2060">
                  <c:v>-3.0235591000211099E-5</c:v>
                </c:pt>
                <c:pt idx="2061">
                  <c:v>-3.0257225617659699E-5</c:v>
                </c:pt>
                <c:pt idx="2062">
                  <c:v>-3.02699546417877E-5</c:v>
                </c:pt>
                <c:pt idx="2063">
                  <c:v>-3.02719275853461E-5</c:v>
                </c:pt>
                <c:pt idx="2064">
                  <c:v>-3.02631426008813E-5</c:v>
                </c:pt>
                <c:pt idx="2065">
                  <c:v>-3.0245447131998001E-5</c:v>
                </c:pt>
                <c:pt idx="2066">
                  <c:v>-3.02222196683403E-5</c:v>
                </c:pt>
                <c:pt idx="2067">
                  <c:v>-3.0197786815496199E-5</c:v>
                </c:pt>
                <c:pt idx="2068">
                  <c:v>-3.01766756632265E-5</c:v>
                </c:pt>
                <c:pt idx="2069">
                  <c:v>-3.0162830637766699E-5</c:v>
                </c:pt>
                <c:pt idx="2070">
                  <c:v>-3.0158930671503501E-5</c:v>
                </c:pt>
                <c:pt idx="2071">
                  <c:v>-3.0165925402078101E-5</c:v>
                </c:pt>
                <c:pt idx="2072">
                  <c:v>-3.0182870671202599E-5</c:v>
                </c:pt>
                <c:pt idx="2073">
                  <c:v>-3.0207091896258101E-5</c:v>
                </c:pt>
                <c:pt idx="2074">
                  <c:v>-3.0234646913227999E-5</c:v>
                </c:pt>
                <c:pt idx="2075">
                  <c:v>-3.0261008111901999E-5</c:v>
                </c:pt>
                <c:pt idx="2076">
                  <c:v>-3.0281845517238699E-5</c:v>
                </c:pt>
                <c:pt idx="2077">
                  <c:v>-3.0293774966438599E-5</c:v>
                </c:pt>
                <c:pt idx="2078">
                  <c:v>-3.02949423304411E-5</c:v>
                </c:pt>
                <c:pt idx="2079">
                  <c:v>-3.0285343416837501E-5</c:v>
                </c:pt>
                <c:pt idx="2080">
                  <c:v>-3.02668250056818E-5</c:v>
                </c:pt>
                <c:pt idx="2081">
                  <c:v>-3.0242766746948E-5</c:v>
                </c:pt>
                <c:pt idx="2082">
                  <c:v>-3.0217498023647501E-5</c:v>
                </c:pt>
                <c:pt idx="2083">
                  <c:v>-3.0195549882056699E-5</c:v>
                </c:pt>
                <c:pt idx="2084">
                  <c:v>-3.0180871204564699E-5</c:v>
                </c:pt>
                <c:pt idx="2085">
                  <c:v>-3.0176145179052699E-5</c:v>
                </c:pt>
                <c:pt idx="2086">
                  <c:v>-3.018232475637E-5</c:v>
                </c:pt>
                <c:pt idx="2087">
                  <c:v>-3.0198467622474899E-5</c:v>
                </c:pt>
                <c:pt idx="2088">
                  <c:v>-3.0221899283227001E-5</c:v>
                </c:pt>
                <c:pt idx="2089">
                  <c:v>-3.0248675994521E-5</c:v>
                </c:pt>
                <c:pt idx="2090">
                  <c:v>-3.0274267429348399E-5</c:v>
                </c:pt>
                <c:pt idx="2091">
                  <c:v>-3.0294340487821201E-5</c:v>
                </c:pt>
                <c:pt idx="2092">
                  <c:v>-3.0305508408815399E-5</c:v>
                </c:pt>
                <c:pt idx="2093">
                  <c:v>-3.0305915665111698E-5</c:v>
                </c:pt>
                <c:pt idx="2094">
                  <c:v>-3.02955582237998E-5</c:v>
                </c:pt>
                <c:pt idx="2095">
                  <c:v>-3.0276284354005101E-5</c:v>
                </c:pt>
                <c:pt idx="2096">
                  <c:v>-3.0251475828222698E-5</c:v>
                </c:pt>
                <c:pt idx="2097">
                  <c:v>-3.02254638633189E-5</c:v>
                </c:pt>
                <c:pt idx="2098">
                  <c:v>-3.0202780124980701E-5</c:v>
                </c:pt>
                <c:pt idx="2099">
                  <c:v>-3.0187372288050899E-5</c:v>
                </c:pt>
                <c:pt idx="2100">
                  <c:v>-3.0181920321628399E-5</c:v>
                </c:pt>
                <c:pt idx="2101">
                  <c:v>-3.01873722887356E-5</c:v>
                </c:pt>
                <c:pt idx="2102">
                  <c:v>-3.0202780125372799E-5</c:v>
                </c:pt>
                <c:pt idx="2103">
                  <c:v>-3.0225463863580599E-5</c:v>
                </c:pt>
                <c:pt idx="2104">
                  <c:v>-3.0251475830043301E-5</c:v>
                </c:pt>
                <c:pt idx="2105">
                  <c:v>-3.02762843531378E-5</c:v>
                </c:pt>
                <c:pt idx="2106">
                  <c:v>-3.02955582235286E-5</c:v>
                </c:pt>
                <c:pt idx="2107">
                  <c:v>-3.03059156650182E-5</c:v>
                </c:pt>
                <c:pt idx="2108">
                  <c:v>-3.03055084091312E-5</c:v>
                </c:pt>
                <c:pt idx="2109">
                  <c:v>-3.0294340487574999E-5</c:v>
                </c:pt>
                <c:pt idx="2110">
                  <c:v>-3.0274267428603298E-5</c:v>
                </c:pt>
                <c:pt idx="2111">
                  <c:v>-3.0248675996812501E-5</c:v>
                </c:pt>
                <c:pt idx="2112">
                  <c:v>-3.0221899281535202E-5</c:v>
                </c:pt>
                <c:pt idx="2113">
                  <c:v>-3.0198467623776301E-5</c:v>
                </c:pt>
                <c:pt idx="2114">
                  <c:v>-3.0182324755971301E-5</c:v>
                </c:pt>
                <c:pt idx="2115">
                  <c:v>-3.0176145179122298E-5</c:v>
                </c:pt>
                <c:pt idx="2116">
                  <c:v>-3.01808712028504E-5</c:v>
                </c:pt>
                <c:pt idx="2117">
                  <c:v>-3.01955498813785E-5</c:v>
                </c:pt>
                <c:pt idx="2118">
                  <c:v>-3.02174980269792E-5</c:v>
                </c:pt>
                <c:pt idx="2119">
                  <c:v>-3.0242766744854101E-5</c:v>
                </c:pt>
                <c:pt idx="2120">
                  <c:v>-3.0266825006426501E-5</c:v>
                </c:pt>
                <c:pt idx="2121">
                  <c:v>-3.0285343416110801E-5</c:v>
                </c:pt>
                <c:pt idx="2122">
                  <c:v>-3.0294942332556799E-5</c:v>
                </c:pt>
                <c:pt idx="2123">
                  <c:v>-3.0293774967898501E-5</c:v>
                </c:pt>
                <c:pt idx="2124">
                  <c:v>-3.0281845517856701E-5</c:v>
                </c:pt>
                <c:pt idx="2125">
                  <c:v>-3.0261008114236802E-5</c:v>
                </c:pt>
                <c:pt idx="2126">
                  <c:v>-3.0234646912027401E-5</c:v>
                </c:pt>
                <c:pt idx="2127">
                  <c:v>-3.0207091896373199E-5</c:v>
                </c:pt>
                <c:pt idx="2128">
                  <c:v>-3.01828706716303E-5</c:v>
                </c:pt>
                <c:pt idx="2129">
                  <c:v>-3.0165925401024198E-5</c:v>
                </c:pt>
                <c:pt idx="2130">
                  <c:v>-3.01589306739846E-5</c:v>
                </c:pt>
                <c:pt idx="2131">
                  <c:v>-3.0162830636525501E-5</c:v>
                </c:pt>
                <c:pt idx="2132">
                  <c:v>-3.01766756654569E-5</c:v>
                </c:pt>
                <c:pt idx="2133">
                  <c:v>-3.0197786814141901E-5</c:v>
                </c:pt>
                <c:pt idx="2134">
                  <c:v>-3.0222219669140801E-5</c:v>
                </c:pt>
                <c:pt idx="2135">
                  <c:v>-3.0245447134546198E-5</c:v>
                </c:pt>
                <c:pt idx="2136">
                  <c:v>-3.0263142601254299E-5</c:v>
                </c:pt>
                <c:pt idx="2137">
                  <c:v>-3.0271927586166099E-5</c:v>
                </c:pt>
                <c:pt idx="2138">
                  <c:v>-3.0269954642895999E-5</c:v>
                </c:pt>
                <c:pt idx="2139">
                  <c:v>-3.0257225615703601E-5</c:v>
                </c:pt>
                <c:pt idx="2140">
                  <c:v>-3.0235591001870301E-5</c:v>
                </c:pt>
                <c:pt idx="2141">
                  <c:v>-3.02084306507291E-5</c:v>
                </c:pt>
                <c:pt idx="2142">
                  <c:v>-3.0180070357636999E-5</c:v>
                </c:pt>
                <c:pt idx="2143">
                  <c:v>-3.0155034410346499E-5</c:v>
                </c:pt>
                <c:pt idx="2144">
                  <c:v>-3.0137263194136701E-5</c:v>
                </c:pt>
                <c:pt idx="2145">
                  <c:v>-3.0129431453018199E-5</c:v>
                </c:pt>
                <c:pt idx="2146">
                  <c:v>-3.01324855252911E-5</c:v>
                </c:pt>
                <c:pt idx="2147">
                  <c:v>-3.0145479740138599E-5</c:v>
                </c:pt>
                <c:pt idx="2148">
                  <c:v>-3.0165740305043101E-5</c:v>
                </c:pt>
                <c:pt idx="2149">
                  <c:v>-3.0189328329330902E-5</c:v>
                </c:pt>
                <c:pt idx="2150">
                  <c:v>-3.02117216906115E-5</c:v>
                </c:pt>
                <c:pt idx="2151">
                  <c:v>-3.0228597317189901E-5</c:v>
                </c:pt>
                <c:pt idx="2152">
                  <c:v>-3.0236578167905801E-5</c:v>
                </c:pt>
                <c:pt idx="2153">
                  <c:v>-3.02338157977233E-5</c:v>
                </c:pt>
                <c:pt idx="2154">
                  <c:v>-3.02203086892721E-5</c:v>
                </c:pt>
                <c:pt idx="2155">
                  <c:v>-3.01979020664773E-5</c:v>
                </c:pt>
                <c:pt idx="2156">
                  <c:v>-3.0169969438801E-5</c:v>
                </c:pt>
                <c:pt idx="2157">
                  <c:v>-3.01408301722316E-5</c:v>
                </c:pt>
                <c:pt idx="2158">
                  <c:v>-3.0115003145510601E-5</c:v>
                </c:pt>
                <c:pt idx="2159">
                  <c:v>-3.0096425276049502E-5</c:v>
                </c:pt>
                <c:pt idx="2160">
                  <c:v>-3.0087770430830401E-5</c:v>
                </c:pt>
                <c:pt idx="2161">
                  <c:v>-3.0089986889624999E-5</c:v>
                </c:pt>
                <c:pt idx="2162">
                  <c:v>-3.01021335379814E-5</c:v>
                </c:pt>
                <c:pt idx="2163">
                  <c:v>-3.0121543036158898E-5</c:v>
                </c:pt>
                <c:pt idx="2164">
                  <c:v>-3.0144283829266799E-5</c:v>
                </c:pt>
                <c:pt idx="2165">
                  <c:v>-3.01658407687221E-5</c:v>
                </c:pt>
                <c:pt idx="2166">
                  <c:v>-3.01818962050824E-5</c:v>
                </c:pt>
                <c:pt idx="2167">
                  <c:v>-3.0189075966131299E-5</c:v>
                </c:pt>
                <c:pt idx="2168">
                  <c:v>-3.0185531373599202E-5</c:v>
                </c:pt>
                <c:pt idx="2169">
                  <c:v>-3.0171257518974399E-5</c:v>
                </c:pt>
                <c:pt idx="2170">
                  <c:v>-3.01480935625553E-5</c:v>
                </c:pt>
                <c:pt idx="2171">
                  <c:v>-3.0119405229451802E-5</c:v>
                </c:pt>
                <c:pt idx="2172">
                  <c:v>-3.0089503671365201E-5</c:v>
                </c:pt>
                <c:pt idx="2173">
                  <c:v>-3.0062900482630899E-5</c:v>
                </c:pt>
                <c:pt idx="2174">
                  <c:v>-3.0043527500224799E-5</c:v>
                </c:pt>
                <c:pt idx="2175">
                  <c:v>-3.0034056640604402E-5</c:v>
                </c:pt>
                <c:pt idx="2176">
                  <c:v>-3.0035437782842099E-5</c:v>
                </c:pt>
                <c:pt idx="2177">
                  <c:v>-3.0046734782796301E-5</c:v>
                </c:pt>
                <c:pt idx="2178">
                  <c:v>-3.0065287898758501E-5</c:v>
                </c:pt>
                <c:pt idx="2179">
                  <c:v>-3.0087174552073199E-5</c:v>
                </c:pt>
                <c:pt idx="2180">
                  <c:v>-3.0107888462881301E-5</c:v>
                </c:pt>
                <c:pt idx="2181">
                  <c:v>-3.0123119197536101E-5</c:v>
                </c:pt>
                <c:pt idx="2182">
                  <c:v>-3.0129496860585101E-5</c:v>
                </c:pt>
                <c:pt idx="2183">
                  <c:v>-3.0125173327273799E-5</c:v>
                </c:pt>
                <c:pt idx="2184">
                  <c:v>-3.0110140302659801E-5</c:v>
                </c:pt>
                <c:pt idx="2185">
                  <c:v>-3.0086230147579999E-5</c:v>
                </c:pt>
                <c:pt idx="2186">
                  <c:v>-3.0056799436971701E-5</c:v>
                </c:pt>
                <c:pt idx="2187">
                  <c:v>-3.0026149351024098E-5</c:v>
                </c:pt>
                <c:pt idx="2188">
                  <c:v>-2.99987823617729E-5</c:v>
                </c:pt>
                <c:pt idx="2189">
                  <c:v>-2.99786236349057E-5</c:v>
                </c:pt>
                <c:pt idx="2190">
                  <c:v>-2.9968342041999299E-5</c:v>
                </c:pt>
                <c:pt idx="2191">
                  <c:v>-2.9968888676599501E-5</c:v>
                </c:pt>
                <c:pt idx="2192">
                  <c:v>-2.9979332746267499E-5</c:v>
                </c:pt>
                <c:pt idx="2193">
                  <c:v>-2.99970231799027E-5</c:v>
                </c:pt>
                <c:pt idx="2194">
                  <c:v>-3.00180479821093E-5</c:v>
                </c:pt>
                <c:pt idx="2195">
                  <c:v>-3.0037911568641701E-5</c:v>
                </c:pt>
                <c:pt idx="2196">
                  <c:v>-3.00523124720046E-5</c:v>
                </c:pt>
                <c:pt idx="2197">
                  <c:v>-3.0057886462316899E-5</c:v>
                </c:pt>
                <c:pt idx="2198">
                  <c:v>-3.0052786716503401E-5</c:v>
                </c:pt>
                <c:pt idx="2199">
                  <c:v>-3.0037001578737501E-5</c:v>
                </c:pt>
                <c:pt idx="2200">
                  <c:v>-3.0012355872438001E-5</c:v>
                </c:pt>
                <c:pt idx="2201">
                  <c:v>-2.99821956760821E-5</c:v>
                </c:pt>
                <c:pt idx="2202">
                  <c:v>-2.9950810454905199E-5</c:v>
                </c:pt>
                <c:pt idx="2203">
                  <c:v>-2.9922691745298699E-5</c:v>
                </c:pt>
                <c:pt idx="2204">
                  <c:v>-2.9901756440420499E-5</c:v>
                </c:pt>
                <c:pt idx="2205">
                  <c:v>-2.9890669291241102E-5</c:v>
                </c:pt>
                <c:pt idx="2206">
                  <c:v>-2.9890382209635001E-5</c:v>
                </c:pt>
                <c:pt idx="2207">
                  <c:v>-2.9899970118721601E-5</c:v>
                </c:pt>
                <c:pt idx="2208">
                  <c:v>-2.99167916864625E-5</c:v>
                </c:pt>
                <c:pt idx="2209">
                  <c:v>-2.99369470728461E-5</c:v>
                </c:pt>
                <c:pt idx="2210">
                  <c:v>-2.9955953205740299E-5</c:v>
                </c:pt>
                <c:pt idx="2211">
                  <c:v>-2.9969519331272099E-5</c:v>
                </c:pt>
                <c:pt idx="2212">
                  <c:v>-2.9974288252060501E-5</c:v>
                </c:pt>
                <c:pt idx="2213">
                  <c:v>-2.9968415199648299E-5</c:v>
                </c:pt>
                <c:pt idx="2214">
                  <c:v>-2.9951885183777099E-5</c:v>
                </c:pt>
                <c:pt idx="2215">
                  <c:v>-2.99265147603835E-5</c:v>
                </c:pt>
                <c:pt idx="2216">
                  <c:v>-2.9895638171534298E-5</c:v>
                </c:pt>
                <c:pt idx="2217">
                  <c:v>-2.9863531444697699E-5</c:v>
                </c:pt>
                <c:pt idx="2218">
                  <c:v>-2.98346733695373E-5</c:v>
                </c:pt>
                <c:pt idx="2219">
                  <c:v>-2.9812970980994401E-5</c:v>
                </c:pt>
                <c:pt idx="2220">
                  <c:v>-2.9801083828461599E-5</c:v>
                </c:pt>
                <c:pt idx="2221">
                  <c:v>-2.97999642477793E-5</c:v>
                </c:pt>
                <c:pt idx="2222">
                  <c:v>-2.9808693242263501E-5</c:v>
                </c:pt>
                <c:pt idx="2223">
                  <c:v>-2.9824640279904401E-5</c:v>
                </c:pt>
                <c:pt idx="2224">
                  <c:v>-2.9843919237744299E-5</c:v>
                </c:pt>
                <c:pt idx="2225">
                  <c:v>-2.98620613634698E-5</c:v>
                </c:pt>
                <c:pt idx="2226">
                  <c:v>-2.98747883571034E-5</c:v>
                </c:pt>
                <c:pt idx="2227">
                  <c:v>-2.9878751405671399E-5</c:v>
                </c:pt>
                <c:pt idx="2228">
                  <c:v>-2.9872108572217299E-5</c:v>
                </c:pt>
                <c:pt idx="2229">
                  <c:v>-2.98548415451182E-5</c:v>
                </c:pt>
                <c:pt idx="2230">
                  <c:v>-2.9828757903792598E-5</c:v>
                </c:pt>
                <c:pt idx="2231">
                  <c:v>-2.9797178724927201E-5</c:v>
                </c:pt>
                <c:pt idx="2232">
                  <c:v>-2.9764364881126099E-5</c:v>
                </c:pt>
                <c:pt idx="2233">
                  <c:v>-2.9734780612502901E-5</c:v>
                </c:pt>
                <c:pt idx="2234">
                  <c:v>-2.9712321527534001E-5</c:v>
                </c:pt>
                <c:pt idx="2235">
                  <c:v>-2.9699640880806501E-5</c:v>
                </c:pt>
                <c:pt idx="2236">
                  <c:v>-2.9697691042400302E-5</c:v>
                </c:pt>
                <c:pt idx="2237">
                  <c:v>-2.97055594521066E-5</c:v>
                </c:pt>
                <c:pt idx="2238">
                  <c:v>-2.9720627422292299E-5</c:v>
                </c:pt>
                <c:pt idx="2239">
                  <c:v>-2.9739024093078201E-5</c:v>
                </c:pt>
                <c:pt idx="2240">
                  <c:v>-2.97562968323973E-5</c:v>
                </c:pt>
                <c:pt idx="2241">
                  <c:v>-2.9768181515302599E-5</c:v>
                </c:pt>
                <c:pt idx="2242">
                  <c:v>-2.9771339081169E-5</c:v>
                </c:pt>
                <c:pt idx="2243">
                  <c:v>-2.97639311706593E-5</c:v>
                </c:pt>
                <c:pt idx="2244">
                  <c:v>-2.9745936177266501E-5</c:v>
                </c:pt>
                <c:pt idx="2245">
                  <c:v>-2.9719152004727E-5</c:v>
                </c:pt>
                <c:pt idx="2246">
                  <c:v>-2.9686885237220099E-5</c:v>
                </c:pt>
                <c:pt idx="2247">
                  <c:v>-2.9653379888167201E-5</c:v>
                </c:pt>
                <c:pt idx="2248">
                  <c:v>-2.9623083862138799E-5</c:v>
                </c:pt>
                <c:pt idx="2249">
                  <c:v>-2.95998797632769E-5</c:v>
                </c:pt>
                <c:pt idx="2250">
                  <c:v>-2.95864134835676E-5</c:v>
                </c:pt>
                <c:pt idx="2251">
                  <c:v>-2.9583637028991699E-5</c:v>
                </c:pt>
                <c:pt idx="2252">
                  <c:v>-2.9590644627697101E-5</c:v>
                </c:pt>
                <c:pt idx="2253">
                  <c:v>-2.9604830463890201E-5</c:v>
                </c:pt>
                <c:pt idx="2254">
                  <c:v>-2.9622340502182201E-5</c:v>
                </c:pt>
                <c:pt idx="2255">
                  <c:v>-2.9638740012179301E-5</c:v>
                </c:pt>
                <c:pt idx="2256">
                  <c:v>-2.9649780761859299E-5</c:v>
                </c:pt>
                <c:pt idx="2257">
                  <c:v>-2.9652134800131201E-5</c:v>
                </c:pt>
                <c:pt idx="2258">
                  <c:v>-2.9643968114770002E-5</c:v>
                </c:pt>
                <c:pt idx="2259">
                  <c:v>-2.96252558396555E-5</c:v>
                </c:pt>
                <c:pt idx="2260">
                  <c:v>-2.9597785496442201E-5</c:v>
                </c:pt>
                <c:pt idx="2261">
                  <c:v>-2.9564847879701701E-5</c:v>
                </c:pt>
                <c:pt idx="2262">
                  <c:v>-2.9530668454088899E-5</c:v>
                </c:pt>
                <c:pt idx="2263">
                  <c:v>-2.94996769962308E-5</c:v>
                </c:pt>
                <c:pt idx="2264">
                  <c:v>-2.9475741540619299E-5</c:v>
                </c:pt>
                <c:pt idx="2265">
                  <c:v>-2.9461499551316201E-5</c:v>
                </c:pt>
                <c:pt idx="2266">
                  <c:v>-2.9457902243126601E-5</c:v>
                </c:pt>
                <c:pt idx="2267">
                  <c:v>-2.94640509752214E-5</c:v>
                </c:pt>
                <c:pt idx="2268">
                  <c:v>-2.9477353821468298E-5</c:v>
                </c:pt>
                <c:pt idx="2269">
                  <c:v>-2.9493975100985701E-5</c:v>
                </c:pt>
                <c:pt idx="2270">
                  <c:v>-2.9509499742948698E-5</c:v>
                </c:pt>
                <c:pt idx="2271">
                  <c:v>-2.95196971247991E-5</c:v>
                </c:pt>
                <c:pt idx="2272">
                  <c:v>-2.9521251756373501E-5</c:v>
                </c:pt>
                <c:pt idx="2273">
                  <c:v>-2.9512334726102699E-5</c:v>
                </c:pt>
                <c:pt idx="2274">
                  <c:v>-2.9492917970384499E-5</c:v>
                </c:pt>
                <c:pt idx="2275">
                  <c:v>-2.9464777946458799E-5</c:v>
                </c:pt>
                <c:pt idx="2276">
                  <c:v>-2.9431188365837099E-5</c:v>
                </c:pt>
                <c:pt idx="2277">
                  <c:v>-2.93963544838636E-5</c:v>
                </c:pt>
                <c:pt idx="2278">
                  <c:v>-2.93646861798791E-5</c:v>
                </c:pt>
                <c:pt idx="2279">
                  <c:v>-2.93400353757505E-5</c:v>
                </c:pt>
                <c:pt idx="2280">
                  <c:v>-2.9325030007748701E-5</c:v>
                </c:pt>
                <c:pt idx="2281">
                  <c:v>-2.9320620106663701E-5</c:v>
                </c:pt>
                <c:pt idx="2282">
                  <c:v>-2.9325914473443999E-5</c:v>
                </c:pt>
                <c:pt idx="2283">
                  <c:v>-2.9338336075792801E-5</c:v>
                </c:pt>
                <c:pt idx="2284">
                  <c:v>-2.93540690792079E-5</c:v>
                </c:pt>
                <c:pt idx="2285">
                  <c:v>-2.9368719825341E-5</c:v>
                </c:pt>
                <c:pt idx="2286">
                  <c:v>-2.9378076986837999E-5</c:v>
                </c:pt>
                <c:pt idx="2287">
                  <c:v>-2.93788388708469E-5</c:v>
                </c:pt>
                <c:pt idx="2288">
                  <c:v>-2.9369182442412299E-5</c:v>
                </c:pt>
                <c:pt idx="2289">
                  <c:v>-2.9349076471359399E-5</c:v>
                </c:pt>
                <c:pt idx="2290">
                  <c:v>-2.9320285705206601E-5</c:v>
                </c:pt>
                <c:pt idx="2291">
                  <c:v>-2.9286065507891599E-5</c:v>
                </c:pt>
                <c:pt idx="2292">
                  <c:v>-2.9250599279293601E-5</c:v>
                </c:pt>
                <c:pt idx="2293">
                  <c:v>-2.9218275263406799E-5</c:v>
                </c:pt>
                <c:pt idx="2294">
                  <c:v>-2.9192927724905701E-5</c:v>
                </c:pt>
                <c:pt idx="2295">
                  <c:v>-2.9177174015594501E-5</c:v>
                </c:pt>
                <c:pt idx="2296">
                  <c:v>-2.9171962559319501E-5</c:v>
                </c:pt>
                <c:pt idx="2297">
                  <c:v>-2.9176409922476399E-5</c:v>
                </c:pt>
                <c:pt idx="2298">
                  <c:v>-2.91879549394056E-5</c:v>
                </c:pt>
                <c:pt idx="2299">
                  <c:v>-2.9202803098011499E-5</c:v>
                </c:pt>
                <c:pt idx="2300">
                  <c:v>-2.9216583893910001E-5</c:v>
                </c:pt>
                <c:pt idx="2301">
                  <c:v>-2.9225106958168598E-5</c:v>
                </c:pt>
                <c:pt idx="2302">
                  <c:v>-2.9225085736331499E-5</c:v>
                </c:pt>
                <c:pt idx="2303">
                  <c:v>-2.9214703833181599E-5</c:v>
                </c:pt>
                <c:pt idx="2304">
                  <c:v>-2.91939269372779E-5</c:v>
                </c:pt>
                <c:pt idx="2305">
                  <c:v>-2.91645074382987E-5</c:v>
                </c:pt>
                <c:pt idx="2306">
                  <c:v>-2.9129681124634899E-5</c:v>
                </c:pt>
                <c:pt idx="2307">
                  <c:v>-2.9093607919608198E-5</c:v>
                </c:pt>
                <c:pt idx="2308">
                  <c:v>-2.9060652719838001E-5</c:v>
                </c:pt>
                <c:pt idx="2309">
                  <c:v>-2.9034630601867599E-5</c:v>
                </c:pt>
                <c:pt idx="2310">
                  <c:v>-2.9018147269577601E-5</c:v>
                </c:pt>
                <c:pt idx="2311">
                  <c:v>-2.90121491130161E-5</c:v>
                </c:pt>
                <c:pt idx="2312">
                  <c:v>-2.9015760741159099E-5</c:v>
                </c:pt>
                <c:pt idx="2313">
                  <c:v>-2.9026437797500902E-5</c:v>
                </c:pt>
                <c:pt idx="2314">
                  <c:v>-2.9040408545682602E-5</c:v>
                </c:pt>
                <c:pt idx="2315">
                  <c:v>-2.9053327304218699E-5</c:v>
                </c:pt>
                <c:pt idx="2316">
                  <c:v>-2.90610263146056E-5</c:v>
                </c:pt>
                <c:pt idx="2317">
                  <c:v>-2.90602354839663E-5</c:v>
                </c:pt>
                <c:pt idx="2318">
                  <c:v>-2.90491458123908E-5</c:v>
                </c:pt>
                <c:pt idx="2319">
                  <c:v>-2.9027719996507302E-5</c:v>
                </c:pt>
                <c:pt idx="2320">
                  <c:v>-2.89976974545554E-5</c:v>
                </c:pt>
                <c:pt idx="2321">
                  <c:v>-2.8962293204670698E-5</c:v>
                </c:pt>
                <c:pt idx="2322">
                  <c:v>-2.8925642117114802E-5</c:v>
                </c:pt>
                <c:pt idx="2323">
                  <c:v>-2.8892084058445999E-5</c:v>
                </c:pt>
                <c:pt idx="2324">
                  <c:v>-2.88654134250812E-5</c:v>
                </c:pt>
                <c:pt idx="2325">
                  <c:v>-2.8848223211479199E-5</c:v>
                </c:pt>
                <c:pt idx="2326">
                  <c:v>-2.8841457347496501E-5</c:v>
                </c:pt>
                <c:pt idx="2327">
                  <c:v>-2.88442487344744E-5</c:v>
                </c:pt>
                <c:pt idx="2328">
                  <c:v>-2.8854070755158099E-5</c:v>
                </c:pt>
                <c:pt idx="2329">
                  <c:v>-2.8867175829902101E-5</c:v>
                </c:pt>
                <c:pt idx="2330">
                  <c:v>-2.88792447636743E-5</c:v>
                </c:pt>
                <c:pt idx="2331">
                  <c:v>-2.8886134013359201E-5</c:v>
                </c:pt>
                <c:pt idx="2332">
                  <c:v>-2.8884591242590199E-5</c:v>
                </c:pt>
                <c:pt idx="2333">
                  <c:v>-2.8872815628519701E-5</c:v>
                </c:pt>
                <c:pt idx="2334">
                  <c:v>-2.8850766967873099E-5</c:v>
                </c:pt>
                <c:pt idx="2335">
                  <c:v>-2.8820171147795099E-5</c:v>
                </c:pt>
                <c:pt idx="2336">
                  <c:v>-2.87842212587013E-5</c:v>
                </c:pt>
                <c:pt idx="2337">
                  <c:v>-2.8747025592378502E-5</c:v>
                </c:pt>
                <c:pt idx="2338">
                  <c:v>-2.8712897341098798E-5</c:v>
                </c:pt>
                <c:pt idx="2339">
                  <c:v>-2.8685608762179799E-5</c:v>
                </c:pt>
                <c:pt idx="2340">
                  <c:v>-2.8667739099408901E-5</c:v>
                </c:pt>
                <c:pt idx="2341">
                  <c:v>-2.8660229370584199E-5</c:v>
                </c:pt>
                <c:pt idx="2342">
                  <c:v>-2.86622210110757E-5</c:v>
                </c:pt>
                <c:pt idx="2343">
                  <c:v>-2.8671205993506399E-5</c:v>
                </c:pt>
                <c:pt idx="2344">
                  <c:v>-2.8683462250492901E-5</c:v>
                </c:pt>
                <c:pt idx="2345">
                  <c:v>-2.86946986616433E-5</c:v>
                </c:pt>
                <c:pt idx="2346">
                  <c:v>-2.8700797468234999E-5</c:v>
                </c:pt>
                <c:pt idx="2347">
                  <c:v>-2.8698525370052701E-5</c:v>
                </c:pt>
                <c:pt idx="2348">
                  <c:v>-2.8686090473847401E-5</c:v>
                </c:pt>
                <c:pt idx="2349">
                  <c:v>-2.8663449814700502E-5</c:v>
                </c:pt>
                <c:pt idx="2350">
                  <c:v>-2.8632315205855299E-5</c:v>
                </c:pt>
                <c:pt idx="2351">
                  <c:v>-2.8595856722970601E-5</c:v>
                </c:pt>
                <c:pt idx="2352">
                  <c:v>-2.85581546093567E-5</c:v>
                </c:pt>
                <c:pt idx="2353">
                  <c:v>-2.8523493819884799E-5</c:v>
                </c:pt>
                <c:pt idx="2354">
                  <c:v>-2.8495623027539499E-5</c:v>
                </c:pt>
                <c:pt idx="2355">
                  <c:v>-2.8477106690410899E-5</c:v>
                </c:pt>
                <c:pt idx="2356">
                  <c:v>-2.84688824852478E-5</c:v>
                </c:pt>
                <c:pt idx="2357">
                  <c:v>-2.8470100571710499E-5</c:v>
                </c:pt>
                <c:pt idx="2358">
                  <c:v>-2.84782723251434E-5</c:v>
                </c:pt>
                <c:pt idx="2359">
                  <c:v>-2.8489702465582899E-5</c:v>
                </c:pt>
                <c:pt idx="2360">
                  <c:v>-2.8500129481559401E-5</c:v>
                </c:pt>
                <c:pt idx="2361">
                  <c:v>-2.8505462920184701E-5</c:v>
                </c:pt>
                <c:pt idx="2362">
                  <c:v>-2.85024897492704E-5</c:v>
                </c:pt>
                <c:pt idx="2363">
                  <c:v>-2.84894277832747E-5</c:v>
                </c:pt>
                <c:pt idx="2364">
                  <c:v>-2.8466231431061999E-5</c:v>
                </c:pt>
                <c:pt idx="2365">
                  <c:v>-2.8434597953044198E-5</c:v>
                </c:pt>
                <c:pt idx="2366">
                  <c:v>-2.8397673382879601E-5</c:v>
                </c:pt>
                <c:pt idx="2367">
                  <c:v>-2.8359508536486E-5</c:v>
                </c:pt>
                <c:pt idx="2368">
                  <c:v>-2.8324358576778301E-5</c:v>
                </c:pt>
                <c:pt idx="2369">
                  <c:v>-2.82959472343728E-5</c:v>
                </c:pt>
                <c:pt idx="2370">
                  <c:v>-2.8276823186415499E-5</c:v>
                </c:pt>
                <c:pt idx="2371">
                  <c:v>-2.8267920273391799E-5</c:v>
                </c:pt>
                <c:pt idx="2372">
                  <c:v>-2.8268397558533899E-5</c:v>
                </c:pt>
                <c:pt idx="2373">
                  <c:v>-2.8275786552141801E-5</c:v>
                </c:pt>
                <c:pt idx="2374">
                  <c:v>-2.8286419984575498E-5</c:v>
                </c:pt>
                <c:pt idx="2375">
                  <c:v>-2.8296067372833601E-5</c:v>
                </c:pt>
                <c:pt idx="2376">
                  <c:v>-2.83006670367787E-5</c:v>
                </c:pt>
                <c:pt idx="2377">
                  <c:v>-2.8297027425458501E-5</c:v>
                </c:pt>
                <c:pt idx="2378">
                  <c:v>-2.82833767916975E-5</c:v>
                </c:pt>
                <c:pt idx="2379">
                  <c:v>-2.82596671082042E-5</c:v>
                </c:pt>
                <c:pt idx="2380">
                  <c:v>-2.8227580666311E-5</c:v>
                </c:pt>
                <c:pt idx="2381">
                  <c:v>-2.81902385061607E-5</c:v>
                </c:pt>
                <c:pt idx="2382">
                  <c:v>-2.8151660688430799E-5</c:v>
                </c:pt>
                <c:pt idx="2383">
                  <c:v>-2.8116071187041901E-5</c:v>
                </c:pt>
                <c:pt idx="2384">
                  <c:v>-2.8087167447711201E-5</c:v>
                </c:pt>
                <c:pt idx="2385">
                  <c:v>-2.80674813875386E-5</c:v>
                </c:pt>
                <c:pt idx="2386">
                  <c:v>-2.80579425673696E-5</c:v>
                </c:pt>
                <c:pt idx="2387">
                  <c:v>-2.80577190294133E-5</c:v>
                </c:pt>
                <c:pt idx="2388">
                  <c:v>-2.8064363118072501E-5</c:v>
                </c:pt>
                <c:pt idx="2389">
                  <c:v>-2.8074236660667699E-5</c:v>
                </c:pt>
                <c:pt idx="2390">
                  <c:v>-2.8083141596620099E-5</c:v>
                </c:pt>
                <c:pt idx="2391">
                  <c:v>-2.80870463648014E-5</c:v>
                </c:pt>
                <c:pt idx="2392">
                  <c:v>-2.8082782049379001E-5</c:v>
                </c:pt>
                <c:pt idx="2393">
                  <c:v>-2.8068588095347099E-5</c:v>
                </c:pt>
                <c:pt idx="2394">
                  <c:v>-2.8044414242697101E-5</c:v>
                </c:pt>
                <c:pt idx="2395">
                  <c:v>-2.8011927440394898E-5</c:v>
                </c:pt>
                <c:pt idx="2396">
                  <c:v>-2.79742228831055E-5</c:v>
                </c:pt>
                <c:pt idx="2397">
                  <c:v>-2.79352886913228E-5</c:v>
                </c:pt>
                <c:pt idx="2398">
                  <c:v>-2.78993162782106E-5</c:v>
                </c:pt>
                <c:pt idx="2399">
                  <c:v>-2.78699755752459E-5</c:v>
                </c:pt>
                <c:pt idx="2400">
                  <c:v>-2.7849780792640301E-5</c:v>
                </c:pt>
                <c:pt idx="2401">
                  <c:v>-2.7839656718794399E-5</c:v>
                </c:pt>
                <c:pt idx="2402">
                  <c:v>-2.7838780463126499E-5</c:v>
                </c:pt>
                <c:pt idx="2403">
                  <c:v>-2.78447257710985E-5</c:v>
                </c:pt>
                <c:pt idx="2404">
                  <c:v>-2.7853884589197301E-5</c:v>
                </c:pt>
                <c:pt idx="2405">
                  <c:v>-2.7862092508306701E-5</c:v>
                </c:pt>
                <c:pt idx="2406">
                  <c:v>-2.78653493898642E-5</c:v>
                </c:pt>
                <c:pt idx="2407">
                  <c:v>-2.7860510039258601E-5</c:v>
                </c:pt>
                <c:pt idx="2408">
                  <c:v>-2.7845825823641901E-5</c:v>
                </c:pt>
                <c:pt idx="2409">
                  <c:v>-2.78212444946127E-5</c:v>
                </c:pt>
                <c:pt idx="2410">
                  <c:v>-2.77884173823021E-5</c:v>
                </c:pt>
                <c:pt idx="2411">
                  <c:v>-2.7750413075391801E-5</c:v>
                </c:pt>
                <c:pt idx="2412">
                  <c:v>-2.7711186665496499E-5</c:v>
                </c:pt>
                <c:pt idx="2413">
                  <c:v>-2.7674895784369898E-5</c:v>
                </c:pt>
                <c:pt idx="2414">
                  <c:v>-2.7645181672500699E-5</c:v>
                </c:pt>
                <c:pt idx="2415">
                  <c:v>-2.7624539935894401E-5</c:v>
                </c:pt>
                <c:pt idx="2416">
                  <c:v>-2.7613890092536899E-5</c:v>
                </c:pt>
                <c:pt idx="2417">
                  <c:v>-2.7612418319340199E-5</c:v>
                </c:pt>
                <c:pt idx="2418">
                  <c:v>-2.76177202359264E-5</c:v>
                </c:pt>
                <c:pt idx="2419">
                  <c:v>-2.7626218775576502E-5</c:v>
                </c:pt>
                <c:pt idx="2420">
                  <c:v>-2.7633784317839199E-5</c:v>
                </c:pt>
                <c:pt idx="2421">
                  <c:v>-2.76364492943148E-5</c:v>
                </c:pt>
                <c:pt idx="2422">
                  <c:v>-2.7631093266287499E-5</c:v>
                </c:pt>
                <c:pt idx="2423">
                  <c:v>-2.7615980231675302E-5</c:v>
                </c:pt>
                <c:pt idx="2424">
                  <c:v>-2.75910562231718E-5</c:v>
                </c:pt>
                <c:pt idx="2425">
                  <c:v>-2.7557956765081201E-5</c:v>
                </c:pt>
                <c:pt idx="2426">
                  <c:v>-2.7519723220784999E-5</c:v>
                </c:pt>
                <c:pt idx="2427">
                  <c:v>-2.74802767077828E-5</c:v>
                </c:pt>
                <c:pt idx="2428">
                  <c:v>-2.7443739983445099E-5</c:v>
                </c:pt>
                <c:pt idx="2429">
                  <c:v>-2.7413724541358401E-5</c:v>
                </c:pt>
                <c:pt idx="2430">
                  <c:v>-2.7392706521098799E-5</c:v>
                </c:pt>
                <c:pt idx="2431">
                  <c:v>-2.7381599689698301E-5</c:v>
                </c:pt>
                <c:pt idx="2432">
                  <c:v>-2.7379599219495E-5</c:v>
                </c:pt>
                <c:pt idx="2433">
                  <c:v>-2.73843229823826E-5</c:v>
                </c:pt>
                <c:pt idx="2434">
                  <c:v>-2.73922256340983E-5</c:v>
                </c:pt>
                <c:pt idx="2435">
                  <c:v>-2.73992133027182E-5</c:v>
                </c:pt>
                <c:pt idx="2436">
                  <c:v>-2.7401352046686E-5</c:v>
                </c:pt>
                <c:pt idx="2437">
                  <c:v>-2.73955471167988E-5</c:v>
                </c:pt>
                <c:pt idx="2438">
                  <c:v>-2.73800758255529E-5</c:v>
                </c:pt>
                <c:pt idx="2439">
                  <c:v>-2.73548828009461E-5</c:v>
                </c:pt>
                <c:pt idx="2440">
                  <c:v>-2.7321587662248601E-5</c:v>
                </c:pt>
                <c:pt idx="2441">
                  <c:v>-2.7283204067046799E-5</c:v>
                </c:pt>
                <c:pt idx="2442">
                  <c:v>-2.7243618370982901E-5</c:v>
                </c:pt>
                <c:pt idx="2443">
                  <c:v>-2.7206917502214801E-5</c:v>
                </c:pt>
                <c:pt idx="2444">
                  <c:v>-2.7176682251112601E-5</c:v>
                </c:pt>
                <c:pt idx="2445">
                  <c:v>-2.7155368514449201E-5</c:v>
                </c:pt>
                <c:pt idx="2446">
                  <c:v>-2.7143883798763799E-5</c:v>
                </c:pt>
                <c:pt idx="2447">
                  <c:v>-2.7141432122396899E-5</c:v>
                </c:pt>
                <c:pt idx="2448">
                  <c:v>-2.7145653854715798E-5</c:v>
                </c:pt>
                <c:pt idx="2449">
                  <c:v>-2.7153035936036999E-5</c:v>
                </c:pt>
                <c:pt idx="2450">
                  <c:v>-2.7159521042859498E-5</c:v>
                </c:pt>
                <c:pt idx="2451">
                  <c:v>-2.71612097583441E-5</c:v>
                </c:pt>
                <c:pt idx="2452">
                  <c:v>-2.7155033865601001E-5</c:v>
                </c:pt>
                <c:pt idx="2453">
                  <c:v>-2.7139284636089701E-5</c:v>
                </c:pt>
                <c:pt idx="2454">
                  <c:v>-2.71139056638103E-5</c:v>
                </c:pt>
                <c:pt idx="2455">
                  <c:v>-2.70805006789616E-5</c:v>
                </c:pt>
                <c:pt idx="2456">
                  <c:v>-2.7042055303098099E-5</c:v>
                </c:pt>
                <c:pt idx="2457">
                  <c:v>-2.7002420533246101E-5</c:v>
                </c:pt>
                <c:pt idx="2458">
                  <c:v>-2.69656466976986E-5</c:v>
                </c:pt>
                <c:pt idx="2459">
                  <c:v>-2.6935283071147701E-5</c:v>
                </c:pt>
                <c:pt idx="2460">
                  <c:v>-2.69137645921825E-5</c:v>
                </c:pt>
                <c:pt idx="2461">
                  <c:v>-2.6901991992985401E-5</c:v>
                </c:pt>
                <c:pt idx="2462">
                  <c:v>-2.6899177922837401E-5</c:v>
                </c:pt>
                <c:pt idx="2463">
                  <c:v>-2.6902985334291099E-5</c:v>
                </c:pt>
                <c:pt idx="2464">
                  <c:v>-2.6909933838100898E-5</c:v>
                </c:pt>
                <c:pt idx="2465">
                  <c:v>-2.69160032641029E-5</c:v>
                </c:pt>
                <c:pt idx="2466">
                  <c:v>-2.69173294380576E-5</c:v>
                </c:pt>
                <c:pt idx="2467">
                  <c:v>-2.69108714059813E-5</c:v>
                </c:pt>
                <c:pt idx="2468">
                  <c:v>-2.68949350090554E-5</c:v>
                </c:pt>
                <c:pt idx="2469">
                  <c:v>-2.6869463216527601E-5</c:v>
                </c:pt>
                <c:pt idx="2470">
                  <c:v>-2.6836043992804102E-5</c:v>
                </c:pt>
                <c:pt idx="2471">
                  <c:v>-2.6797634783153401E-5</c:v>
                </c:pt>
                <c:pt idx="2472">
                  <c:v>-2.6758050828733699E-5</c:v>
                </c:pt>
                <c:pt idx="2473">
                  <c:v>-2.6721305282608699E-5</c:v>
                </c:pt>
                <c:pt idx="2474">
                  <c:v>-2.6690915253432E-5</c:v>
                </c:pt>
                <c:pt idx="2475">
                  <c:v>-2.66692940751175E-5</c:v>
                </c:pt>
                <c:pt idx="2476">
                  <c:v>-2.6657335207420299E-5</c:v>
                </c:pt>
                <c:pt idx="2477">
                  <c:v>-2.6654259612470599E-5</c:v>
                </c:pt>
                <c:pt idx="2478">
                  <c:v>-2.6657752753554499E-5</c:v>
                </c:pt>
                <c:pt idx="2479">
                  <c:v>-2.6664367083255602E-5</c:v>
                </c:pt>
                <c:pt idx="2480">
                  <c:v>-2.6670119970079E-5</c:v>
                </c:pt>
                <c:pt idx="2481">
                  <c:v>-2.6671183017256101E-5</c:v>
                </c:pt>
                <c:pt idx="2482">
                  <c:v>-2.6664543115002801E-5</c:v>
                </c:pt>
                <c:pt idx="2483">
                  <c:v>-2.6648521254713298E-5</c:v>
                </c:pt>
                <c:pt idx="2484">
                  <c:v>-2.66230602077076E-5</c:v>
                </c:pt>
                <c:pt idx="2485">
                  <c:v>-2.6589732461043799E-5</c:v>
                </c:pt>
                <c:pt idx="2486">
                  <c:v>-2.65514673390945E-5</c:v>
                </c:pt>
                <c:pt idx="2487">
                  <c:v>-2.6512044149934501E-5</c:v>
                </c:pt>
                <c:pt idx="2488">
                  <c:v>-2.6475438526743801E-5</c:v>
                </c:pt>
                <c:pt idx="2489">
                  <c:v>-2.6445134928373099E-5</c:v>
                </c:pt>
                <c:pt idx="2490">
                  <c:v>-2.64235245550631E-5</c:v>
                </c:pt>
                <c:pt idx="2491">
                  <c:v>-2.6411493077291201E-5</c:v>
                </c:pt>
                <c:pt idx="2492">
                  <c:v>-2.64082693683695E-5</c:v>
                </c:pt>
                <c:pt idx="2493">
                  <c:v>-2.6411561144745299E-5</c:v>
                </c:pt>
                <c:pt idx="2494">
                  <c:v>-2.6417953648677101E-5</c:v>
                </c:pt>
                <c:pt idx="2495">
                  <c:v>-2.6423501920138499E-5</c:v>
                </c:pt>
                <c:pt idx="2496">
                  <c:v>-2.6424413644958099E-5</c:v>
                </c:pt>
                <c:pt idx="2497">
                  <c:v>-2.6417704016915499E-5</c:v>
                </c:pt>
                <c:pt idx="2498">
                  <c:v>-2.6401709669295599E-5</c:v>
                </c:pt>
                <c:pt idx="2499">
                  <c:v>-2.6376373690018999E-5</c:v>
                </c:pt>
                <c:pt idx="2500">
                  <c:v>-2.6343253502435899E-5</c:v>
                </c:pt>
                <c:pt idx="2501">
                  <c:v>-2.6305250578021101E-5</c:v>
                </c:pt>
                <c:pt idx="2502">
                  <c:v>-2.6266108398107299E-5</c:v>
                </c:pt>
                <c:pt idx="2503">
                  <c:v>-2.6229764959189799E-5</c:v>
                </c:pt>
                <c:pt idx="2504">
                  <c:v>-2.6199671794556098E-5</c:v>
                </c:pt>
                <c:pt idx="2505">
                  <c:v>-2.6178197548874902E-5</c:v>
                </c:pt>
                <c:pt idx="2506">
                  <c:v>-2.6166219592508799E-5</c:v>
                </c:pt>
                <c:pt idx="2507">
                  <c:v>-2.6162974212057401E-5</c:v>
                </c:pt>
                <c:pt idx="2508">
                  <c:v>-2.6166190918278199E-5</c:v>
                </c:pt>
                <c:pt idx="2509">
                  <c:v>-2.6172487419872099E-5</c:v>
                </c:pt>
                <c:pt idx="2510">
                  <c:v>-2.61779562975722E-5</c:v>
                </c:pt>
                <c:pt idx="2511">
                  <c:v>-2.61788413836743E-5</c:v>
                </c:pt>
                <c:pt idx="2512">
                  <c:v>-2.61721864533138E-5</c:v>
                </c:pt>
                <c:pt idx="2513">
                  <c:v>-2.6156344218390101E-5</c:v>
                </c:pt>
                <c:pt idx="2514">
                  <c:v>-2.6131258641043201E-5</c:v>
                </c:pt>
                <c:pt idx="2515">
                  <c:v>-2.60984726460335E-5</c:v>
                </c:pt>
                <c:pt idx="2516">
                  <c:v>-2.6060860369607001E-5</c:v>
                </c:pt>
                <c:pt idx="2517">
                  <c:v>-2.6022129837637599E-5</c:v>
                </c:pt>
                <c:pt idx="2518">
                  <c:v>-2.5986181593868999E-5</c:v>
                </c:pt>
                <c:pt idx="2519">
                  <c:v>-2.59564341806467E-5</c:v>
                </c:pt>
                <c:pt idx="2520">
                  <c:v>-2.5935233398321501E-5</c:v>
                </c:pt>
                <c:pt idx="2521">
                  <c:v>-2.5923447821446899E-5</c:v>
                </c:pt>
                <c:pt idx="2522">
                  <c:v>-2.59203205102101E-5</c:v>
                </c:pt>
                <c:pt idx="2523">
                  <c:v>-2.5923602135072901E-5</c:v>
                </c:pt>
                <c:pt idx="2524">
                  <c:v>-2.5929942256496402E-5</c:v>
                </c:pt>
                <c:pt idx="2525">
                  <c:v>-2.5935470549044999E-5</c:v>
                </c:pt>
                <c:pt idx="2526">
                  <c:v>-2.59364667957673E-5</c:v>
                </c:pt>
                <c:pt idx="2527">
                  <c:v>-2.5930003425498201E-5</c:v>
                </c:pt>
                <c:pt idx="2528">
                  <c:v>-2.59144496037437E-5</c:v>
                </c:pt>
                <c:pt idx="2529">
                  <c:v>-2.5889750744303301E-5</c:v>
                </c:pt>
                <c:pt idx="2530">
                  <c:v>-2.5857436024830299E-5</c:v>
                </c:pt>
                <c:pt idx="2531">
                  <c:v>-2.5820353027876101E-5</c:v>
                </c:pt>
                <c:pt idx="2532">
                  <c:v>-2.5782175003788701E-5</c:v>
                </c:pt>
                <c:pt idx="2533">
                  <c:v>-2.5746765534207999E-5</c:v>
                </c:pt>
                <c:pt idx="2534">
                  <c:v>-2.5717510340397201E-5</c:v>
                </c:pt>
                <c:pt idx="2535">
                  <c:v>-2.5696732225684399E-5</c:v>
                </c:pt>
                <c:pt idx="2536">
                  <c:v>-2.56852905152396E-5</c:v>
                </c:pt>
                <c:pt idx="2537">
                  <c:v>-2.5682434285233899E-5</c:v>
                </c:pt>
                <c:pt idx="2538">
                  <c:v>-2.5685934456817198E-5</c:v>
                </c:pt>
                <c:pt idx="2539">
                  <c:v>-2.5692471551129E-5</c:v>
                </c:pt>
                <c:pt idx="2540">
                  <c:v>-2.5698211550999199E-5</c:v>
                </c:pt>
                <c:pt idx="2541">
                  <c:v>-2.5699469704499198E-5</c:v>
                </c:pt>
                <c:pt idx="2542">
                  <c:v>-2.56933469359758E-5</c:v>
                </c:pt>
                <c:pt idx="2543">
                  <c:v>-2.5678229148472201E-5</c:v>
                </c:pt>
                <c:pt idx="2544">
                  <c:v>-2.5654063854733701E-5</c:v>
                </c:pt>
                <c:pt idx="2545">
                  <c:v>-2.5622367415478301E-5</c:v>
                </c:pt>
                <c:pt idx="2546">
                  <c:v>-2.5585961915750601E-5</c:v>
                </c:pt>
                <c:pt idx="2547">
                  <c:v>-2.5548486864263799E-5</c:v>
                </c:pt>
                <c:pt idx="2548">
                  <c:v>-2.5513769674236001E-5</c:v>
                </c:pt>
                <c:pt idx="2549">
                  <c:v>-2.5485163734813699E-5</c:v>
                </c:pt>
                <c:pt idx="2550">
                  <c:v>-2.54649688524343E-5</c:v>
                </c:pt>
                <c:pt idx="2551">
                  <c:v>-2.5454034658011199E-5</c:v>
                </c:pt>
                <c:pt idx="2552">
                  <c:v>-2.5451615389266401E-5</c:v>
                </c:pt>
                <c:pt idx="2553">
                  <c:v>-2.5455501085235001E-5</c:v>
                </c:pt>
                <c:pt idx="2554">
                  <c:v>-2.5462401967571599E-5</c:v>
                </c:pt>
                <c:pt idx="2555">
                  <c:v>-2.5468519228601901E-5</c:v>
                </c:pt>
                <c:pt idx="2556">
                  <c:v>-2.5470202716467498E-5</c:v>
                </c:pt>
                <c:pt idx="2557">
                  <c:v>-2.54645815196627E-5</c:v>
                </c:pt>
                <c:pt idx="2558">
                  <c:v>-2.5450058420544602E-5</c:v>
                </c:pt>
                <c:pt idx="2559">
                  <c:v>-2.54265837250523E-5</c:v>
                </c:pt>
                <c:pt idx="2560">
                  <c:v>-2.5395662095413299E-5</c:v>
                </c:pt>
                <c:pt idx="2561">
                  <c:v>-2.5360091480363501E-5</c:v>
                </c:pt>
                <c:pt idx="2562">
                  <c:v>-2.53234790249862E-5</c:v>
                </c:pt>
                <c:pt idx="2563">
                  <c:v>-2.5289617159379399E-5</c:v>
                </c:pt>
                <c:pt idx="2564">
                  <c:v>-2.5261827671518701E-5</c:v>
                </c:pt>
                <c:pt idx="2565">
                  <c:v>-2.52423875915784E-5</c:v>
                </c:pt>
                <c:pt idx="2566">
                  <c:v>-2.5232136407940199E-5</c:v>
                </c:pt>
                <c:pt idx="2567">
                  <c:v>-2.5230332550623101E-5</c:v>
                </c:pt>
                <c:pt idx="2568">
                  <c:v>-2.5234783767536301E-5</c:v>
                </c:pt>
                <c:pt idx="2569">
                  <c:v>-2.5242228407222301E-5</c:v>
                </c:pt>
                <c:pt idx="2570">
                  <c:v>-2.5248901316682001E-5</c:v>
                </c:pt>
                <c:pt idx="2571">
                  <c:v>-2.5251185809792299E-5</c:v>
                </c:pt>
                <c:pt idx="2572">
                  <c:v>-2.5246238484890698E-5</c:v>
                </c:pt>
                <c:pt idx="2573">
                  <c:v>-2.5232479052800499E-5</c:v>
                </c:pt>
                <c:pt idx="2574">
                  <c:v>-2.5209861353370701E-5</c:v>
                </c:pt>
                <c:pt idx="2575">
                  <c:v>-2.5179879647079001E-5</c:v>
                </c:pt>
                <c:pt idx="2576">
                  <c:v>-2.5145309427785099E-5</c:v>
                </c:pt>
                <c:pt idx="2577">
                  <c:v>-2.51097272451713E-5</c:v>
                </c:pt>
                <c:pt idx="2578">
                  <c:v>-2.5076892092696201E-5</c:v>
                </c:pt>
                <c:pt idx="2579">
                  <c:v>-2.5050095256482798E-5</c:v>
                </c:pt>
                <c:pt idx="2580">
                  <c:v>-2.50315913541449E-5</c:v>
                </c:pt>
                <c:pt idx="2581">
                  <c:v>-2.50222093636736E-5</c:v>
                </c:pt>
                <c:pt idx="2582">
                  <c:v>-2.5021210804664499E-5</c:v>
                </c:pt>
                <c:pt idx="2583">
                  <c:v>-2.5026419443291302E-5</c:v>
                </c:pt>
                <c:pt idx="2584">
                  <c:v>-2.50345997870467E-5</c:v>
                </c:pt>
                <c:pt idx="2585">
                  <c:v>-2.5042018430063399E-5</c:v>
                </c:pt>
                <c:pt idx="2586">
                  <c:v>-2.5045090565973701E-5</c:v>
                </c:pt>
                <c:pt idx="2587">
                  <c:v>-2.5040999400271599E-5</c:v>
                </c:pt>
                <c:pt idx="2588">
                  <c:v>-2.50281815014593E-5</c:v>
                </c:pt>
                <c:pt idx="2589">
                  <c:v>-2.50065950062673E-5</c:v>
                </c:pt>
                <c:pt idx="2590">
                  <c:v>-2.49777252841244E-5</c:v>
                </c:pt>
                <c:pt idx="2591">
                  <c:v>-2.49443273851894E-5</c:v>
                </c:pt>
                <c:pt idx="2592">
                  <c:v>-2.4909949455520801E-5</c:v>
                </c:pt>
                <c:pt idx="2593">
                  <c:v>-2.4878319025087101E-5</c:v>
                </c:pt>
                <c:pt idx="2594">
                  <c:v>-2.48526982849049E-5</c:v>
                </c:pt>
                <c:pt idx="2595">
                  <c:v>-2.48353200675248E-5</c:v>
                </c:pt>
                <c:pt idx="2596">
                  <c:v>-2.4827002531130499E-5</c:v>
                </c:pt>
                <c:pt idx="2597">
                  <c:v>-2.4827009023147401E-5</c:v>
                </c:pt>
                <c:pt idx="2598">
                  <c:v>-2.48331774099315E-5</c:v>
                </c:pt>
                <c:pt idx="2599">
                  <c:v>-2.4842295987440599E-5</c:v>
                </c:pt>
                <c:pt idx="2600">
                  <c:v>-2.4850660736906998E-5</c:v>
                </c:pt>
                <c:pt idx="2601">
                  <c:v>-2.48547168003198E-5</c:v>
                </c:pt>
                <c:pt idx="2602">
                  <c:v>-2.4851672775374198E-5</c:v>
                </c:pt>
                <c:pt idx="2603">
                  <c:v>-2.4839981844260399E-5</c:v>
                </c:pt>
                <c:pt idx="2604">
                  <c:v>-2.4819607236638899E-5</c:v>
                </c:pt>
                <c:pt idx="2605">
                  <c:v>-2.4792027153876399E-5</c:v>
                </c:pt>
                <c:pt idx="2606">
                  <c:v>-2.47599785576709E-5</c:v>
                </c:pt>
                <c:pt idx="2607">
                  <c:v>-2.4726983778275999E-5</c:v>
                </c:pt>
                <c:pt idx="2608">
                  <c:v>-2.4696741284134999E-5</c:v>
                </c:pt>
                <c:pt idx="2609">
                  <c:v>-2.46724859571884E-5</c:v>
                </c:pt>
                <c:pt idx="2610">
                  <c:v>-2.4656429697143399E-5</c:v>
                </c:pt>
                <c:pt idx="2611">
                  <c:v>-2.4649379544209701E-5</c:v>
                </c:pt>
                <c:pt idx="2612">
                  <c:v>-2.4650599362230301E-5</c:v>
                </c:pt>
                <c:pt idx="2613">
                  <c:v>-2.4657938849936899E-5</c:v>
                </c:pt>
                <c:pt idx="2614">
                  <c:v>-2.4668207361740099E-5</c:v>
                </c:pt>
                <c:pt idx="2615">
                  <c:v>-2.46777274514232E-5</c:v>
                </c:pt>
                <c:pt idx="2616">
                  <c:v>-2.4682971816182E-5</c:v>
                </c:pt>
                <c:pt idx="2617">
                  <c:v>-2.46811729365769E-5</c:v>
                </c:pt>
                <c:pt idx="2618">
                  <c:v>-2.4670800196385901E-5</c:v>
                </c:pt>
                <c:pt idx="2619">
                  <c:v>-2.4651822756241702E-5</c:v>
                </c:pt>
                <c:pt idx="2620">
                  <c:v>-2.4625713563428901E-5</c:v>
                </c:pt>
                <c:pt idx="2621">
                  <c:v>-2.45951941791048E-5</c:v>
                </c:pt>
                <c:pt idx="2622">
                  <c:v>-2.4563764147122001E-5</c:v>
                </c:pt>
                <c:pt idx="2623">
                  <c:v>-2.4535095743508799E-5</c:v>
                </c:pt>
                <c:pt idx="2624">
                  <c:v>-2.4512398697745702E-5</c:v>
                </c:pt>
                <c:pt idx="2625">
                  <c:v>-2.44978650651655E-5</c:v>
                </c:pt>
                <c:pt idx="2626">
                  <c:v>-2.4492290606347101E-5</c:v>
                </c:pt>
                <c:pt idx="2627">
                  <c:v>-2.4494938198571999E-5</c:v>
                </c:pt>
                <c:pt idx="2628">
                  <c:v>-2.4503666865915301E-5</c:v>
                </c:pt>
                <c:pt idx="2629">
                  <c:v>-2.4515303862736302E-5</c:v>
                </c:pt>
                <c:pt idx="2630">
                  <c:v>-2.4526195049869101E-5</c:v>
                </c:pt>
                <c:pt idx="2631">
                  <c:v>-2.4532837858194098E-5</c:v>
                </c:pt>
                <c:pt idx="2632">
                  <c:v>-2.4532486799897801E-5</c:v>
                </c:pt>
                <c:pt idx="2633">
                  <c:v>-2.4523626892550199E-5</c:v>
                </c:pt>
                <c:pt idx="2634">
                  <c:v>-2.4506234049718299E-5</c:v>
                </c:pt>
                <c:pt idx="2635">
                  <c:v>-2.4481778061801001E-5</c:v>
                </c:pt>
                <c:pt idx="2636">
                  <c:v>-2.44529681767921E-5</c:v>
                </c:pt>
                <c:pt idx="2637">
                  <c:v>-2.44232846327834E-5</c:v>
                </c:pt>
                <c:pt idx="2638">
                  <c:v>-2.4396376809891999E-5</c:v>
                </c:pt>
                <c:pt idx="2639">
                  <c:v>-2.4375431850783299E-5</c:v>
                </c:pt>
                <c:pt idx="2640">
                  <c:v>-2.4362623332039699E-5</c:v>
                </c:pt>
                <c:pt idx="2641">
                  <c:v>-2.43587356207764E-5</c:v>
                </c:pt>
                <c:pt idx="2642">
                  <c:v>-2.43630290567013E-5</c:v>
                </c:pt>
                <c:pt idx="2643">
                  <c:v>-2.4373369175397099E-5</c:v>
                </c:pt>
                <c:pt idx="2644">
                  <c:v>-2.4386597549734401E-5</c:v>
                </c:pt>
                <c:pt idx="2645">
                  <c:v>-2.43990796086822E-5</c:v>
                </c:pt>
                <c:pt idx="2646">
                  <c:v>-2.4407334285533799E-5</c:v>
                </c:pt>
                <c:pt idx="2647">
                  <c:v>-2.4408635876021899E-5</c:v>
                </c:pt>
                <c:pt idx="2648">
                  <c:v>-2.4401484288468E-5</c:v>
                </c:pt>
                <c:pt idx="2649">
                  <c:v>-2.4385863005336201E-5</c:v>
                </c:pt>
                <c:pt idx="2650">
                  <c:v>-2.4363240999232002E-5</c:v>
                </c:pt>
                <c:pt idx="2651">
                  <c:v>-2.4336318568318201E-5</c:v>
                </c:pt>
                <c:pt idx="2652">
                  <c:v>-2.4308560585809E-5</c:v>
                </c:pt>
                <c:pt idx="2653">
                  <c:v>-2.4283597305466201E-5</c:v>
                </c:pt>
                <c:pt idx="2654">
                  <c:v>-2.4264596285499001E-5</c:v>
                </c:pt>
                <c:pt idx="2655">
                  <c:v>-2.4253714242533301E-5</c:v>
                </c:pt>
                <c:pt idx="2656">
                  <c:v>-2.4251724172799301E-5</c:v>
                </c:pt>
                <c:pt idx="2657">
                  <c:v>-2.4257882188705799E-5</c:v>
                </c:pt>
                <c:pt idx="2658">
                  <c:v>-2.4270057284726699E-5</c:v>
                </c:pt>
                <c:pt idx="2659">
                  <c:v>-2.4285101374425099E-5</c:v>
                </c:pt>
                <c:pt idx="2660">
                  <c:v>-2.4299395268269201E-5</c:v>
                </c:pt>
                <c:pt idx="2661">
                  <c:v>-2.4309475671022201E-5</c:v>
                </c:pt>
                <c:pt idx="2662">
                  <c:v>-2.4312634124033001E-5</c:v>
                </c:pt>
                <c:pt idx="2663">
                  <c:v>-2.43073844485347E-5</c:v>
                </c:pt>
                <c:pt idx="2664">
                  <c:v>-2.4293718520469501E-5</c:v>
                </c:pt>
                <c:pt idx="2665">
                  <c:v>-2.42731069669265E-5</c:v>
                </c:pt>
                <c:pt idx="2666">
                  <c:v>-2.4248244899345898E-5</c:v>
                </c:pt>
                <c:pt idx="2667">
                  <c:v>-2.4222586176983901E-5</c:v>
                </c:pt>
                <c:pt idx="2668">
                  <c:v>-2.4199746184177899E-5</c:v>
                </c:pt>
                <c:pt idx="2669">
                  <c:v>-2.4182876234142502E-5</c:v>
                </c:pt>
                <c:pt idx="2670">
                  <c:v>-2.4174118156581899E-5</c:v>
                </c:pt>
                <c:pt idx="2671">
                  <c:v>-2.41742336490941E-5</c:v>
                </c:pt>
                <c:pt idx="2672">
                  <c:v>-2.4182472870808401E-5</c:v>
                </c:pt>
                <c:pt idx="2673">
                  <c:v>-2.4196704927922699E-5</c:v>
                </c:pt>
                <c:pt idx="2674">
                  <c:v>-2.42137876987854E-5</c:v>
                </c:pt>
                <c:pt idx="2675">
                  <c:v>-2.4230112717357698E-5</c:v>
                </c:pt>
                <c:pt idx="2676">
                  <c:v>-2.42422302986472E-5</c:v>
                </c:pt>
                <c:pt idx="2677">
                  <c:v>-2.42474463026868E-5</c:v>
                </c:pt>
                <c:pt idx="2678">
                  <c:v>-2.4244287286965302E-5</c:v>
                </c:pt>
                <c:pt idx="2679">
                  <c:v>-2.4232754332446398E-5</c:v>
                </c:pt>
                <c:pt idx="2680">
                  <c:v>-2.4214322358091601E-5</c:v>
                </c:pt>
                <c:pt idx="2681">
                  <c:v>-2.4191685361057501E-5</c:v>
                </c:pt>
                <c:pt idx="2682">
                  <c:v>-2.4168290982410401E-5</c:v>
                </c:pt>
                <c:pt idx="2683">
                  <c:v>-2.4147744438727301E-5</c:v>
                </c:pt>
                <c:pt idx="2684">
                  <c:v>-2.41331846275495E-5</c:v>
                </c:pt>
                <c:pt idx="2685">
                  <c:v>-2.4126740663922202E-5</c:v>
                </c:pt>
                <c:pt idx="2686">
                  <c:v>-2.4129163229088498E-5</c:v>
                </c:pt>
                <c:pt idx="2687">
                  <c:v>-2.4139694702388501E-5</c:v>
                </c:pt>
                <c:pt idx="2688">
                  <c:v>-2.4156200738807599E-5</c:v>
                </c:pt>
                <c:pt idx="2689">
                  <c:v>-2.4175540441403399E-5</c:v>
                </c:pt>
                <c:pt idx="2690">
                  <c:v>-2.4194110942400299E-5</c:v>
                </c:pt>
                <c:pt idx="2691">
                  <c:v>-2.42084716033828E-5</c:v>
                </c:pt>
                <c:pt idx="2692">
                  <c:v>-2.4215939316093299E-5</c:v>
                </c:pt>
                <c:pt idx="2693">
                  <c:v>-2.42150519843204E-5</c:v>
                </c:pt>
                <c:pt idx="2694">
                  <c:v>-2.4205820638855999E-5</c:v>
                </c:pt>
                <c:pt idx="2695">
                  <c:v>-2.4189727304186001E-5</c:v>
                </c:pt>
                <c:pt idx="2696">
                  <c:v>-2.4169469216024601E-5</c:v>
                </c:pt>
                <c:pt idx="2697">
                  <c:v>-2.41484930097196E-5</c:v>
                </c:pt>
                <c:pt idx="2698">
                  <c:v>-2.4130398869066602E-5</c:v>
                </c:pt>
                <c:pt idx="2699">
                  <c:v>-2.41183174574406E-5</c:v>
                </c:pt>
                <c:pt idx="2700">
                  <c:v>-2.4114367693348801E-5</c:v>
                </c:pt>
                <c:pt idx="2701">
                  <c:v>-2.4119289597720202E-5</c:v>
                </c:pt>
                <c:pt idx="2702">
                  <c:v>-2.41323159148296E-5</c:v>
                </c:pt>
                <c:pt idx="2703">
                  <c:v>-2.4151305039804301E-5</c:v>
                </c:pt>
                <c:pt idx="2704">
                  <c:v>-2.4173112200109501E-5</c:v>
                </c:pt>
                <c:pt idx="2705">
                  <c:v>-2.4194134613622901E-5</c:v>
                </c:pt>
                <c:pt idx="2706">
                  <c:v>-2.42109356483813E-5</c:v>
                </c:pt>
                <c:pt idx="2707">
                  <c:v>-2.4220839608550899E-5</c:v>
                </c:pt>
                <c:pt idx="2708">
                  <c:v>-2.4222394135863899E-5</c:v>
                </c:pt>
                <c:pt idx="2709">
                  <c:v>-2.42156209261412E-5</c:v>
                </c:pt>
                <c:pt idx="2710">
                  <c:v>-2.4202012032791301E-5</c:v>
                </c:pt>
                <c:pt idx="2711">
                  <c:v>-2.4184272589032598E-5</c:v>
                </c:pt>
                <c:pt idx="2712">
                  <c:v>-2.41658537986798E-5</c:v>
                </c:pt>
                <c:pt idx="2713">
                  <c:v>-2.41503563914834E-5</c:v>
                </c:pt>
                <c:pt idx="2714">
                  <c:v>-2.4140907392030999E-5</c:v>
                </c:pt>
                <c:pt idx="2715">
                  <c:v>-2.4139618332920199E-5</c:v>
                </c:pt>
                <c:pt idx="2716">
                  <c:v>-2.4147219066067699E-5</c:v>
                </c:pt>
                <c:pt idx="2717">
                  <c:v>-2.4162930816168399E-5</c:v>
                </c:pt>
                <c:pt idx="2718">
                  <c:v>-2.4184600726670699E-5</c:v>
                </c:pt>
                <c:pt idx="2719">
                  <c:v>-2.4209074751410399E-5</c:v>
                </c:pt>
                <c:pt idx="2720">
                  <c:v>-2.4232744253592299E-5</c:v>
                </c:pt>
                <c:pt idx="2721">
                  <c:v>-2.4252171203523202E-5</c:v>
                </c:pt>
                <c:pt idx="2722">
                  <c:v>-2.4264683341578401E-5</c:v>
                </c:pt>
                <c:pt idx="2723">
                  <c:v>-2.4268836240052599E-5</c:v>
                </c:pt>
                <c:pt idx="2724">
                  <c:v>-2.4264662884935999E-5</c:v>
                </c:pt>
                <c:pt idx="2725">
                  <c:v>-2.4253668404271201E-5</c:v>
                </c:pt>
                <c:pt idx="2726">
                  <c:v>-2.4238570717318501E-5</c:v>
                </c:pt>
                <c:pt idx="2727">
                  <c:v>-2.42228315463579E-5</c:v>
                </c:pt>
                <c:pt idx="2728">
                  <c:v>-2.42100581324468E-5</c:v>
                </c:pt>
                <c:pt idx="2729">
                  <c:v>-2.42033787951269E-5</c:v>
                </c:pt>
                <c:pt idx="2730">
                  <c:v>-2.4204900761593401E-5</c:v>
                </c:pt>
                <c:pt idx="2731">
                  <c:v>-2.4215344377220901E-5</c:v>
                </c:pt>
                <c:pt idx="2732">
                  <c:v>-2.4233917447898098E-5</c:v>
                </c:pt>
                <c:pt idx="2733">
                  <c:v>-2.4258451720901899E-5</c:v>
                </c:pt>
                <c:pt idx="2734">
                  <c:v>-2.42857781656536E-5</c:v>
                </c:pt>
                <c:pt idx="2735">
                  <c:v>-2.4312275990411E-5</c:v>
                </c:pt>
                <c:pt idx="2736">
                  <c:v>-2.4334500006325001E-5</c:v>
                </c:pt>
                <c:pt idx="2737">
                  <c:v>-2.4349777093679902E-5</c:v>
                </c:pt>
                <c:pt idx="2738">
                  <c:v>-2.4356668704706E-5</c:v>
                </c:pt>
                <c:pt idx="2739">
                  <c:v>-2.43552197365211E-5</c:v>
                </c:pt>
                <c:pt idx="2740">
                  <c:v>-2.4346951446186299E-5</c:v>
                </c:pt>
                <c:pt idx="2741">
                  <c:v>-2.43345996708651E-5</c:v>
                </c:pt>
                <c:pt idx="2742">
                  <c:v>-2.4321642914812401E-5</c:v>
                </c:pt>
                <c:pt idx="2743">
                  <c:v>-2.4311701210371799E-5</c:v>
                </c:pt>
                <c:pt idx="2744">
                  <c:v>-2.43079094859085E-5</c:v>
                </c:pt>
                <c:pt idx="2745">
                  <c:v>-2.43123739960079E-5</c:v>
                </c:pt>
                <c:pt idx="2746">
                  <c:v>-2.4325806382658901E-5</c:v>
                </c:pt>
                <c:pt idx="2747">
                  <c:v>-2.4347399125258101E-5</c:v>
                </c:pt>
                <c:pt idx="2748">
                  <c:v>-2.4374964298947801E-5</c:v>
                </c:pt>
                <c:pt idx="2749">
                  <c:v>-2.4405311930040999E-5</c:v>
                </c:pt>
                <c:pt idx="2750">
                  <c:v>-2.4434802498010901E-5</c:v>
                </c:pt>
                <c:pt idx="2751">
                  <c:v>-2.4459977495102101E-5</c:v>
                </c:pt>
                <c:pt idx="2752">
                  <c:v>-2.44781583947843E-5</c:v>
                </c:pt>
                <c:pt idx="2753">
                  <c:v>-2.4487910274312501E-5</c:v>
                </c:pt>
                <c:pt idx="2754">
                  <c:v>-2.4489290419619799E-5</c:v>
                </c:pt>
                <c:pt idx="2755">
                  <c:v>-2.4483839401874701E-5</c:v>
                </c:pt>
                <c:pt idx="2756">
                  <c:v>-2.4474316251868599E-5</c:v>
                </c:pt>
                <c:pt idx="2757">
                  <c:v>-2.4464222757936901E-5</c:v>
                </c:pt>
                <c:pt idx="2758">
                  <c:v>-2.4457198414209701E-5</c:v>
                </c:pt>
                <c:pt idx="2759">
                  <c:v>-2.44563903322255E-5</c:v>
                </c:pt>
                <c:pt idx="2760">
                  <c:v>-2.44639073886045E-5</c:v>
                </c:pt>
                <c:pt idx="2761">
                  <c:v>-2.4480453477323E-5</c:v>
                </c:pt>
                <c:pt idx="2762">
                  <c:v>-2.4505203905289998E-5</c:v>
                </c:pt>
                <c:pt idx="2763">
                  <c:v>-2.45359466705562E-5</c:v>
                </c:pt>
                <c:pt idx="2764">
                  <c:v>-2.4569464718308301E-5</c:v>
                </c:pt>
                <c:pt idx="2765">
                  <c:v>-2.4602092923169399E-5</c:v>
                </c:pt>
                <c:pt idx="2766">
                  <c:v>-2.4630353064682701E-5</c:v>
                </c:pt>
                <c:pt idx="2767">
                  <c:v>-2.4651556344004199E-5</c:v>
                </c:pt>
                <c:pt idx="2768">
                  <c:v>-2.4664269043644401E-5</c:v>
                </c:pt>
                <c:pt idx="2769">
                  <c:v>-2.4668561239216199E-5</c:v>
                </c:pt>
                <c:pt idx="2770">
                  <c:v>-2.4665995978302001E-5</c:v>
                </c:pt>
                <c:pt idx="2771">
                  <c:v>-2.4659360910006601E-5</c:v>
                </c:pt>
                <c:pt idx="2772">
                  <c:v>-2.4652187864939798E-5</c:v>
                </c:pt>
                <c:pt idx="2773">
                  <c:v>-2.4648142656239701E-5</c:v>
                </c:pt>
                <c:pt idx="2774">
                  <c:v>-2.4650390462315902E-5</c:v>
                </c:pt>
                <c:pt idx="2775">
                  <c:v>-2.4661046596880502E-5</c:v>
                </c:pt>
                <c:pt idx="2776">
                  <c:v>-2.4680808303806501E-5</c:v>
                </c:pt>
                <c:pt idx="2777">
                  <c:v>-2.4708831868120501E-5</c:v>
                </c:pt>
                <c:pt idx="2778">
                  <c:v>-2.4742876809430201E-5</c:v>
                </c:pt>
                <c:pt idx="2779">
                  <c:v>-2.4779692672265101E-5</c:v>
                </c:pt>
                <c:pt idx="2780">
                  <c:v>-2.48155816361031E-5</c:v>
                </c:pt>
                <c:pt idx="2781">
                  <c:v>-2.4847039110541999E-5</c:v>
                </c:pt>
                <c:pt idx="2782">
                  <c:v>-2.4871360958681699E-5</c:v>
                </c:pt>
                <c:pt idx="2783">
                  <c:v>-2.4887112048695399E-5</c:v>
                </c:pt>
                <c:pt idx="2784">
                  <c:v>-2.48943755161279E-5</c:v>
                </c:pt>
                <c:pt idx="2785">
                  <c:v>-2.4894740106688801E-5</c:v>
                </c:pt>
                <c:pt idx="2786">
                  <c:v>-2.4891027586317998E-5</c:v>
                </c:pt>
                <c:pt idx="2787">
                  <c:v>-2.4886806691434401E-5</c:v>
                </c:pt>
                <c:pt idx="2788">
                  <c:v>-2.4885776713659301E-5</c:v>
                </c:pt>
                <c:pt idx="2789">
                  <c:v>-2.4891126968847599E-5</c:v>
                </c:pt>
                <c:pt idx="2790">
                  <c:v>-2.4904983211693001E-5</c:v>
                </c:pt>
                <c:pt idx="2791">
                  <c:v>-2.49280372885869E-5</c:v>
                </c:pt>
                <c:pt idx="2792">
                  <c:v>-2.49594247184252E-5</c:v>
                </c:pt>
                <c:pt idx="2793">
                  <c:v>-2.49968720610886E-5</c:v>
                </c:pt>
                <c:pt idx="2794">
                  <c:v>-2.50370890743138E-5</c:v>
                </c:pt>
                <c:pt idx="2795">
                  <c:v>-2.5076337991558602E-5</c:v>
                </c:pt>
                <c:pt idx="2796">
                  <c:v>-2.5111080995959899E-5</c:v>
                </c:pt>
                <c:pt idx="2797">
                  <c:v>-2.5138593342607301E-5</c:v>
                </c:pt>
                <c:pt idx="2798">
                  <c:v>-2.5157435700350801E-5</c:v>
                </c:pt>
                <c:pt idx="2799">
                  <c:v>-2.5167704484108498E-5</c:v>
                </c:pt>
                <c:pt idx="2800">
                  <c:v>-2.5171017224834799E-5</c:v>
                </c:pt>
                <c:pt idx="2801">
                  <c:v>-2.51702353644784E-5</c:v>
                </c:pt>
                <c:pt idx="2802">
                  <c:v>-2.5168971594328799E-5</c:v>
                </c:pt>
                <c:pt idx="2803">
                  <c:v>-2.5170965903320598E-5</c:v>
                </c:pt>
                <c:pt idx="2804">
                  <c:v>-2.5179438029444599E-5</c:v>
                </c:pt>
                <c:pt idx="2805">
                  <c:v>-2.5196528360992501E-5</c:v>
                </c:pt>
                <c:pt idx="2806">
                  <c:v>-2.5222924700897102E-5</c:v>
                </c:pt>
                <c:pt idx="2807">
                  <c:v>-2.52577401601331E-5</c:v>
                </c:pt>
                <c:pt idx="2808">
                  <c:v>-2.5298663883291999E-5</c:v>
                </c:pt>
                <c:pt idx="2809">
                  <c:v>-2.5342359402244699E-5</c:v>
                </c:pt>
                <c:pt idx="2810">
                  <c:v>-2.5385041646610001E-5</c:v>
                </c:pt>
                <c:pt idx="2811">
                  <c:v>-2.5423132595518201E-5</c:v>
                </c:pt>
                <c:pt idx="2812">
                  <c:v>-2.5453881458014301E-5</c:v>
                </c:pt>
                <c:pt idx="2813">
                  <c:v>-2.5475841779565099E-5</c:v>
                </c:pt>
                <c:pt idx="2814">
                  <c:v>-2.5489123331201401E-5</c:v>
                </c:pt>
                <c:pt idx="2815">
                  <c:v>-2.5495375509815898E-5</c:v>
                </c:pt>
                <c:pt idx="2816">
                  <c:v>-2.5497504985545299E-5</c:v>
                </c:pt>
                <c:pt idx="2817">
                  <c:v>-2.5499175422163101E-5</c:v>
                </c:pt>
                <c:pt idx="2818">
                  <c:v>-2.5504174897437501E-5</c:v>
                </c:pt>
                <c:pt idx="2819">
                  <c:v>-2.55157599695642E-5</c:v>
                </c:pt>
                <c:pt idx="2820">
                  <c:v>-2.5536089970549E-5</c:v>
                </c:pt>
                <c:pt idx="2821">
                  <c:v>-2.5565850201339202E-5</c:v>
                </c:pt>
                <c:pt idx="2822">
                  <c:v>-2.5604129763129001E-5</c:v>
                </c:pt>
                <c:pt idx="2823">
                  <c:v>-2.5648576044607701E-5</c:v>
                </c:pt>
                <c:pt idx="2824">
                  <c:v>-2.56957999083922E-5</c:v>
                </c:pt>
                <c:pt idx="2825">
                  <c:v>-2.5741961606223302E-5</c:v>
                </c:pt>
                <c:pt idx="2826">
                  <c:v>-2.5783435841703501E-5</c:v>
                </c:pt>
                <c:pt idx="2827">
                  <c:v>-2.5817440258813699E-5</c:v>
                </c:pt>
                <c:pt idx="2828">
                  <c:v>-2.58425182272288E-5</c:v>
                </c:pt>
                <c:pt idx="2829">
                  <c:v>-2.5858792827217701E-5</c:v>
                </c:pt>
                <c:pt idx="2830">
                  <c:v>-2.5867948299044401E-5</c:v>
                </c:pt>
                <c:pt idx="2831">
                  <c:v>-2.5872942005480201E-5</c:v>
                </c:pt>
                <c:pt idx="2832">
                  <c:v>-2.5877495646554201E-5</c:v>
                </c:pt>
                <c:pt idx="2833">
                  <c:v>-2.5885452772724898E-5</c:v>
                </c:pt>
                <c:pt idx="2834">
                  <c:v>-2.5900113195536501E-5</c:v>
                </c:pt>
                <c:pt idx="2835">
                  <c:v>-2.5923659657330302E-5</c:v>
                </c:pt>
                <c:pt idx="2836">
                  <c:v>-2.5956776558441402E-5</c:v>
                </c:pt>
                <c:pt idx="2837">
                  <c:v>-2.5998527559095199E-5</c:v>
                </c:pt>
                <c:pt idx="2838">
                  <c:v>-2.6046514027426599E-5</c:v>
                </c:pt>
                <c:pt idx="2839">
                  <c:v>-2.60972877730274E-5</c:v>
                </c:pt>
                <c:pt idx="2840">
                  <c:v>-2.6146947025414401E-5</c:v>
                </c:pt>
                <c:pt idx="2841">
                  <c:v>-2.6191812151853199E-5</c:v>
                </c:pt>
                <c:pt idx="2842">
                  <c:v>-2.6229063619797899E-5</c:v>
                </c:pt>
                <c:pt idx="2843">
                  <c:v>-2.6257231493144901E-5</c:v>
                </c:pt>
                <c:pt idx="2844">
                  <c:v>-2.6276452000301398E-5</c:v>
                </c:pt>
                <c:pt idx="2845">
                  <c:v>-2.62884470791428E-5</c:v>
                </c:pt>
                <c:pt idx="2846">
                  <c:v>-2.62962301570821E-5</c:v>
                </c:pt>
                <c:pt idx="2847">
                  <c:v>-2.6303587942684002E-5</c:v>
                </c:pt>
                <c:pt idx="2848">
                  <c:v>-2.6314426802529099E-5</c:v>
                </c:pt>
                <c:pt idx="2849">
                  <c:v>-2.63320963121674E-5</c:v>
                </c:pt>
                <c:pt idx="2850">
                  <c:v>-2.6358807085155802E-5</c:v>
                </c:pt>
                <c:pt idx="2851">
                  <c:v>-2.6395244391440899E-5</c:v>
                </c:pt>
                <c:pt idx="2852">
                  <c:v>-2.6440445126446899E-5</c:v>
                </c:pt>
                <c:pt idx="2853">
                  <c:v>-2.6491960512662301E-5</c:v>
                </c:pt>
                <c:pt idx="2854">
                  <c:v>-2.6546277088941201E-5</c:v>
                </c:pt>
                <c:pt idx="2855">
                  <c:v>-2.65994238224944E-5</c:v>
                </c:pt>
                <c:pt idx="2856">
                  <c:v>-2.6647659698655099E-5</c:v>
                </c:pt>
                <c:pt idx="2857">
                  <c:v>-2.6688122425372001E-5</c:v>
                </c:pt>
                <c:pt idx="2858">
                  <c:v>-2.67193255439528E-5</c:v>
                </c:pt>
                <c:pt idx="2859">
                  <c:v>-2.67414181581898E-5</c:v>
                </c:pt>
                <c:pt idx="2860">
                  <c:v>-2.6756162619315399E-5</c:v>
                </c:pt>
                <c:pt idx="2861">
                  <c:v>-2.6766633633367899E-5</c:v>
                </c:pt>
                <c:pt idx="2862">
                  <c:v>-2.6776689710214101E-5</c:v>
                </c:pt>
                <c:pt idx="2863">
                  <c:v>-2.67903073158193E-5</c:v>
                </c:pt>
                <c:pt idx="2864">
                  <c:v>-2.6810892190555199E-5</c:v>
                </c:pt>
                <c:pt idx="2865">
                  <c:v>-2.68406873697269E-5</c:v>
                </c:pt>
                <c:pt idx="2866">
                  <c:v>-2.6880380782384001E-5</c:v>
                </c:pt>
                <c:pt idx="2867">
                  <c:v>-2.6928981423554001E-5</c:v>
                </c:pt>
                <c:pt idx="2868">
                  <c:v>-2.69839863815709E-5</c:v>
                </c:pt>
                <c:pt idx="2869">
                  <c:v>-2.70418109313466E-5</c:v>
                </c:pt>
                <c:pt idx="2870">
                  <c:v>-2.7098407657006602E-5</c:v>
                </c:pt>
                <c:pt idx="2871">
                  <c:v>-2.71499672568378E-5</c:v>
                </c:pt>
                <c:pt idx="2872">
                  <c:v>-2.7193579133497901E-5</c:v>
                </c:pt>
                <c:pt idx="2873">
                  <c:v>-2.7227737064224699E-5</c:v>
                </c:pt>
                <c:pt idx="2874">
                  <c:v>-2.7252602646037802E-5</c:v>
                </c:pt>
                <c:pt idx="2875">
                  <c:v>-2.7269981176940601E-5</c:v>
                </c:pt>
                <c:pt idx="2876">
                  <c:v>-2.7283013635561701E-5</c:v>
                </c:pt>
                <c:pt idx="2877">
                  <c:v>-2.72956369905916E-5</c:v>
                </c:pt>
                <c:pt idx="2878">
                  <c:v>-2.7311904858967001E-5</c:v>
                </c:pt>
                <c:pt idx="2879">
                  <c:v>-2.7335285520263999E-5</c:v>
                </c:pt>
                <c:pt idx="2880">
                  <c:v>-2.7368058887151299E-5</c:v>
                </c:pt>
                <c:pt idx="2881">
                  <c:v>-2.7410917493148401E-5</c:v>
                </c:pt>
                <c:pt idx="2882">
                  <c:v>-2.7462841387661701E-5</c:v>
                </c:pt>
                <c:pt idx="2883">
                  <c:v>-2.7521269821516299E-5</c:v>
                </c:pt>
                <c:pt idx="2884">
                  <c:v>-2.7582540989975702E-5</c:v>
                </c:pt>
                <c:pt idx="2885">
                  <c:v>-2.76425242544643E-5</c:v>
                </c:pt>
                <c:pt idx="2886">
                  <c:v>-2.7697335315281701E-5</c:v>
                </c:pt>
                <c:pt idx="2887">
                  <c:v>-2.7744009795404401E-5</c:v>
                </c:pt>
                <c:pt idx="2888">
                  <c:v>-2.7781018471881899E-5</c:v>
                </c:pt>
                <c:pt idx="2889">
                  <c:v>-2.7808534966311801E-5</c:v>
                </c:pt>
                <c:pt idx="2890">
                  <c:v>-2.7828409847917301E-5</c:v>
                </c:pt>
                <c:pt idx="2891">
                  <c:v>-2.7843855186166302E-5</c:v>
                </c:pt>
                <c:pt idx="2892">
                  <c:v>-2.7858892732266901E-5</c:v>
                </c:pt>
                <c:pt idx="2893">
                  <c:v>-2.78776601322662E-5</c:v>
                </c:pt>
                <c:pt idx="2894">
                  <c:v>-2.7903694341851902E-5</c:v>
                </c:pt>
                <c:pt idx="2895">
                  <c:v>-2.7939316618401302E-5</c:v>
                </c:pt>
                <c:pt idx="2896">
                  <c:v>-2.7985225997643299E-5</c:v>
                </c:pt>
                <c:pt idx="2897">
                  <c:v>-2.8040372746719001E-5</c:v>
                </c:pt>
                <c:pt idx="2898">
                  <c:v>-2.8102134778673498E-5</c:v>
                </c:pt>
                <c:pt idx="2899">
                  <c:v>-2.8166767679472499E-5</c:v>
                </c:pt>
                <c:pt idx="2900">
                  <c:v>-2.8230051028659799E-5</c:v>
                </c:pt>
                <c:pt idx="2901">
                  <c:v>-2.8288018994838801E-5</c:v>
                </c:pt>
                <c:pt idx="2902">
                  <c:v>-2.8337648156360001E-5</c:v>
                </c:pt>
                <c:pt idx="2903">
                  <c:v>-2.83773830685454E-5</c:v>
                </c:pt>
                <c:pt idx="2904">
                  <c:v>-2.8407408807701101E-5</c:v>
                </c:pt>
                <c:pt idx="2905">
                  <c:v>-2.8429623407125199E-5</c:v>
                </c:pt>
                <c:pt idx="2906">
                  <c:v>-2.8447314477697102E-5</c:v>
                </c:pt>
                <c:pt idx="2907">
                  <c:v>-2.8464594656809001E-5</c:v>
                </c:pt>
                <c:pt idx="2908">
                  <c:v>-2.8485692169848601E-5</c:v>
                </c:pt>
                <c:pt idx="2909">
                  <c:v>-2.8514218639045299E-5</c:v>
                </c:pt>
                <c:pt idx="2910">
                  <c:v>-2.8552540962038901E-5</c:v>
                </c:pt>
                <c:pt idx="2911">
                  <c:v>-2.8601366651298501E-5</c:v>
                </c:pt>
                <c:pt idx="2912">
                  <c:v>-2.86596154767714E-5</c:v>
                </c:pt>
                <c:pt idx="2913">
                  <c:v>-2.87246007696874E-5</c:v>
                </c:pt>
                <c:pt idx="2914">
                  <c:v>-2.87924903263422E-5</c:v>
                </c:pt>
                <c:pt idx="2915">
                  <c:v>-2.88589676859232E-5</c:v>
                </c:pt>
                <c:pt idx="2916">
                  <c:v>-2.89199793094004E-5</c:v>
                </c:pt>
                <c:pt idx="2917">
                  <c:v>-2.89724376053129E-5</c:v>
                </c:pt>
                <c:pt idx="2918">
                  <c:v>-2.9014757798339701E-5</c:v>
                </c:pt>
                <c:pt idx="2919">
                  <c:v>-2.90471357732093E-5</c:v>
                </c:pt>
                <c:pt idx="2920">
                  <c:v>-2.9071518981066299E-5</c:v>
                </c:pt>
                <c:pt idx="2921">
                  <c:v>-2.9091274817829399E-5</c:v>
                </c:pt>
                <c:pt idx="2922">
                  <c:v>-2.91106124946481E-5</c:v>
                </c:pt>
                <c:pt idx="2923">
                  <c:v>-2.91338570606473E-5</c:v>
                </c:pt>
                <c:pt idx="2924">
                  <c:v>-2.9164700487315899E-5</c:v>
                </c:pt>
                <c:pt idx="2925">
                  <c:v>-2.9205559486280698E-5</c:v>
                </c:pt>
                <c:pt idx="2926">
                  <c:v>-2.92571520022293E-5</c:v>
                </c:pt>
                <c:pt idx="2927">
                  <c:v>-2.9318366718679501E-5</c:v>
                </c:pt>
                <c:pt idx="2928">
                  <c:v>-2.9386449405146299E-5</c:v>
                </c:pt>
                <c:pt idx="2929">
                  <c:v>-2.94574751987064E-5</c:v>
                </c:pt>
                <c:pt idx="2930">
                  <c:v>-2.9527025744481502E-5</c:v>
                </c:pt>
                <c:pt idx="2931">
                  <c:v>-2.9590953916952901E-5</c:v>
                </c:pt>
                <c:pt idx="2932">
                  <c:v>-2.96461030982673E-5</c:v>
                </c:pt>
                <c:pt idx="2933">
                  <c:v>-2.9690856147642502E-5</c:v>
                </c:pt>
                <c:pt idx="2934">
                  <c:v>-2.9725419093417499E-5</c:v>
                </c:pt>
                <c:pt idx="2935">
                  <c:v>-2.9751790596647401E-5</c:v>
                </c:pt>
                <c:pt idx="2936">
                  <c:v>-2.9773421695946999E-5</c:v>
                </c:pt>
                <c:pt idx="2937">
                  <c:v>-2.97946235697994E-5</c:v>
                </c:pt>
                <c:pt idx="2938">
                  <c:v>-2.9819823961198401E-5</c:v>
                </c:pt>
                <c:pt idx="2939">
                  <c:v>-2.9852800586667E-5</c:v>
                </c:pt>
                <c:pt idx="2940">
                  <c:v>-2.9896023942216699E-5</c:v>
                </c:pt>
                <c:pt idx="2941">
                  <c:v>-2.99502243232852E-5</c:v>
                </c:pt>
                <c:pt idx="2942">
                  <c:v>-3.0014258865870001E-5</c:v>
                </c:pt>
                <c:pt idx="2943">
                  <c:v>-3.00853030534889E-5</c:v>
                </c:pt>
                <c:pt idx="2944">
                  <c:v>-3.0159334858199499E-5</c:v>
                </c:pt>
                <c:pt idx="2945">
                  <c:v>-3.0231828563428299E-5</c:v>
                </c:pt>
                <c:pt idx="2946">
                  <c:v>-3.0298537954424801E-5</c:v>
                </c:pt>
                <c:pt idx="2947">
                  <c:v>-3.03562327990332E-5</c:v>
                </c:pt>
                <c:pt idx="2948">
                  <c:v>-3.04032607134979E-5</c:v>
                </c:pt>
                <c:pt idx="2949">
                  <c:v>-3.04398371865592E-5</c:v>
                </c:pt>
                <c:pt idx="2950">
                  <c:v>-3.0468013639403999E-5</c:v>
                </c:pt>
                <c:pt idx="2951">
                  <c:v>-3.0491328431657501E-5</c:v>
                </c:pt>
                <c:pt idx="2952">
                  <c:v>-3.0514199616100199E-5</c:v>
                </c:pt>
                <c:pt idx="2953">
                  <c:v>-3.0541163158292403E-5</c:v>
                </c:pt>
                <c:pt idx="2954">
                  <c:v>-3.0576087519584401E-5</c:v>
                </c:pt>
                <c:pt idx="2955">
                  <c:v>-3.06215007814774E-5</c:v>
                </c:pt>
                <c:pt idx="2956">
                  <c:v>-3.0678147423922801E-5</c:v>
                </c:pt>
                <c:pt idx="2957">
                  <c:v>-3.0744852656224803E-5</c:v>
                </c:pt>
                <c:pt idx="2958">
                  <c:v>-3.0818719183029897E-5</c:v>
                </c:pt>
                <c:pt idx="2959">
                  <c:v>-3.0895623696208803E-5</c:v>
                </c:pt>
                <c:pt idx="2960">
                  <c:v>-3.0970928020425002E-5</c:v>
                </c:pt>
                <c:pt idx="2961">
                  <c:v>-3.1040281724951901E-5</c:v>
                </c:pt>
                <c:pt idx="2962">
                  <c:v>-3.1100376693867597E-5</c:v>
                </c:pt>
                <c:pt idx="2963">
                  <c:v>-3.1149522609859403E-5</c:v>
                </c:pt>
                <c:pt idx="2964">
                  <c:v>-3.1187943716071202E-5</c:v>
                </c:pt>
                <c:pt idx="2965">
                  <c:v>-3.1217745679469299E-5</c:v>
                </c:pt>
                <c:pt idx="2966">
                  <c:v>-3.1242557442232799E-5</c:v>
                </c:pt>
                <c:pt idx="2967">
                  <c:v>-3.1266908585918798E-5</c:v>
                </c:pt>
                <c:pt idx="2968">
                  <c:v>-3.1295448358993701E-5</c:v>
                </c:pt>
                <c:pt idx="2969">
                  <c:v>-3.1332140704055697E-5</c:v>
                </c:pt>
                <c:pt idx="2970">
                  <c:v>-3.13795747783317E-5</c:v>
                </c:pt>
                <c:pt idx="2971">
                  <c:v>-3.14385109774598E-5</c:v>
                </c:pt>
                <c:pt idx="2972">
                  <c:v>-3.1507742315205901E-5</c:v>
                </c:pt>
                <c:pt idx="2973">
                  <c:v>-3.1584296460835401E-5</c:v>
                </c:pt>
                <c:pt idx="2974">
                  <c:v>-3.1663944998537903E-5</c:v>
                </c:pt>
                <c:pt idx="2975">
                  <c:v>-3.1741932617293098E-5</c:v>
                </c:pt>
                <c:pt idx="2976">
                  <c:v>-3.1813799974478799E-5</c:v>
                </c:pt>
                <c:pt idx="2977">
                  <c:v>-3.1876157123498001E-5</c:v>
                </c:pt>
                <c:pt idx="2978">
                  <c:v>-3.1927273261185199E-5</c:v>
                </c:pt>
                <c:pt idx="2979">
                  <c:v>-3.19673807785367E-5</c:v>
                </c:pt>
                <c:pt idx="2980">
                  <c:v>-3.1998640912277203E-5</c:v>
                </c:pt>
                <c:pt idx="2981">
                  <c:v>-3.2024776263765802E-5</c:v>
                </c:pt>
                <c:pt idx="2982">
                  <c:v>-3.2050432179435197E-5</c:v>
                </c:pt>
                <c:pt idx="2983">
                  <c:v>-3.2080375887486303E-5</c:v>
                </c:pt>
                <c:pt idx="2984">
                  <c:v>-3.21186711566613E-5</c:v>
                </c:pt>
                <c:pt idx="2985">
                  <c:v>-3.2167971465608599E-5</c:v>
                </c:pt>
                <c:pt idx="2986">
                  <c:v>-3.2229054761396399E-5</c:v>
                </c:pt>
                <c:pt idx="2987">
                  <c:v>-3.23006815599432E-5</c:v>
                </c:pt>
                <c:pt idx="2988">
                  <c:v>-3.2379802416940601E-5</c:v>
                </c:pt>
                <c:pt idx="2989">
                  <c:v>-3.2462080318279698E-5</c:v>
                </c:pt>
                <c:pt idx="2990">
                  <c:v>-3.2542638534250798E-5</c:v>
                </c:pt>
                <c:pt idx="2991">
                  <c:v>-3.2616904455121801E-5</c:v>
                </c:pt>
                <c:pt idx="2992">
                  <c:v>-3.2681402678805401E-5</c:v>
                </c:pt>
                <c:pt idx="2993">
                  <c:v>-3.2734359683184497E-5</c:v>
                </c:pt>
                <c:pt idx="2994">
                  <c:v>-3.27760154427263E-5</c:v>
                </c:pt>
                <c:pt idx="2995">
                  <c:v>-3.2808588032082298E-5</c:v>
                </c:pt>
                <c:pt idx="2996">
                  <c:v>-3.2835896564314198E-5</c:v>
                </c:pt>
                <c:pt idx="2997">
                  <c:v>-3.2862706088984697E-5</c:v>
                </c:pt>
                <c:pt idx="2998">
                  <c:v>-3.2893906165849102E-5</c:v>
                </c:pt>
                <c:pt idx="2999">
                  <c:v>-3.2933664370018599E-5</c:v>
                </c:pt>
                <c:pt idx="3000">
                  <c:v>-3.2984701491267101E-5</c:v>
                </c:pt>
                <c:pt idx="3001">
                  <c:v>-3.3047814475566598E-5</c:v>
                </c:pt>
                <c:pt idx="3002">
                  <c:v>-3.3121731046909399E-5</c:v>
                </c:pt>
                <c:pt idx="3003">
                  <c:v>-3.3203322702071201E-5</c:v>
                </c:pt>
                <c:pt idx="3004">
                  <c:v>-3.3288140579442202E-5</c:v>
                </c:pt>
                <c:pt idx="3005">
                  <c:v>-3.3371182560035498E-5</c:v>
                </c:pt>
                <c:pt idx="3006">
                  <c:v>-3.3447758831608301E-5</c:v>
                </c:pt>
                <c:pt idx="3007">
                  <c:v>-3.3514305256781899E-5</c:v>
                </c:pt>
                <c:pt idx="3008">
                  <c:v>-3.3569003573482598E-5</c:v>
                </c:pt>
                <c:pt idx="3009">
                  <c:v>-3.3612100954959998E-5</c:v>
                </c:pt>
                <c:pt idx="3010">
                  <c:v>-3.3645873563310597E-5</c:v>
                </c:pt>
                <c:pt idx="3011">
                  <c:v>-3.3674239775394997E-5</c:v>
                </c:pt>
                <c:pt idx="3012">
                  <c:v>-3.3702088015230802E-5</c:v>
                </c:pt>
                <c:pt idx="3013">
                  <c:v>-3.3734434217676998E-5</c:v>
                </c:pt>
                <c:pt idx="3014">
                  <c:v>-3.3775553460201498E-5</c:v>
                </c:pt>
                <c:pt idx="3015">
                  <c:v>-3.3828236506630099E-5</c:v>
                </c:pt>
                <c:pt idx="3016">
                  <c:v>-3.3893300550752799E-5</c:v>
                </c:pt>
                <c:pt idx="3017">
                  <c:v>-3.3969440197184598E-5</c:v>
                </c:pt>
                <c:pt idx="3018">
                  <c:v>-3.4053445960218102E-5</c:v>
                </c:pt>
                <c:pt idx="3019">
                  <c:v>-3.41407540661229E-5</c:v>
                </c:pt>
                <c:pt idx="3020">
                  <c:v>-3.4226233368510098E-5</c:v>
                </c:pt>
                <c:pt idx="3021">
                  <c:v>-3.4305073163461798E-5</c:v>
                </c:pt>
                <c:pt idx="3022">
                  <c:v>-3.4373617677890299E-5</c:v>
                </c:pt>
                <c:pt idx="3023">
                  <c:v>-3.4430002208792998E-5</c:v>
                </c:pt>
                <c:pt idx="3024">
                  <c:v>-3.44744809034385E-5</c:v>
                </c:pt>
                <c:pt idx="3025">
                  <c:v>-3.4509389435832097E-5</c:v>
                </c:pt>
                <c:pt idx="3026">
                  <c:v>-3.4538748077673599E-5</c:v>
                </c:pt>
                <c:pt idx="3027">
                  <c:v>-3.4567572242057901E-5</c:v>
                </c:pt>
                <c:pt idx="3028">
                  <c:v>-3.46010080163246E-5</c:v>
                </c:pt>
                <c:pt idx="3029">
                  <c:v>-3.4643441362569498E-5</c:v>
                </c:pt>
                <c:pt idx="3030">
                  <c:v>-3.4697735450944797E-5</c:v>
                </c:pt>
                <c:pt idx="3031">
                  <c:v>-3.4764728735976099E-5</c:v>
                </c:pt>
                <c:pt idx="3032">
                  <c:v>-3.4843082179153299E-5</c:v>
                </c:pt>
                <c:pt idx="3033">
                  <c:v>-3.4929503391600103E-5</c:v>
                </c:pt>
                <c:pt idx="3034">
                  <c:v>-3.5019310688476903E-5</c:v>
                </c:pt>
                <c:pt idx="3035">
                  <c:v>-3.5107240385109097E-5</c:v>
                </c:pt>
                <c:pt idx="3036">
                  <c:v>-3.51883575680166E-5</c:v>
                </c:pt>
                <c:pt idx="3037">
                  <c:v>-3.5258912205637999E-5</c:v>
                </c:pt>
                <c:pt idx="3038">
                  <c:v>-3.5316991776612101E-5</c:v>
                </c:pt>
                <c:pt idx="3039">
                  <c:v>-3.5362857535764997E-5</c:v>
                </c:pt>
                <c:pt idx="3040">
                  <c:v>-3.53989062363222E-5</c:v>
                </c:pt>
                <c:pt idx="3041">
                  <c:v>-3.5429262899956297E-5</c:v>
                </c:pt>
                <c:pt idx="3042">
                  <c:v>-3.54590734516173E-5</c:v>
                </c:pt>
                <c:pt idx="3043">
                  <c:v>-3.5493617818079899E-5</c:v>
                </c:pt>
                <c:pt idx="3044">
                  <c:v>-3.5537396043658997E-5</c:v>
                </c:pt>
                <c:pt idx="3045">
                  <c:v>-3.55933458342805E-5</c:v>
                </c:pt>
                <c:pt idx="3046">
                  <c:v>-3.5662327652367198E-5</c:v>
                </c:pt>
                <c:pt idx="3047">
                  <c:v>-3.5742968030032399E-5</c:v>
                </c:pt>
                <c:pt idx="3048">
                  <c:v>-3.5831889566291298E-5</c:v>
                </c:pt>
                <c:pt idx="3049">
                  <c:v>-3.59242895875581E-5</c:v>
                </c:pt>
                <c:pt idx="3050">
                  <c:v>-3.6014768456722E-5</c:v>
                </c:pt>
                <c:pt idx="3051">
                  <c:v>-3.6098263896429698E-5</c:v>
                </c:pt>
                <c:pt idx="3052">
                  <c:v>-3.6170929342726697E-5</c:v>
                </c:pt>
                <c:pt idx="3053">
                  <c:v>-3.6230803473100102E-5</c:v>
                </c:pt>
                <c:pt idx="3054">
                  <c:v>-3.6278155211706898E-5</c:v>
                </c:pt>
                <c:pt idx="3055">
                  <c:v>-3.63154443852438E-5</c:v>
                </c:pt>
                <c:pt idx="3056">
                  <c:v>-3.6346903898838503E-5</c:v>
                </c:pt>
                <c:pt idx="3057">
                  <c:v>-3.6377813957545598E-5</c:v>
                </c:pt>
                <c:pt idx="3058">
                  <c:v>-3.6413592051327498E-5</c:v>
                </c:pt>
                <c:pt idx="3059">
                  <c:v>-3.6458855384293198E-5</c:v>
                </c:pt>
                <c:pt idx="3060">
                  <c:v>-3.6516618047317901E-5</c:v>
                </c:pt>
                <c:pt idx="3061">
                  <c:v>-3.6587762914375697E-5</c:v>
                </c:pt>
                <c:pt idx="3062">
                  <c:v>-3.6670880911875E-5</c:v>
                </c:pt>
                <c:pt idx="3063">
                  <c:v>-3.6762507119573898E-5</c:v>
                </c:pt>
                <c:pt idx="3064">
                  <c:v>-3.6857714577938199E-5</c:v>
                </c:pt>
                <c:pt idx="3065">
                  <c:v>-3.6950964136375002E-5</c:v>
                </c:pt>
                <c:pt idx="3066">
                  <c:v>-3.7037063108368098E-5</c:v>
                </c:pt>
                <c:pt idx="3067">
                  <c:v>-3.7112066403298401E-5</c:v>
                </c:pt>
                <c:pt idx="3068">
                  <c:v>-3.7173963426479102E-5</c:v>
                </c:pt>
                <c:pt idx="3069">
                  <c:v>-3.7223031916125998E-5</c:v>
                </c:pt>
                <c:pt idx="3070">
                  <c:v>-3.7261797434242297E-5</c:v>
                </c:pt>
                <c:pt idx="3071">
                  <c:v>-3.7294604553746202E-5</c:v>
                </c:pt>
                <c:pt idx="3072">
                  <c:v>-3.7326871956910302E-5</c:v>
                </c:pt>
                <c:pt idx="3073">
                  <c:v>-3.7364158733094299E-5</c:v>
                </c:pt>
                <c:pt idx="3074">
                  <c:v>-3.7411202274852499E-5</c:v>
                </c:pt>
                <c:pt idx="3075">
                  <c:v>-3.7471094736766603E-5</c:v>
                </c:pt>
                <c:pt idx="3076">
                  <c:v>-3.7544741300990202E-5</c:v>
                </c:pt>
                <c:pt idx="3077">
                  <c:v>-3.7630695517111498E-5</c:v>
                </c:pt>
                <c:pt idx="3078">
                  <c:v>-3.7725401832731703E-5</c:v>
                </c:pt>
                <c:pt idx="3079">
                  <c:v>-3.7823805128379203E-5</c:v>
                </c:pt>
                <c:pt idx="3080">
                  <c:v>-3.7920222830912897E-5</c:v>
                </c:pt>
                <c:pt idx="3081">
                  <c:v>-3.8009328761128003E-5</c:v>
                </c:pt>
                <c:pt idx="3082">
                  <c:v>-3.8087077616952799E-5</c:v>
                </c:pt>
                <c:pt idx="3083">
                  <c:v>-3.8151409640728003E-5</c:v>
                </c:pt>
                <c:pt idx="3084">
                  <c:v>-3.8202613436656599E-5</c:v>
                </c:pt>
                <c:pt idx="3085">
                  <c:v>-3.8243284025896999E-5</c:v>
                </c:pt>
                <c:pt idx="3086">
                  <c:v>-3.8277882380980199E-5</c:v>
                </c:pt>
                <c:pt idx="3087">
                  <c:v>-3.8311970796832001E-5</c:v>
                </c:pt>
                <c:pt idx="3088">
                  <c:v>-3.8351254495520902E-5</c:v>
                </c:pt>
                <c:pt idx="3089">
                  <c:v>-3.8400594370372701E-5</c:v>
                </c:pt>
                <c:pt idx="3090">
                  <c:v>-3.8463162033774501E-5</c:v>
                </c:pt>
                <c:pt idx="3091">
                  <c:v>-3.8539884274340903E-5</c:v>
                </c:pt>
                <c:pt idx="3092">
                  <c:v>-3.8629274612058102E-5</c:v>
                </c:pt>
                <c:pt idx="3093">
                  <c:v>-3.8727682687154499E-5</c:v>
                </c:pt>
                <c:pt idx="3094">
                  <c:v>-3.8829920395167E-5</c:v>
                </c:pt>
                <c:pt idx="3095">
                  <c:v>-3.8930157197911502E-5</c:v>
                </c:pt>
                <c:pt idx="3096">
                  <c:v>-3.9022930024242101E-5</c:v>
                </c:pt>
                <c:pt idx="3097">
                  <c:v>-3.9104091929411502E-5</c:v>
                </c:pt>
                <c:pt idx="3098">
                  <c:v>-3.9171534958280197E-5</c:v>
                </c:pt>
                <c:pt idx="3099">
                  <c:v>-3.9225561890677803E-5</c:v>
                </c:pt>
                <c:pt idx="3100">
                  <c:v>-3.9268842427546203E-5</c:v>
                </c:pt>
                <c:pt idx="3101">
                  <c:v>-3.9305960354125397E-5</c:v>
                </c:pt>
                <c:pt idx="3102">
                  <c:v>-3.93426281224398E-5</c:v>
                </c:pt>
                <c:pt idx="3103">
                  <c:v>-3.9384702658470601E-5</c:v>
                </c:pt>
                <c:pt idx="3104">
                  <c:v>-3.94371720808369E-5</c:v>
                </c:pt>
                <c:pt idx="3105">
                  <c:v>-3.95032886477941E-5</c:v>
                </c:pt>
                <c:pt idx="3106">
                  <c:v>-3.9583999207093901E-5</c:v>
                </c:pt>
                <c:pt idx="3107">
                  <c:v>-3.9677773207001003E-5</c:v>
                </c:pt>
                <c:pt idx="3108">
                  <c:v>-3.9780859778799299E-5</c:v>
                </c:pt>
                <c:pt idx="3109">
                  <c:v>-3.98879314116276E-5</c:v>
                </c:pt>
                <c:pt idx="3110">
                  <c:v>-3.9993003858205098E-5</c:v>
                </c:pt>
                <c:pt idx="3111">
                  <c:v>-4.0090473197883903E-5</c:v>
                </c:pt>
                <c:pt idx="3112">
                  <c:v>-4.01760896787213E-5</c:v>
                </c:pt>
                <c:pt idx="3113">
                  <c:v>-4.0247699151838199E-5</c:v>
                </c:pt>
                <c:pt idx="3114">
                  <c:v>-4.0305623659960502E-5</c:v>
                </c:pt>
                <c:pt idx="3115">
                  <c:v>-4.0352615151389099E-5</c:v>
                </c:pt>
                <c:pt idx="3116">
                  <c:v>-4.0393389088178801E-5</c:v>
                </c:pt>
                <c:pt idx="3117">
                  <c:v>-4.0433816786248897E-5</c:v>
                </c:pt>
                <c:pt idx="3118">
                  <c:v>-4.0479914157805399E-5</c:v>
                </c:pt>
                <c:pt idx="3119">
                  <c:v>-4.0536800990935999E-5</c:v>
                </c:pt>
                <c:pt idx="3120">
                  <c:v>-4.0607811115819698E-5</c:v>
                </c:pt>
                <c:pt idx="3121">
                  <c:v>-4.06939086399919E-5</c:v>
                </c:pt>
                <c:pt idx="3122">
                  <c:v>-4.0793512867671997E-5</c:v>
                </c:pt>
                <c:pt idx="3123">
                  <c:v>-4.0902764168628999E-5</c:v>
                </c:pt>
                <c:pt idx="3124">
                  <c:v>-4.1016186729604003E-5</c:v>
                </c:pt>
                <c:pt idx="3125">
                  <c:v>-4.11276347964303E-5</c:v>
                </c:pt>
                <c:pt idx="3126">
                  <c:v>-4.1231358545050399E-5</c:v>
                </c:pt>
                <c:pt idx="3127">
                  <c:v>-4.1323004292053303E-5</c:v>
                </c:pt>
                <c:pt idx="3128">
                  <c:v>-4.1400375053644503E-5</c:v>
                </c:pt>
                <c:pt idx="3129">
                  <c:v>-4.14638197809514E-5</c:v>
                </c:pt>
                <c:pt idx="3130">
                  <c:v>-4.1516183488769501E-5</c:v>
                </c:pt>
                <c:pt idx="3131">
                  <c:v>-4.1562325746880397E-5</c:v>
                </c:pt>
                <c:pt idx="3132">
                  <c:v>-4.16082888035457E-5</c:v>
                </c:pt>
                <c:pt idx="3133">
                  <c:v>-4.1660257204196801E-5</c:v>
                </c:pt>
                <c:pt idx="3134">
                  <c:v>-4.1723487992152303E-5</c:v>
                </c:pt>
                <c:pt idx="3135">
                  <c:v>-4.1801397052244898E-5</c:v>
                </c:pt>
                <c:pt idx="3136">
                  <c:v>-4.1894960958832503E-5</c:v>
                </c:pt>
                <c:pt idx="3137">
                  <c:v>-4.2002539488205399E-5</c:v>
                </c:pt>
                <c:pt idx="3138">
                  <c:v>-4.2120151855407701E-5</c:v>
                </c:pt>
                <c:pt idx="3139">
                  <c:v>-4.2242160843002199E-5</c:v>
                </c:pt>
                <c:pt idx="3140">
                  <c:v>-4.2362247770136201E-5</c:v>
                </c:pt>
                <c:pt idx="3141">
                  <c:v>-4.2474509478136803E-5</c:v>
                </c:pt>
                <c:pt idx="3142">
                  <c:v>-4.2574486576703601E-5</c:v>
                </c:pt>
                <c:pt idx="3143">
                  <c:v>-4.2659943898573302E-5</c:v>
                </c:pt>
                <c:pt idx="3144">
                  <c:v>-4.2731267886721298E-5</c:v>
                </c:pt>
                <c:pt idx="3145">
                  <c:v>-4.2791411661428698E-5</c:v>
                </c:pt>
                <c:pt idx="3146">
                  <c:v>-4.2845396029822503E-5</c:v>
                </c:pt>
                <c:pt idx="3147">
                  <c:v>-4.2899450453884497E-5</c:v>
                </c:pt>
                <c:pt idx="3148">
                  <c:v>-4.2959940671220598E-5</c:v>
                </c:pt>
                <c:pt idx="3149">
                  <c:v>-4.30322673787716E-5</c:v>
                </c:pt>
                <c:pt idx="3150">
                  <c:v>-4.3119927326913099E-5</c:v>
                </c:pt>
                <c:pt idx="3151">
                  <c:v>-4.3223900282739901E-5</c:v>
                </c:pt>
                <c:pt idx="3152">
                  <c:v>-4.3342470428629502E-5</c:v>
                </c:pt>
                <c:pt idx="3153">
                  <c:v>-4.3471515069091502E-5</c:v>
                </c:pt>
                <c:pt idx="3154">
                  <c:v>-4.3605213310225101E-5</c:v>
                </c:pt>
                <c:pt idx="3155">
                  <c:v>-4.37370533498223E-5</c:v>
                </c:pt>
                <c:pt idx="3156">
                  <c:v>-4.3860963884296703E-5</c:v>
                </c:pt>
                <c:pt idx="3157">
                  <c:v>-4.3972372698916303E-5</c:v>
                </c:pt>
                <c:pt idx="3158">
                  <c:v>-4.4069008058384297E-5</c:v>
                </c:pt>
                <c:pt idx="3159">
                  <c:v>-4.4151303570785803E-5</c:v>
                </c:pt>
                <c:pt idx="3160">
                  <c:v>-4.4222335820757898E-5</c:v>
                </c:pt>
                <c:pt idx="3161">
                  <c:v>-4.42873042087645E-5</c:v>
                </c:pt>
                <c:pt idx="3162">
                  <c:v>-4.43526402861608E-5</c:v>
                </c:pt>
                <c:pt idx="3163">
                  <c:v>-4.4424898614707798E-5</c:v>
                </c:pt>
                <c:pt idx="3164">
                  <c:v>-4.4509620022234899E-5</c:v>
                </c:pt>
                <c:pt idx="3165">
                  <c:v>-4.4610364341268298E-5</c:v>
                </c:pt>
                <c:pt idx="3166">
                  <c:v>-4.47280816632485E-5</c:v>
                </c:pt>
                <c:pt idx="3167">
                  <c:v>-4.4860933045984598E-5</c:v>
                </c:pt>
                <c:pt idx="3168">
                  <c:v>-4.5004594478685799E-5</c:v>
                </c:pt>
                <c:pt idx="3169">
                  <c:v>-4.5152993924817298E-5</c:v>
                </c:pt>
                <c:pt idx="3170">
                  <c:v>-4.5299355276334801E-5</c:v>
                </c:pt>
                <c:pt idx="3171">
                  <c:v>-4.5437368258293501E-5</c:v>
                </c:pt>
                <c:pt idx="3172">
                  <c:v>-4.5562279905686697E-5</c:v>
                </c:pt>
                <c:pt idx="3173">
                  <c:v>-4.5671716985660801E-5</c:v>
                </c:pt>
                <c:pt idx="3174">
                  <c:v>-4.5766095452069299E-5</c:v>
                </c:pt>
                <c:pt idx="3175">
                  <c:v>-4.5848544465339098E-5</c:v>
                </c:pt>
                <c:pt idx="3176">
                  <c:v>-4.5924355512682901E-5</c:v>
                </c:pt>
                <c:pt idx="3177">
                  <c:v>-4.6000048149139603E-5</c:v>
                </c:pt>
                <c:pt idx="3178">
                  <c:v>-4.60822104583811E-5</c:v>
                </c:pt>
                <c:pt idx="3179">
                  <c:v>-4.6176312366803098E-5</c:v>
                </c:pt>
                <c:pt idx="3180">
                  <c:v>-4.62856964601024E-5</c:v>
                </c:pt>
                <c:pt idx="3181">
                  <c:v>-4.64109210070499E-5</c:v>
                </c:pt>
                <c:pt idx="3182">
                  <c:v>-4.6549569831226798E-5</c:v>
                </c:pt>
                <c:pt idx="3183">
                  <c:v>-4.6696563066094497E-5</c:v>
                </c:pt>
                <c:pt idx="3184">
                  <c:v>-4.6844915382689401E-5</c:v>
                </c:pt>
                <c:pt idx="3185">
                  <c:v>-4.6986809295125198E-5</c:v>
                </c:pt>
                <c:pt idx="3186">
                  <c:v>-4.7114793256966797E-5</c:v>
                </c:pt>
                <c:pt idx="3187">
                  <c:v>-4.7222890298667697E-5</c:v>
                </c:pt>
                <c:pt idx="3188">
                  <c:v>-4.73074163532649E-5</c:v>
                </c:pt>
                <c:pt idx="3189">
                  <c:v>-4.7367356296995402E-5</c:v>
                </c:pt>
                <c:pt idx="3190">
                  <c:v>-4.74042204820196E-5</c:v>
                </c:pt>
                <c:pt idx="3191">
                  <c:v>-4.7421392353175E-5</c:v>
                </c:pt>
                <c:pt idx="3192">
                  <c:v>-4.7423064353395303E-5</c:v>
                </c:pt>
                <c:pt idx="3193">
                  <c:v>-4.7412932182463001E-5</c:v>
                </c:pt>
                <c:pt idx="3194">
                  <c:v>-4.7392863487795097E-5</c:v>
                </c:pt>
                <c:pt idx="3195">
                  <c:v>-4.7361767557006299E-5</c:v>
                </c:pt>
                <c:pt idx="3196">
                  <c:v>-4.7314866387347798E-5</c:v>
                </c:pt>
                <c:pt idx="3197">
                  <c:v>-4.7243507462713101E-5</c:v>
                </c:pt>
                <c:pt idx="3198">
                  <c:v>-4.7135577306524798E-5</c:v>
                </c:pt>
                <c:pt idx="3199">
                  <c:v>-4.6976483734799198E-5</c:v>
                </c:pt>
                <c:pt idx="3200">
                  <c:v>-4.6750588836770303E-5</c:v>
                </c:pt>
                <c:pt idx="3201">
                  <c:v>-4.6442906430847E-5</c:v>
                </c:pt>
                <c:pt idx="3202">
                  <c:v>-4.6040836575538498E-5</c:v>
                </c:pt>
                <c:pt idx="3203">
                  <c:v>-4.5535702145978401E-5</c:v>
                </c:pt>
                <c:pt idx="3204">
                  <c:v>-4.4923878243227E-5</c:v>
                </c:pt>
                <c:pt idx="3205">
                  <c:v>-4.4207361681579399E-5</c:v>
                </c:pt>
                <c:pt idx="3206">
                  <c:v>-4.3393710203234698E-5</c:v>
                </c:pt>
                <c:pt idx="3207">
                  <c:v>-4.2495378355988703E-5</c:v>
                </c:pt>
                <c:pt idx="3208">
                  <c:v>-4.1528572533415798E-5</c:v>
                </c:pt>
                <c:pt idx="3209">
                  <c:v>-4.05118193588578E-5</c:v>
                </c:pt>
                <c:pt idx="3210">
                  <c:v>-3.9464470068517999E-5</c:v>
                </c:pt>
                <c:pt idx="3211">
                  <c:v>-3.8405343805637201E-5</c:v>
                </c:pt>
                <c:pt idx="3212">
                  <c:v>-3.7351653697861299E-5</c:v>
                </c:pt>
                <c:pt idx="3213">
                  <c:v>-3.6318284281457201E-5</c:v>
                </c:pt>
                <c:pt idx="3214">
                  <c:v>-3.5317418278421503E-5</c:v>
                </c:pt>
                <c:pt idx="3215">
                  <c:v>-3.43584610217828E-5</c:v>
                </c:pt>
                <c:pt idx="3216">
                  <c:v>-3.3448185527395098E-5</c:v>
                </c:pt>
                <c:pt idx="3217">
                  <c:v>-3.2591018051229003E-5</c:v>
                </c:pt>
                <c:pt idx="3218">
                  <c:v>-3.1789394137750198E-5</c:v>
                </c:pt>
                <c:pt idx="3219">
                  <c:v>-3.1044131990158599E-5</c:v>
                </c:pt>
                <c:pt idx="3220">
                  <c:v>-3.0354787999081999E-5</c:v>
                </c:pt>
                <c:pt idx="3221">
                  <c:v>-2.97199736629471E-5</c:v>
                </c:pt>
                <c:pt idx="3222">
                  <c:v>-2.9137625205907799E-5</c:v>
                </c:pt>
                <c:pt idx="3223">
                  <c:v>-2.8605224392838601E-5</c:v>
                </c:pt>
                <c:pt idx="3224">
                  <c:v>-2.8119973785080501E-5</c:v>
                </c:pt>
                <c:pt idx="3225">
                  <c:v>-2.76789319498443E-5</c:v>
                </c:pt>
                <c:pt idx="3226">
                  <c:v>-2.7279114947396302E-5</c:v>
                </c:pt>
                <c:pt idx="3227">
                  <c:v>-2.6917570449534001E-5</c:v>
                </c:pt>
                <c:pt idx="3228">
                  <c:v>-2.6591429856524799E-5</c:v>
                </c:pt>
                <c:pt idx="3229">
                  <c:v>-2.6297943628770699E-5</c:v>
                </c:pt>
                <c:pt idx="3230">
                  <c:v>-2.6034503529803301E-5</c:v>
                </c:pt>
                <c:pt idx="3231">
                  <c:v>-2.5798655272552899E-5</c:v>
                </c:pt>
                <c:pt idx="3232">
                  <c:v>-2.55881039620116E-5</c:v>
                </c:pt>
                <c:pt idx="3233">
                  <c:v>-2.5400714524197101E-5</c:v>
                </c:pt>
                <c:pt idx="3234">
                  <c:v>-2.52345084311095E-5</c:v>
                </c:pt>
                <c:pt idx="3235">
                  <c:v>-2.5087658057137101E-5</c:v>
                </c:pt>
                <c:pt idx="3236">
                  <c:v>-2.4958479495449901E-5</c:v>
                </c:pt>
                <c:pt idx="3237">
                  <c:v>-2.4845424400379399E-5</c:v>
                </c:pt>
                <c:pt idx="3238">
                  <c:v>-2.4747071421757999E-5</c:v>
                </c:pt>
                <c:pt idx="3239">
                  <c:v>-2.4662117442770599E-5</c:v>
                </c:pt>
                <c:pt idx="3240">
                  <c:v>-2.4589369086130099E-5</c:v>
                </c:pt>
                <c:pt idx="3241">
                  <c:v>-2.4527734284648199E-5</c:v>
                </c:pt>
                <c:pt idx="3242">
                  <c:v>-2.4476214374286501E-5</c:v>
                </c:pt>
                <c:pt idx="3243">
                  <c:v>-2.4433896569461202E-5</c:v>
                </c:pt>
                <c:pt idx="3244">
                  <c:v>-2.4399946873231601E-5</c:v>
                </c:pt>
                <c:pt idx="3245">
                  <c:v>-2.43736035699931E-5</c:v>
                </c:pt>
                <c:pt idx="3246">
                  <c:v>-2.4354171036638199E-5</c:v>
                </c:pt>
                <c:pt idx="3247">
                  <c:v>-2.43410141925644E-5</c:v>
                </c:pt>
                <c:pt idx="3248">
                  <c:v>-2.4333553224785199E-5</c:v>
                </c:pt>
                <c:pt idx="3249">
                  <c:v>-2.43312589024193E-5</c:v>
                </c:pt>
                <c:pt idx="3250">
                  <c:v>-2.43336481155257E-5</c:v>
                </c:pt>
                <c:pt idx="3251">
                  <c:v>-2.4340279911807299E-5</c:v>
                </c:pt>
                <c:pt idx="3252">
                  <c:v>-2.43507518421713E-5</c:v>
                </c:pt>
                <c:pt idx="3253">
                  <c:v>-2.43646965743497E-5</c:v>
                </c:pt>
                <c:pt idx="3254">
                  <c:v>-2.4381778863892099E-5</c:v>
                </c:pt>
                <c:pt idx="3255">
                  <c:v>-2.44016926971056E-5</c:v>
                </c:pt>
                <c:pt idx="3256">
                  <c:v>-2.4424158843023399E-5</c:v>
                </c:pt>
                <c:pt idx="3257">
                  <c:v>-2.4448922456503598E-5</c:v>
                </c:pt>
                <c:pt idx="3258">
                  <c:v>-2.4475750976601199E-5</c:v>
                </c:pt>
                <c:pt idx="3259">
                  <c:v>-2.4504432171408399E-5</c:v>
                </c:pt>
                <c:pt idx="3260">
                  <c:v>-2.4534772436929601E-5</c:v>
                </c:pt>
                <c:pt idx="3261">
                  <c:v>-2.4566595092285099E-5</c:v>
                </c:pt>
                <c:pt idx="3262">
                  <c:v>-2.4599739017406799E-5</c:v>
                </c:pt>
                <c:pt idx="3263">
                  <c:v>-2.4634057226567199E-5</c:v>
                </c:pt>
                <c:pt idx="3264">
                  <c:v>-2.4669415706003699E-5</c:v>
                </c:pt>
                <c:pt idx="3265">
                  <c:v>-2.47056922808205E-5</c:v>
                </c:pt>
                <c:pt idx="3266">
                  <c:v>-2.4742775549917599E-5</c:v>
                </c:pt>
                <c:pt idx="3267">
                  <c:v>-2.47805640877551E-5</c:v>
                </c:pt>
                <c:pt idx="3268">
                  <c:v>-2.4818965439856601E-5</c:v>
                </c:pt>
                <c:pt idx="3269">
                  <c:v>-2.48578954468626E-5</c:v>
                </c:pt>
                <c:pt idx="3270">
                  <c:v>-2.4897277508074099E-5</c:v>
                </c:pt>
                <c:pt idx="3271">
                  <c:v>-2.4937041956527799E-5</c:v>
                </c:pt>
                <c:pt idx="3272">
                  <c:v>-2.49771254265164E-5</c:v>
                </c:pt>
                <c:pt idx="3273">
                  <c:v>-2.5017470383487099E-5</c:v>
                </c:pt>
                <c:pt idx="3274">
                  <c:v>-2.50580245203582E-5</c:v>
                </c:pt>
                <c:pt idx="3275">
                  <c:v>-2.5098740416543699E-5</c:v>
                </c:pt>
                <c:pt idx="3276">
                  <c:v>-2.51395750881532E-5</c:v>
                </c:pt>
                <c:pt idx="3277">
                  <c:v>-2.5180489573770602E-5</c:v>
                </c:pt>
                <c:pt idx="3278">
                  <c:v>-2.5221448647319499E-5</c:v>
                </c:pt>
                <c:pt idx="3279">
                  <c:v>-2.52624204567758E-5</c:v>
                </c:pt>
                <c:pt idx="3280">
                  <c:v>-2.5303376265879498E-5</c:v>
                </c:pt>
                <c:pt idx="3281">
                  <c:v>-2.5344290150587601E-5</c:v>
                </c:pt>
                <c:pt idx="3282">
                  <c:v>-2.5385138814356801E-5</c:v>
                </c:pt>
                <c:pt idx="3283">
                  <c:v>-2.5425901292904101E-5</c:v>
                </c:pt>
                <c:pt idx="3284">
                  <c:v>-2.5466558833695098E-5</c:v>
                </c:pt>
                <c:pt idx="3285">
                  <c:v>-2.5507094632989299E-5</c:v>
                </c:pt>
                <c:pt idx="3286">
                  <c:v>-2.5547493717903699E-5</c:v>
                </c:pt>
                <c:pt idx="3287">
                  <c:v>-2.5587742757102901E-5</c:v>
                </c:pt>
                <c:pt idx="3288">
                  <c:v>-2.5627829939578102E-5</c:v>
                </c:pt>
                <c:pt idx="3289">
                  <c:v>-2.5667744827683901E-5</c:v>
                </c:pt>
                <c:pt idx="3290">
                  <c:v>-2.5707478247515201E-5</c:v>
                </c:pt>
                <c:pt idx="3291">
                  <c:v>-2.5747022174467801E-5</c:v>
                </c:pt>
                <c:pt idx="3292">
                  <c:v>-2.57863696176318E-5</c:v>
                </c:pt>
                <c:pt idx="3293">
                  <c:v>-2.5825514564225601E-5</c:v>
                </c:pt>
                <c:pt idx="3294">
                  <c:v>-2.5864451853080199E-5</c:v>
                </c:pt>
                <c:pt idx="3295">
                  <c:v>-2.59031771169592E-5</c:v>
                </c:pt>
                <c:pt idx="3296">
                  <c:v>-2.59416867270888E-5</c:v>
                </c:pt>
                <c:pt idx="3297">
                  <c:v>-2.5979977671047001E-5</c:v>
                </c:pt>
                <c:pt idx="3298">
                  <c:v>-2.6018047571166099E-5</c:v>
                </c:pt>
                <c:pt idx="3299">
                  <c:v>-2.60558945496237E-5</c:v>
                </c:pt>
                <c:pt idx="3300">
                  <c:v>-2.60935172614757E-5</c:v>
                </c:pt>
                <c:pt idx="3301">
                  <c:v>-2.6130914767880299E-5</c:v>
                </c:pt>
                <c:pt idx="3302">
                  <c:v>-2.61680865477426E-5</c:v>
                </c:pt>
                <c:pt idx="3303">
                  <c:v>-2.62050324279726E-5</c:v>
                </c:pt>
                <c:pt idx="3304">
                  <c:v>-2.6241752581236101E-5</c:v>
                </c:pt>
                <c:pt idx="3305">
                  <c:v>-2.62782474397519E-5</c:v>
                </c:pt>
                <c:pt idx="3306">
                  <c:v>-2.6314517735056601E-5</c:v>
                </c:pt>
                <c:pt idx="3307">
                  <c:v>-2.6350564418993998E-5</c:v>
                </c:pt>
                <c:pt idx="3308">
                  <c:v>-2.63863886397907E-5</c:v>
                </c:pt>
                <c:pt idx="3309">
                  <c:v>-2.6421991758100299E-5</c:v>
                </c:pt>
                <c:pt idx="3310">
                  <c:v>-2.6457375287181401E-5</c:v>
                </c:pt>
                <c:pt idx="3311">
                  <c:v>-2.6492540877205999E-5</c:v>
                </c:pt>
                <c:pt idx="3312">
                  <c:v>-2.65274903405344E-5</c:v>
                </c:pt>
                <c:pt idx="3313">
                  <c:v>-2.6562225557922001E-5</c:v>
                </c:pt>
                <c:pt idx="3314">
                  <c:v>-2.65967485682529E-5</c:v>
                </c:pt>
                <c:pt idx="3315">
                  <c:v>-2.6631061430743799E-5</c:v>
                </c:pt>
                <c:pt idx="3316">
                  <c:v>-2.6665166327127699E-5</c:v>
                </c:pt>
                <c:pt idx="3317">
                  <c:v>-2.6699065492507501E-5</c:v>
                </c:pt>
                <c:pt idx="3318">
                  <c:v>-2.6732761177515801E-5</c:v>
                </c:pt>
                <c:pt idx="3319">
                  <c:v>-2.6766255738446801E-5</c:v>
                </c:pt>
                <c:pt idx="3320">
                  <c:v>-2.67995515090311E-5</c:v>
                </c:pt>
                <c:pt idx="3321">
                  <c:v>-2.68326508944748E-5</c:v>
                </c:pt>
                <c:pt idx="3322">
                  <c:v>-2.68655562876517E-5</c:v>
                </c:pt>
                <c:pt idx="3323">
                  <c:v>-2.68982701114547E-5</c:v>
                </c:pt>
                <c:pt idx="3324">
                  <c:v>-2.6930794792330299E-5</c:v>
                </c:pt>
                <c:pt idx="3325">
                  <c:v>-2.69631327897049E-5</c:v>
                </c:pt>
                <c:pt idx="3326">
                  <c:v>-2.69952864924982E-5</c:v>
                </c:pt>
                <c:pt idx="3327">
                  <c:v>-2.7027258369548999E-5</c:v>
                </c:pt>
                <c:pt idx="3328">
                  <c:v>-2.7059050808212099E-5</c:v>
                </c:pt>
                <c:pt idx="3329">
                  <c:v>-2.7090666229068099E-5</c:v>
                </c:pt>
                <c:pt idx="3330">
                  <c:v>-2.7122107017184701E-5</c:v>
                </c:pt>
                <c:pt idx="3331">
                  <c:v>-2.7153375542316299E-5</c:v>
                </c:pt>
                <c:pt idx="3332">
                  <c:v>-2.7184474168154701E-5</c:v>
                </c:pt>
                <c:pt idx="3333">
                  <c:v>-2.7215405224216002E-5</c:v>
                </c:pt>
                <c:pt idx="3334">
                  <c:v>-2.72461709986012E-5</c:v>
                </c:pt>
                <c:pt idx="3335">
                  <c:v>-2.7276773786441701E-5</c:v>
                </c:pt>
                <c:pt idx="3336">
                  <c:v>-2.7307215846281899E-5</c:v>
                </c:pt>
                <c:pt idx="3337">
                  <c:v>-2.7337499382238899E-5</c:v>
                </c:pt>
                <c:pt idx="3338">
                  <c:v>-2.7367626606551101E-5</c:v>
                </c:pt>
                <c:pt idx="3339">
                  <c:v>-2.73975996877586E-5</c:v>
                </c:pt>
                <c:pt idx="3340">
                  <c:v>-2.7427420737311802E-5</c:v>
                </c:pt>
                <c:pt idx="3341">
                  <c:v>-2.7457091869919598E-5</c:v>
                </c:pt>
                <c:pt idx="3342">
                  <c:v>-2.7486615165077201E-5</c:v>
                </c:pt>
                <c:pt idx="3343">
                  <c:v>-2.75159926516484E-5</c:v>
                </c:pt>
                <c:pt idx="3344">
                  <c:v>-2.7545226326443899E-5</c:v>
                </c:pt>
                <c:pt idx="3345">
                  <c:v>-2.7574318171714101E-5</c:v>
                </c:pt>
                <c:pt idx="3346">
                  <c:v>-2.7603270123232799E-5</c:v>
                </c:pt>
                <c:pt idx="3347">
                  <c:v>-2.76320840791424E-5</c:v>
                </c:pt>
                <c:pt idx="3348">
                  <c:v>-2.7660761906667598E-5</c:v>
                </c:pt>
                <c:pt idx="3349">
                  <c:v>-2.76893054527995E-5</c:v>
                </c:pt>
                <c:pt idx="3350">
                  <c:v>-2.7717716537329398E-5</c:v>
                </c:pt>
                <c:pt idx="3351">
                  <c:v>-2.7745996913798399E-5</c:v>
                </c:pt>
                <c:pt idx="3352">
                  <c:v>-2.7774148322233499E-5</c:v>
                </c:pt>
                <c:pt idx="3353">
                  <c:v>-2.7802172487509301E-5</c:v>
                </c:pt>
                <c:pt idx="3354">
                  <c:v>-2.7830071054942799E-5</c:v>
                </c:pt>
                <c:pt idx="3355">
                  <c:v>-2.7857845681453899E-5</c:v>
                </c:pt>
                <c:pt idx="3356">
                  <c:v>-2.78854979999806E-5</c:v>
                </c:pt>
                <c:pt idx="3357">
                  <c:v>-2.7913029558743001E-5</c:v>
                </c:pt>
                <c:pt idx="3358">
                  <c:v>-2.7940441946369E-5</c:v>
                </c:pt>
                <c:pt idx="3359">
                  <c:v>-2.79677366401098E-5</c:v>
                </c:pt>
                <c:pt idx="3360">
                  <c:v>-2.7994915151749401E-5</c:v>
                </c:pt>
                <c:pt idx="3361">
                  <c:v>-2.8021978955161301E-5</c:v>
                </c:pt>
                <c:pt idx="3362">
                  <c:v>-2.8048929464305201E-5</c:v>
                </c:pt>
                <c:pt idx="3363">
                  <c:v>-2.8075768082393099E-5</c:v>
                </c:pt>
                <c:pt idx="3364">
                  <c:v>-2.8102496194498798E-5</c:v>
                </c:pt>
                <c:pt idx="3365">
                  <c:v>-2.812911515856E-5</c:v>
                </c:pt>
                <c:pt idx="3366">
                  <c:v>-2.8155626276379E-5</c:v>
                </c:pt>
                <c:pt idx="3367">
                  <c:v>-2.8182030861921199E-5</c:v>
                </c:pt>
                <c:pt idx="3368">
                  <c:v>-2.82083301540998E-5</c:v>
                </c:pt>
                <c:pt idx="3369">
                  <c:v>-2.8234525421607201E-5</c:v>
                </c:pt>
                <c:pt idx="3370">
                  <c:v>-2.82606178852798E-5</c:v>
                </c:pt>
                <c:pt idx="3371">
                  <c:v>-2.8286608727355899E-5</c:v>
                </c:pt>
                <c:pt idx="3372">
                  <c:v>-2.83124991142475E-5</c:v>
                </c:pt>
                <c:pt idx="3373">
                  <c:v>-2.8338290203190501E-5</c:v>
                </c:pt>
                <c:pt idx="3374">
                  <c:v>-2.8363983103538199E-5</c:v>
                </c:pt>
                <c:pt idx="3375">
                  <c:v>-2.8389578925026799E-5</c:v>
                </c:pt>
                <c:pt idx="3376">
                  <c:v>-2.84150787623572E-5</c:v>
                </c:pt>
                <c:pt idx="3377">
                  <c:v>-2.84404836337271E-5</c:v>
                </c:pt>
                <c:pt idx="3378">
                  <c:v>-2.8465794592681799E-5</c:v>
                </c:pt>
                <c:pt idx="3379">
                  <c:v>-2.8491012671740599E-5</c:v>
                </c:pt>
                <c:pt idx="3380">
                  <c:v>-2.85161388313162E-5</c:v>
                </c:pt>
                <c:pt idx="3381">
                  <c:v>-2.8541174061291602E-5</c:v>
                </c:pt>
                <c:pt idx="3382">
                  <c:v>-2.8566119310574699E-5</c:v>
                </c:pt>
                <c:pt idx="3383">
                  <c:v>-2.85909755145009E-5</c:v>
                </c:pt>
                <c:pt idx="3384">
                  <c:v>-2.8615743602623398E-5</c:v>
                </c:pt>
                <c:pt idx="3385">
                  <c:v>-2.8640424453993E-5</c:v>
                </c:pt>
                <c:pt idx="3386">
                  <c:v>-2.8665018956767099E-5</c:v>
                </c:pt>
                <c:pt idx="3387">
                  <c:v>-2.8689527980064301E-5</c:v>
                </c:pt>
                <c:pt idx="3388">
                  <c:v>-2.8713952339510201E-5</c:v>
                </c:pt>
                <c:pt idx="3389">
                  <c:v>-2.8738292889527601E-5</c:v>
                </c:pt>
                <c:pt idx="3390">
                  <c:v>-2.8762550433271401E-5</c:v>
                </c:pt>
                <c:pt idx="3391">
                  <c:v>-2.8786725773791701E-5</c:v>
                </c:pt>
                <c:pt idx="3392">
                  <c:v>-2.8810819685073801E-5</c:v>
                </c:pt>
                <c:pt idx="3393">
                  <c:v>-2.88348329333644E-5</c:v>
                </c:pt>
                <c:pt idx="3394">
                  <c:v>-2.88587662598837E-5</c:v>
                </c:pt>
                <c:pt idx="3395">
                  <c:v>-2.8882620404936499E-5</c:v>
                </c:pt>
                <c:pt idx="3396">
                  <c:v>-2.8906396096911402E-5</c:v>
                </c:pt>
                <c:pt idx="3397">
                  <c:v>-2.89300940387303E-5</c:v>
                </c:pt>
                <c:pt idx="3398">
                  <c:v>-2.89537149107801E-5</c:v>
                </c:pt>
                <c:pt idx="3399">
                  <c:v>-2.8977259417168801E-5</c:v>
                </c:pt>
                <c:pt idx="3400">
                  <c:v>-2.9000728206914599E-5</c:v>
                </c:pt>
                <c:pt idx="3401">
                  <c:v>-2.9024121925309799E-5</c:v>
                </c:pt>
                <c:pt idx="3402">
                  <c:v>-2.90474412290995E-5</c:v>
                </c:pt>
                <c:pt idx="3403">
                  <c:v>-2.9070686755769099E-5</c:v>
                </c:pt>
                <c:pt idx="3404">
                  <c:v>-2.9093859103549501E-5</c:v>
                </c:pt>
                <c:pt idx="3405">
                  <c:v>-2.9116958877544901E-5</c:v>
                </c:pt>
                <c:pt idx="3406">
                  <c:v>-2.9139986690101599E-5</c:v>
                </c:pt>
                <c:pt idx="3407">
                  <c:v>-2.9162943106564699E-5</c:v>
                </c:pt>
                <c:pt idx="3408">
                  <c:v>-2.91858287162112E-5</c:v>
                </c:pt>
                <c:pt idx="3409">
                  <c:v>-2.9208644064063399E-5</c:v>
                </c:pt>
                <c:pt idx="3410">
                  <c:v>-2.92313897081723E-5</c:v>
                </c:pt>
                <c:pt idx="3411">
                  <c:v>-2.9254066180022499E-5</c:v>
                </c:pt>
                <c:pt idx="3412">
                  <c:v>-2.92766740382726E-5</c:v>
                </c:pt>
                <c:pt idx="3413">
                  <c:v>-2.9299213781894898E-5</c:v>
                </c:pt>
                <c:pt idx="3414">
                  <c:v>-2.9321685921054601E-5</c:v>
                </c:pt>
                <c:pt idx="3415">
                  <c:v>-2.9344090981723598E-5</c:v>
                </c:pt>
                <c:pt idx="3416">
                  <c:v>-2.9366429438798401E-5</c:v>
                </c:pt>
                <c:pt idx="3417">
                  <c:v>-2.9388701781947499E-5</c:v>
                </c:pt>
                <c:pt idx="3418">
                  <c:v>-2.9410908479984401E-5</c:v>
                </c:pt>
                <c:pt idx="3419">
                  <c:v>-2.94330500098163E-5</c:v>
                </c:pt>
                <c:pt idx="3420">
                  <c:v>-2.9455126833526099E-5</c:v>
                </c:pt>
                <c:pt idx="3421">
                  <c:v>-2.9477139389111201E-5</c:v>
                </c:pt>
                <c:pt idx="3422">
                  <c:v>-2.9499088135619699E-5</c:v>
                </c:pt>
                <c:pt idx="3423">
                  <c:v>-2.95209735177312E-5</c:v>
                </c:pt>
                <c:pt idx="3424">
                  <c:v>-2.9542795936966902E-5</c:v>
                </c:pt>
                <c:pt idx="3425">
                  <c:v>-2.95645558388423E-5</c:v>
                </c:pt>
                <c:pt idx="3426">
                  <c:v>-2.9586253616556702E-5</c:v>
                </c:pt>
                <c:pt idx="3427">
                  <c:v>-2.9607889700918E-5</c:v>
                </c:pt>
                <c:pt idx="3428">
                  <c:v>-2.9629464468724099E-5</c:v>
                </c:pt>
                <c:pt idx="3429">
                  <c:v>-2.9650978343204998E-5</c:v>
                </c:pt>
                <c:pt idx="3430">
                  <c:v>-2.9672431688883899E-5</c:v>
                </c:pt>
                <c:pt idx="3431">
                  <c:v>-2.9693824884682301E-5</c:v>
                </c:pt>
                <c:pt idx="3432">
                  <c:v>-2.9715158313752999E-5</c:v>
                </c:pt>
                <c:pt idx="3433">
                  <c:v>-2.9736432351082098E-5</c:v>
                </c:pt>
                <c:pt idx="3434">
                  <c:v>-2.9757647335919799E-5</c:v>
                </c:pt>
                <c:pt idx="3435">
                  <c:v>-2.9778803669373399E-5</c:v>
                </c:pt>
                <c:pt idx="3436">
                  <c:v>-2.9799901646654702E-5</c:v>
                </c:pt>
                <c:pt idx="3437">
                  <c:v>-2.9820941656725E-5</c:v>
                </c:pt>
                <c:pt idx="3438">
                  <c:v>-2.98419240251626E-5</c:v>
                </c:pt>
                <c:pt idx="3439">
                  <c:v>-2.9862849085546E-5</c:v>
                </c:pt>
                <c:pt idx="3440">
                  <c:v>-2.9883717158605499E-5</c:v>
                </c:pt>
                <c:pt idx="3441">
                  <c:v>-2.9904528582343701E-5</c:v>
                </c:pt>
                <c:pt idx="3442">
                  <c:v>-2.9925283672220299E-5</c:v>
                </c:pt>
                <c:pt idx="3443">
                  <c:v>-2.99459827477151E-5</c:v>
                </c:pt>
                <c:pt idx="3444">
                  <c:v>-2.99666261124156E-5</c:v>
                </c:pt>
                <c:pt idx="3445">
                  <c:v>-2.99872140701558E-5</c:v>
                </c:pt>
                <c:pt idx="3446">
                  <c:v>-3.0007746912625102E-5</c:v>
                </c:pt>
                <c:pt idx="3447">
                  <c:v>-3.0028224961977301E-5</c:v>
                </c:pt>
                <c:pt idx="3448">
                  <c:v>-3.0048648493006799E-5</c:v>
                </c:pt>
                <c:pt idx="3449">
                  <c:v>-3.00690177751473E-5</c:v>
                </c:pt>
                <c:pt idx="3450">
                  <c:v>-3.0089333134027701E-5</c:v>
                </c:pt>
                <c:pt idx="3451">
                  <c:v>-3.0109594825712099E-5</c:v>
                </c:pt>
                <c:pt idx="3452">
                  <c:v>-3.01298031213518E-5</c:v>
                </c:pt>
                <c:pt idx="3453">
                  <c:v>-3.0149958293495801E-5</c:v>
                </c:pt>
                <c:pt idx="3454">
                  <c:v>-3.0170060614759801E-5</c:v>
                </c:pt>
                <c:pt idx="3455">
                  <c:v>-3.0190110353561501E-5</c:v>
                </c:pt>
                <c:pt idx="3456">
                  <c:v>-3.0210107763721798E-5</c:v>
                </c:pt>
                <c:pt idx="3457">
                  <c:v>-3.0230053092287901E-5</c:v>
                </c:pt>
                <c:pt idx="3458">
                  <c:v>-3.02499466011357E-5</c:v>
                </c:pt>
                <c:pt idx="3459">
                  <c:v>-3.0269788541280399E-5</c:v>
                </c:pt>
                <c:pt idx="3460">
                  <c:v>-3.0289579158727399E-5</c:v>
                </c:pt>
                <c:pt idx="3461">
                  <c:v>-3.0309318701442099E-5</c:v>
                </c:pt>
                <c:pt idx="3462">
                  <c:v>-3.0329007394230401E-5</c:v>
                </c:pt>
                <c:pt idx="3463">
                  <c:v>-3.03486454972721E-5</c:v>
                </c:pt>
                <c:pt idx="3464">
                  <c:v>-3.0368233214812701E-5</c:v>
                </c:pt>
                <c:pt idx="3465">
                  <c:v>-3.0387770807145798E-5</c:v>
                </c:pt>
                <c:pt idx="3466">
                  <c:v>-3.0407258469400798E-5</c:v>
                </c:pt>
                <c:pt idx="3467">
                  <c:v>-3.0426696442044801E-5</c:v>
                </c:pt>
                <c:pt idx="3468">
                  <c:v>-3.0446084961346799E-5</c:v>
                </c:pt>
                <c:pt idx="3469">
                  <c:v>-3.04654242111265E-5</c:v>
                </c:pt>
                <c:pt idx="3470">
                  <c:v>-3.0484714447546701E-5</c:v>
                </c:pt>
                <c:pt idx="3471">
                  <c:v>-3.0503955865356799E-5</c:v>
                </c:pt>
                <c:pt idx="3472">
                  <c:v>-3.0523148680979203E-5</c:v>
                </c:pt>
                <c:pt idx="3473">
                  <c:v>-3.0542293077670002E-5</c:v>
                </c:pt>
                <c:pt idx="3474">
                  <c:v>-3.0561389283657102E-5</c:v>
                </c:pt>
                <c:pt idx="3475">
                  <c:v>-3.0580437509559501E-5</c:v>
                </c:pt>
                <c:pt idx="3476">
                  <c:v>-3.05994379412781E-5</c:v>
                </c:pt>
                <c:pt idx="3477">
                  <c:v>-3.0618390781753898E-5</c:v>
                </c:pt>
                <c:pt idx="3478">
                  <c:v>-3.0637296230854E-5</c:v>
                </c:pt>
                <c:pt idx="3479">
                  <c:v>-3.0656154480848197E-5</c:v>
                </c:pt>
                <c:pt idx="3480">
                  <c:v>-3.0674965714725701E-5</c:v>
                </c:pt>
                <c:pt idx="3481">
                  <c:v>-3.06937301391253E-5</c:v>
                </c:pt>
                <c:pt idx="3482">
                  <c:v>-3.0712447913065301E-5</c:v>
                </c:pt>
                <c:pt idx="3483">
                  <c:v>-3.0731119264835503E-5</c:v>
                </c:pt>
                <c:pt idx="3484">
                  <c:v>-3.0749744345110898E-5</c:v>
                </c:pt>
                <c:pt idx="3485">
                  <c:v>-3.0768323339896003E-5</c:v>
                </c:pt>
                <c:pt idx="3486">
                  <c:v>-3.0786856440853599E-5</c:v>
                </c:pt>
                <c:pt idx="3487">
                  <c:v>-3.0805343816295198E-5</c:v>
                </c:pt>
                <c:pt idx="3488">
                  <c:v>-3.0823785653578198E-5</c:v>
                </c:pt>
                <c:pt idx="3489">
                  <c:v>-3.08421820988807E-5</c:v>
                </c:pt>
                <c:pt idx="3490">
                  <c:v>-3.0860533340545399E-5</c:v>
                </c:pt>
                <c:pt idx="3491">
                  <c:v>-3.0878839568646801E-5</c:v>
                </c:pt>
                <c:pt idx="3492">
                  <c:v>-3.0897100913129801E-5</c:v>
                </c:pt>
                <c:pt idx="3493">
                  <c:v>-3.0915317568797402E-5</c:v>
                </c:pt>
                <c:pt idx="3494">
                  <c:v>-3.09334896989933E-5</c:v>
                </c:pt>
                <c:pt idx="3495">
                  <c:v>-3.0951617448601798E-5</c:v>
                </c:pt>
                <c:pt idx="3496">
                  <c:v>-3.0969701001589398E-5</c:v>
                </c:pt>
                <c:pt idx="3497">
                  <c:v>-3.0987740504484798E-5</c:v>
                </c:pt>
                <c:pt idx="3498">
                  <c:v>-3.1005736117390302E-5</c:v>
                </c:pt>
                <c:pt idx="3499">
                  <c:v>-3.1023688004585599E-5</c:v>
                </c:pt>
                <c:pt idx="3500">
                  <c:v>-3.1041596304623799E-5</c:v>
                </c:pt>
                <c:pt idx="3501">
                  <c:v>-3.1059461195238299E-5</c:v>
                </c:pt>
                <c:pt idx="3502">
                  <c:v>-3.10772828151309E-5</c:v>
                </c:pt>
                <c:pt idx="3503">
                  <c:v>-3.1095061315990703E-5</c:v>
                </c:pt>
                <c:pt idx="3504">
                  <c:v>-3.1112796850223599E-5</c:v>
                </c:pt>
                <c:pt idx="3505">
                  <c:v>-3.1130489578009699E-5</c:v>
                </c:pt>
                <c:pt idx="3506">
                  <c:v>-3.1148139620709397E-5</c:v>
                </c:pt>
                <c:pt idx="3507">
                  <c:v>-3.1165747142891803E-5</c:v>
                </c:pt>
                <c:pt idx="3508">
                  <c:v>-3.1183312279003501E-5</c:v>
                </c:pt>
                <c:pt idx="3509">
                  <c:v>-3.1200835192977697E-5</c:v>
                </c:pt>
                <c:pt idx="3510">
                  <c:v>-3.1218316007649998E-5</c:v>
                </c:pt>
                <c:pt idx="3511">
                  <c:v>-3.1235754854489498E-5</c:v>
                </c:pt>
                <c:pt idx="3512">
                  <c:v>-3.1253151907717403E-5</c:v>
                </c:pt>
                <c:pt idx="3513">
                  <c:v>-3.12705072790656E-5</c:v>
                </c:pt>
                <c:pt idx="3514">
                  <c:v>-3.1287821112536499E-5</c:v>
                </c:pt>
                <c:pt idx="3515">
                  <c:v>-3.1305093529857598E-5</c:v>
                </c:pt>
                <c:pt idx="3516">
                  <c:v>-3.1322324703408898E-5</c:v>
                </c:pt>
                <c:pt idx="3517">
                  <c:v>-3.1339514735392601E-5</c:v>
                </c:pt>
                <c:pt idx="3518">
                  <c:v>-3.13566637721385E-5</c:v>
                </c:pt>
                <c:pt idx="3519">
                  <c:v>-3.1373771929906097E-5</c:v>
                </c:pt>
                <c:pt idx="3520">
                  <c:v>-3.13908393638937E-5</c:v>
                </c:pt>
                <c:pt idx="3521">
                  <c:v>-3.1407866187508803E-5</c:v>
                </c:pt>
                <c:pt idx="3522">
                  <c:v>-3.14248525325506E-5</c:v>
                </c:pt>
                <c:pt idx="3523">
                  <c:v>-3.1441798514054899E-5</c:v>
                </c:pt>
                <c:pt idx="3524">
                  <c:v>-3.1458704306347397E-5</c:v>
                </c:pt>
                <c:pt idx="3525">
                  <c:v>-3.14755699840144E-5</c:v>
                </c:pt>
                <c:pt idx="3526">
                  <c:v>-3.14923956853343E-5</c:v>
                </c:pt>
                <c:pt idx="3527">
                  <c:v>-3.1509181545537602E-5</c:v>
                </c:pt>
                <c:pt idx="3528">
                  <c:v>-3.1525927700122899E-5</c:v>
                </c:pt>
                <c:pt idx="3529">
                  <c:v>-3.1542634229888901E-5</c:v>
                </c:pt>
                <c:pt idx="3530">
                  <c:v>-3.1559301282362401E-5</c:v>
                </c:pt>
                <c:pt idx="3531">
                  <c:v>-3.1575928982331499E-5</c:v>
                </c:pt>
                <c:pt idx="3532">
                  <c:v>-3.1592517449686498E-5</c:v>
                </c:pt>
                <c:pt idx="3533">
                  <c:v>-3.1609066789315799E-5</c:v>
                </c:pt>
                <c:pt idx="3534">
                  <c:v>-3.1625577131859701E-5</c:v>
                </c:pt>
                <c:pt idx="3535">
                  <c:v>-3.1642048582740898E-5</c:v>
                </c:pt>
                <c:pt idx="3536">
                  <c:v>-3.1658481264957798E-5</c:v>
                </c:pt>
                <c:pt idx="3537">
                  <c:v>-3.1674875304065897E-5</c:v>
                </c:pt>
                <c:pt idx="3538">
                  <c:v>-3.1691230802515302E-5</c:v>
                </c:pt>
                <c:pt idx="3539">
                  <c:v>-3.1707547869808399E-5</c:v>
                </c:pt>
                <c:pt idx="3540">
                  <c:v>-3.1723826639403299E-5</c:v>
                </c:pt>
                <c:pt idx="3541">
                  <c:v>-3.1740067199960797E-5</c:v>
                </c:pt>
                <c:pt idx="3542">
                  <c:v>-3.1756269699232198E-5</c:v>
                </c:pt>
                <c:pt idx="3543">
                  <c:v>-3.1772434212707301E-5</c:v>
                </c:pt>
                <c:pt idx="3544">
                  <c:v>-3.1788560864944699E-5</c:v>
                </c:pt>
                <c:pt idx="3545">
                  <c:v>-3.1804649762100802E-5</c:v>
                </c:pt>
                <c:pt idx="3546">
                  <c:v>-3.1820701024945203E-5</c:v>
                </c:pt>
                <c:pt idx="3547">
                  <c:v>-3.1836714747282503E-5</c:v>
                </c:pt>
                <c:pt idx="3548">
                  <c:v>-3.18526910527968E-5</c:v>
                </c:pt>
                <c:pt idx="3549">
                  <c:v>-3.1868630032664203E-5</c:v>
                </c:pt>
                <c:pt idx="3550">
                  <c:v>-3.1884531806892999E-5</c:v>
                </c:pt>
                <c:pt idx="3551">
                  <c:v>-3.1900396477389097E-5</c:v>
                </c:pt>
                <c:pt idx="3552">
                  <c:v>-3.1916224149257299E-5</c:v>
                </c:pt>
                <c:pt idx="3553">
                  <c:v>-3.1932014940021698E-5</c:v>
                </c:pt>
                <c:pt idx="3554">
                  <c:v>-3.1947768899374201E-5</c:v>
                </c:pt>
                <c:pt idx="3555">
                  <c:v>-3.1963486202063303E-5</c:v>
                </c:pt>
                <c:pt idx="3556">
                  <c:v>-3.1979166934775797E-5</c:v>
                </c:pt>
                <c:pt idx="3557">
                  <c:v>-3.1994811168093903E-5</c:v>
                </c:pt>
                <c:pt idx="3558">
                  <c:v>-3.2010419032974403E-5</c:v>
                </c:pt>
                <c:pt idx="3559">
                  <c:v>-3.2025990609883299E-5</c:v>
                </c:pt>
                <c:pt idx="3560">
                  <c:v>-3.2041526017848698E-5</c:v>
                </c:pt>
                <c:pt idx="3561">
                  <c:v>-3.2057025355793597E-5</c:v>
                </c:pt>
                <c:pt idx="3562">
                  <c:v>-3.2072488716190903E-5</c:v>
                </c:pt>
                <c:pt idx="3563">
                  <c:v>-3.2087916195485303E-5</c:v>
                </c:pt>
                <c:pt idx="3564">
                  <c:v>-3.2103307902818897E-5</c:v>
                </c:pt>
                <c:pt idx="3565">
                  <c:v>-3.2118663942124898E-5</c:v>
                </c:pt>
                <c:pt idx="3566">
                  <c:v>-3.2133984398610897E-5</c:v>
                </c:pt>
                <c:pt idx="3567">
                  <c:v>-3.2149269367688297E-5</c:v>
                </c:pt>
                <c:pt idx="3568">
                  <c:v>-3.2164518938093999E-5</c:v>
                </c:pt>
                <c:pt idx="3569">
                  <c:v>-3.2179733243404197E-5</c:v>
                </c:pt>
                <c:pt idx="3570">
                  <c:v>-3.2194912337245299E-5</c:v>
                </c:pt>
                <c:pt idx="3571">
                  <c:v>-3.2210056335708401E-5</c:v>
                </c:pt>
                <c:pt idx="3572">
                  <c:v>-3.2225165336382298E-5</c:v>
                </c:pt>
                <c:pt idx="3573">
                  <c:v>-3.2240239437938399E-5</c:v>
                </c:pt>
                <c:pt idx="3574">
                  <c:v>-3.2255278725176303E-5</c:v>
                </c:pt>
                <c:pt idx="3575">
                  <c:v>-3.2270283276383702E-5</c:v>
                </c:pt>
                <c:pt idx="3576">
                  <c:v>-3.2285253207422301E-5</c:v>
                </c:pt>
                <c:pt idx="3577">
                  <c:v>-3.2300188609646997E-5</c:v>
                </c:pt>
                <c:pt idx="3578">
                  <c:v>-3.2315089569409003E-5</c:v>
                </c:pt>
                <c:pt idx="3579">
                  <c:v>-3.23299561726786E-5</c:v>
                </c:pt>
                <c:pt idx="3580">
                  <c:v>-3.2344788519948399E-5</c:v>
                </c:pt>
                <c:pt idx="3581">
                  <c:v>-3.2359586703470901E-5</c:v>
                </c:pt>
                <c:pt idx="3582">
                  <c:v>-3.2374350831192302E-5</c:v>
                </c:pt>
                <c:pt idx="3583">
                  <c:v>-3.2389080940391201E-5</c:v>
                </c:pt>
                <c:pt idx="3584">
                  <c:v>-3.24037771642845E-5</c:v>
                </c:pt>
                <c:pt idx="3585">
                  <c:v>-3.2418439586461199E-5</c:v>
                </c:pt>
                <c:pt idx="3586">
                  <c:v>-3.2433068288706903E-5</c:v>
                </c:pt>
                <c:pt idx="3587">
                  <c:v>-3.2447663365584302E-5</c:v>
                </c:pt>
                <c:pt idx="3588">
                  <c:v>-3.2462224910278202E-5</c:v>
                </c:pt>
                <c:pt idx="3589">
                  <c:v>-3.2476752998187802E-5</c:v>
                </c:pt>
                <c:pt idx="3590">
                  <c:v>-3.2491247725221302E-5</c:v>
                </c:pt>
                <c:pt idx="3591">
                  <c:v>-3.2505709175260401E-5</c:v>
                </c:pt>
                <c:pt idx="3592">
                  <c:v>-3.2520137431759102E-5</c:v>
                </c:pt>
                <c:pt idx="3593">
                  <c:v>-3.2534532575841403E-5</c:v>
                </c:pt>
                <c:pt idx="3594">
                  <c:v>-3.2548894728044198E-5</c:v>
                </c:pt>
                <c:pt idx="3595">
                  <c:v>-3.2563223938251501E-5</c:v>
                </c:pt>
                <c:pt idx="3596">
                  <c:v>-3.2577520295552102E-5</c:v>
                </c:pt>
                <c:pt idx="3597">
                  <c:v>-3.25917839001253E-5</c:v>
                </c:pt>
                <c:pt idx="3598">
                  <c:v>-3.26060148416189E-5</c:v>
                </c:pt>
                <c:pt idx="3599">
                  <c:v>-3.2620213184696597E-5</c:v>
                </c:pt>
                <c:pt idx="3600">
                  <c:v>-3.2634379000892301E-5</c:v>
                </c:pt>
                <c:pt idx="3601">
                  <c:v>-3.2648512428983499E-5</c:v>
                </c:pt>
                <c:pt idx="3602">
                  <c:v>-3.2662613500378903E-5</c:v>
                </c:pt>
                <c:pt idx="3603">
                  <c:v>-3.2676682327519901E-5</c:v>
                </c:pt>
                <c:pt idx="3604">
                  <c:v>-3.2690718978576599E-5</c:v>
                </c:pt>
                <c:pt idx="3605">
                  <c:v>-3.2704723521056602E-5</c:v>
                </c:pt>
                <c:pt idx="3606">
                  <c:v>-3.2718696082877998E-5</c:v>
                </c:pt>
                <c:pt idx="3607">
                  <c:v>-3.273263670734E-5</c:v>
                </c:pt>
                <c:pt idx="3608">
                  <c:v>-3.2746545503774999E-5</c:v>
                </c:pt>
                <c:pt idx="3609">
                  <c:v>-3.2760422511939997E-5</c:v>
                </c:pt>
                <c:pt idx="3610">
                  <c:v>-3.2774267859720598E-5</c:v>
                </c:pt>
                <c:pt idx="3611">
                  <c:v>-3.2788081612874301E-5</c:v>
                </c:pt>
                <c:pt idx="3612">
                  <c:v>-3.2801863832400399E-5</c:v>
                </c:pt>
                <c:pt idx="3613">
                  <c:v>-3.2815614612084198E-5</c:v>
                </c:pt>
                <c:pt idx="3614">
                  <c:v>-3.2829334053206199E-5</c:v>
                </c:pt>
                <c:pt idx="3615">
                  <c:v>-3.2843022209926102E-5</c:v>
                </c:pt>
                <c:pt idx="3616">
                  <c:v>-3.2856679158611401E-5</c:v>
                </c:pt>
                <c:pt idx="3617">
                  <c:v>-3.2870304992588702E-5</c:v>
                </c:pt>
                <c:pt idx="3618">
                  <c:v>-3.2883899793322801E-5</c:v>
                </c:pt>
                <c:pt idx="3619">
                  <c:v>-3.2897463605326302E-5</c:v>
                </c:pt>
                <c:pt idx="3620">
                  <c:v>-3.2910996568787299E-5</c:v>
                </c:pt>
                <c:pt idx="3621">
                  <c:v>-3.2924498697629801E-5</c:v>
                </c:pt>
                <c:pt idx="3622">
                  <c:v>-3.2937970118509403E-5</c:v>
                </c:pt>
                <c:pt idx="3623">
                  <c:v>-3.2951410882176498E-5</c:v>
                </c:pt>
                <c:pt idx="3624">
                  <c:v>-3.2964821059163697E-5</c:v>
                </c:pt>
                <c:pt idx="3625">
                  <c:v>-3.2978200750160902E-5</c:v>
                </c:pt>
                <c:pt idx="3626">
                  <c:v>-3.2991550020572602E-5</c:v>
                </c:pt>
                <c:pt idx="3627">
                  <c:v>-3.3004868952525499E-5</c:v>
                </c:pt>
                <c:pt idx="3628">
                  <c:v>-3.3018157610504402E-5</c:v>
                </c:pt>
                <c:pt idx="3629">
                  <c:v>-3.30314160843602E-5</c:v>
                </c:pt>
                <c:pt idx="3630">
                  <c:v>-3.3044644431278703E-5</c:v>
                </c:pt>
                <c:pt idx="3631">
                  <c:v>-3.30578427641428E-5</c:v>
                </c:pt>
                <c:pt idx="3632">
                  <c:v>-3.3071011109097897E-5</c:v>
                </c:pt>
                <c:pt idx="3633">
                  <c:v>-3.3084149578565697E-5</c:v>
                </c:pt>
                <c:pt idx="3634">
                  <c:v>-3.3097258235485999E-5</c:v>
                </c:pt>
                <c:pt idx="3635">
                  <c:v>-3.3110337155152497E-5</c:v>
                </c:pt>
                <c:pt idx="3636">
                  <c:v>-3.3123386390519401E-5</c:v>
                </c:pt>
                <c:pt idx="3637">
                  <c:v>-3.3136406053464597E-5</c:v>
                </c:pt>
                <c:pt idx="3638">
                  <c:v>-3.31493962033468E-5</c:v>
                </c:pt>
                <c:pt idx="3639">
                  <c:v>-3.3162356888538997E-5</c:v>
                </c:pt>
                <c:pt idx="3640">
                  <c:v>-3.3175288231014102E-5</c:v>
                </c:pt>
                <c:pt idx="3641">
                  <c:v>-3.3188190252253799E-5</c:v>
                </c:pt>
                <c:pt idx="3642">
                  <c:v>-3.3201063052053998E-5</c:v>
                </c:pt>
                <c:pt idx="3643">
                  <c:v>-3.3213906722448997E-5</c:v>
                </c:pt>
                <c:pt idx="3644">
                  <c:v>-3.32267212974087E-5</c:v>
                </c:pt>
                <c:pt idx="3645">
                  <c:v>-3.3239506887471197E-5</c:v>
                </c:pt>
                <c:pt idx="3646">
                  <c:v>-3.3252263516216598E-5</c:v>
                </c:pt>
                <c:pt idx="3647">
                  <c:v>-3.3264991297840802E-5</c:v>
                </c:pt>
                <c:pt idx="3648">
                  <c:v>-3.3277690292851302E-5</c:v>
                </c:pt>
                <c:pt idx="3649">
                  <c:v>-3.3290360558050499E-5</c:v>
                </c:pt>
                <c:pt idx="3650">
                  <c:v>-3.3303002185642397E-5</c:v>
                </c:pt>
                <c:pt idx="3651">
                  <c:v>-3.3315615229691901E-5</c:v>
                </c:pt>
                <c:pt idx="3652">
                  <c:v>-3.3328199766492502E-5</c:v>
                </c:pt>
                <c:pt idx="3653">
                  <c:v>-3.3340755868389597E-5</c:v>
                </c:pt>
                <c:pt idx="3654">
                  <c:v>-3.3353283617353301E-5</c:v>
                </c:pt>
                <c:pt idx="3655">
                  <c:v>-3.3365783083663001E-5</c:v>
                </c:pt>
                <c:pt idx="3656">
                  <c:v>-3.3378254307814903E-5</c:v>
                </c:pt>
                <c:pt idx="3657">
                  <c:v>-3.3390697376531397E-5</c:v>
                </c:pt>
                <c:pt idx="3658">
                  <c:v>-3.34031123466236E-5</c:v>
                </c:pt>
                <c:pt idx="3659">
                  <c:v>-3.3415499337549998E-5</c:v>
                </c:pt>
                <c:pt idx="3660">
                  <c:v>-3.3427858360840302E-5</c:v>
                </c:pt>
                <c:pt idx="3661">
                  <c:v>-3.34401895048099E-5</c:v>
                </c:pt>
                <c:pt idx="3662">
                  <c:v>-3.3452492847278299E-5</c:v>
                </c:pt>
                <c:pt idx="3663">
                  <c:v>-3.3464768441578399E-5</c:v>
                </c:pt>
                <c:pt idx="3664">
                  <c:v>-3.3477016371288797E-5</c:v>
                </c:pt>
                <c:pt idx="3665">
                  <c:v>-3.34892366887143E-5</c:v>
                </c:pt>
                <c:pt idx="3666">
                  <c:v>-3.3501429503627098E-5</c:v>
                </c:pt>
                <c:pt idx="3667">
                  <c:v>-3.3513594824112203E-5</c:v>
                </c:pt>
                <c:pt idx="3668">
                  <c:v>-3.3525732743838799E-5</c:v>
                </c:pt>
                <c:pt idx="3669">
                  <c:v>-3.35378433403202E-5</c:v>
                </c:pt>
                <c:pt idx="3670">
                  <c:v>-3.35499266750194E-5</c:v>
                </c:pt>
                <c:pt idx="3671">
                  <c:v>-3.3561982811224398E-5</c:v>
                </c:pt>
                <c:pt idx="3672">
                  <c:v>-3.3574011803626003E-5</c:v>
                </c:pt>
                <c:pt idx="3673">
                  <c:v>-3.3586013749623198E-5</c:v>
                </c:pt>
                <c:pt idx="3674">
                  <c:v>-3.3597988691152301E-5</c:v>
                </c:pt>
                <c:pt idx="3675">
                  <c:v>-3.3609936713783799E-5</c:v>
                </c:pt>
                <c:pt idx="3676">
                  <c:v>-3.3621857864967399E-5</c:v>
                </c:pt>
                <c:pt idx="3677">
                  <c:v>-3.3633752203952298E-5</c:v>
                </c:pt>
                <c:pt idx="3678">
                  <c:v>-3.3645619823906902E-5</c:v>
                </c:pt>
                <c:pt idx="3679">
                  <c:v>-3.36574607816996E-5</c:v>
                </c:pt>
                <c:pt idx="3680">
                  <c:v>-3.3669275119766899E-5</c:v>
                </c:pt>
                <c:pt idx="3681">
                  <c:v>-3.3681062927458103E-5</c:v>
                </c:pt>
                <c:pt idx="3682">
                  <c:v>-3.3692824283289799E-5</c:v>
                </c:pt>
                <c:pt idx="3683">
                  <c:v>-3.3704559214713403E-5</c:v>
                </c:pt>
                <c:pt idx="3684">
                  <c:v>-3.37162678045265E-5</c:v>
                </c:pt>
                <c:pt idx="3685">
                  <c:v>-3.3727950130807701E-5</c:v>
                </c:pt>
                <c:pt idx="3686">
                  <c:v>-3.37396062352612E-5</c:v>
                </c:pt>
                <c:pt idx="3687">
                  <c:v>-3.3751236184414199E-5</c:v>
                </c:pt>
                <c:pt idx="3688">
                  <c:v>-3.37628400715668E-5</c:v>
                </c:pt>
                <c:pt idx="3689">
                  <c:v>-3.3774417926347797E-5</c:v>
                </c:pt>
                <c:pt idx="3690">
                  <c:v>-3.3785969811312003E-5</c:v>
                </c:pt>
                <c:pt idx="3691">
                  <c:v>-3.3797495835333101E-5</c:v>
                </c:pt>
                <c:pt idx="3692">
                  <c:v>-3.3808995992974001E-5</c:v>
                </c:pt>
                <c:pt idx="3693">
                  <c:v>-3.3820470402729801E-5</c:v>
                </c:pt>
                <c:pt idx="3694">
                  <c:v>-3.3831919116890698E-5</c:v>
                </c:pt>
                <c:pt idx="3695">
                  <c:v>-3.384334217946E-5</c:v>
                </c:pt>
                <c:pt idx="3696">
                  <c:v>-3.3854739670075099E-5</c:v>
                </c:pt>
                <c:pt idx="3697">
                  <c:v>-3.3866111648472603E-5</c:v>
                </c:pt>
                <c:pt idx="3698">
                  <c:v>-3.38774581648508E-5</c:v>
                </c:pt>
                <c:pt idx="3699">
                  <c:v>-3.38887793119472E-5</c:v>
                </c:pt>
                <c:pt idx="3700">
                  <c:v>-3.3900075116651198E-5</c:v>
                </c:pt>
                <c:pt idx="3701">
                  <c:v>-3.3911345647771202E-5</c:v>
                </c:pt>
                <c:pt idx="3702">
                  <c:v>-3.3922590987817703E-5</c:v>
                </c:pt>
                <c:pt idx="3703">
                  <c:v>-3.3933811175200898E-5</c:v>
                </c:pt>
                <c:pt idx="3704">
                  <c:v>-3.3945006307017301E-5</c:v>
                </c:pt>
                <c:pt idx="3705">
                  <c:v>-3.3956176381986001E-5</c:v>
                </c:pt>
                <c:pt idx="3706">
                  <c:v>-3.3967321520921298E-5</c:v>
                </c:pt>
                <c:pt idx="3707">
                  <c:v>-3.3978441763504601E-5</c:v>
                </c:pt>
                <c:pt idx="3708">
                  <c:v>-3.3989537142885898E-5</c:v>
                </c:pt>
                <c:pt idx="3709">
                  <c:v>-3.4000607777611001E-5</c:v>
                </c:pt>
                <c:pt idx="3710">
                  <c:v>-3.4011653692877901E-5</c:v>
                </c:pt>
                <c:pt idx="3711">
                  <c:v>-3.4022674961843802E-5</c:v>
                </c:pt>
                <c:pt idx="3712">
                  <c:v>-3.4033671609276701E-5</c:v>
                </c:pt>
                <c:pt idx="3713">
                  <c:v>-3.4044643720076803E-5</c:v>
                </c:pt>
                <c:pt idx="3714">
                  <c:v>-3.4055591386349503E-5</c:v>
                </c:pt>
                <c:pt idx="3715">
                  <c:v>-3.4066514615311101E-5</c:v>
                </c:pt>
                <c:pt idx="3716">
                  <c:v>-3.4077413499221502E-5</c:v>
                </c:pt>
                <c:pt idx="3717">
                  <c:v>-3.4088288076497603E-5</c:v>
                </c:pt>
                <c:pt idx="3718">
                  <c:v>-3.4099138426831602E-5</c:v>
                </c:pt>
                <c:pt idx="3719">
                  <c:v>-3.4109964606665101E-5</c:v>
                </c:pt>
                <c:pt idx="3720">
                  <c:v>-3.4120766628545502E-5</c:v>
                </c:pt>
                <c:pt idx="3721">
                  <c:v>-3.41315446386027E-5</c:v>
                </c:pt>
                <c:pt idx="3722">
                  <c:v>-3.4142298619180903E-5</c:v>
                </c:pt>
                <c:pt idx="3723">
                  <c:v>-3.4153028663438501E-5</c:v>
                </c:pt>
                <c:pt idx="3724">
                  <c:v>-3.4163734830849203E-5</c:v>
                </c:pt>
                <c:pt idx="3725">
                  <c:v>-3.4174417174402297E-5</c:v>
                </c:pt>
                <c:pt idx="3726">
                  <c:v>-3.4185075734147901E-5</c:v>
                </c:pt>
                <c:pt idx="3727">
                  <c:v>-3.4195710596292299E-5</c:v>
                </c:pt>
                <c:pt idx="3728">
                  <c:v>-3.4206321796146801E-5</c:v>
                </c:pt>
                <c:pt idx="3729">
                  <c:v>-3.4216909407131799E-5</c:v>
                </c:pt>
                <c:pt idx="3730">
                  <c:v>-3.4227473503204801E-5</c:v>
                </c:pt>
                <c:pt idx="3731">
                  <c:v>-3.4238014086951698E-5</c:v>
                </c:pt>
                <c:pt idx="3732">
                  <c:v>-3.4248531252234303E-5</c:v>
                </c:pt>
                <c:pt idx="3733">
                  <c:v>-3.4259025070198798E-5</c:v>
                </c:pt>
                <c:pt idx="3734">
                  <c:v>-3.4269495574446497E-5</c:v>
                </c:pt>
                <c:pt idx="3735">
                  <c:v>-3.4279942812934801E-5</c:v>
                </c:pt>
                <c:pt idx="3736">
                  <c:v>-3.42903668834036E-5</c:v>
                </c:pt>
                <c:pt idx="3737">
                  <c:v>-3.4300767792706102E-5</c:v>
                </c:pt>
                <c:pt idx="3738">
                  <c:v>-3.4311145636980202E-5</c:v>
                </c:pt>
                <c:pt idx="3739">
                  <c:v>-3.4321500435932303E-5</c:v>
                </c:pt>
                <c:pt idx="3740">
                  <c:v>-3.4331832272825399E-5</c:v>
                </c:pt>
                <c:pt idx="3741">
                  <c:v>-3.4342141202174503E-5</c:v>
                </c:pt>
                <c:pt idx="3742">
                  <c:v>-3.4352427282146702E-5</c:v>
                </c:pt>
                <c:pt idx="3743">
                  <c:v>-3.43626905353534E-5</c:v>
                </c:pt>
                <c:pt idx="3744">
                  <c:v>-3.4372931061932998E-5</c:v>
                </c:pt>
                <c:pt idx="3745">
                  <c:v>-3.4383148889180003E-5</c:v>
                </c:pt>
                <c:pt idx="3746">
                  <c:v>-3.4393344081650698E-5</c:v>
                </c:pt>
                <c:pt idx="3747">
                  <c:v>-3.44035166954188E-5</c:v>
                </c:pt>
                <c:pt idx="3748">
                  <c:v>-3.4413666780809498E-5</c:v>
                </c:pt>
                <c:pt idx="3749">
                  <c:v>-3.4423794399804299E-5</c:v>
                </c:pt>
                <c:pt idx="3750">
                  <c:v>-3.4433899606860902E-5</c:v>
                </c:pt>
                <c:pt idx="3751">
                  <c:v>-3.4443982446687902E-5</c:v>
                </c:pt>
                <c:pt idx="3752">
                  <c:v>-3.4454042974285201E-5</c:v>
                </c:pt>
                <c:pt idx="3753">
                  <c:v>-3.4464081258382402E-5</c:v>
                </c:pt>
                <c:pt idx="3754">
                  <c:v>-3.4474097353027599E-5</c:v>
                </c:pt>
                <c:pt idx="3755">
                  <c:v>-3.4484091280045301E-5</c:v>
                </c:pt>
                <c:pt idx="3756">
                  <c:v>-3.4494063140897999E-5</c:v>
                </c:pt>
                <c:pt idx="3757">
                  <c:v>-3.4504012947951102E-5</c:v>
                </c:pt>
                <c:pt idx="3758">
                  <c:v>-3.4513940772668399E-5</c:v>
                </c:pt>
                <c:pt idx="3759">
                  <c:v>-3.4523846671848999E-5</c:v>
                </c:pt>
                <c:pt idx="3760">
                  <c:v>-3.45337306879548E-5</c:v>
                </c:pt>
                <c:pt idx="3761">
                  <c:v>-3.4543592894141E-5</c:v>
                </c:pt>
                <c:pt idx="3762">
                  <c:v>-3.4553433333398101E-5</c:v>
                </c:pt>
                <c:pt idx="3763">
                  <c:v>-3.4563252048880798E-5</c:v>
                </c:pt>
                <c:pt idx="3764">
                  <c:v>-3.4573049093992397E-5</c:v>
                </c:pt>
                <c:pt idx="3765">
                  <c:v>-3.4582824524579901E-5</c:v>
                </c:pt>
                <c:pt idx="3766">
                  <c:v>-3.4592578421044098E-5</c:v>
                </c:pt>
                <c:pt idx="3767">
                  <c:v>-3.4602310800098099E-5</c:v>
                </c:pt>
                <c:pt idx="3768">
                  <c:v>-3.46120217154058E-5</c:v>
                </c:pt>
                <c:pt idx="3769">
                  <c:v>-3.4621711242111599E-5</c:v>
                </c:pt>
                <c:pt idx="3770">
                  <c:v>-3.4631379412193301E-5</c:v>
                </c:pt>
                <c:pt idx="3771">
                  <c:v>-3.4641026289394201E-5</c:v>
                </c:pt>
                <c:pt idx="3772">
                  <c:v>-3.4650651916712903E-5</c:v>
                </c:pt>
                <c:pt idx="3773">
                  <c:v>-3.4660256356366497E-5</c:v>
                </c:pt>
                <c:pt idx="3774">
                  <c:v>-3.4669839646875197E-5</c:v>
                </c:pt>
                <c:pt idx="3775">
                  <c:v>-3.4679401843936799E-5</c:v>
                </c:pt>
                <c:pt idx="3776">
                  <c:v>-3.4688943005759001E-5</c:v>
                </c:pt>
                <c:pt idx="3777">
                  <c:v>-3.4698463190136398E-5</c:v>
                </c:pt>
                <c:pt idx="3778">
                  <c:v>-3.47079624183453E-5</c:v>
                </c:pt>
                <c:pt idx="3779">
                  <c:v>-3.4717440776458701E-5</c:v>
                </c:pt>
                <c:pt idx="3780">
                  <c:v>-3.4726898292821799E-5</c:v>
                </c:pt>
                <c:pt idx="3781">
                  <c:v>-3.4736335020803099E-5</c:v>
                </c:pt>
                <c:pt idx="3782">
                  <c:v>-3.4745751007499299E-5</c:v>
                </c:pt>
                <c:pt idx="3783">
                  <c:v>-3.4755146333825498E-5</c:v>
                </c:pt>
                <c:pt idx="3784">
                  <c:v>-3.4764521014378899E-5</c:v>
                </c:pt>
                <c:pt idx="3785">
                  <c:v>-3.4773875107630702E-5</c:v>
                </c:pt>
                <c:pt idx="3786">
                  <c:v>-3.4783208666214999E-5</c:v>
                </c:pt>
                <c:pt idx="3787">
                  <c:v>-3.47925217426887E-5</c:v>
                </c:pt>
                <c:pt idx="3788">
                  <c:v>-3.4801814401363297E-5</c:v>
                </c:pt>
                <c:pt idx="3789">
                  <c:v>-3.4811086666520602E-5</c:v>
                </c:pt>
                <c:pt idx="3790">
                  <c:v>-3.4820338602547099E-5</c:v>
                </c:pt>
                <c:pt idx="3791">
                  <c:v>-3.4829570247579898E-5</c:v>
                </c:pt>
                <c:pt idx="3792">
                  <c:v>-3.4838781656205603E-5</c:v>
                </c:pt>
                <c:pt idx="3793">
                  <c:v>-3.4847972863860299E-5</c:v>
                </c:pt>
                <c:pt idx="3794">
                  <c:v>-3.4857143957942201E-5</c:v>
                </c:pt>
                <c:pt idx="3795">
                  <c:v>-3.4866294959935201E-5</c:v>
                </c:pt>
                <c:pt idx="3796">
                  <c:v>-3.4875425926152001E-5</c:v>
                </c:pt>
                <c:pt idx="3797">
                  <c:v>-3.4884536894782498E-5</c:v>
                </c:pt>
                <c:pt idx="3798">
                  <c:v>-3.4893627926674903E-5</c:v>
                </c:pt>
                <c:pt idx="3799">
                  <c:v>-3.4902699058903997E-5</c:v>
                </c:pt>
                <c:pt idx="3800">
                  <c:v>-3.4911750349874403E-5</c:v>
                </c:pt>
                <c:pt idx="3801">
                  <c:v>-3.4920781840025899E-5</c:v>
                </c:pt>
                <c:pt idx="3802">
                  <c:v>-3.4929793580921399E-5</c:v>
                </c:pt>
                <c:pt idx="3803">
                  <c:v>-3.4938785639929099E-5</c:v>
                </c:pt>
                <c:pt idx="3804">
                  <c:v>-3.4947758015285302E-5</c:v>
                </c:pt>
                <c:pt idx="3805">
                  <c:v>-3.4956710810682397E-5</c:v>
                </c:pt>
                <c:pt idx="3806">
                  <c:v>-3.4965644050892202E-5</c:v>
                </c:pt>
                <c:pt idx="3807">
                  <c:v>-3.4974557759181297E-5</c:v>
                </c:pt>
                <c:pt idx="3808">
                  <c:v>-3.49834520094361E-5</c:v>
                </c:pt>
                <c:pt idx="3809">
                  <c:v>-3.49923268745391E-5</c:v>
                </c:pt>
                <c:pt idx="3810">
                  <c:v>-3.5001182356807801E-5</c:v>
                </c:pt>
                <c:pt idx="3811">
                  <c:v>-3.5010018485854698E-5</c:v>
                </c:pt>
                <c:pt idx="3812">
                  <c:v>-3.5018835412516301E-5</c:v>
                </c:pt>
                <c:pt idx="3813">
                  <c:v>-3.5027633044778797E-5</c:v>
                </c:pt>
                <c:pt idx="3814">
                  <c:v>-3.5036411528702501E-5</c:v>
                </c:pt>
                <c:pt idx="3815">
                  <c:v>-3.5045170851786299E-5</c:v>
                </c:pt>
                <c:pt idx="3816">
                  <c:v>-3.5053911113111997E-5</c:v>
                </c:pt>
                <c:pt idx="3817">
                  <c:v>-3.5062632327326199E-5</c:v>
                </c:pt>
                <c:pt idx="3818">
                  <c:v>-3.5071334556938702E-5</c:v>
                </c:pt>
                <c:pt idx="3819">
                  <c:v>-3.5080017830279797E-5</c:v>
                </c:pt>
                <c:pt idx="3820">
                  <c:v>-3.50886822017051E-5</c:v>
                </c:pt>
                <c:pt idx="3821">
                  <c:v>-3.5097327718220101E-5</c:v>
                </c:pt>
                <c:pt idx="3822">
                  <c:v>-3.5105954424034302E-5</c:v>
                </c:pt>
                <c:pt idx="3823">
                  <c:v>-3.5114562372213003E-5</c:v>
                </c:pt>
                <c:pt idx="3824">
                  <c:v>-3.5123151596879102E-5</c:v>
                </c:pt>
                <c:pt idx="3825">
                  <c:v>-3.5131722139479101E-5</c:v>
                </c:pt>
                <c:pt idx="3826">
                  <c:v>-3.5140274054689802E-5</c:v>
                </c:pt>
                <c:pt idx="3827">
                  <c:v>-3.5148807400627398E-5</c:v>
                </c:pt>
                <c:pt idx="3828">
                  <c:v>-3.5157322205415501E-5</c:v>
                </c:pt>
                <c:pt idx="3829">
                  <c:v>-3.5165818516062003E-5</c:v>
                </c:pt>
                <c:pt idx="3830">
                  <c:v>-3.5174296381397498E-5</c:v>
                </c:pt>
                <c:pt idx="3831">
                  <c:v>-3.5182755836867801E-5</c:v>
                </c:pt>
                <c:pt idx="3832">
                  <c:v>-3.5191196935791401E-5</c:v>
                </c:pt>
                <c:pt idx="3833">
                  <c:v>-3.5199619728145401E-5</c:v>
                </c:pt>
                <c:pt idx="3834">
                  <c:v>-3.5208024251618501E-5</c:v>
                </c:pt>
                <c:pt idx="3835">
                  <c:v>-3.5216410542181701E-5</c:v>
                </c:pt>
                <c:pt idx="3836">
                  <c:v>-3.5224778657453897E-5</c:v>
                </c:pt>
                <c:pt idx="3837">
                  <c:v>-3.5233128636389402E-5</c:v>
                </c:pt>
                <c:pt idx="3838">
                  <c:v>-3.5241460521141197E-5</c:v>
                </c:pt>
                <c:pt idx="3839">
                  <c:v>-3.52497743555579E-5</c:v>
                </c:pt>
                <c:pt idx="3840">
                  <c:v>-3.5258070188952503E-5</c:v>
                </c:pt>
                <c:pt idx="3841">
                  <c:v>-3.52663480542049E-5</c:v>
                </c:pt>
                <c:pt idx="3842">
                  <c:v>-3.5274608007048803E-5</c:v>
                </c:pt>
                <c:pt idx="3843">
                  <c:v>-3.5282850104759297E-5</c:v>
                </c:pt>
                <c:pt idx="3844">
                  <c:v>-3.5291074337952303E-5</c:v>
                </c:pt>
                <c:pt idx="3845">
                  <c:v>-3.5299280810354497E-5</c:v>
                </c:pt>
                <c:pt idx="3846">
                  <c:v>-3.53074695360405E-5</c:v>
                </c:pt>
                <c:pt idx="3847">
                  <c:v>-3.53156405631765E-5</c:v>
                </c:pt>
                <c:pt idx="3848">
                  <c:v>-3.5323793914299902E-5</c:v>
                </c:pt>
                <c:pt idx="3849">
                  <c:v>-3.53319296636215E-5</c:v>
                </c:pt>
                <c:pt idx="3850">
                  <c:v>-3.53400478281092E-5</c:v>
                </c:pt>
                <c:pt idx="3851">
                  <c:v>-3.5348148477851902E-5</c:v>
                </c:pt>
                <c:pt idx="3852">
                  <c:v>-3.5356231645258502E-5</c:v>
                </c:pt>
                <c:pt idx="3853">
                  <c:v>-3.5364297360750202E-5</c:v>
                </c:pt>
                <c:pt idx="3854">
                  <c:v>-3.5372345664484001E-5</c:v>
                </c:pt>
                <c:pt idx="3855">
                  <c:v>-3.5380376621559402E-5</c:v>
                </c:pt>
                <c:pt idx="3856">
                  <c:v>-3.5388390262646798E-5</c:v>
                </c:pt>
                <c:pt idx="3857">
                  <c:v>-3.5396386626046097E-5</c:v>
                </c:pt>
                <c:pt idx="3858">
                  <c:v>-3.5404365743997298E-5</c:v>
                </c:pt>
                <c:pt idx="3859">
                  <c:v>-3.54123276778837E-5</c:v>
                </c:pt>
                <c:pt idx="3860">
                  <c:v>-3.5420272473896903E-5</c:v>
                </c:pt>
                <c:pt idx="3861">
                  <c:v>-3.54282001297192E-5</c:v>
                </c:pt>
                <c:pt idx="3862">
                  <c:v>-3.5436110741538102E-5</c:v>
                </c:pt>
                <c:pt idx="3863">
                  <c:v>-3.5444004350527501E-5</c:v>
                </c:pt>
                <c:pt idx="3864">
                  <c:v>-3.5451880928173002E-5</c:v>
                </c:pt>
                <c:pt idx="3865">
                  <c:v>-3.5459740581782802E-5</c:v>
                </c:pt>
                <c:pt idx="3866">
                  <c:v>-3.5467583331110803E-5</c:v>
                </c:pt>
                <c:pt idx="3867">
                  <c:v>-3.54754092213378E-5</c:v>
                </c:pt>
                <c:pt idx="3868">
                  <c:v>-3.5483218294849399E-5</c:v>
                </c:pt>
                <c:pt idx="3869">
                  <c:v>-3.5491010596322799E-5</c:v>
                </c:pt>
                <c:pt idx="3870">
                  <c:v>-3.5498786145267202E-5</c:v>
                </c:pt>
                <c:pt idx="3871">
                  <c:v>-3.5506544996887397E-5</c:v>
                </c:pt>
                <c:pt idx="3872">
                  <c:v>-3.5514287185332602E-5</c:v>
                </c:pt>
                <c:pt idx="3873">
                  <c:v>-3.5522012782072801E-5</c:v>
                </c:pt>
                <c:pt idx="3874">
                  <c:v>-3.5529721773543498E-5</c:v>
                </c:pt>
                <c:pt idx="3875">
                  <c:v>-3.5537414237026302E-5</c:v>
                </c:pt>
                <c:pt idx="3876">
                  <c:v>-3.55450902168437E-5</c:v>
                </c:pt>
                <c:pt idx="3877">
                  <c:v>-3.5552749722674799E-5</c:v>
                </c:pt>
                <c:pt idx="3878">
                  <c:v>-3.5560392818915503E-5</c:v>
                </c:pt>
                <c:pt idx="3879">
                  <c:v>-3.5568019542256501E-5</c:v>
                </c:pt>
                <c:pt idx="3880">
                  <c:v>-3.5575629925784099E-5</c:v>
                </c:pt>
                <c:pt idx="3881">
                  <c:v>-3.5583223984629497E-5</c:v>
                </c:pt>
                <c:pt idx="3882">
                  <c:v>-3.5590801822184403E-5</c:v>
                </c:pt>
                <c:pt idx="3883">
                  <c:v>-3.5598363428689799E-5</c:v>
                </c:pt>
                <c:pt idx="3884">
                  <c:v>-3.56059088494352E-5</c:v>
                </c:pt>
                <c:pt idx="3885">
                  <c:v>-3.5613438133473803E-5</c:v>
                </c:pt>
                <c:pt idx="3886">
                  <c:v>-3.5620951325410701E-5</c:v>
                </c:pt>
                <c:pt idx="3887">
                  <c:v>-3.5628448449792998E-5</c:v>
                </c:pt>
                <c:pt idx="3888">
                  <c:v>-3.56359295313061E-5</c:v>
                </c:pt>
                <c:pt idx="3889">
                  <c:v>-3.5643394653874302E-5</c:v>
                </c:pt>
                <c:pt idx="3890">
                  <c:v>-3.56508438123589E-5</c:v>
                </c:pt>
                <c:pt idx="3891">
                  <c:v>-3.56582770676911E-5</c:v>
                </c:pt>
                <c:pt idx="3892">
                  <c:v>-3.5665694448096702E-5</c:v>
                </c:pt>
                <c:pt idx="3893">
                  <c:v>-3.5673096008311201E-5</c:v>
                </c:pt>
                <c:pt idx="3894">
                  <c:v>-3.5680481771706097E-5</c:v>
                </c:pt>
                <c:pt idx="3895">
                  <c:v>-3.5687851788041297E-5</c:v>
                </c:pt>
                <c:pt idx="3896">
                  <c:v>-3.5695206084047E-5</c:v>
                </c:pt>
                <c:pt idx="3897">
                  <c:v>-3.57025447108633E-5</c:v>
                </c:pt>
                <c:pt idx="3898">
                  <c:v>-3.5709867673504402E-5</c:v>
                </c:pt>
                <c:pt idx="3899">
                  <c:v>-3.5717175047334297E-5</c:v>
                </c:pt>
                <c:pt idx="3900">
                  <c:v>-3.5724466874895398E-5</c:v>
                </c:pt>
                <c:pt idx="3901">
                  <c:v>-3.57317431487296E-5</c:v>
                </c:pt>
                <c:pt idx="3902">
                  <c:v>-3.5739003934438202E-5</c:v>
                </c:pt>
                <c:pt idx="3903">
                  <c:v>-3.5746249298910901E-5</c:v>
                </c:pt>
                <c:pt idx="3904">
                  <c:v>-3.5753479201645699E-5</c:v>
                </c:pt>
                <c:pt idx="3905">
                  <c:v>-3.5760693751292101E-5</c:v>
                </c:pt>
                <c:pt idx="3906">
                  <c:v>-3.5767892984007701E-5</c:v>
                </c:pt>
                <c:pt idx="3907">
                  <c:v>-3.5775076878080699E-5</c:v>
                </c:pt>
                <c:pt idx="3908">
                  <c:v>-3.5782245521526697E-5</c:v>
                </c:pt>
                <c:pt idx="3909">
                  <c:v>-3.5789398927741297E-5</c:v>
                </c:pt>
                <c:pt idx="3910">
                  <c:v>-3.5796537163941102E-5</c:v>
                </c:pt>
                <c:pt idx="3911">
                  <c:v>-3.5803660219015501E-5</c:v>
                </c:pt>
                <c:pt idx="3912">
                  <c:v>-3.5810768173672497E-5</c:v>
                </c:pt>
                <c:pt idx="3913">
                  <c:v>-3.5817861031095299E-5</c:v>
                </c:pt>
                <c:pt idx="3914">
                  <c:v>-3.5824938858416799E-5</c:v>
                </c:pt>
                <c:pt idx="3915">
                  <c:v>-3.5832001658833903E-5</c:v>
                </c:pt>
                <c:pt idx="3916">
                  <c:v>-3.5839049483270502E-5</c:v>
                </c:pt>
                <c:pt idx="3917">
                  <c:v>-3.5846082387766702E-5</c:v>
                </c:pt>
                <c:pt idx="3918">
                  <c:v>-3.5853100393192197E-5</c:v>
                </c:pt>
                <c:pt idx="3919">
                  <c:v>-3.5860103507584203E-5</c:v>
                </c:pt>
                <c:pt idx="3920">
                  <c:v>-3.5867091816690299E-5</c:v>
                </c:pt>
                <c:pt idx="3921">
                  <c:v>-3.5874065332784703E-5</c:v>
                </c:pt>
                <c:pt idx="3922">
                  <c:v>-3.5881024082494798E-5</c:v>
                </c:pt>
                <c:pt idx="3923">
                  <c:v>-3.5887968118733201E-5</c:v>
                </c:pt>
                <c:pt idx="3924">
                  <c:v>-3.5894897455021403E-5</c:v>
                </c:pt>
                <c:pt idx="3925">
                  <c:v>-3.5901812142824902E-5</c:v>
                </c:pt>
                <c:pt idx="3926">
                  <c:v>-3.5908712202985601E-5</c:v>
                </c:pt>
                <c:pt idx="3927">
                  <c:v>-3.59155977118317E-5</c:v>
                </c:pt>
                <c:pt idx="3928">
                  <c:v>-3.5922468671920303E-5</c:v>
                </c:pt>
                <c:pt idx="3929">
                  <c:v>-3.5929325108676702E-5</c:v>
                </c:pt>
                <c:pt idx="3930">
                  <c:v>-3.5936167060605397E-5</c:v>
                </c:pt>
                <c:pt idx="3931">
                  <c:v>-3.5942994602312899E-5</c:v>
                </c:pt>
                <c:pt idx="3932">
                  <c:v>-3.5949807712791701E-5</c:v>
                </c:pt>
                <c:pt idx="3933">
                  <c:v>-3.5956606456738397E-5</c:v>
                </c:pt>
                <c:pt idx="3934">
                  <c:v>-3.5963390859587603E-5</c:v>
                </c:pt>
                <c:pt idx="3935">
                  <c:v>-3.5970160974335901E-5</c:v>
                </c:pt>
                <c:pt idx="3936">
                  <c:v>-3.5976916813384802E-5</c:v>
                </c:pt>
                <c:pt idx="3937">
                  <c:v>-3.59836584122262E-5</c:v>
                </c:pt>
                <c:pt idx="3938">
                  <c:v>-3.5990385826684003E-5</c:v>
                </c:pt>
                <c:pt idx="3939">
                  <c:v>-3.5997099071618498E-5</c:v>
                </c:pt>
                <c:pt idx="3940">
                  <c:v>-3.60037981901115E-5</c:v>
                </c:pt>
                <c:pt idx="3941">
                  <c:v>-3.60104832081247E-5</c:v>
                </c:pt>
                <c:pt idx="3942">
                  <c:v>-3.6017154181780703E-5</c:v>
                </c:pt>
                <c:pt idx="3943">
                  <c:v>-3.6023811091280501E-5</c:v>
                </c:pt>
                <c:pt idx="3944">
                  <c:v>-3.6030454028767801E-5</c:v>
                </c:pt>
                <c:pt idx="3945">
                  <c:v>-3.60370830009995E-5</c:v>
                </c:pt>
                <c:pt idx="3946">
                  <c:v>-3.6043698051885603E-5</c:v>
                </c:pt>
                <c:pt idx="3947">
                  <c:v>-3.6050299213332803E-5</c:v>
                </c:pt>
                <c:pt idx="3948">
                  <c:v>-3.60568864907943E-5</c:v>
                </c:pt>
                <c:pt idx="3949">
                  <c:v>-3.6063459966167297E-5</c:v>
                </c:pt>
                <c:pt idx="3950">
                  <c:v>-3.6070019644077298E-5</c:v>
                </c:pt>
                <c:pt idx="3951">
                  <c:v>-3.6076565544049801E-5</c:v>
                </c:pt>
                <c:pt idx="3952">
                  <c:v>-3.6083097729138401E-5</c:v>
                </c:pt>
                <c:pt idx="3953">
                  <c:v>-3.6089616228118798E-5</c:v>
                </c:pt>
                <c:pt idx="3954">
                  <c:v>-3.6096121034544401E-5</c:v>
                </c:pt>
                <c:pt idx="3955">
                  <c:v>-3.6102612242258499E-5</c:v>
                </c:pt>
                <c:pt idx="3956">
                  <c:v>-3.6109089829652102E-5</c:v>
                </c:pt>
                <c:pt idx="3957">
                  <c:v>-3.6115553889223802E-5</c:v>
                </c:pt>
                <c:pt idx="3958">
                  <c:v>-3.6122004400430497E-5</c:v>
                </c:pt>
                <c:pt idx="3959">
                  <c:v>-3.6128441397358799E-5</c:v>
                </c:pt>
                <c:pt idx="3960">
                  <c:v>-3.6134864963417002E-5</c:v>
                </c:pt>
                <c:pt idx="3961">
                  <c:v>-3.6141275082293497E-5</c:v>
                </c:pt>
                <c:pt idx="3962">
                  <c:v>-3.6147671779930299E-5</c:v>
                </c:pt>
                <c:pt idx="3963">
                  <c:v>-3.6154055122571499E-5</c:v>
                </c:pt>
                <c:pt idx="3964">
                  <c:v>-3.6160425141776797E-5</c:v>
                </c:pt>
                <c:pt idx="3965">
                  <c:v>-3.6166781832192498E-5</c:v>
                </c:pt>
                <c:pt idx="3966">
                  <c:v>-3.6173125272796897E-5</c:v>
                </c:pt>
                <c:pt idx="3967">
                  <c:v>-3.6179455449088702E-5</c:v>
                </c:pt>
                <c:pt idx="3968">
                  <c:v>-3.6185772447164697E-5</c:v>
                </c:pt>
                <c:pt idx="3969">
                  <c:v>-3.6192076245654303E-5</c:v>
                </c:pt>
                <c:pt idx="3970">
                  <c:v>-3.6198366906549598E-5</c:v>
                </c:pt>
                <c:pt idx="3971">
                  <c:v>-3.62046444326505E-5</c:v>
                </c:pt>
                <c:pt idx="3972">
                  <c:v>-3.6210908900955998E-5</c:v>
                </c:pt>
                <c:pt idx="3973">
                  <c:v>-3.6217160314902903E-5</c:v>
                </c:pt>
                <c:pt idx="3974">
                  <c:v>-3.6223398705003199E-5</c:v>
                </c:pt>
                <c:pt idx="3975">
                  <c:v>-3.6229624103431602E-5</c:v>
                </c:pt>
                <c:pt idx="3976">
                  <c:v>-3.6235836537373898E-5</c:v>
                </c:pt>
                <c:pt idx="3977">
                  <c:v>-3.6242036042488299E-5</c:v>
                </c:pt>
                <c:pt idx="3978">
                  <c:v>-3.6248222672978298E-5</c:v>
                </c:pt>
                <c:pt idx="3979">
                  <c:v>-3.6254396425985899E-5</c:v>
                </c:pt>
                <c:pt idx="3980">
                  <c:v>-3.6260557348328597E-5</c:v>
                </c:pt>
                <c:pt idx="3981">
                  <c:v>-3.62667054697602E-5</c:v>
                </c:pt>
                <c:pt idx="3982">
                  <c:v>-3.6272840816033499E-5</c:v>
                </c:pt>
                <c:pt idx="3983">
                  <c:v>-3.6278963418262099E-5</c:v>
                </c:pt>
                <c:pt idx="3984">
                  <c:v>-3.6285073318110598E-5</c:v>
                </c:pt>
                <c:pt idx="3985">
                  <c:v>-3.6291170514479999E-5</c:v>
                </c:pt>
                <c:pt idx="3986">
                  <c:v>-3.6297255080572301E-5</c:v>
                </c:pt>
                <c:pt idx="3987">
                  <c:v>-3.63033270311934E-5</c:v>
                </c:pt>
                <c:pt idx="3988">
                  <c:v>-3.6309386363541001E-5</c:v>
                </c:pt>
                <c:pt idx="3989">
                  <c:v>-3.63154331620765E-5</c:v>
                </c:pt>
                <c:pt idx="3990">
                  <c:v>-3.6321467418090703E-5</c:v>
                </c:pt>
                <c:pt idx="3991">
                  <c:v>-3.6327489183004799E-5</c:v>
                </c:pt>
                <c:pt idx="3992">
                  <c:v>-3.6333498479582697E-5</c:v>
                </c:pt>
                <c:pt idx="3993">
                  <c:v>-3.6339495327724101E-5</c:v>
                </c:pt>
                <c:pt idx="3994">
                  <c:v>-3.6345479767212102E-5</c:v>
                </c:pt>
                <c:pt idx="3995">
                  <c:v>-3.63514518226283E-5</c:v>
                </c:pt>
                <c:pt idx="3996">
                  <c:v>-3.6357411525697299E-5</c:v>
                </c:pt>
                <c:pt idx="3997">
                  <c:v>-3.6363358915720499E-5</c:v>
                </c:pt>
                <c:pt idx="3998">
                  <c:v>-3.6369294036736498E-5</c:v>
                </c:pt>
                <c:pt idx="3999">
                  <c:v>-3.6375216853133198E-5</c:v>
                </c:pt>
                <c:pt idx="4000">
                  <c:v>-3.63811274489391E-5</c:v>
                </c:pt>
                <c:pt idx="4001">
                  <c:v>-3.6387025843454298E-5</c:v>
                </c:pt>
                <c:pt idx="4002">
                  <c:v>-3.6392912054849803E-5</c:v>
                </c:pt>
                <c:pt idx="4003">
                  <c:v>-3.6398786132625298E-5</c:v>
                </c:pt>
                <c:pt idx="4004">
                  <c:v>-3.6404648087705103E-5</c:v>
                </c:pt>
                <c:pt idx="4005">
                  <c:v>-3.6410497950587799E-5</c:v>
                </c:pt>
                <c:pt idx="4006">
                  <c:v>-3.64163357609801E-5</c:v>
                </c:pt>
                <c:pt idx="4007">
                  <c:v>-3.6422161550517102E-5</c:v>
                </c:pt>
                <c:pt idx="4008">
                  <c:v>-3.6427975325212997E-5</c:v>
                </c:pt>
                <c:pt idx="4009">
                  <c:v>-3.6433777103656199E-5</c:v>
                </c:pt>
                <c:pt idx="4010">
                  <c:v>-3.6439566977046402E-5</c:v>
                </c:pt>
                <c:pt idx="4011">
                  <c:v>-3.6445344921883198E-5</c:v>
                </c:pt>
                <c:pt idx="4012">
                  <c:v>-3.6451110989229201E-5</c:v>
                </c:pt>
                <c:pt idx="4013">
                  <c:v>-3.6456865168284099E-5</c:v>
                </c:pt>
                <c:pt idx="4014">
                  <c:v>-3.6462607532425298E-5</c:v>
                </c:pt>
                <c:pt idx="4015">
                  <c:v>-3.6468338086286198E-5</c:v>
                </c:pt>
                <c:pt idx="4016">
                  <c:v>-3.6474056872070797E-5</c:v>
                </c:pt>
                <c:pt idx="4017">
                  <c:v>-3.6479763909742301E-5</c:v>
                </c:pt>
                <c:pt idx="4018">
                  <c:v>-3.6485459240117601E-5</c:v>
                </c:pt>
                <c:pt idx="4019">
                  <c:v>-3.6491142876205699E-5</c:v>
                </c:pt>
                <c:pt idx="4020">
                  <c:v>-3.6496814830251901E-5</c:v>
                </c:pt>
                <c:pt idx="4021">
                  <c:v>-3.65024751486226E-5</c:v>
                </c:pt>
                <c:pt idx="4022">
                  <c:v>-3.6508123889270299E-5</c:v>
                </c:pt>
                <c:pt idx="4023">
                  <c:v>-3.6513761017355098E-5</c:v>
                </c:pt>
                <c:pt idx="4024">
                  <c:v>-3.6519386623079899E-5</c:v>
                </c:pt>
                <c:pt idx="4025">
                  <c:v>-3.65250006785844E-5</c:v>
                </c:pt>
                <c:pt idx="4026">
                  <c:v>-3.6530603241435202E-5</c:v>
                </c:pt>
                <c:pt idx="4027">
                  <c:v>-3.6536194337375399E-5</c:v>
                </c:pt>
                <c:pt idx="4028">
                  <c:v>-3.6541774018289602E-5</c:v>
                </c:pt>
                <c:pt idx="4029">
                  <c:v>-3.6547342248811303E-5</c:v>
                </c:pt>
                <c:pt idx="4030">
                  <c:v>-3.6552899079787201E-5</c:v>
                </c:pt>
                <c:pt idx="4031">
                  <c:v>-3.6558444583105998E-5</c:v>
                </c:pt>
                <c:pt idx="4032">
                  <c:v>-3.6563978724565397E-5</c:v>
                </c:pt>
                <c:pt idx="4033">
                  <c:v>-3.6569501572672801E-5</c:v>
                </c:pt>
                <c:pt idx="4034">
                  <c:v>-3.6575013130059399E-5</c:v>
                </c:pt>
                <c:pt idx="4035">
                  <c:v>-3.6580513457982802E-5</c:v>
                </c:pt>
                <c:pt idx="4036">
                  <c:v>-3.6586002539505097E-5</c:v>
                </c:pt>
                <c:pt idx="4037">
                  <c:v>-3.6591480419498999E-5</c:v>
                </c:pt>
                <c:pt idx="4038">
                  <c:v>-3.6596947138731099E-5</c:v>
                </c:pt>
                <c:pt idx="4039">
                  <c:v>-3.6602402706783901E-5</c:v>
                </c:pt>
                <c:pt idx="4040">
                  <c:v>-3.6607847145803001E-5</c:v>
                </c:pt>
                <c:pt idx="4041">
                  <c:v>-3.6613280482246E-5</c:v>
                </c:pt>
                <c:pt idx="4042">
                  <c:v>-3.661870277719E-5</c:v>
                </c:pt>
                <c:pt idx="4043">
                  <c:v>-3.6624114007382203E-5</c:v>
                </c:pt>
                <c:pt idx="4044">
                  <c:v>-3.6629514231171199E-5</c:v>
                </c:pt>
                <c:pt idx="4045">
                  <c:v>-3.6634903458786802E-5</c:v>
                </c:pt>
                <c:pt idx="4046">
                  <c:v>-3.6640281716531201E-5</c:v>
                </c:pt>
                <c:pt idx="4047">
                  <c:v>-3.6645649053625101E-5</c:v>
                </c:pt>
                <c:pt idx="4048">
                  <c:v>-3.6651005468298501E-5</c:v>
                </c:pt>
                <c:pt idx="4049">
                  <c:v>-3.6656350995663899E-5</c:v>
                </c:pt>
                <c:pt idx="4050">
                  <c:v>-3.6661685664328598E-5</c:v>
                </c:pt>
                <c:pt idx="4051">
                  <c:v>-3.66670094937069E-5</c:v>
                </c:pt>
                <c:pt idx="4052">
                  <c:v>-3.66723225324926E-5</c:v>
                </c:pt>
                <c:pt idx="4053">
                  <c:v>-3.6677624768104501E-5</c:v>
                </c:pt>
                <c:pt idx="4054">
                  <c:v>-3.6682916272339203E-5</c:v>
                </c:pt>
                <c:pt idx="4055">
                  <c:v>-3.6688197021159497E-5</c:v>
                </c:pt>
                <c:pt idx="4056">
                  <c:v>-3.66934670717632E-5</c:v>
                </c:pt>
                <c:pt idx="4057">
                  <c:v>-3.6698726420408797E-5</c:v>
                </c:pt>
                <c:pt idx="4058">
                  <c:v>-3.6703975125851299E-5</c:v>
                </c:pt>
                <c:pt idx="4059">
                  <c:v>-3.6709213224637101E-5</c:v>
                </c:pt>
                <c:pt idx="4060">
                  <c:v>-3.6714440672368599E-5</c:v>
                </c:pt>
                <c:pt idx="4061">
                  <c:v>-3.6719657586982498E-5</c:v>
                </c:pt>
                <c:pt idx="4062">
                  <c:v>-3.67248639151571E-5</c:v>
                </c:pt>
                <c:pt idx="4063">
                  <c:v>-3.6730059711739299E-5</c:v>
                </c:pt>
                <c:pt idx="4064">
                  <c:v>-3.6735245022799501E-5</c:v>
                </c:pt>
                <c:pt idx="4065">
                  <c:v>-3.6740419820235098E-5</c:v>
                </c:pt>
                <c:pt idx="4066">
                  <c:v>-3.67455841944505E-5</c:v>
                </c:pt>
                <c:pt idx="4067">
                  <c:v>-3.6750738107359099E-5</c:v>
                </c:pt>
                <c:pt idx="4068">
                  <c:v>-3.6755881637833197E-5</c:v>
                </c:pt>
                <c:pt idx="4069">
                  <c:v>-3.6761014778631799E-5</c:v>
                </c:pt>
                <c:pt idx="4070">
                  <c:v>-3.67661375516169E-5</c:v>
                </c:pt>
                <c:pt idx="4071">
                  <c:v>-3.6771249999479503E-5</c:v>
                </c:pt>
                <c:pt idx="4072">
                  <c:v>-3.6776352128174202E-5</c:v>
                </c:pt>
                <c:pt idx="4073">
                  <c:v>-3.6781443970997497E-5</c:v>
                </c:pt>
                <c:pt idx="4074">
                  <c:v>-3.6786525574663099E-5</c:v>
                </c:pt>
                <c:pt idx="4075">
                  <c:v>-3.67915969288641E-5</c:v>
                </c:pt>
                <c:pt idx="4076">
                  <c:v>-3.6796658057824098E-5</c:v>
                </c:pt>
                <c:pt idx="4077">
                  <c:v>-3.6801709000454899E-5</c:v>
                </c:pt>
                <c:pt idx="4078">
                  <c:v>-3.6806749793753703E-5</c:v>
                </c:pt>
                <c:pt idx="4079">
                  <c:v>-3.6811780421394999E-5</c:v>
                </c:pt>
                <c:pt idx="4080">
                  <c:v>-3.68168009639241E-5</c:v>
                </c:pt>
                <c:pt idx="4081">
                  <c:v>-3.6821811390780402E-5</c:v>
                </c:pt>
                <c:pt idx="4082">
                  <c:v>-3.6826811785141301E-5</c:v>
                </c:pt>
                <c:pt idx="4083">
                  <c:v>-3.6831802086021001E-5</c:v>
                </c:pt>
                <c:pt idx="4084">
                  <c:v>-3.6836782396562703E-5</c:v>
                </c:pt>
                <c:pt idx="4085">
                  <c:v>-3.6841752712012601E-5</c:v>
                </c:pt>
                <c:pt idx="4086">
                  <c:v>-3.68467130160968E-5</c:v>
                </c:pt>
                <c:pt idx="4087">
                  <c:v>-3.6851663385108399E-5</c:v>
                </c:pt>
                <c:pt idx="4088">
                  <c:v>-3.68566038352477E-5</c:v>
                </c:pt>
                <c:pt idx="4089">
                  <c:v>-3.6861534372433501E-5</c:v>
                </c:pt>
                <c:pt idx="4090">
                  <c:v>-3.6866455030192402E-5</c:v>
                </c:pt>
                <c:pt idx="4091">
                  <c:v>-3.6871365828478099E-5</c:v>
                </c:pt>
                <c:pt idx="4092">
                  <c:v>-3.6876266794010601E-5</c:v>
                </c:pt>
                <c:pt idx="4093">
                  <c:v>-3.6881157954444197E-5</c:v>
                </c:pt>
                <c:pt idx="4094">
                  <c:v>-3.6886039313392797E-5</c:v>
                </c:pt>
                <c:pt idx="4095">
                  <c:v>-3.68909109026623E-5</c:v>
                </c:pt>
                <c:pt idx="4096">
                  <c:v>-3.6895772750126601E-5</c:v>
                </c:pt>
                <c:pt idx="4097">
                  <c:v>-3.6900624911287501E-5</c:v>
                </c:pt>
                <c:pt idx="4098">
                  <c:v>-3.6905467345179998E-5</c:v>
                </c:pt>
                <c:pt idx="4099">
                  <c:v>-3.6910300106076299E-5</c:v>
                </c:pt>
                <c:pt idx="4100">
                  <c:v>-3.6915123220454898E-5</c:v>
                </c:pt>
                <c:pt idx="4101">
                  <c:v>-3.6919936680849702E-5</c:v>
                </c:pt>
                <c:pt idx="4102">
                  <c:v>-3.6924740566216899E-5</c:v>
                </c:pt>
                <c:pt idx="4103">
                  <c:v>-3.6929534850605101E-5</c:v>
                </c:pt>
                <c:pt idx="4104">
                  <c:v>-3.6934319564947898E-5</c:v>
                </c:pt>
                <c:pt idx="4105">
                  <c:v>-3.6939094779435202E-5</c:v>
                </c:pt>
                <c:pt idx="4106">
                  <c:v>-3.6943860461330302E-5</c:v>
                </c:pt>
                <c:pt idx="4107">
                  <c:v>-3.6948616616186102E-5</c:v>
                </c:pt>
                <c:pt idx="4108">
                  <c:v>-3.6953363316810803E-5</c:v>
                </c:pt>
                <c:pt idx="4109">
                  <c:v>-3.69581005718754E-5</c:v>
                </c:pt>
                <c:pt idx="4110">
                  <c:v>-3.6962828397632198E-5</c:v>
                </c:pt>
                <c:pt idx="4111">
                  <c:v>-3.6967546816814898E-5</c:v>
                </c:pt>
                <c:pt idx="4112">
                  <c:v>-3.6972255830274301E-5</c:v>
                </c:pt>
                <c:pt idx="4113">
                  <c:v>-3.6976955521612103E-5</c:v>
                </c:pt>
                <c:pt idx="4114">
                  <c:v>-3.6981645843347603E-5</c:v>
                </c:pt>
                <c:pt idx="4115">
                  <c:v>-3.6986326867453197E-5</c:v>
                </c:pt>
                <c:pt idx="4116">
                  <c:v>-3.6990998574327803E-5</c:v>
                </c:pt>
                <c:pt idx="4117">
                  <c:v>-3.69956610183985E-5</c:v>
                </c:pt>
                <c:pt idx="4118">
                  <c:v>-3.7000314205114101E-5</c:v>
                </c:pt>
                <c:pt idx="4119">
                  <c:v>-3.70049581577108E-5</c:v>
                </c:pt>
                <c:pt idx="4120">
                  <c:v>-3.7009592901352598E-5</c:v>
                </c:pt>
                <c:pt idx="4121">
                  <c:v>-3.7014218459133502E-5</c:v>
                </c:pt>
                <c:pt idx="4122">
                  <c:v>-3.7018834833044102E-5</c:v>
                </c:pt>
                <c:pt idx="4123">
                  <c:v>-3.7023442067670299E-5</c:v>
                </c:pt>
                <c:pt idx="4124">
                  <c:v>-3.7028040191769399E-5</c:v>
                </c:pt>
                <c:pt idx="4125">
                  <c:v>-3.7032629208886098E-5</c:v>
                </c:pt>
                <c:pt idx="4126">
                  <c:v>-3.7037209134252198E-5</c:v>
                </c:pt>
                <c:pt idx="4127">
                  <c:v>-3.7041779997451597E-5</c:v>
                </c:pt>
                <c:pt idx="4128">
                  <c:v>-3.7046341831944197E-5</c:v>
                </c:pt>
                <c:pt idx="4129">
                  <c:v>-3.7050894634023898E-5</c:v>
                </c:pt>
                <c:pt idx="4130">
                  <c:v>-3.7055438444322803E-5</c:v>
                </c:pt>
                <c:pt idx="4131">
                  <c:v>-3.7059973279434598E-5</c:v>
                </c:pt>
                <c:pt idx="4132">
                  <c:v>-3.7064499144751603E-5</c:v>
                </c:pt>
                <c:pt idx="4133">
                  <c:v>-3.7069016083126903E-5</c:v>
                </c:pt>
                <c:pt idx="4134">
                  <c:v>-3.7073524109973299E-5</c:v>
                </c:pt>
                <c:pt idx="4135">
                  <c:v>-3.7078023254195302E-5</c:v>
                </c:pt>
                <c:pt idx="4136">
                  <c:v>-3.7082513511910201E-5</c:v>
                </c:pt>
                <c:pt idx="4137">
                  <c:v>-3.7086994912386997E-5</c:v>
                </c:pt>
                <c:pt idx="4138">
                  <c:v>-3.7091467498493003E-5</c:v>
                </c:pt>
                <c:pt idx="4139">
                  <c:v>-3.70959312435874E-5</c:v>
                </c:pt>
                <c:pt idx="4140">
                  <c:v>-3.7100386219297003E-5</c:v>
                </c:pt>
                <c:pt idx="4141">
                  <c:v>-3.7104832421646399E-5</c:v>
                </c:pt>
                <c:pt idx="4142">
                  <c:v>-3.7109269874089303E-5</c:v>
                </c:pt>
                <c:pt idx="4143">
                  <c:v>-3.7113698586704701E-5</c:v>
                </c:pt>
                <c:pt idx="4144">
                  <c:v>-3.7118118594272097E-5</c:v>
                </c:pt>
                <c:pt idx="4145">
                  <c:v>-3.7122529918208897E-5</c:v>
                </c:pt>
                <c:pt idx="4146">
                  <c:v>-3.7126932596656797E-5</c:v>
                </c:pt>
                <c:pt idx="4147">
                  <c:v>-3.7131326578792201E-5</c:v>
                </c:pt>
                <c:pt idx="4148">
                  <c:v>-3.7135711959623502E-5</c:v>
                </c:pt>
                <c:pt idx="4149">
                  <c:v>-3.7140088698683001E-5</c:v>
                </c:pt>
                <c:pt idx="4150">
                  <c:v>-3.7144456887163203E-5</c:v>
                </c:pt>
                <c:pt idx="4151">
                  <c:v>-3.71488165071997E-5</c:v>
                </c:pt>
                <c:pt idx="4152">
                  <c:v>-3.7153167559802901E-5</c:v>
                </c:pt>
                <c:pt idx="4153">
                  <c:v>-3.7157510079943598E-5</c:v>
                </c:pt>
                <c:pt idx="4154">
                  <c:v>-3.7161844096152701E-5</c:v>
                </c:pt>
                <c:pt idx="4155">
                  <c:v>-3.7166169604847402E-5</c:v>
                </c:pt>
                <c:pt idx="4156">
                  <c:v>-3.7170486665486201E-5</c:v>
                </c:pt>
                <c:pt idx="4157">
                  <c:v>-3.7174795286368797E-5</c:v>
                </c:pt>
                <c:pt idx="4158">
                  <c:v>-3.7179095458542998E-5</c:v>
                </c:pt>
                <c:pt idx="4159">
                  <c:v>-3.7183387208781402E-5</c:v>
                </c:pt>
                <c:pt idx="4160">
                  <c:v>-3.7187670584631899E-5</c:v>
                </c:pt>
                <c:pt idx="4161">
                  <c:v>-3.7191945575895101E-5</c:v>
                </c:pt>
                <c:pt idx="4162">
                  <c:v>-3.71962122213464E-5</c:v>
                </c:pt>
                <c:pt idx="4163">
                  <c:v>-3.7200470506599003E-5</c:v>
                </c:pt>
                <c:pt idx="4164">
                  <c:v>-3.7204720506247098E-5</c:v>
                </c:pt>
                <c:pt idx="4165">
                  <c:v>-3.7208962186596403E-5</c:v>
                </c:pt>
                <c:pt idx="4166">
                  <c:v>-3.7213195606769102E-5</c:v>
                </c:pt>
                <c:pt idx="4167">
                  <c:v>-3.7217420778683997E-5</c:v>
                </c:pt>
                <c:pt idx="4168">
                  <c:v>-3.7221637700601101E-5</c:v>
                </c:pt>
                <c:pt idx="4169">
                  <c:v>-3.72258464069889E-5</c:v>
                </c:pt>
                <c:pt idx="4170">
                  <c:v>-3.7230046894778602E-5</c:v>
                </c:pt>
                <c:pt idx="4171">
                  <c:v>-3.7234239212100902E-5</c:v>
                </c:pt>
                <c:pt idx="4172">
                  <c:v>-3.7238423375761002E-5</c:v>
                </c:pt>
                <c:pt idx="4173">
                  <c:v>-3.7242599400016797E-5</c:v>
                </c:pt>
                <c:pt idx="4174">
                  <c:v>-3.7246767269009601E-5</c:v>
                </c:pt>
                <c:pt idx="4175">
                  <c:v>-3.7250927037269998E-5</c:v>
                </c:pt>
                <c:pt idx="4176">
                  <c:v>-3.7255078747628103E-5</c:v>
                </c:pt>
                <c:pt idx="4177">
                  <c:v>-3.7259222373956201E-5</c:v>
                </c:pt>
                <c:pt idx="4178">
                  <c:v>-3.7263357935371499E-5</c:v>
                </c:pt>
                <c:pt idx="4179">
                  <c:v>-3.7267485469040301E-5</c:v>
                </c:pt>
                <c:pt idx="4180">
                  <c:v>-3.7271604995918498E-5</c:v>
                </c:pt>
                <c:pt idx="4181">
                  <c:v>-3.7275716521587097E-5</c:v>
                </c:pt>
                <c:pt idx="4182">
                  <c:v>-3.7279820099204902E-5</c:v>
                </c:pt>
                <c:pt idx="4183">
                  <c:v>-3.7283915675835098E-5</c:v>
                </c:pt>
                <c:pt idx="4184">
                  <c:v>-3.7288003323444499E-5</c:v>
                </c:pt>
                <c:pt idx="4185">
                  <c:v>-3.72920830547915E-5</c:v>
                </c:pt>
                <c:pt idx="4186">
                  <c:v>-3.7296154866495099E-5</c:v>
                </c:pt>
                <c:pt idx="4187">
                  <c:v>-3.7300218790951399E-5</c:v>
                </c:pt>
                <c:pt idx="4188">
                  <c:v>-3.7304274885573797E-5</c:v>
                </c:pt>
                <c:pt idx="4189">
                  <c:v>-3.7308323118211701E-5</c:v>
                </c:pt>
                <c:pt idx="4190">
                  <c:v>-3.73123634878711E-5</c:v>
                </c:pt>
                <c:pt idx="4191">
                  <c:v>-3.73163960934605E-5</c:v>
                </c:pt>
                <c:pt idx="4192">
                  <c:v>-3.7320420861426697E-5</c:v>
                </c:pt>
                <c:pt idx="4193">
                  <c:v>-3.7324437853783501E-5</c:v>
                </c:pt>
                <c:pt idx="4194">
                  <c:v>-3.7328447103054198E-5</c:v>
                </c:pt>
                <c:pt idx="4195">
                  <c:v>-3.7332448580695099E-5</c:v>
                </c:pt>
                <c:pt idx="4196">
                  <c:v>-3.7336442378349802E-5</c:v>
                </c:pt>
                <c:pt idx="4197">
                  <c:v>-3.7340428442828597E-5</c:v>
                </c:pt>
                <c:pt idx="4198">
                  <c:v>-3.7344406819088901E-5</c:v>
                </c:pt>
                <c:pt idx="4199">
                  <c:v>-3.7348377538001E-5</c:v>
                </c:pt>
                <c:pt idx="4200">
                  <c:v>-3.7352340590914701E-5</c:v>
                </c:pt>
              </c:numCache>
            </c:numRef>
          </c:yVal>
          <c:smooth val="0"/>
        </c:ser>
        <c:ser>
          <c:idx val="3"/>
          <c:order val="3"/>
          <c:tx>
            <c:v>50</c:v>
          </c:tx>
          <c:spPr>
            <a:ln w="15875"/>
          </c:spPr>
          <c:marker>
            <c:symbol val="none"/>
          </c:marker>
          <c:xVal>
            <c:numRef>
              <c:f>'50 with frame'!$A$1:$A$4201</c:f>
              <c:numCache>
                <c:formatCode>General</c:formatCode>
                <c:ptCount val="4201"/>
                <c:pt idx="0">
                  <c:v>-2100</c:v>
                </c:pt>
                <c:pt idx="1">
                  <c:v>-2099</c:v>
                </c:pt>
                <c:pt idx="2">
                  <c:v>-2098</c:v>
                </c:pt>
                <c:pt idx="3">
                  <c:v>-2097</c:v>
                </c:pt>
                <c:pt idx="4">
                  <c:v>-2096</c:v>
                </c:pt>
                <c:pt idx="5">
                  <c:v>-2095</c:v>
                </c:pt>
                <c:pt idx="6">
                  <c:v>-2094</c:v>
                </c:pt>
                <c:pt idx="7">
                  <c:v>-2093</c:v>
                </c:pt>
                <c:pt idx="8">
                  <c:v>-2092</c:v>
                </c:pt>
                <c:pt idx="9">
                  <c:v>-2091</c:v>
                </c:pt>
                <c:pt idx="10">
                  <c:v>-2090</c:v>
                </c:pt>
                <c:pt idx="11">
                  <c:v>-2089</c:v>
                </c:pt>
                <c:pt idx="12">
                  <c:v>-2088</c:v>
                </c:pt>
                <c:pt idx="13">
                  <c:v>-2087</c:v>
                </c:pt>
                <c:pt idx="14">
                  <c:v>-2086</c:v>
                </c:pt>
                <c:pt idx="15">
                  <c:v>-2085</c:v>
                </c:pt>
                <c:pt idx="16">
                  <c:v>-2084</c:v>
                </c:pt>
                <c:pt idx="17">
                  <c:v>-2083</c:v>
                </c:pt>
                <c:pt idx="18">
                  <c:v>-2082</c:v>
                </c:pt>
                <c:pt idx="19">
                  <c:v>-2081</c:v>
                </c:pt>
                <c:pt idx="20">
                  <c:v>-2080</c:v>
                </c:pt>
                <c:pt idx="21">
                  <c:v>-2079</c:v>
                </c:pt>
                <c:pt idx="22">
                  <c:v>-2078</c:v>
                </c:pt>
                <c:pt idx="23">
                  <c:v>-2077</c:v>
                </c:pt>
                <c:pt idx="24">
                  <c:v>-2076</c:v>
                </c:pt>
                <c:pt idx="25">
                  <c:v>-2075</c:v>
                </c:pt>
                <c:pt idx="26">
                  <c:v>-2074</c:v>
                </c:pt>
                <c:pt idx="27">
                  <c:v>-2073</c:v>
                </c:pt>
                <c:pt idx="28">
                  <c:v>-2072</c:v>
                </c:pt>
                <c:pt idx="29">
                  <c:v>-2071</c:v>
                </c:pt>
                <c:pt idx="30">
                  <c:v>-2070</c:v>
                </c:pt>
                <c:pt idx="31">
                  <c:v>-2069</c:v>
                </c:pt>
                <c:pt idx="32">
                  <c:v>-2068</c:v>
                </c:pt>
                <c:pt idx="33">
                  <c:v>-2067</c:v>
                </c:pt>
                <c:pt idx="34">
                  <c:v>-2066</c:v>
                </c:pt>
                <c:pt idx="35">
                  <c:v>-2065</c:v>
                </c:pt>
                <c:pt idx="36">
                  <c:v>-2064</c:v>
                </c:pt>
                <c:pt idx="37">
                  <c:v>-2063</c:v>
                </c:pt>
                <c:pt idx="38">
                  <c:v>-2062</c:v>
                </c:pt>
                <c:pt idx="39">
                  <c:v>-2061</c:v>
                </c:pt>
                <c:pt idx="40">
                  <c:v>-2060</c:v>
                </c:pt>
                <c:pt idx="41">
                  <c:v>-2059</c:v>
                </c:pt>
                <c:pt idx="42">
                  <c:v>-2058</c:v>
                </c:pt>
                <c:pt idx="43">
                  <c:v>-2057</c:v>
                </c:pt>
                <c:pt idx="44">
                  <c:v>-2056</c:v>
                </c:pt>
                <c:pt idx="45">
                  <c:v>-2055</c:v>
                </c:pt>
                <c:pt idx="46">
                  <c:v>-2054</c:v>
                </c:pt>
                <c:pt idx="47">
                  <c:v>-2053</c:v>
                </c:pt>
                <c:pt idx="48">
                  <c:v>-2052</c:v>
                </c:pt>
                <c:pt idx="49">
                  <c:v>-2051</c:v>
                </c:pt>
                <c:pt idx="50">
                  <c:v>-2050</c:v>
                </c:pt>
                <c:pt idx="51">
                  <c:v>-2049</c:v>
                </c:pt>
                <c:pt idx="52">
                  <c:v>-2048</c:v>
                </c:pt>
                <c:pt idx="53">
                  <c:v>-2047</c:v>
                </c:pt>
                <c:pt idx="54">
                  <c:v>-2046</c:v>
                </c:pt>
                <c:pt idx="55">
                  <c:v>-2045</c:v>
                </c:pt>
                <c:pt idx="56">
                  <c:v>-2044</c:v>
                </c:pt>
                <c:pt idx="57">
                  <c:v>-2043</c:v>
                </c:pt>
                <c:pt idx="58">
                  <c:v>-2042</c:v>
                </c:pt>
                <c:pt idx="59">
                  <c:v>-2041</c:v>
                </c:pt>
                <c:pt idx="60">
                  <c:v>-2040</c:v>
                </c:pt>
                <c:pt idx="61">
                  <c:v>-2039</c:v>
                </c:pt>
                <c:pt idx="62">
                  <c:v>-2038</c:v>
                </c:pt>
                <c:pt idx="63">
                  <c:v>-2037</c:v>
                </c:pt>
                <c:pt idx="64">
                  <c:v>-2036</c:v>
                </c:pt>
                <c:pt idx="65">
                  <c:v>-2035</c:v>
                </c:pt>
                <c:pt idx="66">
                  <c:v>-2034</c:v>
                </c:pt>
                <c:pt idx="67">
                  <c:v>-2033</c:v>
                </c:pt>
                <c:pt idx="68">
                  <c:v>-2032</c:v>
                </c:pt>
                <c:pt idx="69">
                  <c:v>-2031</c:v>
                </c:pt>
                <c:pt idx="70">
                  <c:v>-2030</c:v>
                </c:pt>
                <c:pt idx="71">
                  <c:v>-2029</c:v>
                </c:pt>
                <c:pt idx="72">
                  <c:v>-2028</c:v>
                </c:pt>
                <c:pt idx="73">
                  <c:v>-2027</c:v>
                </c:pt>
                <c:pt idx="74">
                  <c:v>-2026</c:v>
                </c:pt>
                <c:pt idx="75">
                  <c:v>-2025</c:v>
                </c:pt>
                <c:pt idx="76">
                  <c:v>-2024</c:v>
                </c:pt>
                <c:pt idx="77">
                  <c:v>-2023</c:v>
                </c:pt>
                <c:pt idx="78">
                  <c:v>-2022</c:v>
                </c:pt>
                <c:pt idx="79">
                  <c:v>-2021</c:v>
                </c:pt>
                <c:pt idx="80">
                  <c:v>-2020</c:v>
                </c:pt>
                <c:pt idx="81">
                  <c:v>-2019</c:v>
                </c:pt>
                <c:pt idx="82">
                  <c:v>-2018</c:v>
                </c:pt>
                <c:pt idx="83">
                  <c:v>-2017</c:v>
                </c:pt>
                <c:pt idx="84">
                  <c:v>-2016</c:v>
                </c:pt>
                <c:pt idx="85">
                  <c:v>-2015</c:v>
                </c:pt>
                <c:pt idx="86">
                  <c:v>-2014</c:v>
                </c:pt>
                <c:pt idx="87">
                  <c:v>-2013</c:v>
                </c:pt>
                <c:pt idx="88">
                  <c:v>-2012</c:v>
                </c:pt>
                <c:pt idx="89">
                  <c:v>-2011</c:v>
                </c:pt>
                <c:pt idx="90">
                  <c:v>-2010</c:v>
                </c:pt>
                <c:pt idx="91">
                  <c:v>-2009</c:v>
                </c:pt>
                <c:pt idx="92">
                  <c:v>-2008</c:v>
                </c:pt>
                <c:pt idx="93">
                  <c:v>-2007</c:v>
                </c:pt>
                <c:pt idx="94">
                  <c:v>-2006</c:v>
                </c:pt>
                <c:pt idx="95">
                  <c:v>-2005</c:v>
                </c:pt>
                <c:pt idx="96">
                  <c:v>-2004</c:v>
                </c:pt>
                <c:pt idx="97">
                  <c:v>-2003</c:v>
                </c:pt>
                <c:pt idx="98">
                  <c:v>-2002</c:v>
                </c:pt>
                <c:pt idx="99">
                  <c:v>-2001</c:v>
                </c:pt>
                <c:pt idx="100">
                  <c:v>-2000</c:v>
                </c:pt>
                <c:pt idx="101">
                  <c:v>-1999</c:v>
                </c:pt>
                <c:pt idx="102">
                  <c:v>-1998</c:v>
                </c:pt>
                <c:pt idx="103">
                  <c:v>-1997</c:v>
                </c:pt>
                <c:pt idx="104">
                  <c:v>-1996</c:v>
                </c:pt>
                <c:pt idx="105">
                  <c:v>-1995</c:v>
                </c:pt>
                <c:pt idx="106">
                  <c:v>-1994</c:v>
                </c:pt>
                <c:pt idx="107">
                  <c:v>-1993</c:v>
                </c:pt>
                <c:pt idx="108">
                  <c:v>-1992</c:v>
                </c:pt>
                <c:pt idx="109">
                  <c:v>-1991</c:v>
                </c:pt>
                <c:pt idx="110">
                  <c:v>-1990</c:v>
                </c:pt>
                <c:pt idx="111">
                  <c:v>-1989</c:v>
                </c:pt>
                <c:pt idx="112">
                  <c:v>-1988</c:v>
                </c:pt>
                <c:pt idx="113">
                  <c:v>-1987</c:v>
                </c:pt>
                <c:pt idx="114">
                  <c:v>-1986</c:v>
                </c:pt>
                <c:pt idx="115">
                  <c:v>-1985</c:v>
                </c:pt>
                <c:pt idx="116">
                  <c:v>-1984</c:v>
                </c:pt>
                <c:pt idx="117">
                  <c:v>-1983</c:v>
                </c:pt>
                <c:pt idx="118">
                  <c:v>-1982</c:v>
                </c:pt>
                <c:pt idx="119">
                  <c:v>-1981</c:v>
                </c:pt>
                <c:pt idx="120">
                  <c:v>-1980</c:v>
                </c:pt>
                <c:pt idx="121">
                  <c:v>-1979</c:v>
                </c:pt>
                <c:pt idx="122">
                  <c:v>-1978</c:v>
                </c:pt>
                <c:pt idx="123">
                  <c:v>-1977</c:v>
                </c:pt>
                <c:pt idx="124">
                  <c:v>-1976</c:v>
                </c:pt>
                <c:pt idx="125">
                  <c:v>-1975</c:v>
                </c:pt>
                <c:pt idx="126">
                  <c:v>-1974</c:v>
                </c:pt>
                <c:pt idx="127">
                  <c:v>-1973</c:v>
                </c:pt>
                <c:pt idx="128">
                  <c:v>-1972</c:v>
                </c:pt>
                <c:pt idx="129">
                  <c:v>-1971</c:v>
                </c:pt>
                <c:pt idx="130">
                  <c:v>-1970</c:v>
                </c:pt>
                <c:pt idx="131">
                  <c:v>-1969</c:v>
                </c:pt>
                <c:pt idx="132">
                  <c:v>-1968</c:v>
                </c:pt>
                <c:pt idx="133">
                  <c:v>-1967</c:v>
                </c:pt>
                <c:pt idx="134">
                  <c:v>-1966</c:v>
                </c:pt>
                <c:pt idx="135">
                  <c:v>-1965</c:v>
                </c:pt>
                <c:pt idx="136">
                  <c:v>-1964</c:v>
                </c:pt>
                <c:pt idx="137">
                  <c:v>-1963</c:v>
                </c:pt>
                <c:pt idx="138">
                  <c:v>-1962</c:v>
                </c:pt>
                <c:pt idx="139">
                  <c:v>-1961</c:v>
                </c:pt>
                <c:pt idx="140">
                  <c:v>-1960</c:v>
                </c:pt>
                <c:pt idx="141">
                  <c:v>-1959</c:v>
                </c:pt>
                <c:pt idx="142">
                  <c:v>-1958</c:v>
                </c:pt>
                <c:pt idx="143">
                  <c:v>-1957</c:v>
                </c:pt>
                <c:pt idx="144">
                  <c:v>-1956</c:v>
                </c:pt>
                <c:pt idx="145">
                  <c:v>-1955</c:v>
                </c:pt>
                <c:pt idx="146">
                  <c:v>-1954</c:v>
                </c:pt>
                <c:pt idx="147">
                  <c:v>-1953</c:v>
                </c:pt>
                <c:pt idx="148">
                  <c:v>-1952</c:v>
                </c:pt>
                <c:pt idx="149">
                  <c:v>-1951</c:v>
                </c:pt>
                <c:pt idx="150">
                  <c:v>-1950</c:v>
                </c:pt>
                <c:pt idx="151">
                  <c:v>-1949</c:v>
                </c:pt>
                <c:pt idx="152">
                  <c:v>-1948</c:v>
                </c:pt>
                <c:pt idx="153">
                  <c:v>-1947</c:v>
                </c:pt>
                <c:pt idx="154">
                  <c:v>-1946</c:v>
                </c:pt>
                <c:pt idx="155">
                  <c:v>-1945</c:v>
                </c:pt>
                <c:pt idx="156">
                  <c:v>-1944</c:v>
                </c:pt>
                <c:pt idx="157">
                  <c:v>-1943</c:v>
                </c:pt>
                <c:pt idx="158">
                  <c:v>-1942</c:v>
                </c:pt>
                <c:pt idx="159">
                  <c:v>-1941</c:v>
                </c:pt>
                <c:pt idx="160">
                  <c:v>-1940</c:v>
                </c:pt>
                <c:pt idx="161">
                  <c:v>-1939</c:v>
                </c:pt>
                <c:pt idx="162">
                  <c:v>-1938</c:v>
                </c:pt>
                <c:pt idx="163">
                  <c:v>-1937</c:v>
                </c:pt>
                <c:pt idx="164">
                  <c:v>-1936</c:v>
                </c:pt>
                <c:pt idx="165">
                  <c:v>-1935</c:v>
                </c:pt>
                <c:pt idx="166">
                  <c:v>-1934</c:v>
                </c:pt>
                <c:pt idx="167">
                  <c:v>-1933</c:v>
                </c:pt>
                <c:pt idx="168">
                  <c:v>-1932</c:v>
                </c:pt>
                <c:pt idx="169">
                  <c:v>-1931</c:v>
                </c:pt>
                <c:pt idx="170">
                  <c:v>-1930</c:v>
                </c:pt>
                <c:pt idx="171">
                  <c:v>-1929</c:v>
                </c:pt>
                <c:pt idx="172">
                  <c:v>-1928</c:v>
                </c:pt>
                <c:pt idx="173">
                  <c:v>-1927</c:v>
                </c:pt>
                <c:pt idx="174">
                  <c:v>-1926</c:v>
                </c:pt>
                <c:pt idx="175">
                  <c:v>-1925</c:v>
                </c:pt>
                <c:pt idx="176">
                  <c:v>-1924</c:v>
                </c:pt>
                <c:pt idx="177">
                  <c:v>-1923</c:v>
                </c:pt>
                <c:pt idx="178">
                  <c:v>-1922</c:v>
                </c:pt>
                <c:pt idx="179">
                  <c:v>-1921</c:v>
                </c:pt>
                <c:pt idx="180">
                  <c:v>-1920</c:v>
                </c:pt>
                <c:pt idx="181">
                  <c:v>-1919</c:v>
                </c:pt>
                <c:pt idx="182">
                  <c:v>-1918</c:v>
                </c:pt>
                <c:pt idx="183">
                  <c:v>-1917</c:v>
                </c:pt>
                <c:pt idx="184">
                  <c:v>-1916</c:v>
                </c:pt>
                <c:pt idx="185">
                  <c:v>-1915</c:v>
                </c:pt>
                <c:pt idx="186">
                  <c:v>-1914</c:v>
                </c:pt>
                <c:pt idx="187">
                  <c:v>-1913</c:v>
                </c:pt>
                <c:pt idx="188">
                  <c:v>-1912</c:v>
                </c:pt>
                <c:pt idx="189">
                  <c:v>-1911</c:v>
                </c:pt>
                <c:pt idx="190">
                  <c:v>-1910</c:v>
                </c:pt>
                <c:pt idx="191">
                  <c:v>-1909</c:v>
                </c:pt>
                <c:pt idx="192">
                  <c:v>-1908</c:v>
                </c:pt>
                <c:pt idx="193">
                  <c:v>-1907</c:v>
                </c:pt>
                <c:pt idx="194">
                  <c:v>-1906</c:v>
                </c:pt>
                <c:pt idx="195">
                  <c:v>-1905</c:v>
                </c:pt>
                <c:pt idx="196">
                  <c:v>-1904</c:v>
                </c:pt>
                <c:pt idx="197">
                  <c:v>-1903</c:v>
                </c:pt>
                <c:pt idx="198">
                  <c:v>-1902</c:v>
                </c:pt>
                <c:pt idx="199">
                  <c:v>-1901</c:v>
                </c:pt>
                <c:pt idx="200">
                  <c:v>-1900</c:v>
                </c:pt>
                <c:pt idx="201">
                  <c:v>-1899</c:v>
                </c:pt>
                <c:pt idx="202">
                  <c:v>-1898</c:v>
                </c:pt>
                <c:pt idx="203">
                  <c:v>-1897</c:v>
                </c:pt>
                <c:pt idx="204">
                  <c:v>-1896</c:v>
                </c:pt>
                <c:pt idx="205">
                  <c:v>-1895</c:v>
                </c:pt>
                <c:pt idx="206">
                  <c:v>-1894</c:v>
                </c:pt>
                <c:pt idx="207">
                  <c:v>-1893</c:v>
                </c:pt>
                <c:pt idx="208">
                  <c:v>-1892</c:v>
                </c:pt>
                <c:pt idx="209">
                  <c:v>-1891</c:v>
                </c:pt>
                <c:pt idx="210">
                  <c:v>-1890</c:v>
                </c:pt>
                <c:pt idx="211">
                  <c:v>-1889</c:v>
                </c:pt>
                <c:pt idx="212">
                  <c:v>-1888</c:v>
                </c:pt>
                <c:pt idx="213">
                  <c:v>-1887</c:v>
                </c:pt>
                <c:pt idx="214">
                  <c:v>-1886</c:v>
                </c:pt>
                <c:pt idx="215">
                  <c:v>-1885</c:v>
                </c:pt>
                <c:pt idx="216">
                  <c:v>-1884</c:v>
                </c:pt>
                <c:pt idx="217">
                  <c:v>-1883</c:v>
                </c:pt>
                <c:pt idx="218">
                  <c:v>-1882</c:v>
                </c:pt>
                <c:pt idx="219">
                  <c:v>-1881</c:v>
                </c:pt>
                <c:pt idx="220">
                  <c:v>-1880</c:v>
                </c:pt>
                <c:pt idx="221">
                  <c:v>-1879</c:v>
                </c:pt>
                <c:pt idx="222">
                  <c:v>-1878</c:v>
                </c:pt>
                <c:pt idx="223">
                  <c:v>-1877</c:v>
                </c:pt>
                <c:pt idx="224">
                  <c:v>-1876</c:v>
                </c:pt>
                <c:pt idx="225">
                  <c:v>-1875</c:v>
                </c:pt>
                <c:pt idx="226">
                  <c:v>-1874</c:v>
                </c:pt>
                <c:pt idx="227">
                  <c:v>-1873</c:v>
                </c:pt>
                <c:pt idx="228">
                  <c:v>-1872</c:v>
                </c:pt>
                <c:pt idx="229">
                  <c:v>-1871</c:v>
                </c:pt>
                <c:pt idx="230">
                  <c:v>-1870</c:v>
                </c:pt>
                <c:pt idx="231">
                  <c:v>-1869</c:v>
                </c:pt>
                <c:pt idx="232">
                  <c:v>-1868</c:v>
                </c:pt>
                <c:pt idx="233">
                  <c:v>-1867</c:v>
                </c:pt>
                <c:pt idx="234">
                  <c:v>-1866</c:v>
                </c:pt>
                <c:pt idx="235">
                  <c:v>-1865</c:v>
                </c:pt>
                <c:pt idx="236">
                  <c:v>-1864</c:v>
                </c:pt>
                <c:pt idx="237">
                  <c:v>-1863</c:v>
                </c:pt>
                <c:pt idx="238">
                  <c:v>-1862</c:v>
                </c:pt>
                <c:pt idx="239">
                  <c:v>-1861</c:v>
                </c:pt>
                <c:pt idx="240">
                  <c:v>-1860</c:v>
                </c:pt>
                <c:pt idx="241">
                  <c:v>-1859</c:v>
                </c:pt>
                <c:pt idx="242">
                  <c:v>-1858</c:v>
                </c:pt>
                <c:pt idx="243">
                  <c:v>-1857</c:v>
                </c:pt>
                <c:pt idx="244">
                  <c:v>-1856</c:v>
                </c:pt>
                <c:pt idx="245">
                  <c:v>-1855</c:v>
                </c:pt>
                <c:pt idx="246">
                  <c:v>-1854</c:v>
                </c:pt>
                <c:pt idx="247">
                  <c:v>-1853</c:v>
                </c:pt>
                <c:pt idx="248">
                  <c:v>-1852</c:v>
                </c:pt>
                <c:pt idx="249">
                  <c:v>-1851</c:v>
                </c:pt>
                <c:pt idx="250">
                  <c:v>-1850</c:v>
                </c:pt>
                <c:pt idx="251">
                  <c:v>-1849</c:v>
                </c:pt>
                <c:pt idx="252">
                  <c:v>-1848</c:v>
                </c:pt>
                <c:pt idx="253">
                  <c:v>-1847</c:v>
                </c:pt>
                <c:pt idx="254">
                  <c:v>-1846</c:v>
                </c:pt>
                <c:pt idx="255">
                  <c:v>-1845</c:v>
                </c:pt>
                <c:pt idx="256">
                  <c:v>-1844</c:v>
                </c:pt>
                <c:pt idx="257">
                  <c:v>-1843</c:v>
                </c:pt>
                <c:pt idx="258">
                  <c:v>-1842</c:v>
                </c:pt>
                <c:pt idx="259">
                  <c:v>-1841</c:v>
                </c:pt>
                <c:pt idx="260">
                  <c:v>-1840</c:v>
                </c:pt>
                <c:pt idx="261">
                  <c:v>-1839</c:v>
                </c:pt>
                <c:pt idx="262">
                  <c:v>-1838</c:v>
                </c:pt>
                <c:pt idx="263">
                  <c:v>-1837</c:v>
                </c:pt>
                <c:pt idx="264">
                  <c:v>-1836</c:v>
                </c:pt>
                <c:pt idx="265">
                  <c:v>-1835</c:v>
                </c:pt>
                <c:pt idx="266">
                  <c:v>-1834</c:v>
                </c:pt>
                <c:pt idx="267">
                  <c:v>-1833</c:v>
                </c:pt>
                <c:pt idx="268">
                  <c:v>-1832</c:v>
                </c:pt>
                <c:pt idx="269">
                  <c:v>-1831</c:v>
                </c:pt>
                <c:pt idx="270">
                  <c:v>-1830</c:v>
                </c:pt>
                <c:pt idx="271">
                  <c:v>-1829</c:v>
                </c:pt>
                <c:pt idx="272">
                  <c:v>-1828</c:v>
                </c:pt>
                <c:pt idx="273">
                  <c:v>-1827</c:v>
                </c:pt>
                <c:pt idx="274">
                  <c:v>-1826</c:v>
                </c:pt>
                <c:pt idx="275">
                  <c:v>-1825</c:v>
                </c:pt>
                <c:pt idx="276">
                  <c:v>-1824</c:v>
                </c:pt>
                <c:pt idx="277">
                  <c:v>-1823</c:v>
                </c:pt>
                <c:pt idx="278">
                  <c:v>-1822</c:v>
                </c:pt>
                <c:pt idx="279">
                  <c:v>-1821</c:v>
                </c:pt>
                <c:pt idx="280">
                  <c:v>-1820</c:v>
                </c:pt>
                <c:pt idx="281">
                  <c:v>-1819</c:v>
                </c:pt>
                <c:pt idx="282">
                  <c:v>-1818</c:v>
                </c:pt>
                <c:pt idx="283">
                  <c:v>-1817</c:v>
                </c:pt>
                <c:pt idx="284">
                  <c:v>-1816</c:v>
                </c:pt>
                <c:pt idx="285">
                  <c:v>-1815</c:v>
                </c:pt>
                <c:pt idx="286">
                  <c:v>-1814</c:v>
                </c:pt>
                <c:pt idx="287">
                  <c:v>-1813</c:v>
                </c:pt>
                <c:pt idx="288">
                  <c:v>-1812</c:v>
                </c:pt>
                <c:pt idx="289">
                  <c:v>-1811</c:v>
                </c:pt>
                <c:pt idx="290">
                  <c:v>-1810</c:v>
                </c:pt>
                <c:pt idx="291">
                  <c:v>-1809</c:v>
                </c:pt>
                <c:pt idx="292">
                  <c:v>-1808</c:v>
                </c:pt>
                <c:pt idx="293">
                  <c:v>-1807</c:v>
                </c:pt>
                <c:pt idx="294">
                  <c:v>-1806</c:v>
                </c:pt>
                <c:pt idx="295">
                  <c:v>-1805</c:v>
                </c:pt>
                <c:pt idx="296">
                  <c:v>-1804</c:v>
                </c:pt>
                <c:pt idx="297">
                  <c:v>-1803</c:v>
                </c:pt>
                <c:pt idx="298">
                  <c:v>-1802</c:v>
                </c:pt>
                <c:pt idx="299">
                  <c:v>-1801</c:v>
                </c:pt>
                <c:pt idx="300">
                  <c:v>-1800</c:v>
                </c:pt>
                <c:pt idx="301">
                  <c:v>-1799</c:v>
                </c:pt>
                <c:pt idx="302">
                  <c:v>-1798</c:v>
                </c:pt>
                <c:pt idx="303">
                  <c:v>-1797</c:v>
                </c:pt>
                <c:pt idx="304">
                  <c:v>-1796</c:v>
                </c:pt>
                <c:pt idx="305">
                  <c:v>-1795</c:v>
                </c:pt>
                <c:pt idx="306">
                  <c:v>-1794</c:v>
                </c:pt>
                <c:pt idx="307">
                  <c:v>-1793</c:v>
                </c:pt>
                <c:pt idx="308">
                  <c:v>-1792</c:v>
                </c:pt>
                <c:pt idx="309">
                  <c:v>-1791</c:v>
                </c:pt>
                <c:pt idx="310">
                  <c:v>-1790</c:v>
                </c:pt>
                <c:pt idx="311">
                  <c:v>-1789</c:v>
                </c:pt>
                <c:pt idx="312">
                  <c:v>-1788</c:v>
                </c:pt>
                <c:pt idx="313">
                  <c:v>-1787</c:v>
                </c:pt>
                <c:pt idx="314">
                  <c:v>-1786</c:v>
                </c:pt>
                <c:pt idx="315">
                  <c:v>-1785</c:v>
                </c:pt>
                <c:pt idx="316">
                  <c:v>-1784</c:v>
                </c:pt>
                <c:pt idx="317">
                  <c:v>-1783</c:v>
                </c:pt>
                <c:pt idx="318">
                  <c:v>-1782</c:v>
                </c:pt>
                <c:pt idx="319">
                  <c:v>-1781</c:v>
                </c:pt>
                <c:pt idx="320">
                  <c:v>-1780</c:v>
                </c:pt>
                <c:pt idx="321">
                  <c:v>-1779</c:v>
                </c:pt>
                <c:pt idx="322">
                  <c:v>-1778</c:v>
                </c:pt>
                <c:pt idx="323">
                  <c:v>-1777</c:v>
                </c:pt>
                <c:pt idx="324">
                  <c:v>-1776</c:v>
                </c:pt>
                <c:pt idx="325">
                  <c:v>-1775</c:v>
                </c:pt>
                <c:pt idx="326">
                  <c:v>-1774</c:v>
                </c:pt>
                <c:pt idx="327">
                  <c:v>-1773</c:v>
                </c:pt>
                <c:pt idx="328">
                  <c:v>-1772</c:v>
                </c:pt>
                <c:pt idx="329">
                  <c:v>-1771</c:v>
                </c:pt>
                <c:pt idx="330">
                  <c:v>-1770</c:v>
                </c:pt>
                <c:pt idx="331">
                  <c:v>-1769</c:v>
                </c:pt>
                <c:pt idx="332">
                  <c:v>-1768</c:v>
                </c:pt>
                <c:pt idx="333">
                  <c:v>-1767</c:v>
                </c:pt>
                <c:pt idx="334">
                  <c:v>-1766</c:v>
                </c:pt>
                <c:pt idx="335">
                  <c:v>-1765</c:v>
                </c:pt>
                <c:pt idx="336">
                  <c:v>-1764</c:v>
                </c:pt>
                <c:pt idx="337">
                  <c:v>-1763</c:v>
                </c:pt>
                <c:pt idx="338">
                  <c:v>-1762</c:v>
                </c:pt>
                <c:pt idx="339">
                  <c:v>-1761</c:v>
                </c:pt>
                <c:pt idx="340">
                  <c:v>-1760</c:v>
                </c:pt>
                <c:pt idx="341">
                  <c:v>-1759</c:v>
                </c:pt>
                <c:pt idx="342">
                  <c:v>-1758</c:v>
                </c:pt>
                <c:pt idx="343">
                  <c:v>-1757</c:v>
                </c:pt>
                <c:pt idx="344">
                  <c:v>-1756</c:v>
                </c:pt>
                <c:pt idx="345">
                  <c:v>-1755</c:v>
                </c:pt>
                <c:pt idx="346">
                  <c:v>-1754</c:v>
                </c:pt>
                <c:pt idx="347">
                  <c:v>-1753</c:v>
                </c:pt>
                <c:pt idx="348">
                  <c:v>-1752</c:v>
                </c:pt>
                <c:pt idx="349">
                  <c:v>-1751</c:v>
                </c:pt>
                <c:pt idx="350">
                  <c:v>-1750</c:v>
                </c:pt>
                <c:pt idx="351">
                  <c:v>-1749</c:v>
                </c:pt>
                <c:pt idx="352">
                  <c:v>-1748</c:v>
                </c:pt>
                <c:pt idx="353">
                  <c:v>-1747</c:v>
                </c:pt>
                <c:pt idx="354">
                  <c:v>-1746</c:v>
                </c:pt>
                <c:pt idx="355">
                  <c:v>-1745</c:v>
                </c:pt>
                <c:pt idx="356">
                  <c:v>-1744</c:v>
                </c:pt>
                <c:pt idx="357">
                  <c:v>-1743</c:v>
                </c:pt>
                <c:pt idx="358">
                  <c:v>-1742</c:v>
                </c:pt>
                <c:pt idx="359">
                  <c:v>-1741</c:v>
                </c:pt>
                <c:pt idx="360">
                  <c:v>-1740</c:v>
                </c:pt>
                <c:pt idx="361">
                  <c:v>-1739</c:v>
                </c:pt>
                <c:pt idx="362">
                  <c:v>-1738</c:v>
                </c:pt>
                <c:pt idx="363">
                  <c:v>-1737</c:v>
                </c:pt>
                <c:pt idx="364">
                  <c:v>-1736</c:v>
                </c:pt>
                <c:pt idx="365">
                  <c:v>-1735</c:v>
                </c:pt>
                <c:pt idx="366">
                  <c:v>-1734</c:v>
                </c:pt>
                <c:pt idx="367">
                  <c:v>-1733</c:v>
                </c:pt>
                <c:pt idx="368">
                  <c:v>-1732</c:v>
                </c:pt>
                <c:pt idx="369">
                  <c:v>-1731</c:v>
                </c:pt>
                <c:pt idx="370">
                  <c:v>-1730</c:v>
                </c:pt>
                <c:pt idx="371">
                  <c:v>-1729</c:v>
                </c:pt>
                <c:pt idx="372">
                  <c:v>-1728</c:v>
                </c:pt>
                <c:pt idx="373">
                  <c:v>-1727</c:v>
                </c:pt>
                <c:pt idx="374">
                  <c:v>-1726</c:v>
                </c:pt>
                <c:pt idx="375">
                  <c:v>-1725</c:v>
                </c:pt>
                <c:pt idx="376">
                  <c:v>-1724</c:v>
                </c:pt>
                <c:pt idx="377">
                  <c:v>-1723</c:v>
                </c:pt>
                <c:pt idx="378">
                  <c:v>-1722</c:v>
                </c:pt>
                <c:pt idx="379">
                  <c:v>-1721</c:v>
                </c:pt>
                <c:pt idx="380">
                  <c:v>-1720</c:v>
                </c:pt>
                <c:pt idx="381">
                  <c:v>-1719</c:v>
                </c:pt>
                <c:pt idx="382">
                  <c:v>-1718</c:v>
                </c:pt>
                <c:pt idx="383">
                  <c:v>-1717</c:v>
                </c:pt>
                <c:pt idx="384">
                  <c:v>-1716</c:v>
                </c:pt>
                <c:pt idx="385">
                  <c:v>-1715</c:v>
                </c:pt>
                <c:pt idx="386">
                  <c:v>-1714</c:v>
                </c:pt>
                <c:pt idx="387">
                  <c:v>-1713</c:v>
                </c:pt>
                <c:pt idx="388">
                  <c:v>-1712</c:v>
                </c:pt>
                <c:pt idx="389">
                  <c:v>-1711</c:v>
                </c:pt>
                <c:pt idx="390">
                  <c:v>-1710</c:v>
                </c:pt>
                <c:pt idx="391">
                  <c:v>-1709</c:v>
                </c:pt>
                <c:pt idx="392">
                  <c:v>-1708</c:v>
                </c:pt>
                <c:pt idx="393">
                  <c:v>-1707</c:v>
                </c:pt>
                <c:pt idx="394">
                  <c:v>-1706</c:v>
                </c:pt>
                <c:pt idx="395">
                  <c:v>-1705</c:v>
                </c:pt>
                <c:pt idx="396">
                  <c:v>-1704</c:v>
                </c:pt>
                <c:pt idx="397">
                  <c:v>-1703</c:v>
                </c:pt>
                <c:pt idx="398">
                  <c:v>-1702</c:v>
                </c:pt>
                <c:pt idx="399">
                  <c:v>-1701</c:v>
                </c:pt>
                <c:pt idx="400">
                  <c:v>-1700</c:v>
                </c:pt>
                <c:pt idx="401">
                  <c:v>-1699</c:v>
                </c:pt>
                <c:pt idx="402">
                  <c:v>-1698</c:v>
                </c:pt>
                <c:pt idx="403">
                  <c:v>-1697</c:v>
                </c:pt>
                <c:pt idx="404">
                  <c:v>-1696</c:v>
                </c:pt>
                <c:pt idx="405">
                  <c:v>-1695</c:v>
                </c:pt>
                <c:pt idx="406">
                  <c:v>-1694</c:v>
                </c:pt>
                <c:pt idx="407">
                  <c:v>-1693</c:v>
                </c:pt>
                <c:pt idx="408">
                  <c:v>-1692</c:v>
                </c:pt>
                <c:pt idx="409">
                  <c:v>-1691</c:v>
                </c:pt>
                <c:pt idx="410">
                  <c:v>-1690</c:v>
                </c:pt>
                <c:pt idx="411">
                  <c:v>-1689</c:v>
                </c:pt>
                <c:pt idx="412">
                  <c:v>-1688</c:v>
                </c:pt>
                <c:pt idx="413">
                  <c:v>-1687</c:v>
                </c:pt>
                <c:pt idx="414">
                  <c:v>-1686</c:v>
                </c:pt>
                <c:pt idx="415">
                  <c:v>-1685</c:v>
                </c:pt>
                <c:pt idx="416">
                  <c:v>-1684</c:v>
                </c:pt>
                <c:pt idx="417">
                  <c:v>-1683</c:v>
                </c:pt>
                <c:pt idx="418">
                  <c:v>-1682</c:v>
                </c:pt>
                <c:pt idx="419">
                  <c:v>-1681</c:v>
                </c:pt>
                <c:pt idx="420">
                  <c:v>-1680</c:v>
                </c:pt>
                <c:pt idx="421">
                  <c:v>-1679</c:v>
                </c:pt>
                <c:pt idx="422">
                  <c:v>-1678</c:v>
                </c:pt>
                <c:pt idx="423">
                  <c:v>-1677</c:v>
                </c:pt>
                <c:pt idx="424">
                  <c:v>-1676</c:v>
                </c:pt>
                <c:pt idx="425">
                  <c:v>-1675</c:v>
                </c:pt>
                <c:pt idx="426">
                  <c:v>-1674</c:v>
                </c:pt>
                <c:pt idx="427">
                  <c:v>-1673</c:v>
                </c:pt>
                <c:pt idx="428">
                  <c:v>-1672</c:v>
                </c:pt>
                <c:pt idx="429">
                  <c:v>-1671</c:v>
                </c:pt>
                <c:pt idx="430">
                  <c:v>-1670</c:v>
                </c:pt>
                <c:pt idx="431">
                  <c:v>-1669</c:v>
                </c:pt>
                <c:pt idx="432">
                  <c:v>-1668</c:v>
                </c:pt>
                <c:pt idx="433">
                  <c:v>-1667</c:v>
                </c:pt>
                <c:pt idx="434">
                  <c:v>-1666</c:v>
                </c:pt>
                <c:pt idx="435">
                  <c:v>-1665</c:v>
                </c:pt>
                <c:pt idx="436">
                  <c:v>-1664</c:v>
                </c:pt>
                <c:pt idx="437">
                  <c:v>-1663</c:v>
                </c:pt>
                <c:pt idx="438">
                  <c:v>-1662</c:v>
                </c:pt>
                <c:pt idx="439">
                  <c:v>-1661</c:v>
                </c:pt>
                <c:pt idx="440">
                  <c:v>-1660</c:v>
                </c:pt>
                <c:pt idx="441">
                  <c:v>-1659</c:v>
                </c:pt>
                <c:pt idx="442">
                  <c:v>-1658</c:v>
                </c:pt>
                <c:pt idx="443">
                  <c:v>-1657</c:v>
                </c:pt>
                <c:pt idx="444">
                  <c:v>-1656</c:v>
                </c:pt>
                <c:pt idx="445">
                  <c:v>-1655</c:v>
                </c:pt>
                <c:pt idx="446">
                  <c:v>-1654</c:v>
                </c:pt>
                <c:pt idx="447">
                  <c:v>-1653</c:v>
                </c:pt>
                <c:pt idx="448">
                  <c:v>-1652</c:v>
                </c:pt>
                <c:pt idx="449">
                  <c:v>-1651</c:v>
                </c:pt>
                <c:pt idx="450">
                  <c:v>-1650</c:v>
                </c:pt>
                <c:pt idx="451">
                  <c:v>-1649</c:v>
                </c:pt>
                <c:pt idx="452">
                  <c:v>-1648</c:v>
                </c:pt>
                <c:pt idx="453">
                  <c:v>-1647</c:v>
                </c:pt>
                <c:pt idx="454">
                  <c:v>-1646</c:v>
                </c:pt>
                <c:pt idx="455">
                  <c:v>-1645</c:v>
                </c:pt>
                <c:pt idx="456">
                  <c:v>-1644</c:v>
                </c:pt>
                <c:pt idx="457">
                  <c:v>-1643</c:v>
                </c:pt>
                <c:pt idx="458">
                  <c:v>-1642</c:v>
                </c:pt>
                <c:pt idx="459">
                  <c:v>-1641</c:v>
                </c:pt>
                <c:pt idx="460">
                  <c:v>-1640</c:v>
                </c:pt>
                <c:pt idx="461">
                  <c:v>-1639</c:v>
                </c:pt>
                <c:pt idx="462">
                  <c:v>-1638</c:v>
                </c:pt>
                <c:pt idx="463">
                  <c:v>-1637</c:v>
                </c:pt>
                <c:pt idx="464">
                  <c:v>-1636</c:v>
                </c:pt>
                <c:pt idx="465">
                  <c:v>-1635</c:v>
                </c:pt>
                <c:pt idx="466">
                  <c:v>-1634</c:v>
                </c:pt>
                <c:pt idx="467">
                  <c:v>-1633</c:v>
                </c:pt>
                <c:pt idx="468">
                  <c:v>-1632</c:v>
                </c:pt>
                <c:pt idx="469">
                  <c:v>-1631</c:v>
                </c:pt>
                <c:pt idx="470">
                  <c:v>-1630</c:v>
                </c:pt>
                <c:pt idx="471">
                  <c:v>-1629</c:v>
                </c:pt>
                <c:pt idx="472">
                  <c:v>-1628</c:v>
                </c:pt>
                <c:pt idx="473">
                  <c:v>-1627</c:v>
                </c:pt>
                <c:pt idx="474">
                  <c:v>-1626</c:v>
                </c:pt>
                <c:pt idx="475">
                  <c:v>-1625</c:v>
                </c:pt>
                <c:pt idx="476">
                  <c:v>-1624</c:v>
                </c:pt>
                <c:pt idx="477">
                  <c:v>-1623</c:v>
                </c:pt>
                <c:pt idx="478">
                  <c:v>-1622</c:v>
                </c:pt>
                <c:pt idx="479">
                  <c:v>-1621</c:v>
                </c:pt>
                <c:pt idx="480">
                  <c:v>-1620</c:v>
                </c:pt>
                <c:pt idx="481">
                  <c:v>-1619</c:v>
                </c:pt>
                <c:pt idx="482">
                  <c:v>-1618</c:v>
                </c:pt>
                <c:pt idx="483">
                  <c:v>-1617</c:v>
                </c:pt>
                <c:pt idx="484">
                  <c:v>-1616</c:v>
                </c:pt>
                <c:pt idx="485">
                  <c:v>-1615</c:v>
                </c:pt>
                <c:pt idx="486">
                  <c:v>-1614</c:v>
                </c:pt>
                <c:pt idx="487">
                  <c:v>-1613</c:v>
                </c:pt>
                <c:pt idx="488">
                  <c:v>-1612</c:v>
                </c:pt>
                <c:pt idx="489">
                  <c:v>-1611</c:v>
                </c:pt>
                <c:pt idx="490">
                  <c:v>-1610</c:v>
                </c:pt>
                <c:pt idx="491">
                  <c:v>-1609</c:v>
                </c:pt>
                <c:pt idx="492">
                  <c:v>-1608</c:v>
                </c:pt>
                <c:pt idx="493">
                  <c:v>-1607</c:v>
                </c:pt>
                <c:pt idx="494">
                  <c:v>-1606</c:v>
                </c:pt>
                <c:pt idx="495">
                  <c:v>-1605</c:v>
                </c:pt>
                <c:pt idx="496">
                  <c:v>-1604</c:v>
                </c:pt>
                <c:pt idx="497">
                  <c:v>-1603</c:v>
                </c:pt>
                <c:pt idx="498">
                  <c:v>-1602</c:v>
                </c:pt>
                <c:pt idx="499">
                  <c:v>-1601</c:v>
                </c:pt>
                <c:pt idx="500">
                  <c:v>-1600</c:v>
                </c:pt>
                <c:pt idx="501">
                  <c:v>-1599</c:v>
                </c:pt>
                <c:pt idx="502">
                  <c:v>-1598</c:v>
                </c:pt>
                <c:pt idx="503">
                  <c:v>-1597</c:v>
                </c:pt>
                <c:pt idx="504">
                  <c:v>-1596</c:v>
                </c:pt>
                <c:pt idx="505">
                  <c:v>-1595</c:v>
                </c:pt>
                <c:pt idx="506">
                  <c:v>-1594</c:v>
                </c:pt>
                <c:pt idx="507">
                  <c:v>-1593</c:v>
                </c:pt>
                <c:pt idx="508">
                  <c:v>-1592</c:v>
                </c:pt>
                <c:pt idx="509">
                  <c:v>-1591</c:v>
                </c:pt>
                <c:pt idx="510">
                  <c:v>-1590</c:v>
                </c:pt>
                <c:pt idx="511">
                  <c:v>-1589</c:v>
                </c:pt>
                <c:pt idx="512">
                  <c:v>-1588</c:v>
                </c:pt>
                <c:pt idx="513">
                  <c:v>-1587</c:v>
                </c:pt>
                <c:pt idx="514">
                  <c:v>-1586</c:v>
                </c:pt>
                <c:pt idx="515">
                  <c:v>-1585</c:v>
                </c:pt>
                <c:pt idx="516">
                  <c:v>-1584</c:v>
                </c:pt>
                <c:pt idx="517">
                  <c:v>-1583</c:v>
                </c:pt>
                <c:pt idx="518">
                  <c:v>-1582</c:v>
                </c:pt>
                <c:pt idx="519">
                  <c:v>-1581</c:v>
                </c:pt>
                <c:pt idx="520">
                  <c:v>-1580</c:v>
                </c:pt>
                <c:pt idx="521">
                  <c:v>-1579</c:v>
                </c:pt>
                <c:pt idx="522">
                  <c:v>-1578</c:v>
                </c:pt>
                <c:pt idx="523">
                  <c:v>-1577</c:v>
                </c:pt>
                <c:pt idx="524">
                  <c:v>-1576</c:v>
                </c:pt>
                <c:pt idx="525">
                  <c:v>-1575</c:v>
                </c:pt>
                <c:pt idx="526">
                  <c:v>-1574</c:v>
                </c:pt>
                <c:pt idx="527">
                  <c:v>-1573</c:v>
                </c:pt>
                <c:pt idx="528">
                  <c:v>-1572</c:v>
                </c:pt>
                <c:pt idx="529">
                  <c:v>-1571</c:v>
                </c:pt>
                <c:pt idx="530">
                  <c:v>-1570</c:v>
                </c:pt>
                <c:pt idx="531">
                  <c:v>-1569</c:v>
                </c:pt>
                <c:pt idx="532">
                  <c:v>-1568</c:v>
                </c:pt>
                <c:pt idx="533">
                  <c:v>-1567</c:v>
                </c:pt>
                <c:pt idx="534">
                  <c:v>-1566</c:v>
                </c:pt>
                <c:pt idx="535">
                  <c:v>-1565</c:v>
                </c:pt>
                <c:pt idx="536">
                  <c:v>-1564</c:v>
                </c:pt>
                <c:pt idx="537">
                  <c:v>-1563</c:v>
                </c:pt>
                <c:pt idx="538">
                  <c:v>-1562</c:v>
                </c:pt>
                <c:pt idx="539">
                  <c:v>-1561</c:v>
                </c:pt>
                <c:pt idx="540">
                  <c:v>-1560</c:v>
                </c:pt>
                <c:pt idx="541">
                  <c:v>-1559</c:v>
                </c:pt>
                <c:pt idx="542">
                  <c:v>-1558</c:v>
                </c:pt>
                <c:pt idx="543">
                  <c:v>-1557</c:v>
                </c:pt>
                <c:pt idx="544">
                  <c:v>-1556</c:v>
                </c:pt>
                <c:pt idx="545">
                  <c:v>-1555</c:v>
                </c:pt>
                <c:pt idx="546">
                  <c:v>-1554</c:v>
                </c:pt>
                <c:pt idx="547">
                  <c:v>-1553</c:v>
                </c:pt>
                <c:pt idx="548">
                  <c:v>-1552</c:v>
                </c:pt>
                <c:pt idx="549">
                  <c:v>-1551</c:v>
                </c:pt>
                <c:pt idx="550">
                  <c:v>-1550</c:v>
                </c:pt>
                <c:pt idx="551">
                  <c:v>-1549</c:v>
                </c:pt>
                <c:pt idx="552">
                  <c:v>-1548</c:v>
                </c:pt>
                <c:pt idx="553">
                  <c:v>-1547</c:v>
                </c:pt>
                <c:pt idx="554">
                  <c:v>-1546</c:v>
                </c:pt>
                <c:pt idx="555">
                  <c:v>-1545</c:v>
                </c:pt>
                <c:pt idx="556">
                  <c:v>-1544</c:v>
                </c:pt>
                <c:pt idx="557">
                  <c:v>-1543</c:v>
                </c:pt>
                <c:pt idx="558">
                  <c:v>-1542</c:v>
                </c:pt>
                <c:pt idx="559">
                  <c:v>-1541</c:v>
                </c:pt>
                <c:pt idx="560">
                  <c:v>-1540</c:v>
                </c:pt>
                <c:pt idx="561">
                  <c:v>-1539</c:v>
                </c:pt>
                <c:pt idx="562">
                  <c:v>-1538</c:v>
                </c:pt>
                <c:pt idx="563">
                  <c:v>-1537</c:v>
                </c:pt>
                <c:pt idx="564">
                  <c:v>-1536</c:v>
                </c:pt>
                <c:pt idx="565">
                  <c:v>-1535</c:v>
                </c:pt>
                <c:pt idx="566">
                  <c:v>-1534</c:v>
                </c:pt>
                <c:pt idx="567">
                  <c:v>-1533</c:v>
                </c:pt>
                <c:pt idx="568">
                  <c:v>-1532</c:v>
                </c:pt>
                <c:pt idx="569">
                  <c:v>-1531</c:v>
                </c:pt>
                <c:pt idx="570">
                  <c:v>-1530</c:v>
                </c:pt>
                <c:pt idx="571">
                  <c:v>-1529</c:v>
                </c:pt>
                <c:pt idx="572">
                  <c:v>-1528</c:v>
                </c:pt>
                <c:pt idx="573">
                  <c:v>-1527</c:v>
                </c:pt>
                <c:pt idx="574">
                  <c:v>-1526</c:v>
                </c:pt>
                <c:pt idx="575">
                  <c:v>-1525</c:v>
                </c:pt>
                <c:pt idx="576">
                  <c:v>-1524</c:v>
                </c:pt>
                <c:pt idx="577">
                  <c:v>-1523</c:v>
                </c:pt>
                <c:pt idx="578">
                  <c:v>-1522</c:v>
                </c:pt>
                <c:pt idx="579">
                  <c:v>-1521</c:v>
                </c:pt>
                <c:pt idx="580">
                  <c:v>-1520</c:v>
                </c:pt>
                <c:pt idx="581">
                  <c:v>-1519</c:v>
                </c:pt>
                <c:pt idx="582">
                  <c:v>-1518</c:v>
                </c:pt>
                <c:pt idx="583">
                  <c:v>-1517</c:v>
                </c:pt>
                <c:pt idx="584">
                  <c:v>-1516</c:v>
                </c:pt>
                <c:pt idx="585">
                  <c:v>-1515</c:v>
                </c:pt>
                <c:pt idx="586">
                  <c:v>-1514</c:v>
                </c:pt>
                <c:pt idx="587">
                  <c:v>-1513</c:v>
                </c:pt>
                <c:pt idx="588">
                  <c:v>-1512</c:v>
                </c:pt>
                <c:pt idx="589">
                  <c:v>-1511</c:v>
                </c:pt>
                <c:pt idx="590">
                  <c:v>-1510</c:v>
                </c:pt>
                <c:pt idx="591">
                  <c:v>-1509</c:v>
                </c:pt>
                <c:pt idx="592">
                  <c:v>-1508</c:v>
                </c:pt>
                <c:pt idx="593">
                  <c:v>-1507</c:v>
                </c:pt>
                <c:pt idx="594">
                  <c:v>-1506</c:v>
                </c:pt>
                <c:pt idx="595">
                  <c:v>-1505</c:v>
                </c:pt>
                <c:pt idx="596">
                  <c:v>-1504</c:v>
                </c:pt>
                <c:pt idx="597">
                  <c:v>-1503</c:v>
                </c:pt>
                <c:pt idx="598">
                  <c:v>-1502</c:v>
                </c:pt>
                <c:pt idx="599">
                  <c:v>-1501</c:v>
                </c:pt>
                <c:pt idx="600">
                  <c:v>-1500</c:v>
                </c:pt>
                <c:pt idx="601">
                  <c:v>-1499</c:v>
                </c:pt>
                <c:pt idx="602">
                  <c:v>-1498</c:v>
                </c:pt>
                <c:pt idx="603">
                  <c:v>-1497</c:v>
                </c:pt>
                <c:pt idx="604">
                  <c:v>-1496</c:v>
                </c:pt>
                <c:pt idx="605">
                  <c:v>-1495</c:v>
                </c:pt>
                <c:pt idx="606">
                  <c:v>-1494</c:v>
                </c:pt>
                <c:pt idx="607">
                  <c:v>-1493</c:v>
                </c:pt>
                <c:pt idx="608">
                  <c:v>-1492</c:v>
                </c:pt>
                <c:pt idx="609">
                  <c:v>-1491</c:v>
                </c:pt>
                <c:pt idx="610">
                  <c:v>-1490</c:v>
                </c:pt>
                <c:pt idx="611">
                  <c:v>-1489</c:v>
                </c:pt>
                <c:pt idx="612">
                  <c:v>-1488</c:v>
                </c:pt>
                <c:pt idx="613">
                  <c:v>-1487</c:v>
                </c:pt>
                <c:pt idx="614">
                  <c:v>-1486</c:v>
                </c:pt>
                <c:pt idx="615">
                  <c:v>-1485</c:v>
                </c:pt>
                <c:pt idx="616">
                  <c:v>-1484</c:v>
                </c:pt>
                <c:pt idx="617">
                  <c:v>-1483</c:v>
                </c:pt>
                <c:pt idx="618">
                  <c:v>-1482</c:v>
                </c:pt>
                <c:pt idx="619">
                  <c:v>-1481</c:v>
                </c:pt>
                <c:pt idx="620">
                  <c:v>-1480</c:v>
                </c:pt>
                <c:pt idx="621">
                  <c:v>-1479</c:v>
                </c:pt>
                <c:pt idx="622">
                  <c:v>-1478</c:v>
                </c:pt>
                <c:pt idx="623">
                  <c:v>-1477</c:v>
                </c:pt>
                <c:pt idx="624">
                  <c:v>-1476</c:v>
                </c:pt>
                <c:pt idx="625">
                  <c:v>-1475</c:v>
                </c:pt>
                <c:pt idx="626">
                  <c:v>-1474</c:v>
                </c:pt>
                <c:pt idx="627">
                  <c:v>-1473</c:v>
                </c:pt>
                <c:pt idx="628">
                  <c:v>-1472</c:v>
                </c:pt>
                <c:pt idx="629">
                  <c:v>-1471</c:v>
                </c:pt>
                <c:pt idx="630">
                  <c:v>-1470</c:v>
                </c:pt>
                <c:pt idx="631">
                  <c:v>-1469</c:v>
                </c:pt>
                <c:pt idx="632">
                  <c:v>-1468</c:v>
                </c:pt>
                <c:pt idx="633">
                  <c:v>-1467</c:v>
                </c:pt>
                <c:pt idx="634">
                  <c:v>-1466</c:v>
                </c:pt>
                <c:pt idx="635">
                  <c:v>-1465</c:v>
                </c:pt>
                <c:pt idx="636">
                  <c:v>-1464</c:v>
                </c:pt>
                <c:pt idx="637">
                  <c:v>-1463</c:v>
                </c:pt>
                <c:pt idx="638">
                  <c:v>-1462</c:v>
                </c:pt>
                <c:pt idx="639">
                  <c:v>-1461</c:v>
                </c:pt>
                <c:pt idx="640">
                  <c:v>-1460</c:v>
                </c:pt>
                <c:pt idx="641">
                  <c:v>-1459</c:v>
                </c:pt>
                <c:pt idx="642">
                  <c:v>-1458</c:v>
                </c:pt>
                <c:pt idx="643">
                  <c:v>-1457</c:v>
                </c:pt>
                <c:pt idx="644">
                  <c:v>-1456</c:v>
                </c:pt>
                <c:pt idx="645">
                  <c:v>-1455</c:v>
                </c:pt>
                <c:pt idx="646">
                  <c:v>-1454</c:v>
                </c:pt>
                <c:pt idx="647">
                  <c:v>-1453</c:v>
                </c:pt>
                <c:pt idx="648">
                  <c:v>-1452</c:v>
                </c:pt>
                <c:pt idx="649">
                  <c:v>-1451</c:v>
                </c:pt>
                <c:pt idx="650">
                  <c:v>-1450</c:v>
                </c:pt>
                <c:pt idx="651">
                  <c:v>-1449</c:v>
                </c:pt>
                <c:pt idx="652">
                  <c:v>-1448</c:v>
                </c:pt>
                <c:pt idx="653">
                  <c:v>-1447</c:v>
                </c:pt>
                <c:pt idx="654">
                  <c:v>-1446</c:v>
                </c:pt>
                <c:pt idx="655">
                  <c:v>-1445</c:v>
                </c:pt>
                <c:pt idx="656">
                  <c:v>-1444</c:v>
                </c:pt>
                <c:pt idx="657">
                  <c:v>-1443</c:v>
                </c:pt>
                <c:pt idx="658">
                  <c:v>-1442</c:v>
                </c:pt>
                <c:pt idx="659">
                  <c:v>-1441</c:v>
                </c:pt>
                <c:pt idx="660">
                  <c:v>-1440</c:v>
                </c:pt>
                <c:pt idx="661">
                  <c:v>-1439</c:v>
                </c:pt>
                <c:pt idx="662">
                  <c:v>-1438</c:v>
                </c:pt>
                <c:pt idx="663">
                  <c:v>-1437</c:v>
                </c:pt>
                <c:pt idx="664">
                  <c:v>-1436</c:v>
                </c:pt>
                <c:pt idx="665">
                  <c:v>-1435</c:v>
                </c:pt>
                <c:pt idx="666">
                  <c:v>-1434</c:v>
                </c:pt>
                <c:pt idx="667">
                  <c:v>-1433</c:v>
                </c:pt>
                <c:pt idx="668">
                  <c:v>-1432</c:v>
                </c:pt>
                <c:pt idx="669">
                  <c:v>-1431</c:v>
                </c:pt>
                <c:pt idx="670">
                  <c:v>-1430</c:v>
                </c:pt>
                <c:pt idx="671">
                  <c:v>-1429</c:v>
                </c:pt>
                <c:pt idx="672">
                  <c:v>-1428</c:v>
                </c:pt>
                <c:pt idx="673">
                  <c:v>-1427</c:v>
                </c:pt>
                <c:pt idx="674">
                  <c:v>-1426</c:v>
                </c:pt>
                <c:pt idx="675">
                  <c:v>-1425</c:v>
                </c:pt>
                <c:pt idx="676">
                  <c:v>-1424</c:v>
                </c:pt>
                <c:pt idx="677">
                  <c:v>-1423</c:v>
                </c:pt>
                <c:pt idx="678">
                  <c:v>-1422</c:v>
                </c:pt>
                <c:pt idx="679">
                  <c:v>-1421</c:v>
                </c:pt>
                <c:pt idx="680">
                  <c:v>-1420</c:v>
                </c:pt>
                <c:pt idx="681">
                  <c:v>-1419</c:v>
                </c:pt>
                <c:pt idx="682">
                  <c:v>-1418</c:v>
                </c:pt>
                <c:pt idx="683">
                  <c:v>-1417</c:v>
                </c:pt>
                <c:pt idx="684">
                  <c:v>-1416</c:v>
                </c:pt>
                <c:pt idx="685">
                  <c:v>-1415</c:v>
                </c:pt>
                <c:pt idx="686">
                  <c:v>-1414</c:v>
                </c:pt>
                <c:pt idx="687">
                  <c:v>-1413</c:v>
                </c:pt>
                <c:pt idx="688">
                  <c:v>-1412</c:v>
                </c:pt>
                <c:pt idx="689">
                  <c:v>-1411</c:v>
                </c:pt>
                <c:pt idx="690">
                  <c:v>-1410</c:v>
                </c:pt>
                <c:pt idx="691">
                  <c:v>-1409</c:v>
                </c:pt>
                <c:pt idx="692">
                  <c:v>-1408</c:v>
                </c:pt>
                <c:pt idx="693">
                  <c:v>-1407</c:v>
                </c:pt>
                <c:pt idx="694">
                  <c:v>-1406</c:v>
                </c:pt>
                <c:pt idx="695">
                  <c:v>-1405</c:v>
                </c:pt>
                <c:pt idx="696">
                  <c:v>-1404</c:v>
                </c:pt>
                <c:pt idx="697">
                  <c:v>-1403</c:v>
                </c:pt>
                <c:pt idx="698">
                  <c:v>-1402</c:v>
                </c:pt>
                <c:pt idx="699">
                  <c:v>-1401</c:v>
                </c:pt>
                <c:pt idx="700">
                  <c:v>-1400</c:v>
                </c:pt>
                <c:pt idx="701">
                  <c:v>-1399</c:v>
                </c:pt>
                <c:pt idx="702">
                  <c:v>-1398</c:v>
                </c:pt>
                <c:pt idx="703">
                  <c:v>-1397</c:v>
                </c:pt>
                <c:pt idx="704">
                  <c:v>-1396</c:v>
                </c:pt>
                <c:pt idx="705">
                  <c:v>-1395</c:v>
                </c:pt>
                <c:pt idx="706">
                  <c:v>-1394</c:v>
                </c:pt>
                <c:pt idx="707">
                  <c:v>-1393</c:v>
                </c:pt>
                <c:pt idx="708">
                  <c:v>-1392</c:v>
                </c:pt>
                <c:pt idx="709">
                  <c:v>-1391</c:v>
                </c:pt>
                <c:pt idx="710">
                  <c:v>-1390</c:v>
                </c:pt>
                <c:pt idx="711">
                  <c:v>-1389</c:v>
                </c:pt>
                <c:pt idx="712">
                  <c:v>-1388</c:v>
                </c:pt>
                <c:pt idx="713">
                  <c:v>-1387</c:v>
                </c:pt>
                <c:pt idx="714">
                  <c:v>-1386</c:v>
                </c:pt>
                <c:pt idx="715">
                  <c:v>-1385</c:v>
                </c:pt>
                <c:pt idx="716">
                  <c:v>-1384</c:v>
                </c:pt>
                <c:pt idx="717">
                  <c:v>-1383</c:v>
                </c:pt>
                <c:pt idx="718">
                  <c:v>-1382</c:v>
                </c:pt>
                <c:pt idx="719">
                  <c:v>-1381</c:v>
                </c:pt>
                <c:pt idx="720">
                  <c:v>-1380</c:v>
                </c:pt>
                <c:pt idx="721">
                  <c:v>-1379</c:v>
                </c:pt>
                <c:pt idx="722">
                  <c:v>-1378</c:v>
                </c:pt>
                <c:pt idx="723">
                  <c:v>-1377</c:v>
                </c:pt>
                <c:pt idx="724">
                  <c:v>-1376</c:v>
                </c:pt>
                <c:pt idx="725">
                  <c:v>-1375</c:v>
                </c:pt>
                <c:pt idx="726">
                  <c:v>-1374</c:v>
                </c:pt>
                <c:pt idx="727">
                  <c:v>-1373</c:v>
                </c:pt>
                <c:pt idx="728">
                  <c:v>-1372</c:v>
                </c:pt>
                <c:pt idx="729">
                  <c:v>-1371</c:v>
                </c:pt>
                <c:pt idx="730">
                  <c:v>-1370</c:v>
                </c:pt>
                <c:pt idx="731">
                  <c:v>-1369</c:v>
                </c:pt>
                <c:pt idx="732">
                  <c:v>-1368</c:v>
                </c:pt>
                <c:pt idx="733">
                  <c:v>-1367</c:v>
                </c:pt>
                <c:pt idx="734">
                  <c:v>-1366</c:v>
                </c:pt>
                <c:pt idx="735">
                  <c:v>-1365</c:v>
                </c:pt>
                <c:pt idx="736">
                  <c:v>-1364</c:v>
                </c:pt>
                <c:pt idx="737">
                  <c:v>-1363</c:v>
                </c:pt>
                <c:pt idx="738">
                  <c:v>-1362</c:v>
                </c:pt>
                <c:pt idx="739">
                  <c:v>-1361</c:v>
                </c:pt>
                <c:pt idx="740">
                  <c:v>-1360</c:v>
                </c:pt>
                <c:pt idx="741">
                  <c:v>-1359</c:v>
                </c:pt>
                <c:pt idx="742">
                  <c:v>-1358</c:v>
                </c:pt>
                <c:pt idx="743">
                  <c:v>-1357</c:v>
                </c:pt>
                <c:pt idx="744">
                  <c:v>-1356</c:v>
                </c:pt>
                <c:pt idx="745">
                  <c:v>-1355</c:v>
                </c:pt>
                <c:pt idx="746">
                  <c:v>-1354</c:v>
                </c:pt>
                <c:pt idx="747">
                  <c:v>-1353</c:v>
                </c:pt>
                <c:pt idx="748">
                  <c:v>-1352</c:v>
                </c:pt>
                <c:pt idx="749">
                  <c:v>-1351</c:v>
                </c:pt>
                <c:pt idx="750">
                  <c:v>-1350</c:v>
                </c:pt>
                <c:pt idx="751">
                  <c:v>-1349</c:v>
                </c:pt>
                <c:pt idx="752">
                  <c:v>-1348</c:v>
                </c:pt>
                <c:pt idx="753">
                  <c:v>-1347</c:v>
                </c:pt>
                <c:pt idx="754">
                  <c:v>-1346</c:v>
                </c:pt>
                <c:pt idx="755">
                  <c:v>-1345</c:v>
                </c:pt>
                <c:pt idx="756">
                  <c:v>-1344</c:v>
                </c:pt>
                <c:pt idx="757">
                  <c:v>-1343</c:v>
                </c:pt>
                <c:pt idx="758">
                  <c:v>-1342</c:v>
                </c:pt>
                <c:pt idx="759">
                  <c:v>-1341</c:v>
                </c:pt>
                <c:pt idx="760">
                  <c:v>-1340</c:v>
                </c:pt>
                <c:pt idx="761">
                  <c:v>-1339</c:v>
                </c:pt>
                <c:pt idx="762">
                  <c:v>-1338</c:v>
                </c:pt>
                <c:pt idx="763">
                  <c:v>-1337</c:v>
                </c:pt>
                <c:pt idx="764">
                  <c:v>-1336</c:v>
                </c:pt>
                <c:pt idx="765">
                  <c:v>-1335</c:v>
                </c:pt>
                <c:pt idx="766">
                  <c:v>-1334</c:v>
                </c:pt>
                <c:pt idx="767">
                  <c:v>-1333</c:v>
                </c:pt>
                <c:pt idx="768">
                  <c:v>-1332</c:v>
                </c:pt>
                <c:pt idx="769">
                  <c:v>-1331</c:v>
                </c:pt>
                <c:pt idx="770">
                  <c:v>-1330</c:v>
                </c:pt>
                <c:pt idx="771">
                  <c:v>-1329</c:v>
                </c:pt>
                <c:pt idx="772">
                  <c:v>-1328</c:v>
                </c:pt>
                <c:pt idx="773">
                  <c:v>-1327</c:v>
                </c:pt>
                <c:pt idx="774">
                  <c:v>-1326</c:v>
                </c:pt>
                <c:pt idx="775">
                  <c:v>-1325</c:v>
                </c:pt>
                <c:pt idx="776">
                  <c:v>-1324</c:v>
                </c:pt>
                <c:pt idx="777">
                  <c:v>-1323</c:v>
                </c:pt>
                <c:pt idx="778">
                  <c:v>-1322</c:v>
                </c:pt>
                <c:pt idx="779">
                  <c:v>-1321</c:v>
                </c:pt>
                <c:pt idx="780">
                  <c:v>-1320</c:v>
                </c:pt>
                <c:pt idx="781">
                  <c:v>-1319</c:v>
                </c:pt>
                <c:pt idx="782">
                  <c:v>-1318</c:v>
                </c:pt>
                <c:pt idx="783">
                  <c:v>-1317</c:v>
                </c:pt>
                <c:pt idx="784">
                  <c:v>-1316</c:v>
                </c:pt>
                <c:pt idx="785">
                  <c:v>-1315</c:v>
                </c:pt>
                <c:pt idx="786">
                  <c:v>-1314</c:v>
                </c:pt>
                <c:pt idx="787">
                  <c:v>-1313</c:v>
                </c:pt>
                <c:pt idx="788">
                  <c:v>-1312</c:v>
                </c:pt>
                <c:pt idx="789">
                  <c:v>-1311</c:v>
                </c:pt>
                <c:pt idx="790">
                  <c:v>-1310</c:v>
                </c:pt>
                <c:pt idx="791">
                  <c:v>-1309</c:v>
                </c:pt>
                <c:pt idx="792">
                  <c:v>-1308</c:v>
                </c:pt>
                <c:pt idx="793">
                  <c:v>-1307</c:v>
                </c:pt>
                <c:pt idx="794">
                  <c:v>-1306</c:v>
                </c:pt>
                <c:pt idx="795">
                  <c:v>-1305</c:v>
                </c:pt>
                <c:pt idx="796">
                  <c:v>-1304</c:v>
                </c:pt>
                <c:pt idx="797">
                  <c:v>-1303</c:v>
                </c:pt>
                <c:pt idx="798">
                  <c:v>-1302</c:v>
                </c:pt>
                <c:pt idx="799">
                  <c:v>-1301</c:v>
                </c:pt>
                <c:pt idx="800">
                  <c:v>-1300</c:v>
                </c:pt>
                <c:pt idx="801">
                  <c:v>-1299</c:v>
                </c:pt>
                <c:pt idx="802">
                  <c:v>-1298</c:v>
                </c:pt>
                <c:pt idx="803">
                  <c:v>-1297</c:v>
                </c:pt>
                <c:pt idx="804">
                  <c:v>-1296</c:v>
                </c:pt>
                <c:pt idx="805">
                  <c:v>-1295</c:v>
                </c:pt>
                <c:pt idx="806">
                  <c:v>-1294</c:v>
                </c:pt>
                <c:pt idx="807">
                  <c:v>-1293</c:v>
                </c:pt>
                <c:pt idx="808">
                  <c:v>-1292</c:v>
                </c:pt>
                <c:pt idx="809">
                  <c:v>-1291</c:v>
                </c:pt>
                <c:pt idx="810">
                  <c:v>-1290</c:v>
                </c:pt>
                <c:pt idx="811">
                  <c:v>-1289</c:v>
                </c:pt>
                <c:pt idx="812">
                  <c:v>-1288</c:v>
                </c:pt>
                <c:pt idx="813">
                  <c:v>-1287</c:v>
                </c:pt>
                <c:pt idx="814">
                  <c:v>-1286</c:v>
                </c:pt>
                <c:pt idx="815">
                  <c:v>-1285</c:v>
                </c:pt>
                <c:pt idx="816">
                  <c:v>-1284</c:v>
                </c:pt>
                <c:pt idx="817">
                  <c:v>-1283</c:v>
                </c:pt>
                <c:pt idx="818">
                  <c:v>-1282</c:v>
                </c:pt>
                <c:pt idx="819">
                  <c:v>-1281</c:v>
                </c:pt>
                <c:pt idx="820">
                  <c:v>-1280</c:v>
                </c:pt>
                <c:pt idx="821">
                  <c:v>-1279</c:v>
                </c:pt>
                <c:pt idx="822">
                  <c:v>-1278</c:v>
                </c:pt>
                <c:pt idx="823">
                  <c:v>-1277</c:v>
                </c:pt>
                <c:pt idx="824">
                  <c:v>-1276</c:v>
                </c:pt>
                <c:pt idx="825">
                  <c:v>-1275</c:v>
                </c:pt>
                <c:pt idx="826">
                  <c:v>-1274</c:v>
                </c:pt>
                <c:pt idx="827">
                  <c:v>-1273</c:v>
                </c:pt>
                <c:pt idx="828">
                  <c:v>-1272</c:v>
                </c:pt>
                <c:pt idx="829">
                  <c:v>-1271</c:v>
                </c:pt>
                <c:pt idx="830">
                  <c:v>-1270</c:v>
                </c:pt>
                <c:pt idx="831">
                  <c:v>-1269</c:v>
                </c:pt>
                <c:pt idx="832">
                  <c:v>-1268</c:v>
                </c:pt>
                <c:pt idx="833">
                  <c:v>-1267</c:v>
                </c:pt>
                <c:pt idx="834">
                  <c:v>-1266</c:v>
                </c:pt>
                <c:pt idx="835">
                  <c:v>-1265</c:v>
                </c:pt>
                <c:pt idx="836">
                  <c:v>-1264</c:v>
                </c:pt>
                <c:pt idx="837">
                  <c:v>-1263</c:v>
                </c:pt>
                <c:pt idx="838">
                  <c:v>-1262</c:v>
                </c:pt>
                <c:pt idx="839">
                  <c:v>-1261</c:v>
                </c:pt>
                <c:pt idx="840">
                  <c:v>-1260</c:v>
                </c:pt>
                <c:pt idx="841">
                  <c:v>-1259</c:v>
                </c:pt>
                <c:pt idx="842">
                  <c:v>-1258</c:v>
                </c:pt>
                <c:pt idx="843">
                  <c:v>-1257</c:v>
                </c:pt>
                <c:pt idx="844">
                  <c:v>-1256</c:v>
                </c:pt>
                <c:pt idx="845">
                  <c:v>-1255</c:v>
                </c:pt>
                <c:pt idx="846">
                  <c:v>-1254</c:v>
                </c:pt>
                <c:pt idx="847">
                  <c:v>-1253</c:v>
                </c:pt>
                <c:pt idx="848">
                  <c:v>-1252</c:v>
                </c:pt>
                <c:pt idx="849">
                  <c:v>-1251</c:v>
                </c:pt>
                <c:pt idx="850">
                  <c:v>-1250</c:v>
                </c:pt>
                <c:pt idx="851">
                  <c:v>-1249</c:v>
                </c:pt>
                <c:pt idx="852">
                  <c:v>-1248</c:v>
                </c:pt>
                <c:pt idx="853">
                  <c:v>-1247</c:v>
                </c:pt>
                <c:pt idx="854">
                  <c:v>-1246</c:v>
                </c:pt>
                <c:pt idx="855">
                  <c:v>-1245</c:v>
                </c:pt>
                <c:pt idx="856">
                  <c:v>-1244</c:v>
                </c:pt>
                <c:pt idx="857">
                  <c:v>-1243</c:v>
                </c:pt>
                <c:pt idx="858">
                  <c:v>-1242</c:v>
                </c:pt>
                <c:pt idx="859">
                  <c:v>-1241</c:v>
                </c:pt>
                <c:pt idx="860">
                  <c:v>-1240</c:v>
                </c:pt>
                <c:pt idx="861">
                  <c:v>-1239</c:v>
                </c:pt>
                <c:pt idx="862">
                  <c:v>-1238</c:v>
                </c:pt>
                <c:pt idx="863">
                  <c:v>-1237</c:v>
                </c:pt>
                <c:pt idx="864">
                  <c:v>-1236</c:v>
                </c:pt>
                <c:pt idx="865">
                  <c:v>-1235</c:v>
                </c:pt>
                <c:pt idx="866">
                  <c:v>-1234</c:v>
                </c:pt>
                <c:pt idx="867">
                  <c:v>-1233</c:v>
                </c:pt>
                <c:pt idx="868">
                  <c:v>-1232</c:v>
                </c:pt>
                <c:pt idx="869">
                  <c:v>-1231</c:v>
                </c:pt>
                <c:pt idx="870">
                  <c:v>-1230</c:v>
                </c:pt>
                <c:pt idx="871">
                  <c:v>-1229</c:v>
                </c:pt>
                <c:pt idx="872">
                  <c:v>-1228</c:v>
                </c:pt>
                <c:pt idx="873">
                  <c:v>-1227</c:v>
                </c:pt>
                <c:pt idx="874">
                  <c:v>-1226</c:v>
                </c:pt>
                <c:pt idx="875">
                  <c:v>-1225</c:v>
                </c:pt>
                <c:pt idx="876">
                  <c:v>-1224</c:v>
                </c:pt>
                <c:pt idx="877">
                  <c:v>-1223</c:v>
                </c:pt>
                <c:pt idx="878">
                  <c:v>-1222</c:v>
                </c:pt>
                <c:pt idx="879">
                  <c:v>-1221</c:v>
                </c:pt>
                <c:pt idx="880">
                  <c:v>-1220</c:v>
                </c:pt>
                <c:pt idx="881">
                  <c:v>-1219</c:v>
                </c:pt>
                <c:pt idx="882">
                  <c:v>-1218</c:v>
                </c:pt>
                <c:pt idx="883">
                  <c:v>-1217</c:v>
                </c:pt>
                <c:pt idx="884">
                  <c:v>-1216</c:v>
                </c:pt>
                <c:pt idx="885">
                  <c:v>-1215</c:v>
                </c:pt>
                <c:pt idx="886">
                  <c:v>-1214</c:v>
                </c:pt>
                <c:pt idx="887">
                  <c:v>-1213</c:v>
                </c:pt>
                <c:pt idx="888">
                  <c:v>-1212</c:v>
                </c:pt>
                <c:pt idx="889">
                  <c:v>-1211</c:v>
                </c:pt>
                <c:pt idx="890">
                  <c:v>-1210</c:v>
                </c:pt>
                <c:pt idx="891">
                  <c:v>-1209</c:v>
                </c:pt>
                <c:pt idx="892">
                  <c:v>-1208</c:v>
                </c:pt>
                <c:pt idx="893">
                  <c:v>-1207</c:v>
                </c:pt>
                <c:pt idx="894">
                  <c:v>-1206</c:v>
                </c:pt>
                <c:pt idx="895">
                  <c:v>-1205</c:v>
                </c:pt>
                <c:pt idx="896">
                  <c:v>-1204</c:v>
                </c:pt>
                <c:pt idx="897">
                  <c:v>-1203</c:v>
                </c:pt>
                <c:pt idx="898">
                  <c:v>-1202</c:v>
                </c:pt>
                <c:pt idx="899">
                  <c:v>-1201</c:v>
                </c:pt>
                <c:pt idx="900">
                  <c:v>-1200</c:v>
                </c:pt>
                <c:pt idx="901">
                  <c:v>-1199</c:v>
                </c:pt>
                <c:pt idx="902">
                  <c:v>-1198</c:v>
                </c:pt>
                <c:pt idx="903">
                  <c:v>-1197</c:v>
                </c:pt>
                <c:pt idx="904">
                  <c:v>-1196</c:v>
                </c:pt>
                <c:pt idx="905">
                  <c:v>-1195</c:v>
                </c:pt>
                <c:pt idx="906">
                  <c:v>-1194</c:v>
                </c:pt>
                <c:pt idx="907">
                  <c:v>-1193</c:v>
                </c:pt>
                <c:pt idx="908">
                  <c:v>-1192</c:v>
                </c:pt>
                <c:pt idx="909">
                  <c:v>-1191</c:v>
                </c:pt>
                <c:pt idx="910">
                  <c:v>-1190</c:v>
                </c:pt>
                <c:pt idx="911">
                  <c:v>-1189</c:v>
                </c:pt>
                <c:pt idx="912">
                  <c:v>-1188</c:v>
                </c:pt>
                <c:pt idx="913">
                  <c:v>-1187</c:v>
                </c:pt>
                <c:pt idx="914">
                  <c:v>-1186</c:v>
                </c:pt>
                <c:pt idx="915">
                  <c:v>-1185</c:v>
                </c:pt>
                <c:pt idx="916">
                  <c:v>-1184</c:v>
                </c:pt>
                <c:pt idx="917">
                  <c:v>-1183</c:v>
                </c:pt>
                <c:pt idx="918">
                  <c:v>-1182</c:v>
                </c:pt>
                <c:pt idx="919">
                  <c:v>-1181</c:v>
                </c:pt>
                <c:pt idx="920">
                  <c:v>-1180</c:v>
                </c:pt>
                <c:pt idx="921">
                  <c:v>-1179</c:v>
                </c:pt>
                <c:pt idx="922">
                  <c:v>-1178</c:v>
                </c:pt>
                <c:pt idx="923">
                  <c:v>-1177</c:v>
                </c:pt>
                <c:pt idx="924">
                  <c:v>-1176</c:v>
                </c:pt>
                <c:pt idx="925">
                  <c:v>-1175</c:v>
                </c:pt>
                <c:pt idx="926">
                  <c:v>-1174</c:v>
                </c:pt>
                <c:pt idx="927">
                  <c:v>-1173</c:v>
                </c:pt>
                <c:pt idx="928">
                  <c:v>-1172</c:v>
                </c:pt>
                <c:pt idx="929">
                  <c:v>-1171</c:v>
                </c:pt>
                <c:pt idx="930">
                  <c:v>-1170</c:v>
                </c:pt>
                <c:pt idx="931">
                  <c:v>-1169</c:v>
                </c:pt>
                <c:pt idx="932">
                  <c:v>-1168</c:v>
                </c:pt>
                <c:pt idx="933">
                  <c:v>-1167</c:v>
                </c:pt>
                <c:pt idx="934">
                  <c:v>-1166</c:v>
                </c:pt>
                <c:pt idx="935">
                  <c:v>-1165</c:v>
                </c:pt>
                <c:pt idx="936">
                  <c:v>-1164</c:v>
                </c:pt>
                <c:pt idx="937">
                  <c:v>-1163</c:v>
                </c:pt>
                <c:pt idx="938">
                  <c:v>-1162</c:v>
                </c:pt>
                <c:pt idx="939">
                  <c:v>-1161</c:v>
                </c:pt>
                <c:pt idx="940">
                  <c:v>-1160</c:v>
                </c:pt>
                <c:pt idx="941">
                  <c:v>-1159</c:v>
                </c:pt>
                <c:pt idx="942">
                  <c:v>-1158</c:v>
                </c:pt>
                <c:pt idx="943">
                  <c:v>-1157</c:v>
                </c:pt>
                <c:pt idx="944">
                  <c:v>-1156</c:v>
                </c:pt>
                <c:pt idx="945">
                  <c:v>-1155</c:v>
                </c:pt>
                <c:pt idx="946">
                  <c:v>-1154</c:v>
                </c:pt>
                <c:pt idx="947">
                  <c:v>-1153</c:v>
                </c:pt>
                <c:pt idx="948">
                  <c:v>-1152</c:v>
                </c:pt>
                <c:pt idx="949">
                  <c:v>-1151</c:v>
                </c:pt>
                <c:pt idx="950">
                  <c:v>-1150</c:v>
                </c:pt>
                <c:pt idx="951">
                  <c:v>-1149</c:v>
                </c:pt>
                <c:pt idx="952">
                  <c:v>-1148</c:v>
                </c:pt>
                <c:pt idx="953">
                  <c:v>-1147</c:v>
                </c:pt>
                <c:pt idx="954">
                  <c:v>-1146</c:v>
                </c:pt>
                <c:pt idx="955">
                  <c:v>-1145</c:v>
                </c:pt>
                <c:pt idx="956">
                  <c:v>-1144</c:v>
                </c:pt>
                <c:pt idx="957">
                  <c:v>-1143</c:v>
                </c:pt>
                <c:pt idx="958">
                  <c:v>-1142</c:v>
                </c:pt>
                <c:pt idx="959">
                  <c:v>-1141</c:v>
                </c:pt>
                <c:pt idx="960">
                  <c:v>-1140</c:v>
                </c:pt>
                <c:pt idx="961">
                  <c:v>-1139</c:v>
                </c:pt>
                <c:pt idx="962">
                  <c:v>-1138</c:v>
                </c:pt>
                <c:pt idx="963">
                  <c:v>-1137</c:v>
                </c:pt>
                <c:pt idx="964">
                  <c:v>-1136</c:v>
                </c:pt>
                <c:pt idx="965">
                  <c:v>-1135</c:v>
                </c:pt>
                <c:pt idx="966">
                  <c:v>-1134</c:v>
                </c:pt>
                <c:pt idx="967">
                  <c:v>-1133</c:v>
                </c:pt>
                <c:pt idx="968">
                  <c:v>-1132</c:v>
                </c:pt>
                <c:pt idx="969">
                  <c:v>-1131</c:v>
                </c:pt>
                <c:pt idx="970">
                  <c:v>-1130</c:v>
                </c:pt>
                <c:pt idx="971">
                  <c:v>-1129</c:v>
                </c:pt>
                <c:pt idx="972">
                  <c:v>-1128</c:v>
                </c:pt>
                <c:pt idx="973">
                  <c:v>-1127</c:v>
                </c:pt>
                <c:pt idx="974">
                  <c:v>-1126</c:v>
                </c:pt>
                <c:pt idx="975">
                  <c:v>-1125</c:v>
                </c:pt>
                <c:pt idx="976">
                  <c:v>-1124</c:v>
                </c:pt>
                <c:pt idx="977">
                  <c:v>-1123</c:v>
                </c:pt>
                <c:pt idx="978">
                  <c:v>-1122</c:v>
                </c:pt>
                <c:pt idx="979">
                  <c:v>-1121</c:v>
                </c:pt>
                <c:pt idx="980">
                  <c:v>-1120</c:v>
                </c:pt>
                <c:pt idx="981">
                  <c:v>-1119</c:v>
                </c:pt>
                <c:pt idx="982">
                  <c:v>-1118</c:v>
                </c:pt>
                <c:pt idx="983">
                  <c:v>-1117</c:v>
                </c:pt>
                <c:pt idx="984">
                  <c:v>-1116</c:v>
                </c:pt>
                <c:pt idx="985">
                  <c:v>-1115</c:v>
                </c:pt>
                <c:pt idx="986">
                  <c:v>-1114</c:v>
                </c:pt>
                <c:pt idx="987">
                  <c:v>-1113</c:v>
                </c:pt>
                <c:pt idx="988">
                  <c:v>-1112</c:v>
                </c:pt>
                <c:pt idx="989">
                  <c:v>-1111</c:v>
                </c:pt>
                <c:pt idx="990">
                  <c:v>-1110</c:v>
                </c:pt>
                <c:pt idx="991">
                  <c:v>-1109</c:v>
                </c:pt>
                <c:pt idx="992">
                  <c:v>-1108</c:v>
                </c:pt>
                <c:pt idx="993">
                  <c:v>-1107</c:v>
                </c:pt>
                <c:pt idx="994">
                  <c:v>-1106</c:v>
                </c:pt>
                <c:pt idx="995">
                  <c:v>-1105</c:v>
                </c:pt>
                <c:pt idx="996">
                  <c:v>-1104</c:v>
                </c:pt>
                <c:pt idx="997">
                  <c:v>-1103</c:v>
                </c:pt>
                <c:pt idx="998">
                  <c:v>-1102</c:v>
                </c:pt>
                <c:pt idx="999">
                  <c:v>-1101</c:v>
                </c:pt>
                <c:pt idx="1000">
                  <c:v>-1100</c:v>
                </c:pt>
                <c:pt idx="1001">
                  <c:v>-1099</c:v>
                </c:pt>
                <c:pt idx="1002">
                  <c:v>-1098</c:v>
                </c:pt>
                <c:pt idx="1003">
                  <c:v>-1097</c:v>
                </c:pt>
                <c:pt idx="1004">
                  <c:v>-1096</c:v>
                </c:pt>
                <c:pt idx="1005">
                  <c:v>-1095</c:v>
                </c:pt>
                <c:pt idx="1006">
                  <c:v>-1094</c:v>
                </c:pt>
                <c:pt idx="1007">
                  <c:v>-1093</c:v>
                </c:pt>
                <c:pt idx="1008">
                  <c:v>-1092</c:v>
                </c:pt>
                <c:pt idx="1009">
                  <c:v>-1091</c:v>
                </c:pt>
                <c:pt idx="1010">
                  <c:v>-1090</c:v>
                </c:pt>
                <c:pt idx="1011">
                  <c:v>-1089</c:v>
                </c:pt>
                <c:pt idx="1012">
                  <c:v>-1088</c:v>
                </c:pt>
                <c:pt idx="1013">
                  <c:v>-1087</c:v>
                </c:pt>
                <c:pt idx="1014">
                  <c:v>-1086</c:v>
                </c:pt>
                <c:pt idx="1015">
                  <c:v>-1085</c:v>
                </c:pt>
                <c:pt idx="1016">
                  <c:v>-1084</c:v>
                </c:pt>
                <c:pt idx="1017">
                  <c:v>-1083</c:v>
                </c:pt>
                <c:pt idx="1018">
                  <c:v>-1082</c:v>
                </c:pt>
                <c:pt idx="1019">
                  <c:v>-1081</c:v>
                </c:pt>
                <c:pt idx="1020">
                  <c:v>-1080</c:v>
                </c:pt>
                <c:pt idx="1021">
                  <c:v>-1079</c:v>
                </c:pt>
                <c:pt idx="1022">
                  <c:v>-1078</c:v>
                </c:pt>
                <c:pt idx="1023">
                  <c:v>-1077</c:v>
                </c:pt>
                <c:pt idx="1024">
                  <c:v>-1076</c:v>
                </c:pt>
                <c:pt idx="1025">
                  <c:v>-1075</c:v>
                </c:pt>
                <c:pt idx="1026">
                  <c:v>-1074</c:v>
                </c:pt>
                <c:pt idx="1027">
                  <c:v>-1073</c:v>
                </c:pt>
                <c:pt idx="1028">
                  <c:v>-1072</c:v>
                </c:pt>
                <c:pt idx="1029">
                  <c:v>-1071</c:v>
                </c:pt>
                <c:pt idx="1030">
                  <c:v>-1070</c:v>
                </c:pt>
                <c:pt idx="1031">
                  <c:v>-1069</c:v>
                </c:pt>
                <c:pt idx="1032">
                  <c:v>-1068</c:v>
                </c:pt>
                <c:pt idx="1033">
                  <c:v>-1067</c:v>
                </c:pt>
                <c:pt idx="1034">
                  <c:v>-1066</c:v>
                </c:pt>
                <c:pt idx="1035">
                  <c:v>-1065</c:v>
                </c:pt>
                <c:pt idx="1036">
                  <c:v>-1064</c:v>
                </c:pt>
                <c:pt idx="1037">
                  <c:v>-1063</c:v>
                </c:pt>
                <c:pt idx="1038">
                  <c:v>-1062</c:v>
                </c:pt>
                <c:pt idx="1039">
                  <c:v>-1061</c:v>
                </c:pt>
                <c:pt idx="1040">
                  <c:v>-1060</c:v>
                </c:pt>
                <c:pt idx="1041">
                  <c:v>-1059</c:v>
                </c:pt>
                <c:pt idx="1042">
                  <c:v>-1058</c:v>
                </c:pt>
                <c:pt idx="1043">
                  <c:v>-1057</c:v>
                </c:pt>
                <c:pt idx="1044">
                  <c:v>-1056</c:v>
                </c:pt>
                <c:pt idx="1045">
                  <c:v>-1055</c:v>
                </c:pt>
                <c:pt idx="1046">
                  <c:v>-1054</c:v>
                </c:pt>
                <c:pt idx="1047">
                  <c:v>-1053</c:v>
                </c:pt>
                <c:pt idx="1048">
                  <c:v>-1052</c:v>
                </c:pt>
                <c:pt idx="1049">
                  <c:v>-1051</c:v>
                </c:pt>
                <c:pt idx="1050">
                  <c:v>-1050</c:v>
                </c:pt>
                <c:pt idx="1051">
                  <c:v>-1049</c:v>
                </c:pt>
                <c:pt idx="1052">
                  <c:v>-1048</c:v>
                </c:pt>
                <c:pt idx="1053">
                  <c:v>-1047</c:v>
                </c:pt>
                <c:pt idx="1054">
                  <c:v>-1046</c:v>
                </c:pt>
                <c:pt idx="1055">
                  <c:v>-1045</c:v>
                </c:pt>
                <c:pt idx="1056">
                  <c:v>-1044</c:v>
                </c:pt>
                <c:pt idx="1057">
                  <c:v>-1043</c:v>
                </c:pt>
                <c:pt idx="1058">
                  <c:v>-1042</c:v>
                </c:pt>
                <c:pt idx="1059">
                  <c:v>-1041</c:v>
                </c:pt>
                <c:pt idx="1060">
                  <c:v>-1040</c:v>
                </c:pt>
                <c:pt idx="1061">
                  <c:v>-1039</c:v>
                </c:pt>
                <c:pt idx="1062">
                  <c:v>-1038</c:v>
                </c:pt>
                <c:pt idx="1063">
                  <c:v>-1037</c:v>
                </c:pt>
                <c:pt idx="1064">
                  <c:v>-1036</c:v>
                </c:pt>
                <c:pt idx="1065">
                  <c:v>-1035</c:v>
                </c:pt>
                <c:pt idx="1066">
                  <c:v>-1034</c:v>
                </c:pt>
                <c:pt idx="1067">
                  <c:v>-1033</c:v>
                </c:pt>
                <c:pt idx="1068">
                  <c:v>-1032</c:v>
                </c:pt>
                <c:pt idx="1069">
                  <c:v>-1031</c:v>
                </c:pt>
                <c:pt idx="1070">
                  <c:v>-1030</c:v>
                </c:pt>
                <c:pt idx="1071">
                  <c:v>-1029</c:v>
                </c:pt>
                <c:pt idx="1072">
                  <c:v>-1028</c:v>
                </c:pt>
                <c:pt idx="1073">
                  <c:v>-1027</c:v>
                </c:pt>
                <c:pt idx="1074">
                  <c:v>-1026</c:v>
                </c:pt>
                <c:pt idx="1075">
                  <c:v>-1025</c:v>
                </c:pt>
                <c:pt idx="1076">
                  <c:v>-1024</c:v>
                </c:pt>
                <c:pt idx="1077">
                  <c:v>-1023</c:v>
                </c:pt>
                <c:pt idx="1078">
                  <c:v>-1022</c:v>
                </c:pt>
                <c:pt idx="1079">
                  <c:v>-1021</c:v>
                </c:pt>
                <c:pt idx="1080">
                  <c:v>-1020</c:v>
                </c:pt>
                <c:pt idx="1081">
                  <c:v>-1019</c:v>
                </c:pt>
                <c:pt idx="1082">
                  <c:v>-1018</c:v>
                </c:pt>
                <c:pt idx="1083">
                  <c:v>-1017</c:v>
                </c:pt>
                <c:pt idx="1084">
                  <c:v>-1016</c:v>
                </c:pt>
                <c:pt idx="1085">
                  <c:v>-1015</c:v>
                </c:pt>
                <c:pt idx="1086">
                  <c:v>-1014</c:v>
                </c:pt>
                <c:pt idx="1087">
                  <c:v>-1013</c:v>
                </c:pt>
                <c:pt idx="1088">
                  <c:v>-1012</c:v>
                </c:pt>
                <c:pt idx="1089">
                  <c:v>-1011</c:v>
                </c:pt>
                <c:pt idx="1090">
                  <c:v>-1010</c:v>
                </c:pt>
                <c:pt idx="1091">
                  <c:v>-1009</c:v>
                </c:pt>
                <c:pt idx="1092">
                  <c:v>-1008</c:v>
                </c:pt>
                <c:pt idx="1093">
                  <c:v>-1007</c:v>
                </c:pt>
                <c:pt idx="1094">
                  <c:v>-1006</c:v>
                </c:pt>
                <c:pt idx="1095">
                  <c:v>-1005</c:v>
                </c:pt>
                <c:pt idx="1096">
                  <c:v>-1004</c:v>
                </c:pt>
                <c:pt idx="1097">
                  <c:v>-1003</c:v>
                </c:pt>
                <c:pt idx="1098">
                  <c:v>-1002</c:v>
                </c:pt>
                <c:pt idx="1099">
                  <c:v>-1001</c:v>
                </c:pt>
                <c:pt idx="1100">
                  <c:v>-1000</c:v>
                </c:pt>
                <c:pt idx="1101">
                  <c:v>-999</c:v>
                </c:pt>
                <c:pt idx="1102">
                  <c:v>-998</c:v>
                </c:pt>
                <c:pt idx="1103">
                  <c:v>-997</c:v>
                </c:pt>
                <c:pt idx="1104">
                  <c:v>-996</c:v>
                </c:pt>
                <c:pt idx="1105">
                  <c:v>-995</c:v>
                </c:pt>
                <c:pt idx="1106">
                  <c:v>-994</c:v>
                </c:pt>
                <c:pt idx="1107">
                  <c:v>-993</c:v>
                </c:pt>
                <c:pt idx="1108">
                  <c:v>-992</c:v>
                </c:pt>
                <c:pt idx="1109">
                  <c:v>-991</c:v>
                </c:pt>
                <c:pt idx="1110">
                  <c:v>-990</c:v>
                </c:pt>
                <c:pt idx="1111">
                  <c:v>-989</c:v>
                </c:pt>
                <c:pt idx="1112">
                  <c:v>-988</c:v>
                </c:pt>
                <c:pt idx="1113">
                  <c:v>-987</c:v>
                </c:pt>
                <c:pt idx="1114">
                  <c:v>-986</c:v>
                </c:pt>
                <c:pt idx="1115">
                  <c:v>-985</c:v>
                </c:pt>
                <c:pt idx="1116">
                  <c:v>-984</c:v>
                </c:pt>
                <c:pt idx="1117">
                  <c:v>-983</c:v>
                </c:pt>
                <c:pt idx="1118">
                  <c:v>-982</c:v>
                </c:pt>
                <c:pt idx="1119">
                  <c:v>-981</c:v>
                </c:pt>
                <c:pt idx="1120">
                  <c:v>-980</c:v>
                </c:pt>
                <c:pt idx="1121">
                  <c:v>-979</c:v>
                </c:pt>
                <c:pt idx="1122">
                  <c:v>-978</c:v>
                </c:pt>
                <c:pt idx="1123">
                  <c:v>-977</c:v>
                </c:pt>
                <c:pt idx="1124">
                  <c:v>-976</c:v>
                </c:pt>
                <c:pt idx="1125">
                  <c:v>-975</c:v>
                </c:pt>
                <c:pt idx="1126">
                  <c:v>-974</c:v>
                </c:pt>
                <c:pt idx="1127">
                  <c:v>-973</c:v>
                </c:pt>
                <c:pt idx="1128">
                  <c:v>-972</c:v>
                </c:pt>
                <c:pt idx="1129">
                  <c:v>-971</c:v>
                </c:pt>
                <c:pt idx="1130">
                  <c:v>-970</c:v>
                </c:pt>
                <c:pt idx="1131">
                  <c:v>-969</c:v>
                </c:pt>
                <c:pt idx="1132">
                  <c:v>-968</c:v>
                </c:pt>
                <c:pt idx="1133">
                  <c:v>-967</c:v>
                </c:pt>
                <c:pt idx="1134">
                  <c:v>-966</c:v>
                </c:pt>
                <c:pt idx="1135">
                  <c:v>-965</c:v>
                </c:pt>
                <c:pt idx="1136">
                  <c:v>-964</c:v>
                </c:pt>
                <c:pt idx="1137">
                  <c:v>-963</c:v>
                </c:pt>
                <c:pt idx="1138">
                  <c:v>-962</c:v>
                </c:pt>
                <c:pt idx="1139">
                  <c:v>-961</c:v>
                </c:pt>
                <c:pt idx="1140">
                  <c:v>-960</c:v>
                </c:pt>
                <c:pt idx="1141">
                  <c:v>-959</c:v>
                </c:pt>
                <c:pt idx="1142">
                  <c:v>-958</c:v>
                </c:pt>
                <c:pt idx="1143">
                  <c:v>-957</c:v>
                </c:pt>
                <c:pt idx="1144">
                  <c:v>-956</c:v>
                </c:pt>
                <c:pt idx="1145">
                  <c:v>-955</c:v>
                </c:pt>
                <c:pt idx="1146">
                  <c:v>-954</c:v>
                </c:pt>
                <c:pt idx="1147">
                  <c:v>-953</c:v>
                </c:pt>
                <c:pt idx="1148">
                  <c:v>-952</c:v>
                </c:pt>
                <c:pt idx="1149">
                  <c:v>-951</c:v>
                </c:pt>
                <c:pt idx="1150">
                  <c:v>-950</c:v>
                </c:pt>
                <c:pt idx="1151">
                  <c:v>-949</c:v>
                </c:pt>
                <c:pt idx="1152">
                  <c:v>-948</c:v>
                </c:pt>
                <c:pt idx="1153">
                  <c:v>-947</c:v>
                </c:pt>
                <c:pt idx="1154">
                  <c:v>-946</c:v>
                </c:pt>
                <c:pt idx="1155">
                  <c:v>-945</c:v>
                </c:pt>
                <c:pt idx="1156">
                  <c:v>-944</c:v>
                </c:pt>
                <c:pt idx="1157">
                  <c:v>-943</c:v>
                </c:pt>
                <c:pt idx="1158">
                  <c:v>-942</c:v>
                </c:pt>
                <c:pt idx="1159">
                  <c:v>-941</c:v>
                </c:pt>
                <c:pt idx="1160">
                  <c:v>-940</c:v>
                </c:pt>
                <c:pt idx="1161">
                  <c:v>-939</c:v>
                </c:pt>
                <c:pt idx="1162">
                  <c:v>-938</c:v>
                </c:pt>
                <c:pt idx="1163">
                  <c:v>-937</c:v>
                </c:pt>
                <c:pt idx="1164">
                  <c:v>-936</c:v>
                </c:pt>
                <c:pt idx="1165">
                  <c:v>-935</c:v>
                </c:pt>
                <c:pt idx="1166">
                  <c:v>-934</c:v>
                </c:pt>
                <c:pt idx="1167">
                  <c:v>-933</c:v>
                </c:pt>
                <c:pt idx="1168">
                  <c:v>-932</c:v>
                </c:pt>
                <c:pt idx="1169">
                  <c:v>-931</c:v>
                </c:pt>
                <c:pt idx="1170">
                  <c:v>-930</c:v>
                </c:pt>
                <c:pt idx="1171">
                  <c:v>-929</c:v>
                </c:pt>
                <c:pt idx="1172">
                  <c:v>-928</c:v>
                </c:pt>
                <c:pt idx="1173">
                  <c:v>-927</c:v>
                </c:pt>
                <c:pt idx="1174">
                  <c:v>-926</c:v>
                </c:pt>
                <c:pt idx="1175">
                  <c:v>-925</c:v>
                </c:pt>
                <c:pt idx="1176">
                  <c:v>-924</c:v>
                </c:pt>
                <c:pt idx="1177">
                  <c:v>-923</c:v>
                </c:pt>
                <c:pt idx="1178">
                  <c:v>-922</c:v>
                </c:pt>
                <c:pt idx="1179">
                  <c:v>-921</c:v>
                </c:pt>
                <c:pt idx="1180">
                  <c:v>-920</c:v>
                </c:pt>
                <c:pt idx="1181">
                  <c:v>-919</c:v>
                </c:pt>
                <c:pt idx="1182">
                  <c:v>-918</c:v>
                </c:pt>
                <c:pt idx="1183">
                  <c:v>-917</c:v>
                </c:pt>
                <c:pt idx="1184">
                  <c:v>-916</c:v>
                </c:pt>
                <c:pt idx="1185">
                  <c:v>-915</c:v>
                </c:pt>
                <c:pt idx="1186">
                  <c:v>-914</c:v>
                </c:pt>
                <c:pt idx="1187">
                  <c:v>-913</c:v>
                </c:pt>
                <c:pt idx="1188">
                  <c:v>-912</c:v>
                </c:pt>
                <c:pt idx="1189">
                  <c:v>-911</c:v>
                </c:pt>
                <c:pt idx="1190">
                  <c:v>-910</c:v>
                </c:pt>
                <c:pt idx="1191">
                  <c:v>-909</c:v>
                </c:pt>
                <c:pt idx="1192">
                  <c:v>-908</c:v>
                </c:pt>
                <c:pt idx="1193">
                  <c:v>-907</c:v>
                </c:pt>
                <c:pt idx="1194">
                  <c:v>-906</c:v>
                </c:pt>
                <c:pt idx="1195">
                  <c:v>-905</c:v>
                </c:pt>
                <c:pt idx="1196">
                  <c:v>-904</c:v>
                </c:pt>
                <c:pt idx="1197">
                  <c:v>-903</c:v>
                </c:pt>
                <c:pt idx="1198">
                  <c:v>-902</c:v>
                </c:pt>
                <c:pt idx="1199">
                  <c:v>-901</c:v>
                </c:pt>
                <c:pt idx="1200">
                  <c:v>-900</c:v>
                </c:pt>
                <c:pt idx="1201">
                  <c:v>-899</c:v>
                </c:pt>
                <c:pt idx="1202">
                  <c:v>-898</c:v>
                </c:pt>
                <c:pt idx="1203">
                  <c:v>-897</c:v>
                </c:pt>
                <c:pt idx="1204">
                  <c:v>-896</c:v>
                </c:pt>
                <c:pt idx="1205">
                  <c:v>-895</c:v>
                </c:pt>
                <c:pt idx="1206">
                  <c:v>-894</c:v>
                </c:pt>
                <c:pt idx="1207">
                  <c:v>-893</c:v>
                </c:pt>
                <c:pt idx="1208">
                  <c:v>-892</c:v>
                </c:pt>
                <c:pt idx="1209">
                  <c:v>-891</c:v>
                </c:pt>
                <c:pt idx="1210">
                  <c:v>-890</c:v>
                </c:pt>
                <c:pt idx="1211">
                  <c:v>-889</c:v>
                </c:pt>
                <c:pt idx="1212">
                  <c:v>-888</c:v>
                </c:pt>
                <c:pt idx="1213">
                  <c:v>-887</c:v>
                </c:pt>
                <c:pt idx="1214">
                  <c:v>-886</c:v>
                </c:pt>
                <c:pt idx="1215">
                  <c:v>-885</c:v>
                </c:pt>
                <c:pt idx="1216">
                  <c:v>-884</c:v>
                </c:pt>
                <c:pt idx="1217">
                  <c:v>-883</c:v>
                </c:pt>
                <c:pt idx="1218">
                  <c:v>-882</c:v>
                </c:pt>
                <c:pt idx="1219">
                  <c:v>-881</c:v>
                </c:pt>
                <c:pt idx="1220">
                  <c:v>-880</c:v>
                </c:pt>
                <c:pt idx="1221">
                  <c:v>-879</c:v>
                </c:pt>
                <c:pt idx="1222">
                  <c:v>-878</c:v>
                </c:pt>
                <c:pt idx="1223">
                  <c:v>-877</c:v>
                </c:pt>
                <c:pt idx="1224">
                  <c:v>-876</c:v>
                </c:pt>
                <c:pt idx="1225">
                  <c:v>-875</c:v>
                </c:pt>
                <c:pt idx="1226">
                  <c:v>-874</c:v>
                </c:pt>
                <c:pt idx="1227">
                  <c:v>-873</c:v>
                </c:pt>
                <c:pt idx="1228">
                  <c:v>-872</c:v>
                </c:pt>
                <c:pt idx="1229">
                  <c:v>-871</c:v>
                </c:pt>
                <c:pt idx="1230">
                  <c:v>-870</c:v>
                </c:pt>
                <c:pt idx="1231">
                  <c:v>-869</c:v>
                </c:pt>
                <c:pt idx="1232">
                  <c:v>-868</c:v>
                </c:pt>
                <c:pt idx="1233">
                  <c:v>-867</c:v>
                </c:pt>
                <c:pt idx="1234">
                  <c:v>-866</c:v>
                </c:pt>
                <c:pt idx="1235">
                  <c:v>-865</c:v>
                </c:pt>
                <c:pt idx="1236">
                  <c:v>-864</c:v>
                </c:pt>
                <c:pt idx="1237">
                  <c:v>-863</c:v>
                </c:pt>
                <c:pt idx="1238">
                  <c:v>-862</c:v>
                </c:pt>
                <c:pt idx="1239">
                  <c:v>-861</c:v>
                </c:pt>
                <c:pt idx="1240">
                  <c:v>-860</c:v>
                </c:pt>
                <c:pt idx="1241">
                  <c:v>-859</c:v>
                </c:pt>
                <c:pt idx="1242">
                  <c:v>-858</c:v>
                </c:pt>
                <c:pt idx="1243">
                  <c:v>-857</c:v>
                </c:pt>
                <c:pt idx="1244">
                  <c:v>-856</c:v>
                </c:pt>
                <c:pt idx="1245">
                  <c:v>-855</c:v>
                </c:pt>
                <c:pt idx="1246">
                  <c:v>-854</c:v>
                </c:pt>
                <c:pt idx="1247">
                  <c:v>-853</c:v>
                </c:pt>
                <c:pt idx="1248">
                  <c:v>-852</c:v>
                </c:pt>
                <c:pt idx="1249">
                  <c:v>-851</c:v>
                </c:pt>
                <c:pt idx="1250">
                  <c:v>-850</c:v>
                </c:pt>
                <c:pt idx="1251">
                  <c:v>-849</c:v>
                </c:pt>
                <c:pt idx="1252">
                  <c:v>-848</c:v>
                </c:pt>
                <c:pt idx="1253">
                  <c:v>-847</c:v>
                </c:pt>
                <c:pt idx="1254">
                  <c:v>-846</c:v>
                </c:pt>
                <c:pt idx="1255">
                  <c:v>-845</c:v>
                </c:pt>
                <c:pt idx="1256">
                  <c:v>-844</c:v>
                </c:pt>
                <c:pt idx="1257">
                  <c:v>-843</c:v>
                </c:pt>
                <c:pt idx="1258">
                  <c:v>-842</c:v>
                </c:pt>
                <c:pt idx="1259">
                  <c:v>-841</c:v>
                </c:pt>
                <c:pt idx="1260">
                  <c:v>-840</c:v>
                </c:pt>
                <c:pt idx="1261">
                  <c:v>-839</c:v>
                </c:pt>
                <c:pt idx="1262">
                  <c:v>-838</c:v>
                </c:pt>
                <c:pt idx="1263">
                  <c:v>-837</c:v>
                </c:pt>
                <c:pt idx="1264">
                  <c:v>-836</c:v>
                </c:pt>
                <c:pt idx="1265">
                  <c:v>-835</c:v>
                </c:pt>
                <c:pt idx="1266">
                  <c:v>-834</c:v>
                </c:pt>
                <c:pt idx="1267">
                  <c:v>-833</c:v>
                </c:pt>
                <c:pt idx="1268">
                  <c:v>-832</c:v>
                </c:pt>
                <c:pt idx="1269">
                  <c:v>-831</c:v>
                </c:pt>
                <c:pt idx="1270">
                  <c:v>-830</c:v>
                </c:pt>
                <c:pt idx="1271">
                  <c:v>-829</c:v>
                </c:pt>
                <c:pt idx="1272">
                  <c:v>-828</c:v>
                </c:pt>
                <c:pt idx="1273">
                  <c:v>-827</c:v>
                </c:pt>
                <c:pt idx="1274">
                  <c:v>-826</c:v>
                </c:pt>
                <c:pt idx="1275">
                  <c:v>-825</c:v>
                </c:pt>
                <c:pt idx="1276">
                  <c:v>-824</c:v>
                </c:pt>
                <c:pt idx="1277">
                  <c:v>-823</c:v>
                </c:pt>
                <c:pt idx="1278">
                  <c:v>-822</c:v>
                </c:pt>
                <c:pt idx="1279">
                  <c:v>-821</c:v>
                </c:pt>
                <c:pt idx="1280">
                  <c:v>-820</c:v>
                </c:pt>
                <c:pt idx="1281">
                  <c:v>-819</c:v>
                </c:pt>
                <c:pt idx="1282">
                  <c:v>-818</c:v>
                </c:pt>
                <c:pt idx="1283">
                  <c:v>-817</c:v>
                </c:pt>
                <c:pt idx="1284">
                  <c:v>-816</c:v>
                </c:pt>
                <c:pt idx="1285">
                  <c:v>-815</c:v>
                </c:pt>
                <c:pt idx="1286">
                  <c:v>-814</c:v>
                </c:pt>
                <c:pt idx="1287">
                  <c:v>-813</c:v>
                </c:pt>
                <c:pt idx="1288">
                  <c:v>-812</c:v>
                </c:pt>
                <c:pt idx="1289">
                  <c:v>-811</c:v>
                </c:pt>
                <c:pt idx="1290">
                  <c:v>-810</c:v>
                </c:pt>
                <c:pt idx="1291">
                  <c:v>-809</c:v>
                </c:pt>
                <c:pt idx="1292">
                  <c:v>-808</c:v>
                </c:pt>
                <c:pt idx="1293">
                  <c:v>-807</c:v>
                </c:pt>
                <c:pt idx="1294">
                  <c:v>-806</c:v>
                </c:pt>
                <c:pt idx="1295">
                  <c:v>-805</c:v>
                </c:pt>
                <c:pt idx="1296">
                  <c:v>-804</c:v>
                </c:pt>
                <c:pt idx="1297">
                  <c:v>-803</c:v>
                </c:pt>
                <c:pt idx="1298">
                  <c:v>-802</c:v>
                </c:pt>
                <c:pt idx="1299">
                  <c:v>-801</c:v>
                </c:pt>
                <c:pt idx="1300">
                  <c:v>-800</c:v>
                </c:pt>
                <c:pt idx="1301">
                  <c:v>-799</c:v>
                </c:pt>
                <c:pt idx="1302">
                  <c:v>-798</c:v>
                </c:pt>
                <c:pt idx="1303">
                  <c:v>-797</c:v>
                </c:pt>
                <c:pt idx="1304">
                  <c:v>-796</c:v>
                </c:pt>
                <c:pt idx="1305">
                  <c:v>-795</c:v>
                </c:pt>
                <c:pt idx="1306">
                  <c:v>-794</c:v>
                </c:pt>
                <c:pt idx="1307">
                  <c:v>-793</c:v>
                </c:pt>
                <c:pt idx="1308">
                  <c:v>-792</c:v>
                </c:pt>
                <c:pt idx="1309">
                  <c:v>-791</c:v>
                </c:pt>
                <c:pt idx="1310">
                  <c:v>-790</c:v>
                </c:pt>
                <c:pt idx="1311">
                  <c:v>-789</c:v>
                </c:pt>
                <c:pt idx="1312">
                  <c:v>-788</c:v>
                </c:pt>
                <c:pt idx="1313">
                  <c:v>-787</c:v>
                </c:pt>
                <c:pt idx="1314">
                  <c:v>-786</c:v>
                </c:pt>
                <c:pt idx="1315">
                  <c:v>-785</c:v>
                </c:pt>
                <c:pt idx="1316">
                  <c:v>-784</c:v>
                </c:pt>
                <c:pt idx="1317">
                  <c:v>-783</c:v>
                </c:pt>
                <c:pt idx="1318">
                  <c:v>-782</c:v>
                </c:pt>
                <c:pt idx="1319">
                  <c:v>-781</c:v>
                </c:pt>
                <c:pt idx="1320">
                  <c:v>-780</c:v>
                </c:pt>
                <c:pt idx="1321">
                  <c:v>-779</c:v>
                </c:pt>
                <c:pt idx="1322">
                  <c:v>-778</c:v>
                </c:pt>
                <c:pt idx="1323">
                  <c:v>-777</c:v>
                </c:pt>
                <c:pt idx="1324">
                  <c:v>-776</c:v>
                </c:pt>
                <c:pt idx="1325">
                  <c:v>-775</c:v>
                </c:pt>
                <c:pt idx="1326">
                  <c:v>-774</c:v>
                </c:pt>
                <c:pt idx="1327">
                  <c:v>-773</c:v>
                </c:pt>
                <c:pt idx="1328">
                  <c:v>-772</c:v>
                </c:pt>
                <c:pt idx="1329">
                  <c:v>-771</c:v>
                </c:pt>
                <c:pt idx="1330">
                  <c:v>-770</c:v>
                </c:pt>
                <c:pt idx="1331">
                  <c:v>-769</c:v>
                </c:pt>
                <c:pt idx="1332">
                  <c:v>-768</c:v>
                </c:pt>
                <c:pt idx="1333">
                  <c:v>-767</c:v>
                </c:pt>
                <c:pt idx="1334">
                  <c:v>-766</c:v>
                </c:pt>
                <c:pt idx="1335">
                  <c:v>-765</c:v>
                </c:pt>
                <c:pt idx="1336">
                  <c:v>-764</c:v>
                </c:pt>
                <c:pt idx="1337">
                  <c:v>-763</c:v>
                </c:pt>
                <c:pt idx="1338">
                  <c:v>-762</c:v>
                </c:pt>
                <c:pt idx="1339">
                  <c:v>-761</c:v>
                </c:pt>
                <c:pt idx="1340">
                  <c:v>-760</c:v>
                </c:pt>
                <c:pt idx="1341">
                  <c:v>-759</c:v>
                </c:pt>
                <c:pt idx="1342">
                  <c:v>-758</c:v>
                </c:pt>
                <c:pt idx="1343">
                  <c:v>-757</c:v>
                </c:pt>
                <c:pt idx="1344">
                  <c:v>-756</c:v>
                </c:pt>
                <c:pt idx="1345">
                  <c:v>-755</c:v>
                </c:pt>
                <c:pt idx="1346">
                  <c:v>-754</c:v>
                </c:pt>
                <c:pt idx="1347">
                  <c:v>-753</c:v>
                </c:pt>
                <c:pt idx="1348">
                  <c:v>-752</c:v>
                </c:pt>
                <c:pt idx="1349">
                  <c:v>-751</c:v>
                </c:pt>
                <c:pt idx="1350">
                  <c:v>-750</c:v>
                </c:pt>
                <c:pt idx="1351">
                  <c:v>-749</c:v>
                </c:pt>
                <c:pt idx="1352">
                  <c:v>-748</c:v>
                </c:pt>
                <c:pt idx="1353">
                  <c:v>-747</c:v>
                </c:pt>
                <c:pt idx="1354">
                  <c:v>-746</c:v>
                </c:pt>
                <c:pt idx="1355">
                  <c:v>-745</c:v>
                </c:pt>
                <c:pt idx="1356">
                  <c:v>-744</c:v>
                </c:pt>
                <c:pt idx="1357">
                  <c:v>-743</c:v>
                </c:pt>
                <c:pt idx="1358">
                  <c:v>-742</c:v>
                </c:pt>
                <c:pt idx="1359">
                  <c:v>-741</c:v>
                </c:pt>
                <c:pt idx="1360">
                  <c:v>-740</c:v>
                </c:pt>
                <c:pt idx="1361">
                  <c:v>-739</c:v>
                </c:pt>
                <c:pt idx="1362">
                  <c:v>-738</c:v>
                </c:pt>
                <c:pt idx="1363">
                  <c:v>-737</c:v>
                </c:pt>
                <c:pt idx="1364">
                  <c:v>-736</c:v>
                </c:pt>
                <c:pt idx="1365">
                  <c:v>-735</c:v>
                </c:pt>
                <c:pt idx="1366">
                  <c:v>-734</c:v>
                </c:pt>
                <c:pt idx="1367">
                  <c:v>-733</c:v>
                </c:pt>
                <c:pt idx="1368">
                  <c:v>-732</c:v>
                </c:pt>
                <c:pt idx="1369">
                  <c:v>-731</c:v>
                </c:pt>
                <c:pt idx="1370">
                  <c:v>-730</c:v>
                </c:pt>
                <c:pt idx="1371">
                  <c:v>-729</c:v>
                </c:pt>
                <c:pt idx="1372">
                  <c:v>-728</c:v>
                </c:pt>
                <c:pt idx="1373">
                  <c:v>-727</c:v>
                </c:pt>
                <c:pt idx="1374">
                  <c:v>-726</c:v>
                </c:pt>
                <c:pt idx="1375">
                  <c:v>-725</c:v>
                </c:pt>
                <c:pt idx="1376">
                  <c:v>-724</c:v>
                </c:pt>
                <c:pt idx="1377">
                  <c:v>-723</c:v>
                </c:pt>
                <c:pt idx="1378">
                  <c:v>-722</c:v>
                </c:pt>
                <c:pt idx="1379">
                  <c:v>-721</c:v>
                </c:pt>
                <c:pt idx="1380">
                  <c:v>-720</c:v>
                </c:pt>
                <c:pt idx="1381">
                  <c:v>-719</c:v>
                </c:pt>
                <c:pt idx="1382">
                  <c:v>-718</c:v>
                </c:pt>
                <c:pt idx="1383">
                  <c:v>-717</c:v>
                </c:pt>
                <c:pt idx="1384">
                  <c:v>-716</c:v>
                </c:pt>
                <c:pt idx="1385">
                  <c:v>-715</c:v>
                </c:pt>
                <c:pt idx="1386">
                  <c:v>-714</c:v>
                </c:pt>
                <c:pt idx="1387">
                  <c:v>-713</c:v>
                </c:pt>
                <c:pt idx="1388">
                  <c:v>-712</c:v>
                </c:pt>
                <c:pt idx="1389">
                  <c:v>-711</c:v>
                </c:pt>
                <c:pt idx="1390">
                  <c:v>-710</c:v>
                </c:pt>
                <c:pt idx="1391">
                  <c:v>-709</c:v>
                </c:pt>
                <c:pt idx="1392">
                  <c:v>-708</c:v>
                </c:pt>
                <c:pt idx="1393">
                  <c:v>-707</c:v>
                </c:pt>
                <c:pt idx="1394">
                  <c:v>-706</c:v>
                </c:pt>
                <c:pt idx="1395">
                  <c:v>-705</c:v>
                </c:pt>
                <c:pt idx="1396">
                  <c:v>-704</c:v>
                </c:pt>
                <c:pt idx="1397">
                  <c:v>-703</c:v>
                </c:pt>
                <c:pt idx="1398">
                  <c:v>-702</c:v>
                </c:pt>
                <c:pt idx="1399">
                  <c:v>-701</c:v>
                </c:pt>
                <c:pt idx="1400">
                  <c:v>-700</c:v>
                </c:pt>
                <c:pt idx="1401">
                  <c:v>-699</c:v>
                </c:pt>
                <c:pt idx="1402">
                  <c:v>-698</c:v>
                </c:pt>
                <c:pt idx="1403">
                  <c:v>-697</c:v>
                </c:pt>
                <c:pt idx="1404">
                  <c:v>-696</c:v>
                </c:pt>
                <c:pt idx="1405">
                  <c:v>-695</c:v>
                </c:pt>
                <c:pt idx="1406">
                  <c:v>-694</c:v>
                </c:pt>
                <c:pt idx="1407">
                  <c:v>-693</c:v>
                </c:pt>
                <c:pt idx="1408">
                  <c:v>-692</c:v>
                </c:pt>
                <c:pt idx="1409">
                  <c:v>-691</c:v>
                </c:pt>
                <c:pt idx="1410">
                  <c:v>-690</c:v>
                </c:pt>
                <c:pt idx="1411">
                  <c:v>-689</c:v>
                </c:pt>
                <c:pt idx="1412">
                  <c:v>-688</c:v>
                </c:pt>
                <c:pt idx="1413">
                  <c:v>-687</c:v>
                </c:pt>
                <c:pt idx="1414">
                  <c:v>-686</c:v>
                </c:pt>
                <c:pt idx="1415">
                  <c:v>-685</c:v>
                </c:pt>
                <c:pt idx="1416">
                  <c:v>-684</c:v>
                </c:pt>
                <c:pt idx="1417">
                  <c:v>-683</c:v>
                </c:pt>
                <c:pt idx="1418">
                  <c:v>-682</c:v>
                </c:pt>
                <c:pt idx="1419">
                  <c:v>-681</c:v>
                </c:pt>
                <c:pt idx="1420">
                  <c:v>-680</c:v>
                </c:pt>
                <c:pt idx="1421">
                  <c:v>-679</c:v>
                </c:pt>
                <c:pt idx="1422">
                  <c:v>-678</c:v>
                </c:pt>
                <c:pt idx="1423">
                  <c:v>-677</c:v>
                </c:pt>
                <c:pt idx="1424">
                  <c:v>-676</c:v>
                </c:pt>
                <c:pt idx="1425">
                  <c:v>-675</c:v>
                </c:pt>
                <c:pt idx="1426">
                  <c:v>-674</c:v>
                </c:pt>
                <c:pt idx="1427">
                  <c:v>-673</c:v>
                </c:pt>
                <c:pt idx="1428">
                  <c:v>-672</c:v>
                </c:pt>
                <c:pt idx="1429">
                  <c:v>-671</c:v>
                </c:pt>
                <c:pt idx="1430">
                  <c:v>-670</c:v>
                </c:pt>
                <c:pt idx="1431">
                  <c:v>-669</c:v>
                </c:pt>
                <c:pt idx="1432">
                  <c:v>-668</c:v>
                </c:pt>
                <c:pt idx="1433">
                  <c:v>-667</c:v>
                </c:pt>
                <c:pt idx="1434">
                  <c:v>-666</c:v>
                </c:pt>
                <c:pt idx="1435">
                  <c:v>-665</c:v>
                </c:pt>
                <c:pt idx="1436">
                  <c:v>-664</c:v>
                </c:pt>
                <c:pt idx="1437">
                  <c:v>-663</c:v>
                </c:pt>
                <c:pt idx="1438">
                  <c:v>-662</c:v>
                </c:pt>
                <c:pt idx="1439">
                  <c:v>-661</c:v>
                </c:pt>
                <c:pt idx="1440">
                  <c:v>-660</c:v>
                </c:pt>
                <c:pt idx="1441">
                  <c:v>-659</c:v>
                </c:pt>
                <c:pt idx="1442">
                  <c:v>-658</c:v>
                </c:pt>
                <c:pt idx="1443">
                  <c:v>-657</c:v>
                </c:pt>
                <c:pt idx="1444">
                  <c:v>-656</c:v>
                </c:pt>
                <c:pt idx="1445">
                  <c:v>-655</c:v>
                </c:pt>
                <c:pt idx="1446">
                  <c:v>-654</c:v>
                </c:pt>
                <c:pt idx="1447">
                  <c:v>-653</c:v>
                </c:pt>
                <c:pt idx="1448">
                  <c:v>-652</c:v>
                </c:pt>
                <c:pt idx="1449">
                  <c:v>-651</c:v>
                </c:pt>
                <c:pt idx="1450">
                  <c:v>-650</c:v>
                </c:pt>
                <c:pt idx="1451">
                  <c:v>-649</c:v>
                </c:pt>
                <c:pt idx="1452">
                  <c:v>-648</c:v>
                </c:pt>
                <c:pt idx="1453">
                  <c:v>-647</c:v>
                </c:pt>
                <c:pt idx="1454">
                  <c:v>-646</c:v>
                </c:pt>
                <c:pt idx="1455">
                  <c:v>-645</c:v>
                </c:pt>
                <c:pt idx="1456">
                  <c:v>-644</c:v>
                </c:pt>
                <c:pt idx="1457">
                  <c:v>-643</c:v>
                </c:pt>
                <c:pt idx="1458">
                  <c:v>-642</c:v>
                </c:pt>
                <c:pt idx="1459">
                  <c:v>-641</c:v>
                </c:pt>
                <c:pt idx="1460">
                  <c:v>-640</c:v>
                </c:pt>
                <c:pt idx="1461">
                  <c:v>-639</c:v>
                </c:pt>
                <c:pt idx="1462">
                  <c:v>-638</c:v>
                </c:pt>
                <c:pt idx="1463">
                  <c:v>-637</c:v>
                </c:pt>
                <c:pt idx="1464">
                  <c:v>-636</c:v>
                </c:pt>
                <c:pt idx="1465">
                  <c:v>-635</c:v>
                </c:pt>
                <c:pt idx="1466">
                  <c:v>-634</c:v>
                </c:pt>
                <c:pt idx="1467">
                  <c:v>-633</c:v>
                </c:pt>
                <c:pt idx="1468">
                  <c:v>-632</c:v>
                </c:pt>
                <c:pt idx="1469">
                  <c:v>-631</c:v>
                </c:pt>
                <c:pt idx="1470">
                  <c:v>-630</c:v>
                </c:pt>
                <c:pt idx="1471">
                  <c:v>-629</c:v>
                </c:pt>
                <c:pt idx="1472">
                  <c:v>-628</c:v>
                </c:pt>
                <c:pt idx="1473">
                  <c:v>-627</c:v>
                </c:pt>
                <c:pt idx="1474">
                  <c:v>-626</c:v>
                </c:pt>
                <c:pt idx="1475">
                  <c:v>-625</c:v>
                </c:pt>
                <c:pt idx="1476">
                  <c:v>-624</c:v>
                </c:pt>
                <c:pt idx="1477">
                  <c:v>-623</c:v>
                </c:pt>
                <c:pt idx="1478">
                  <c:v>-622</c:v>
                </c:pt>
                <c:pt idx="1479">
                  <c:v>-621</c:v>
                </c:pt>
                <c:pt idx="1480">
                  <c:v>-620</c:v>
                </c:pt>
                <c:pt idx="1481">
                  <c:v>-619</c:v>
                </c:pt>
                <c:pt idx="1482">
                  <c:v>-618</c:v>
                </c:pt>
                <c:pt idx="1483">
                  <c:v>-617</c:v>
                </c:pt>
                <c:pt idx="1484">
                  <c:v>-616</c:v>
                </c:pt>
                <c:pt idx="1485">
                  <c:v>-615</c:v>
                </c:pt>
                <c:pt idx="1486">
                  <c:v>-614</c:v>
                </c:pt>
                <c:pt idx="1487">
                  <c:v>-613</c:v>
                </c:pt>
                <c:pt idx="1488">
                  <c:v>-612</c:v>
                </c:pt>
                <c:pt idx="1489">
                  <c:v>-611</c:v>
                </c:pt>
                <c:pt idx="1490">
                  <c:v>-610</c:v>
                </c:pt>
                <c:pt idx="1491">
                  <c:v>-609</c:v>
                </c:pt>
                <c:pt idx="1492">
                  <c:v>-608</c:v>
                </c:pt>
                <c:pt idx="1493">
                  <c:v>-607</c:v>
                </c:pt>
                <c:pt idx="1494">
                  <c:v>-606</c:v>
                </c:pt>
                <c:pt idx="1495">
                  <c:v>-605</c:v>
                </c:pt>
                <c:pt idx="1496">
                  <c:v>-604</c:v>
                </c:pt>
                <c:pt idx="1497">
                  <c:v>-603</c:v>
                </c:pt>
                <c:pt idx="1498">
                  <c:v>-602</c:v>
                </c:pt>
                <c:pt idx="1499">
                  <c:v>-601</c:v>
                </c:pt>
                <c:pt idx="1500">
                  <c:v>-600</c:v>
                </c:pt>
                <c:pt idx="1501">
                  <c:v>-599</c:v>
                </c:pt>
                <c:pt idx="1502">
                  <c:v>-598</c:v>
                </c:pt>
                <c:pt idx="1503">
                  <c:v>-597</c:v>
                </c:pt>
                <c:pt idx="1504">
                  <c:v>-596</c:v>
                </c:pt>
                <c:pt idx="1505">
                  <c:v>-595</c:v>
                </c:pt>
                <c:pt idx="1506">
                  <c:v>-594</c:v>
                </c:pt>
                <c:pt idx="1507">
                  <c:v>-593</c:v>
                </c:pt>
                <c:pt idx="1508">
                  <c:v>-592</c:v>
                </c:pt>
                <c:pt idx="1509">
                  <c:v>-591</c:v>
                </c:pt>
                <c:pt idx="1510">
                  <c:v>-590</c:v>
                </c:pt>
                <c:pt idx="1511">
                  <c:v>-589</c:v>
                </c:pt>
                <c:pt idx="1512">
                  <c:v>-588</c:v>
                </c:pt>
                <c:pt idx="1513">
                  <c:v>-587</c:v>
                </c:pt>
                <c:pt idx="1514">
                  <c:v>-586</c:v>
                </c:pt>
                <c:pt idx="1515">
                  <c:v>-585</c:v>
                </c:pt>
                <c:pt idx="1516">
                  <c:v>-584</c:v>
                </c:pt>
                <c:pt idx="1517">
                  <c:v>-583</c:v>
                </c:pt>
                <c:pt idx="1518">
                  <c:v>-582</c:v>
                </c:pt>
                <c:pt idx="1519">
                  <c:v>-581</c:v>
                </c:pt>
                <c:pt idx="1520">
                  <c:v>-580</c:v>
                </c:pt>
                <c:pt idx="1521">
                  <c:v>-579</c:v>
                </c:pt>
                <c:pt idx="1522">
                  <c:v>-578</c:v>
                </c:pt>
                <c:pt idx="1523">
                  <c:v>-577</c:v>
                </c:pt>
                <c:pt idx="1524">
                  <c:v>-576</c:v>
                </c:pt>
                <c:pt idx="1525">
                  <c:v>-575</c:v>
                </c:pt>
                <c:pt idx="1526">
                  <c:v>-574</c:v>
                </c:pt>
                <c:pt idx="1527">
                  <c:v>-573</c:v>
                </c:pt>
                <c:pt idx="1528">
                  <c:v>-572</c:v>
                </c:pt>
                <c:pt idx="1529">
                  <c:v>-571</c:v>
                </c:pt>
                <c:pt idx="1530">
                  <c:v>-570</c:v>
                </c:pt>
                <c:pt idx="1531">
                  <c:v>-569</c:v>
                </c:pt>
                <c:pt idx="1532">
                  <c:v>-568</c:v>
                </c:pt>
                <c:pt idx="1533">
                  <c:v>-567</c:v>
                </c:pt>
                <c:pt idx="1534">
                  <c:v>-566</c:v>
                </c:pt>
                <c:pt idx="1535">
                  <c:v>-565</c:v>
                </c:pt>
                <c:pt idx="1536">
                  <c:v>-564</c:v>
                </c:pt>
                <c:pt idx="1537">
                  <c:v>-563</c:v>
                </c:pt>
                <c:pt idx="1538">
                  <c:v>-562</c:v>
                </c:pt>
                <c:pt idx="1539">
                  <c:v>-561</c:v>
                </c:pt>
                <c:pt idx="1540">
                  <c:v>-560</c:v>
                </c:pt>
                <c:pt idx="1541">
                  <c:v>-559</c:v>
                </c:pt>
                <c:pt idx="1542">
                  <c:v>-558</c:v>
                </c:pt>
                <c:pt idx="1543">
                  <c:v>-557</c:v>
                </c:pt>
                <c:pt idx="1544">
                  <c:v>-556</c:v>
                </c:pt>
                <c:pt idx="1545">
                  <c:v>-555</c:v>
                </c:pt>
                <c:pt idx="1546">
                  <c:v>-554</c:v>
                </c:pt>
                <c:pt idx="1547">
                  <c:v>-553</c:v>
                </c:pt>
                <c:pt idx="1548">
                  <c:v>-552</c:v>
                </c:pt>
                <c:pt idx="1549">
                  <c:v>-551</c:v>
                </c:pt>
                <c:pt idx="1550">
                  <c:v>-550</c:v>
                </c:pt>
                <c:pt idx="1551">
                  <c:v>-549</c:v>
                </c:pt>
                <c:pt idx="1552">
                  <c:v>-548</c:v>
                </c:pt>
                <c:pt idx="1553">
                  <c:v>-547</c:v>
                </c:pt>
                <c:pt idx="1554">
                  <c:v>-546</c:v>
                </c:pt>
                <c:pt idx="1555">
                  <c:v>-545</c:v>
                </c:pt>
                <c:pt idx="1556">
                  <c:v>-544</c:v>
                </c:pt>
                <c:pt idx="1557">
                  <c:v>-543</c:v>
                </c:pt>
                <c:pt idx="1558">
                  <c:v>-542</c:v>
                </c:pt>
                <c:pt idx="1559">
                  <c:v>-541</c:v>
                </c:pt>
                <c:pt idx="1560">
                  <c:v>-540</c:v>
                </c:pt>
                <c:pt idx="1561">
                  <c:v>-539</c:v>
                </c:pt>
                <c:pt idx="1562">
                  <c:v>-538</c:v>
                </c:pt>
                <c:pt idx="1563">
                  <c:v>-537</c:v>
                </c:pt>
                <c:pt idx="1564">
                  <c:v>-536</c:v>
                </c:pt>
                <c:pt idx="1565">
                  <c:v>-535</c:v>
                </c:pt>
                <c:pt idx="1566">
                  <c:v>-534</c:v>
                </c:pt>
                <c:pt idx="1567">
                  <c:v>-533</c:v>
                </c:pt>
                <c:pt idx="1568">
                  <c:v>-532</c:v>
                </c:pt>
                <c:pt idx="1569">
                  <c:v>-531</c:v>
                </c:pt>
                <c:pt idx="1570">
                  <c:v>-530</c:v>
                </c:pt>
                <c:pt idx="1571">
                  <c:v>-529</c:v>
                </c:pt>
                <c:pt idx="1572">
                  <c:v>-528</c:v>
                </c:pt>
                <c:pt idx="1573">
                  <c:v>-527</c:v>
                </c:pt>
                <c:pt idx="1574">
                  <c:v>-526</c:v>
                </c:pt>
                <c:pt idx="1575">
                  <c:v>-525</c:v>
                </c:pt>
                <c:pt idx="1576">
                  <c:v>-524</c:v>
                </c:pt>
                <c:pt idx="1577">
                  <c:v>-523</c:v>
                </c:pt>
                <c:pt idx="1578">
                  <c:v>-522</c:v>
                </c:pt>
                <c:pt idx="1579">
                  <c:v>-521</c:v>
                </c:pt>
                <c:pt idx="1580">
                  <c:v>-520</c:v>
                </c:pt>
                <c:pt idx="1581">
                  <c:v>-519</c:v>
                </c:pt>
                <c:pt idx="1582">
                  <c:v>-518</c:v>
                </c:pt>
                <c:pt idx="1583">
                  <c:v>-517</c:v>
                </c:pt>
                <c:pt idx="1584">
                  <c:v>-516</c:v>
                </c:pt>
                <c:pt idx="1585">
                  <c:v>-515</c:v>
                </c:pt>
                <c:pt idx="1586">
                  <c:v>-514</c:v>
                </c:pt>
                <c:pt idx="1587">
                  <c:v>-513</c:v>
                </c:pt>
                <c:pt idx="1588">
                  <c:v>-512</c:v>
                </c:pt>
                <c:pt idx="1589">
                  <c:v>-511</c:v>
                </c:pt>
                <c:pt idx="1590">
                  <c:v>-510</c:v>
                </c:pt>
                <c:pt idx="1591">
                  <c:v>-509</c:v>
                </c:pt>
                <c:pt idx="1592">
                  <c:v>-508</c:v>
                </c:pt>
                <c:pt idx="1593">
                  <c:v>-507</c:v>
                </c:pt>
                <c:pt idx="1594">
                  <c:v>-506</c:v>
                </c:pt>
                <c:pt idx="1595">
                  <c:v>-505</c:v>
                </c:pt>
                <c:pt idx="1596">
                  <c:v>-504</c:v>
                </c:pt>
                <c:pt idx="1597">
                  <c:v>-503</c:v>
                </c:pt>
                <c:pt idx="1598">
                  <c:v>-502</c:v>
                </c:pt>
                <c:pt idx="1599">
                  <c:v>-501</c:v>
                </c:pt>
                <c:pt idx="1600">
                  <c:v>-500</c:v>
                </c:pt>
                <c:pt idx="1601">
                  <c:v>-499</c:v>
                </c:pt>
                <c:pt idx="1602">
                  <c:v>-498</c:v>
                </c:pt>
                <c:pt idx="1603">
                  <c:v>-497</c:v>
                </c:pt>
                <c:pt idx="1604">
                  <c:v>-496</c:v>
                </c:pt>
                <c:pt idx="1605">
                  <c:v>-495</c:v>
                </c:pt>
                <c:pt idx="1606">
                  <c:v>-494</c:v>
                </c:pt>
                <c:pt idx="1607">
                  <c:v>-493</c:v>
                </c:pt>
                <c:pt idx="1608">
                  <c:v>-492</c:v>
                </c:pt>
                <c:pt idx="1609">
                  <c:v>-491</c:v>
                </c:pt>
                <c:pt idx="1610">
                  <c:v>-490</c:v>
                </c:pt>
                <c:pt idx="1611">
                  <c:v>-489</c:v>
                </c:pt>
                <c:pt idx="1612">
                  <c:v>-488</c:v>
                </c:pt>
                <c:pt idx="1613">
                  <c:v>-487</c:v>
                </c:pt>
                <c:pt idx="1614">
                  <c:v>-486</c:v>
                </c:pt>
                <c:pt idx="1615">
                  <c:v>-485</c:v>
                </c:pt>
                <c:pt idx="1616">
                  <c:v>-484</c:v>
                </c:pt>
                <c:pt idx="1617">
                  <c:v>-483</c:v>
                </c:pt>
                <c:pt idx="1618">
                  <c:v>-482</c:v>
                </c:pt>
                <c:pt idx="1619">
                  <c:v>-481</c:v>
                </c:pt>
                <c:pt idx="1620">
                  <c:v>-480</c:v>
                </c:pt>
                <c:pt idx="1621">
                  <c:v>-479</c:v>
                </c:pt>
                <c:pt idx="1622">
                  <c:v>-478</c:v>
                </c:pt>
                <c:pt idx="1623">
                  <c:v>-477</c:v>
                </c:pt>
                <c:pt idx="1624">
                  <c:v>-476</c:v>
                </c:pt>
                <c:pt idx="1625">
                  <c:v>-475</c:v>
                </c:pt>
                <c:pt idx="1626">
                  <c:v>-474</c:v>
                </c:pt>
                <c:pt idx="1627">
                  <c:v>-473</c:v>
                </c:pt>
                <c:pt idx="1628">
                  <c:v>-472</c:v>
                </c:pt>
                <c:pt idx="1629">
                  <c:v>-471</c:v>
                </c:pt>
                <c:pt idx="1630">
                  <c:v>-470</c:v>
                </c:pt>
                <c:pt idx="1631">
                  <c:v>-469</c:v>
                </c:pt>
                <c:pt idx="1632">
                  <c:v>-468</c:v>
                </c:pt>
                <c:pt idx="1633">
                  <c:v>-467</c:v>
                </c:pt>
                <c:pt idx="1634">
                  <c:v>-466</c:v>
                </c:pt>
                <c:pt idx="1635">
                  <c:v>-465</c:v>
                </c:pt>
                <c:pt idx="1636">
                  <c:v>-464</c:v>
                </c:pt>
                <c:pt idx="1637">
                  <c:v>-463</c:v>
                </c:pt>
                <c:pt idx="1638">
                  <c:v>-462</c:v>
                </c:pt>
                <c:pt idx="1639">
                  <c:v>-461</c:v>
                </c:pt>
                <c:pt idx="1640">
                  <c:v>-460</c:v>
                </c:pt>
                <c:pt idx="1641">
                  <c:v>-459</c:v>
                </c:pt>
                <c:pt idx="1642">
                  <c:v>-458</c:v>
                </c:pt>
                <c:pt idx="1643">
                  <c:v>-457</c:v>
                </c:pt>
                <c:pt idx="1644">
                  <c:v>-456</c:v>
                </c:pt>
                <c:pt idx="1645">
                  <c:v>-455</c:v>
                </c:pt>
                <c:pt idx="1646">
                  <c:v>-454</c:v>
                </c:pt>
                <c:pt idx="1647">
                  <c:v>-453</c:v>
                </c:pt>
                <c:pt idx="1648">
                  <c:v>-452</c:v>
                </c:pt>
                <c:pt idx="1649">
                  <c:v>-451</c:v>
                </c:pt>
                <c:pt idx="1650">
                  <c:v>-450</c:v>
                </c:pt>
                <c:pt idx="1651">
                  <c:v>-449</c:v>
                </c:pt>
                <c:pt idx="1652">
                  <c:v>-448</c:v>
                </c:pt>
                <c:pt idx="1653">
                  <c:v>-447</c:v>
                </c:pt>
                <c:pt idx="1654">
                  <c:v>-446</c:v>
                </c:pt>
                <c:pt idx="1655">
                  <c:v>-445</c:v>
                </c:pt>
                <c:pt idx="1656">
                  <c:v>-444</c:v>
                </c:pt>
                <c:pt idx="1657">
                  <c:v>-443</c:v>
                </c:pt>
                <c:pt idx="1658">
                  <c:v>-442</c:v>
                </c:pt>
                <c:pt idx="1659">
                  <c:v>-441</c:v>
                </c:pt>
                <c:pt idx="1660">
                  <c:v>-440</c:v>
                </c:pt>
                <c:pt idx="1661">
                  <c:v>-439</c:v>
                </c:pt>
                <c:pt idx="1662">
                  <c:v>-438</c:v>
                </c:pt>
                <c:pt idx="1663">
                  <c:v>-437</c:v>
                </c:pt>
                <c:pt idx="1664">
                  <c:v>-436</c:v>
                </c:pt>
                <c:pt idx="1665">
                  <c:v>-435</c:v>
                </c:pt>
                <c:pt idx="1666">
                  <c:v>-434</c:v>
                </c:pt>
                <c:pt idx="1667">
                  <c:v>-433</c:v>
                </c:pt>
                <c:pt idx="1668">
                  <c:v>-432</c:v>
                </c:pt>
                <c:pt idx="1669">
                  <c:v>-431</c:v>
                </c:pt>
                <c:pt idx="1670">
                  <c:v>-430</c:v>
                </c:pt>
                <c:pt idx="1671">
                  <c:v>-429</c:v>
                </c:pt>
                <c:pt idx="1672">
                  <c:v>-428</c:v>
                </c:pt>
                <c:pt idx="1673">
                  <c:v>-427</c:v>
                </c:pt>
                <c:pt idx="1674">
                  <c:v>-426</c:v>
                </c:pt>
                <c:pt idx="1675">
                  <c:v>-425</c:v>
                </c:pt>
                <c:pt idx="1676">
                  <c:v>-424</c:v>
                </c:pt>
                <c:pt idx="1677">
                  <c:v>-423</c:v>
                </c:pt>
                <c:pt idx="1678">
                  <c:v>-422</c:v>
                </c:pt>
                <c:pt idx="1679">
                  <c:v>-421</c:v>
                </c:pt>
                <c:pt idx="1680">
                  <c:v>-420</c:v>
                </c:pt>
                <c:pt idx="1681">
                  <c:v>-419</c:v>
                </c:pt>
                <c:pt idx="1682">
                  <c:v>-418</c:v>
                </c:pt>
                <c:pt idx="1683">
                  <c:v>-417</c:v>
                </c:pt>
                <c:pt idx="1684">
                  <c:v>-416</c:v>
                </c:pt>
                <c:pt idx="1685">
                  <c:v>-415</c:v>
                </c:pt>
                <c:pt idx="1686">
                  <c:v>-414</c:v>
                </c:pt>
                <c:pt idx="1687">
                  <c:v>-413</c:v>
                </c:pt>
                <c:pt idx="1688">
                  <c:v>-412</c:v>
                </c:pt>
                <c:pt idx="1689">
                  <c:v>-411</c:v>
                </c:pt>
                <c:pt idx="1690">
                  <c:v>-410</c:v>
                </c:pt>
                <c:pt idx="1691">
                  <c:v>-409</c:v>
                </c:pt>
                <c:pt idx="1692">
                  <c:v>-408</c:v>
                </c:pt>
                <c:pt idx="1693">
                  <c:v>-407</c:v>
                </c:pt>
                <c:pt idx="1694">
                  <c:v>-406</c:v>
                </c:pt>
                <c:pt idx="1695">
                  <c:v>-405</c:v>
                </c:pt>
                <c:pt idx="1696">
                  <c:v>-404</c:v>
                </c:pt>
                <c:pt idx="1697">
                  <c:v>-403</c:v>
                </c:pt>
                <c:pt idx="1698">
                  <c:v>-402</c:v>
                </c:pt>
                <c:pt idx="1699">
                  <c:v>-401</c:v>
                </c:pt>
                <c:pt idx="1700">
                  <c:v>-400</c:v>
                </c:pt>
                <c:pt idx="1701">
                  <c:v>-399</c:v>
                </c:pt>
                <c:pt idx="1702">
                  <c:v>-398</c:v>
                </c:pt>
                <c:pt idx="1703">
                  <c:v>-397</c:v>
                </c:pt>
                <c:pt idx="1704">
                  <c:v>-396</c:v>
                </c:pt>
                <c:pt idx="1705">
                  <c:v>-395</c:v>
                </c:pt>
                <c:pt idx="1706">
                  <c:v>-394</c:v>
                </c:pt>
                <c:pt idx="1707">
                  <c:v>-393</c:v>
                </c:pt>
                <c:pt idx="1708">
                  <c:v>-392</c:v>
                </c:pt>
                <c:pt idx="1709">
                  <c:v>-391</c:v>
                </c:pt>
                <c:pt idx="1710">
                  <c:v>-390</c:v>
                </c:pt>
                <c:pt idx="1711">
                  <c:v>-389</c:v>
                </c:pt>
                <c:pt idx="1712">
                  <c:v>-388</c:v>
                </c:pt>
                <c:pt idx="1713">
                  <c:v>-387</c:v>
                </c:pt>
                <c:pt idx="1714">
                  <c:v>-386</c:v>
                </c:pt>
                <c:pt idx="1715">
                  <c:v>-385</c:v>
                </c:pt>
                <c:pt idx="1716">
                  <c:v>-384</c:v>
                </c:pt>
                <c:pt idx="1717">
                  <c:v>-383</c:v>
                </c:pt>
                <c:pt idx="1718">
                  <c:v>-382</c:v>
                </c:pt>
                <c:pt idx="1719">
                  <c:v>-381</c:v>
                </c:pt>
                <c:pt idx="1720">
                  <c:v>-380</c:v>
                </c:pt>
                <c:pt idx="1721">
                  <c:v>-379</c:v>
                </c:pt>
                <c:pt idx="1722">
                  <c:v>-378</c:v>
                </c:pt>
                <c:pt idx="1723">
                  <c:v>-377</c:v>
                </c:pt>
                <c:pt idx="1724">
                  <c:v>-376</c:v>
                </c:pt>
                <c:pt idx="1725">
                  <c:v>-375</c:v>
                </c:pt>
                <c:pt idx="1726">
                  <c:v>-374</c:v>
                </c:pt>
                <c:pt idx="1727">
                  <c:v>-373</c:v>
                </c:pt>
                <c:pt idx="1728">
                  <c:v>-372</c:v>
                </c:pt>
                <c:pt idx="1729">
                  <c:v>-371</c:v>
                </c:pt>
                <c:pt idx="1730">
                  <c:v>-370</c:v>
                </c:pt>
                <c:pt idx="1731">
                  <c:v>-369</c:v>
                </c:pt>
                <c:pt idx="1732">
                  <c:v>-368</c:v>
                </c:pt>
                <c:pt idx="1733">
                  <c:v>-367</c:v>
                </c:pt>
                <c:pt idx="1734">
                  <c:v>-366</c:v>
                </c:pt>
                <c:pt idx="1735">
                  <c:v>-365</c:v>
                </c:pt>
                <c:pt idx="1736">
                  <c:v>-364</c:v>
                </c:pt>
                <c:pt idx="1737">
                  <c:v>-363</c:v>
                </c:pt>
                <c:pt idx="1738">
                  <c:v>-362</c:v>
                </c:pt>
                <c:pt idx="1739">
                  <c:v>-361</c:v>
                </c:pt>
                <c:pt idx="1740">
                  <c:v>-360</c:v>
                </c:pt>
                <c:pt idx="1741">
                  <c:v>-359</c:v>
                </c:pt>
                <c:pt idx="1742">
                  <c:v>-358</c:v>
                </c:pt>
                <c:pt idx="1743">
                  <c:v>-357</c:v>
                </c:pt>
                <c:pt idx="1744">
                  <c:v>-356</c:v>
                </c:pt>
                <c:pt idx="1745">
                  <c:v>-355</c:v>
                </c:pt>
                <c:pt idx="1746">
                  <c:v>-354</c:v>
                </c:pt>
                <c:pt idx="1747">
                  <c:v>-353</c:v>
                </c:pt>
                <c:pt idx="1748">
                  <c:v>-352</c:v>
                </c:pt>
                <c:pt idx="1749">
                  <c:v>-351</c:v>
                </c:pt>
                <c:pt idx="1750">
                  <c:v>-350</c:v>
                </c:pt>
                <c:pt idx="1751">
                  <c:v>-349</c:v>
                </c:pt>
                <c:pt idx="1752">
                  <c:v>-348</c:v>
                </c:pt>
                <c:pt idx="1753">
                  <c:v>-347</c:v>
                </c:pt>
                <c:pt idx="1754">
                  <c:v>-346</c:v>
                </c:pt>
                <c:pt idx="1755">
                  <c:v>-345</c:v>
                </c:pt>
                <c:pt idx="1756">
                  <c:v>-344</c:v>
                </c:pt>
                <c:pt idx="1757">
                  <c:v>-343</c:v>
                </c:pt>
                <c:pt idx="1758">
                  <c:v>-342</c:v>
                </c:pt>
                <c:pt idx="1759">
                  <c:v>-341</c:v>
                </c:pt>
                <c:pt idx="1760">
                  <c:v>-340</c:v>
                </c:pt>
                <c:pt idx="1761">
                  <c:v>-339</c:v>
                </c:pt>
                <c:pt idx="1762">
                  <c:v>-338</c:v>
                </c:pt>
                <c:pt idx="1763">
                  <c:v>-337</c:v>
                </c:pt>
                <c:pt idx="1764">
                  <c:v>-336</c:v>
                </c:pt>
                <c:pt idx="1765">
                  <c:v>-335</c:v>
                </c:pt>
                <c:pt idx="1766">
                  <c:v>-334</c:v>
                </c:pt>
                <c:pt idx="1767">
                  <c:v>-333</c:v>
                </c:pt>
                <c:pt idx="1768">
                  <c:v>-332</c:v>
                </c:pt>
                <c:pt idx="1769">
                  <c:v>-331</c:v>
                </c:pt>
                <c:pt idx="1770">
                  <c:v>-330</c:v>
                </c:pt>
                <c:pt idx="1771">
                  <c:v>-329</c:v>
                </c:pt>
                <c:pt idx="1772">
                  <c:v>-328</c:v>
                </c:pt>
                <c:pt idx="1773">
                  <c:v>-327</c:v>
                </c:pt>
                <c:pt idx="1774">
                  <c:v>-326</c:v>
                </c:pt>
                <c:pt idx="1775">
                  <c:v>-325</c:v>
                </c:pt>
                <c:pt idx="1776">
                  <c:v>-324</c:v>
                </c:pt>
                <c:pt idx="1777">
                  <c:v>-323</c:v>
                </c:pt>
                <c:pt idx="1778">
                  <c:v>-322</c:v>
                </c:pt>
                <c:pt idx="1779">
                  <c:v>-321</c:v>
                </c:pt>
                <c:pt idx="1780">
                  <c:v>-320</c:v>
                </c:pt>
                <c:pt idx="1781">
                  <c:v>-319</c:v>
                </c:pt>
                <c:pt idx="1782">
                  <c:v>-318</c:v>
                </c:pt>
                <c:pt idx="1783">
                  <c:v>-317</c:v>
                </c:pt>
                <c:pt idx="1784">
                  <c:v>-316</c:v>
                </c:pt>
                <c:pt idx="1785">
                  <c:v>-315</c:v>
                </c:pt>
                <c:pt idx="1786">
                  <c:v>-314</c:v>
                </c:pt>
                <c:pt idx="1787">
                  <c:v>-313</c:v>
                </c:pt>
                <c:pt idx="1788">
                  <c:v>-312</c:v>
                </c:pt>
                <c:pt idx="1789">
                  <c:v>-311</c:v>
                </c:pt>
                <c:pt idx="1790">
                  <c:v>-310</c:v>
                </c:pt>
                <c:pt idx="1791">
                  <c:v>-309</c:v>
                </c:pt>
                <c:pt idx="1792">
                  <c:v>-308</c:v>
                </c:pt>
                <c:pt idx="1793">
                  <c:v>-307</c:v>
                </c:pt>
                <c:pt idx="1794">
                  <c:v>-306</c:v>
                </c:pt>
                <c:pt idx="1795">
                  <c:v>-305</c:v>
                </c:pt>
                <c:pt idx="1796">
                  <c:v>-304</c:v>
                </c:pt>
                <c:pt idx="1797">
                  <c:v>-303</c:v>
                </c:pt>
                <c:pt idx="1798">
                  <c:v>-302</c:v>
                </c:pt>
                <c:pt idx="1799">
                  <c:v>-301</c:v>
                </c:pt>
                <c:pt idx="1800">
                  <c:v>-300</c:v>
                </c:pt>
                <c:pt idx="1801">
                  <c:v>-299</c:v>
                </c:pt>
                <c:pt idx="1802">
                  <c:v>-298</c:v>
                </c:pt>
                <c:pt idx="1803">
                  <c:v>-297</c:v>
                </c:pt>
                <c:pt idx="1804">
                  <c:v>-296</c:v>
                </c:pt>
                <c:pt idx="1805">
                  <c:v>-295</c:v>
                </c:pt>
                <c:pt idx="1806">
                  <c:v>-294</c:v>
                </c:pt>
                <c:pt idx="1807">
                  <c:v>-293</c:v>
                </c:pt>
                <c:pt idx="1808">
                  <c:v>-292</c:v>
                </c:pt>
                <c:pt idx="1809">
                  <c:v>-291</c:v>
                </c:pt>
                <c:pt idx="1810">
                  <c:v>-290</c:v>
                </c:pt>
                <c:pt idx="1811">
                  <c:v>-289</c:v>
                </c:pt>
                <c:pt idx="1812">
                  <c:v>-288</c:v>
                </c:pt>
                <c:pt idx="1813">
                  <c:v>-287</c:v>
                </c:pt>
                <c:pt idx="1814">
                  <c:v>-286</c:v>
                </c:pt>
                <c:pt idx="1815">
                  <c:v>-285</c:v>
                </c:pt>
                <c:pt idx="1816">
                  <c:v>-284</c:v>
                </c:pt>
                <c:pt idx="1817">
                  <c:v>-283</c:v>
                </c:pt>
                <c:pt idx="1818">
                  <c:v>-282</c:v>
                </c:pt>
                <c:pt idx="1819">
                  <c:v>-281</c:v>
                </c:pt>
                <c:pt idx="1820">
                  <c:v>-280</c:v>
                </c:pt>
                <c:pt idx="1821">
                  <c:v>-279</c:v>
                </c:pt>
                <c:pt idx="1822">
                  <c:v>-278</c:v>
                </c:pt>
                <c:pt idx="1823">
                  <c:v>-277</c:v>
                </c:pt>
                <c:pt idx="1824">
                  <c:v>-276</c:v>
                </c:pt>
                <c:pt idx="1825">
                  <c:v>-275</c:v>
                </c:pt>
                <c:pt idx="1826">
                  <c:v>-274</c:v>
                </c:pt>
                <c:pt idx="1827">
                  <c:v>-273</c:v>
                </c:pt>
                <c:pt idx="1828">
                  <c:v>-272</c:v>
                </c:pt>
                <c:pt idx="1829">
                  <c:v>-271</c:v>
                </c:pt>
                <c:pt idx="1830">
                  <c:v>-270</c:v>
                </c:pt>
                <c:pt idx="1831">
                  <c:v>-269</c:v>
                </c:pt>
                <c:pt idx="1832">
                  <c:v>-268</c:v>
                </c:pt>
                <c:pt idx="1833">
                  <c:v>-267</c:v>
                </c:pt>
                <c:pt idx="1834">
                  <c:v>-266</c:v>
                </c:pt>
                <c:pt idx="1835">
                  <c:v>-265</c:v>
                </c:pt>
                <c:pt idx="1836">
                  <c:v>-264</c:v>
                </c:pt>
                <c:pt idx="1837">
                  <c:v>-263</c:v>
                </c:pt>
                <c:pt idx="1838">
                  <c:v>-262</c:v>
                </c:pt>
                <c:pt idx="1839">
                  <c:v>-261</c:v>
                </c:pt>
                <c:pt idx="1840">
                  <c:v>-260</c:v>
                </c:pt>
                <c:pt idx="1841">
                  <c:v>-259</c:v>
                </c:pt>
                <c:pt idx="1842">
                  <c:v>-258</c:v>
                </c:pt>
                <c:pt idx="1843">
                  <c:v>-257</c:v>
                </c:pt>
                <c:pt idx="1844">
                  <c:v>-256</c:v>
                </c:pt>
                <c:pt idx="1845">
                  <c:v>-255</c:v>
                </c:pt>
                <c:pt idx="1846">
                  <c:v>-254</c:v>
                </c:pt>
                <c:pt idx="1847">
                  <c:v>-253</c:v>
                </c:pt>
                <c:pt idx="1848">
                  <c:v>-252</c:v>
                </c:pt>
                <c:pt idx="1849">
                  <c:v>-251</c:v>
                </c:pt>
                <c:pt idx="1850">
                  <c:v>-250</c:v>
                </c:pt>
                <c:pt idx="1851">
                  <c:v>-249</c:v>
                </c:pt>
                <c:pt idx="1852">
                  <c:v>-248</c:v>
                </c:pt>
                <c:pt idx="1853">
                  <c:v>-247</c:v>
                </c:pt>
                <c:pt idx="1854">
                  <c:v>-246</c:v>
                </c:pt>
                <c:pt idx="1855">
                  <c:v>-245</c:v>
                </c:pt>
                <c:pt idx="1856">
                  <c:v>-244</c:v>
                </c:pt>
                <c:pt idx="1857">
                  <c:v>-243</c:v>
                </c:pt>
                <c:pt idx="1858">
                  <c:v>-242</c:v>
                </c:pt>
                <c:pt idx="1859">
                  <c:v>-241</c:v>
                </c:pt>
                <c:pt idx="1860">
                  <c:v>-240</c:v>
                </c:pt>
                <c:pt idx="1861">
                  <c:v>-239</c:v>
                </c:pt>
                <c:pt idx="1862">
                  <c:v>-238</c:v>
                </c:pt>
                <c:pt idx="1863">
                  <c:v>-237</c:v>
                </c:pt>
                <c:pt idx="1864">
                  <c:v>-236</c:v>
                </c:pt>
                <c:pt idx="1865">
                  <c:v>-235</c:v>
                </c:pt>
                <c:pt idx="1866">
                  <c:v>-234</c:v>
                </c:pt>
                <c:pt idx="1867">
                  <c:v>-233</c:v>
                </c:pt>
                <c:pt idx="1868">
                  <c:v>-232</c:v>
                </c:pt>
                <c:pt idx="1869">
                  <c:v>-231</c:v>
                </c:pt>
                <c:pt idx="1870">
                  <c:v>-230</c:v>
                </c:pt>
                <c:pt idx="1871">
                  <c:v>-229</c:v>
                </c:pt>
                <c:pt idx="1872">
                  <c:v>-228</c:v>
                </c:pt>
                <c:pt idx="1873">
                  <c:v>-227</c:v>
                </c:pt>
                <c:pt idx="1874">
                  <c:v>-226</c:v>
                </c:pt>
                <c:pt idx="1875">
                  <c:v>-225</c:v>
                </c:pt>
                <c:pt idx="1876">
                  <c:v>-224</c:v>
                </c:pt>
                <c:pt idx="1877">
                  <c:v>-223</c:v>
                </c:pt>
                <c:pt idx="1878">
                  <c:v>-222</c:v>
                </c:pt>
                <c:pt idx="1879">
                  <c:v>-221</c:v>
                </c:pt>
                <c:pt idx="1880">
                  <c:v>-220</c:v>
                </c:pt>
                <c:pt idx="1881">
                  <c:v>-219</c:v>
                </c:pt>
                <c:pt idx="1882">
                  <c:v>-218</c:v>
                </c:pt>
                <c:pt idx="1883">
                  <c:v>-217</c:v>
                </c:pt>
                <c:pt idx="1884">
                  <c:v>-216</c:v>
                </c:pt>
                <c:pt idx="1885">
                  <c:v>-215</c:v>
                </c:pt>
                <c:pt idx="1886">
                  <c:v>-214</c:v>
                </c:pt>
                <c:pt idx="1887">
                  <c:v>-213</c:v>
                </c:pt>
                <c:pt idx="1888">
                  <c:v>-212</c:v>
                </c:pt>
                <c:pt idx="1889">
                  <c:v>-211</c:v>
                </c:pt>
                <c:pt idx="1890">
                  <c:v>-210</c:v>
                </c:pt>
                <c:pt idx="1891">
                  <c:v>-209</c:v>
                </c:pt>
                <c:pt idx="1892">
                  <c:v>-208</c:v>
                </c:pt>
                <c:pt idx="1893">
                  <c:v>-207</c:v>
                </c:pt>
                <c:pt idx="1894">
                  <c:v>-206</c:v>
                </c:pt>
                <c:pt idx="1895">
                  <c:v>-205</c:v>
                </c:pt>
                <c:pt idx="1896">
                  <c:v>-204</c:v>
                </c:pt>
                <c:pt idx="1897">
                  <c:v>-203</c:v>
                </c:pt>
                <c:pt idx="1898">
                  <c:v>-202</c:v>
                </c:pt>
                <c:pt idx="1899">
                  <c:v>-201</c:v>
                </c:pt>
                <c:pt idx="1900">
                  <c:v>-200</c:v>
                </c:pt>
                <c:pt idx="1901">
                  <c:v>-199</c:v>
                </c:pt>
                <c:pt idx="1902">
                  <c:v>-198</c:v>
                </c:pt>
                <c:pt idx="1903">
                  <c:v>-197</c:v>
                </c:pt>
                <c:pt idx="1904">
                  <c:v>-196</c:v>
                </c:pt>
                <c:pt idx="1905">
                  <c:v>-195</c:v>
                </c:pt>
                <c:pt idx="1906">
                  <c:v>-194</c:v>
                </c:pt>
                <c:pt idx="1907">
                  <c:v>-193</c:v>
                </c:pt>
                <c:pt idx="1908">
                  <c:v>-192</c:v>
                </c:pt>
                <c:pt idx="1909">
                  <c:v>-191</c:v>
                </c:pt>
                <c:pt idx="1910">
                  <c:v>-190</c:v>
                </c:pt>
                <c:pt idx="1911">
                  <c:v>-189</c:v>
                </c:pt>
                <c:pt idx="1912">
                  <c:v>-188</c:v>
                </c:pt>
                <c:pt idx="1913">
                  <c:v>-187</c:v>
                </c:pt>
                <c:pt idx="1914">
                  <c:v>-186</c:v>
                </c:pt>
                <c:pt idx="1915">
                  <c:v>-185</c:v>
                </c:pt>
                <c:pt idx="1916">
                  <c:v>-184</c:v>
                </c:pt>
                <c:pt idx="1917">
                  <c:v>-183</c:v>
                </c:pt>
                <c:pt idx="1918">
                  <c:v>-182</c:v>
                </c:pt>
                <c:pt idx="1919">
                  <c:v>-181</c:v>
                </c:pt>
                <c:pt idx="1920">
                  <c:v>-180</c:v>
                </c:pt>
                <c:pt idx="1921">
                  <c:v>-179</c:v>
                </c:pt>
                <c:pt idx="1922">
                  <c:v>-178</c:v>
                </c:pt>
                <c:pt idx="1923">
                  <c:v>-177</c:v>
                </c:pt>
                <c:pt idx="1924">
                  <c:v>-176</c:v>
                </c:pt>
                <c:pt idx="1925">
                  <c:v>-175</c:v>
                </c:pt>
                <c:pt idx="1926">
                  <c:v>-174</c:v>
                </c:pt>
                <c:pt idx="1927">
                  <c:v>-173</c:v>
                </c:pt>
                <c:pt idx="1928">
                  <c:v>-172</c:v>
                </c:pt>
                <c:pt idx="1929">
                  <c:v>-171</c:v>
                </c:pt>
                <c:pt idx="1930">
                  <c:v>-170</c:v>
                </c:pt>
                <c:pt idx="1931">
                  <c:v>-169</c:v>
                </c:pt>
                <c:pt idx="1932">
                  <c:v>-168</c:v>
                </c:pt>
                <c:pt idx="1933">
                  <c:v>-167</c:v>
                </c:pt>
                <c:pt idx="1934">
                  <c:v>-166</c:v>
                </c:pt>
                <c:pt idx="1935">
                  <c:v>-165</c:v>
                </c:pt>
                <c:pt idx="1936">
                  <c:v>-164</c:v>
                </c:pt>
                <c:pt idx="1937">
                  <c:v>-163</c:v>
                </c:pt>
                <c:pt idx="1938">
                  <c:v>-162</c:v>
                </c:pt>
                <c:pt idx="1939">
                  <c:v>-161</c:v>
                </c:pt>
                <c:pt idx="1940">
                  <c:v>-160</c:v>
                </c:pt>
                <c:pt idx="1941">
                  <c:v>-159</c:v>
                </c:pt>
                <c:pt idx="1942">
                  <c:v>-158</c:v>
                </c:pt>
                <c:pt idx="1943">
                  <c:v>-157</c:v>
                </c:pt>
                <c:pt idx="1944">
                  <c:v>-156</c:v>
                </c:pt>
                <c:pt idx="1945">
                  <c:v>-155</c:v>
                </c:pt>
                <c:pt idx="1946">
                  <c:v>-154</c:v>
                </c:pt>
                <c:pt idx="1947">
                  <c:v>-153</c:v>
                </c:pt>
                <c:pt idx="1948">
                  <c:v>-152</c:v>
                </c:pt>
                <c:pt idx="1949">
                  <c:v>-151</c:v>
                </c:pt>
                <c:pt idx="1950">
                  <c:v>-150</c:v>
                </c:pt>
                <c:pt idx="1951">
                  <c:v>-149</c:v>
                </c:pt>
                <c:pt idx="1952">
                  <c:v>-148</c:v>
                </c:pt>
                <c:pt idx="1953">
                  <c:v>-147</c:v>
                </c:pt>
                <c:pt idx="1954">
                  <c:v>-146</c:v>
                </c:pt>
                <c:pt idx="1955">
                  <c:v>-145</c:v>
                </c:pt>
                <c:pt idx="1956">
                  <c:v>-144</c:v>
                </c:pt>
                <c:pt idx="1957">
                  <c:v>-143</c:v>
                </c:pt>
                <c:pt idx="1958">
                  <c:v>-142</c:v>
                </c:pt>
                <c:pt idx="1959">
                  <c:v>-141</c:v>
                </c:pt>
                <c:pt idx="1960">
                  <c:v>-140</c:v>
                </c:pt>
                <c:pt idx="1961">
                  <c:v>-139</c:v>
                </c:pt>
                <c:pt idx="1962">
                  <c:v>-138</c:v>
                </c:pt>
                <c:pt idx="1963">
                  <c:v>-137</c:v>
                </c:pt>
                <c:pt idx="1964">
                  <c:v>-136</c:v>
                </c:pt>
                <c:pt idx="1965">
                  <c:v>-135</c:v>
                </c:pt>
                <c:pt idx="1966">
                  <c:v>-134</c:v>
                </c:pt>
                <c:pt idx="1967">
                  <c:v>-133</c:v>
                </c:pt>
                <c:pt idx="1968">
                  <c:v>-132</c:v>
                </c:pt>
                <c:pt idx="1969">
                  <c:v>-131</c:v>
                </c:pt>
                <c:pt idx="1970">
                  <c:v>-130</c:v>
                </c:pt>
                <c:pt idx="1971">
                  <c:v>-129</c:v>
                </c:pt>
                <c:pt idx="1972">
                  <c:v>-128</c:v>
                </c:pt>
                <c:pt idx="1973">
                  <c:v>-127</c:v>
                </c:pt>
                <c:pt idx="1974">
                  <c:v>-126</c:v>
                </c:pt>
                <c:pt idx="1975">
                  <c:v>-125</c:v>
                </c:pt>
                <c:pt idx="1976">
                  <c:v>-124</c:v>
                </c:pt>
                <c:pt idx="1977">
                  <c:v>-123</c:v>
                </c:pt>
                <c:pt idx="1978">
                  <c:v>-122</c:v>
                </c:pt>
                <c:pt idx="1979">
                  <c:v>-121</c:v>
                </c:pt>
                <c:pt idx="1980">
                  <c:v>-120</c:v>
                </c:pt>
                <c:pt idx="1981">
                  <c:v>-119</c:v>
                </c:pt>
                <c:pt idx="1982">
                  <c:v>-118</c:v>
                </c:pt>
                <c:pt idx="1983">
                  <c:v>-117</c:v>
                </c:pt>
                <c:pt idx="1984">
                  <c:v>-116</c:v>
                </c:pt>
                <c:pt idx="1985">
                  <c:v>-115</c:v>
                </c:pt>
                <c:pt idx="1986">
                  <c:v>-114</c:v>
                </c:pt>
                <c:pt idx="1987">
                  <c:v>-113</c:v>
                </c:pt>
                <c:pt idx="1988">
                  <c:v>-112</c:v>
                </c:pt>
                <c:pt idx="1989">
                  <c:v>-111</c:v>
                </c:pt>
                <c:pt idx="1990">
                  <c:v>-110</c:v>
                </c:pt>
                <c:pt idx="1991">
                  <c:v>-109</c:v>
                </c:pt>
                <c:pt idx="1992">
                  <c:v>-108</c:v>
                </c:pt>
                <c:pt idx="1993">
                  <c:v>-107</c:v>
                </c:pt>
                <c:pt idx="1994">
                  <c:v>-106</c:v>
                </c:pt>
                <c:pt idx="1995">
                  <c:v>-105</c:v>
                </c:pt>
                <c:pt idx="1996">
                  <c:v>-104</c:v>
                </c:pt>
                <c:pt idx="1997">
                  <c:v>-103</c:v>
                </c:pt>
                <c:pt idx="1998">
                  <c:v>-102</c:v>
                </c:pt>
                <c:pt idx="1999">
                  <c:v>-101</c:v>
                </c:pt>
                <c:pt idx="2000">
                  <c:v>-100</c:v>
                </c:pt>
                <c:pt idx="2001">
                  <c:v>-99</c:v>
                </c:pt>
                <c:pt idx="2002">
                  <c:v>-98</c:v>
                </c:pt>
                <c:pt idx="2003">
                  <c:v>-97</c:v>
                </c:pt>
                <c:pt idx="2004">
                  <c:v>-96</c:v>
                </c:pt>
                <c:pt idx="2005">
                  <c:v>-95</c:v>
                </c:pt>
                <c:pt idx="2006">
                  <c:v>-94</c:v>
                </c:pt>
                <c:pt idx="2007">
                  <c:v>-93</c:v>
                </c:pt>
                <c:pt idx="2008">
                  <c:v>-92</c:v>
                </c:pt>
                <c:pt idx="2009">
                  <c:v>-91</c:v>
                </c:pt>
                <c:pt idx="2010">
                  <c:v>-90</c:v>
                </c:pt>
                <c:pt idx="2011">
                  <c:v>-89</c:v>
                </c:pt>
                <c:pt idx="2012">
                  <c:v>-88</c:v>
                </c:pt>
                <c:pt idx="2013">
                  <c:v>-87</c:v>
                </c:pt>
                <c:pt idx="2014">
                  <c:v>-86</c:v>
                </c:pt>
                <c:pt idx="2015">
                  <c:v>-85</c:v>
                </c:pt>
                <c:pt idx="2016">
                  <c:v>-84</c:v>
                </c:pt>
                <c:pt idx="2017">
                  <c:v>-83</c:v>
                </c:pt>
                <c:pt idx="2018">
                  <c:v>-82</c:v>
                </c:pt>
                <c:pt idx="2019">
                  <c:v>-81</c:v>
                </c:pt>
                <c:pt idx="2020">
                  <c:v>-80</c:v>
                </c:pt>
                <c:pt idx="2021">
                  <c:v>-79</c:v>
                </c:pt>
                <c:pt idx="2022">
                  <c:v>-78</c:v>
                </c:pt>
                <c:pt idx="2023">
                  <c:v>-77</c:v>
                </c:pt>
                <c:pt idx="2024">
                  <c:v>-76</c:v>
                </c:pt>
                <c:pt idx="2025">
                  <c:v>-75</c:v>
                </c:pt>
                <c:pt idx="2026">
                  <c:v>-74</c:v>
                </c:pt>
                <c:pt idx="2027">
                  <c:v>-73</c:v>
                </c:pt>
                <c:pt idx="2028">
                  <c:v>-72</c:v>
                </c:pt>
                <c:pt idx="2029">
                  <c:v>-71</c:v>
                </c:pt>
                <c:pt idx="2030">
                  <c:v>-70</c:v>
                </c:pt>
                <c:pt idx="2031">
                  <c:v>-69</c:v>
                </c:pt>
                <c:pt idx="2032">
                  <c:v>-68</c:v>
                </c:pt>
                <c:pt idx="2033">
                  <c:v>-67</c:v>
                </c:pt>
                <c:pt idx="2034">
                  <c:v>-66</c:v>
                </c:pt>
                <c:pt idx="2035">
                  <c:v>-65</c:v>
                </c:pt>
                <c:pt idx="2036">
                  <c:v>-64</c:v>
                </c:pt>
                <c:pt idx="2037">
                  <c:v>-63</c:v>
                </c:pt>
                <c:pt idx="2038">
                  <c:v>-62</c:v>
                </c:pt>
                <c:pt idx="2039">
                  <c:v>-61</c:v>
                </c:pt>
                <c:pt idx="2040">
                  <c:v>-60</c:v>
                </c:pt>
                <c:pt idx="2041">
                  <c:v>-59</c:v>
                </c:pt>
                <c:pt idx="2042">
                  <c:v>-58</c:v>
                </c:pt>
                <c:pt idx="2043">
                  <c:v>-57</c:v>
                </c:pt>
                <c:pt idx="2044">
                  <c:v>-56</c:v>
                </c:pt>
                <c:pt idx="2045">
                  <c:v>-55</c:v>
                </c:pt>
                <c:pt idx="2046">
                  <c:v>-54</c:v>
                </c:pt>
                <c:pt idx="2047">
                  <c:v>-53</c:v>
                </c:pt>
                <c:pt idx="2048">
                  <c:v>-52</c:v>
                </c:pt>
                <c:pt idx="2049">
                  <c:v>-51</c:v>
                </c:pt>
                <c:pt idx="2050">
                  <c:v>-50</c:v>
                </c:pt>
                <c:pt idx="2051">
                  <c:v>-49</c:v>
                </c:pt>
                <c:pt idx="2052">
                  <c:v>-48</c:v>
                </c:pt>
                <c:pt idx="2053">
                  <c:v>-47</c:v>
                </c:pt>
                <c:pt idx="2054">
                  <c:v>-46</c:v>
                </c:pt>
                <c:pt idx="2055">
                  <c:v>-45</c:v>
                </c:pt>
                <c:pt idx="2056">
                  <c:v>-44</c:v>
                </c:pt>
                <c:pt idx="2057">
                  <c:v>-43</c:v>
                </c:pt>
                <c:pt idx="2058">
                  <c:v>-42</c:v>
                </c:pt>
                <c:pt idx="2059">
                  <c:v>-41</c:v>
                </c:pt>
                <c:pt idx="2060">
                  <c:v>-40</c:v>
                </c:pt>
                <c:pt idx="2061">
                  <c:v>-39</c:v>
                </c:pt>
                <c:pt idx="2062">
                  <c:v>-38</c:v>
                </c:pt>
                <c:pt idx="2063">
                  <c:v>-37</c:v>
                </c:pt>
                <c:pt idx="2064">
                  <c:v>-36</c:v>
                </c:pt>
                <c:pt idx="2065">
                  <c:v>-35</c:v>
                </c:pt>
                <c:pt idx="2066">
                  <c:v>-34</c:v>
                </c:pt>
                <c:pt idx="2067">
                  <c:v>-33</c:v>
                </c:pt>
                <c:pt idx="2068">
                  <c:v>-32</c:v>
                </c:pt>
                <c:pt idx="2069">
                  <c:v>-31</c:v>
                </c:pt>
                <c:pt idx="2070">
                  <c:v>-30</c:v>
                </c:pt>
                <c:pt idx="2071">
                  <c:v>-29</c:v>
                </c:pt>
                <c:pt idx="2072">
                  <c:v>-28</c:v>
                </c:pt>
                <c:pt idx="2073">
                  <c:v>-27</c:v>
                </c:pt>
                <c:pt idx="2074">
                  <c:v>-26</c:v>
                </c:pt>
                <c:pt idx="2075">
                  <c:v>-25</c:v>
                </c:pt>
                <c:pt idx="2076">
                  <c:v>-24</c:v>
                </c:pt>
                <c:pt idx="2077">
                  <c:v>-23</c:v>
                </c:pt>
                <c:pt idx="2078">
                  <c:v>-22</c:v>
                </c:pt>
                <c:pt idx="2079">
                  <c:v>-21</c:v>
                </c:pt>
                <c:pt idx="2080">
                  <c:v>-20</c:v>
                </c:pt>
                <c:pt idx="2081">
                  <c:v>-19</c:v>
                </c:pt>
                <c:pt idx="2082">
                  <c:v>-18</c:v>
                </c:pt>
                <c:pt idx="2083">
                  <c:v>-17</c:v>
                </c:pt>
                <c:pt idx="2084">
                  <c:v>-16</c:v>
                </c:pt>
                <c:pt idx="2085">
                  <c:v>-15</c:v>
                </c:pt>
                <c:pt idx="2086">
                  <c:v>-14</c:v>
                </c:pt>
                <c:pt idx="2087">
                  <c:v>-13</c:v>
                </c:pt>
                <c:pt idx="2088">
                  <c:v>-12</c:v>
                </c:pt>
                <c:pt idx="2089">
                  <c:v>-11</c:v>
                </c:pt>
                <c:pt idx="2090">
                  <c:v>-10</c:v>
                </c:pt>
                <c:pt idx="2091">
                  <c:v>-9</c:v>
                </c:pt>
                <c:pt idx="2092">
                  <c:v>-8</c:v>
                </c:pt>
                <c:pt idx="2093">
                  <c:v>-7</c:v>
                </c:pt>
                <c:pt idx="2094">
                  <c:v>-6</c:v>
                </c:pt>
                <c:pt idx="2095">
                  <c:v>-5</c:v>
                </c:pt>
                <c:pt idx="2096">
                  <c:v>-4</c:v>
                </c:pt>
                <c:pt idx="2097">
                  <c:v>-3</c:v>
                </c:pt>
                <c:pt idx="2098">
                  <c:v>-2</c:v>
                </c:pt>
                <c:pt idx="2099">
                  <c:v>-1</c:v>
                </c:pt>
                <c:pt idx="2100">
                  <c:v>0</c:v>
                </c:pt>
                <c:pt idx="2101">
                  <c:v>1</c:v>
                </c:pt>
                <c:pt idx="2102">
                  <c:v>2</c:v>
                </c:pt>
                <c:pt idx="2103">
                  <c:v>3</c:v>
                </c:pt>
                <c:pt idx="2104">
                  <c:v>4</c:v>
                </c:pt>
                <c:pt idx="2105">
                  <c:v>5</c:v>
                </c:pt>
                <c:pt idx="2106">
                  <c:v>6</c:v>
                </c:pt>
                <c:pt idx="2107">
                  <c:v>7</c:v>
                </c:pt>
                <c:pt idx="2108">
                  <c:v>8</c:v>
                </c:pt>
                <c:pt idx="2109">
                  <c:v>9</c:v>
                </c:pt>
                <c:pt idx="2110">
                  <c:v>10</c:v>
                </c:pt>
                <c:pt idx="2111">
                  <c:v>11</c:v>
                </c:pt>
                <c:pt idx="2112">
                  <c:v>12</c:v>
                </c:pt>
                <c:pt idx="2113">
                  <c:v>13</c:v>
                </c:pt>
                <c:pt idx="2114">
                  <c:v>14</c:v>
                </c:pt>
                <c:pt idx="2115">
                  <c:v>15</c:v>
                </c:pt>
                <c:pt idx="2116">
                  <c:v>16</c:v>
                </c:pt>
                <c:pt idx="2117">
                  <c:v>17</c:v>
                </c:pt>
                <c:pt idx="2118">
                  <c:v>18</c:v>
                </c:pt>
                <c:pt idx="2119">
                  <c:v>19</c:v>
                </c:pt>
                <c:pt idx="2120">
                  <c:v>20</c:v>
                </c:pt>
                <c:pt idx="2121">
                  <c:v>21</c:v>
                </c:pt>
                <c:pt idx="2122">
                  <c:v>22</c:v>
                </c:pt>
                <c:pt idx="2123">
                  <c:v>23</c:v>
                </c:pt>
                <c:pt idx="2124">
                  <c:v>24</c:v>
                </c:pt>
                <c:pt idx="2125">
                  <c:v>25</c:v>
                </c:pt>
                <c:pt idx="2126">
                  <c:v>26</c:v>
                </c:pt>
                <c:pt idx="2127">
                  <c:v>27</c:v>
                </c:pt>
                <c:pt idx="2128">
                  <c:v>28</c:v>
                </c:pt>
                <c:pt idx="2129">
                  <c:v>29</c:v>
                </c:pt>
                <c:pt idx="2130">
                  <c:v>30</c:v>
                </c:pt>
                <c:pt idx="2131">
                  <c:v>31</c:v>
                </c:pt>
                <c:pt idx="2132">
                  <c:v>32</c:v>
                </c:pt>
                <c:pt idx="2133">
                  <c:v>33</c:v>
                </c:pt>
                <c:pt idx="2134">
                  <c:v>34</c:v>
                </c:pt>
                <c:pt idx="2135">
                  <c:v>35</c:v>
                </c:pt>
                <c:pt idx="2136">
                  <c:v>36</c:v>
                </c:pt>
                <c:pt idx="2137">
                  <c:v>37</c:v>
                </c:pt>
                <c:pt idx="2138">
                  <c:v>38</c:v>
                </c:pt>
                <c:pt idx="2139">
                  <c:v>39</c:v>
                </c:pt>
                <c:pt idx="2140">
                  <c:v>40</c:v>
                </c:pt>
                <c:pt idx="2141">
                  <c:v>41</c:v>
                </c:pt>
                <c:pt idx="2142">
                  <c:v>42</c:v>
                </c:pt>
                <c:pt idx="2143">
                  <c:v>43</c:v>
                </c:pt>
                <c:pt idx="2144">
                  <c:v>44</c:v>
                </c:pt>
                <c:pt idx="2145">
                  <c:v>45</c:v>
                </c:pt>
                <c:pt idx="2146">
                  <c:v>46</c:v>
                </c:pt>
                <c:pt idx="2147">
                  <c:v>47</c:v>
                </c:pt>
                <c:pt idx="2148">
                  <c:v>48</c:v>
                </c:pt>
                <c:pt idx="2149">
                  <c:v>49</c:v>
                </c:pt>
                <c:pt idx="2150">
                  <c:v>50</c:v>
                </c:pt>
                <c:pt idx="2151">
                  <c:v>51</c:v>
                </c:pt>
                <c:pt idx="2152">
                  <c:v>52</c:v>
                </c:pt>
                <c:pt idx="2153">
                  <c:v>53</c:v>
                </c:pt>
                <c:pt idx="2154">
                  <c:v>54</c:v>
                </c:pt>
                <c:pt idx="2155">
                  <c:v>55</c:v>
                </c:pt>
                <c:pt idx="2156">
                  <c:v>56</c:v>
                </c:pt>
                <c:pt idx="2157">
                  <c:v>57</c:v>
                </c:pt>
                <c:pt idx="2158">
                  <c:v>58</c:v>
                </c:pt>
                <c:pt idx="2159">
                  <c:v>59</c:v>
                </c:pt>
                <c:pt idx="2160">
                  <c:v>60</c:v>
                </c:pt>
                <c:pt idx="2161">
                  <c:v>61</c:v>
                </c:pt>
                <c:pt idx="2162">
                  <c:v>62</c:v>
                </c:pt>
                <c:pt idx="2163">
                  <c:v>63</c:v>
                </c:pt>
                <c:pt idx="2164">
                  <c:v>64</c:v>
                </c:pt>
                <c:pt idx="2165">
                  <c:v>65</c:v>
                </c:pt>
                <c:pt idx="2166">
                  <c:v>66</c:v>
                </c:pt>
                <c:pt idx="2167">
                  <c:v>67</c:v>
                </c:pt>
                <c:pt idx="2168">
                  <c:v>68</c:v>
                </c:pt>
                <c:pt idx="2169">
                  <c:v>69</c:v>
                </c:pt>
                <c:pt idx="2170">
                  <c:v>70</c:v>
                </c:pt>
                <c:pt idx="2171">
                  <c:v>71</c:v>
                </c:pt>
                <c:pt idx="2172">
                  <c:v>72</c:v>
                </c:pt>
                <c:pt idx="2173">
                  <c:v>73</c:v>
                </c:pt>
                <c:pt idx="2174">
                  <c:v>74</c:v>
                </c:pt>
                <c:pt idx="2175">
                  <c:v>75</c:v>
                </c:pt>
                <c:pt idx="2176">
                  <c:v>76</c:v>
                </c:pt>
                <c:pt idx="2177">
                  <c:v>77</c:v>
                </c:pt>
                <c:pt idx="2178">
                  <c:v>78</c:v>
                </c:pt>
                <c:pt idx="2179">
                  <c:v>79</c:v>
                </c:pt>
                <c:pt idx="2180">
                  <c:v>80</c:v>
                </c:pt>
                <c:pt idx="2181">
                  <c:v>81</c:v>
                </c:pt>
                <c:pt idx="2182">
                  <c:v>82</c:v>
                </c:pt>
                <c:pt idx="2183">
                  <c:v>83</c:v>
                </c:pt>
                <c:pt idx="2184">
                  <c:v>84</c:v>
                </c:pt>
                <c:pt idx="2185">
                  <c:v>85</c:v>
                </c:pt>
                <c:pt idx="2186">
                  <c:v>86</c:v>
                </c:pt>
                <c:pt idx="2187">
                  <c:v>87</c:v>
                </c:pt>
                <c:pt idx="2188">
                  <c:v>88</c:v>
                </c:pt>
                <c:pt idx="2189">
                  <c:v>89</c:v>
                </c:pt>
                <c:pt idx="2190">
                  <c:v>90</c:v>
                </c:pt>
                <c:pt idx="2191">
                  <c:v>91</c:v>
                </c:pt>
                <c:pt idx="2192">
                  <c:v>92</c:v>
                </c:pt>
                <c:pt idx="2193">
                  <c:v>93</c:v>
                </c:pt>
                <c:pt idx="2194">
                  <c:v>94</c:v>
                </c:pt>
                <c:pt idx="2195">
                  <c:v>95</c:v>
                </c:pt>
                <c:pt idx="2196">
                  <c:v>96</c:v>
                </c:pt>
                <c:pt idx="2197">
                  <c:v>97</c:v>
                </c:pt>
                <c:pt idx="2198">
                  <c:v>98</c:v>
                </c:pt>
                <c:pt idx="2199">
                  <c:v>99</c:v>
                </c:pt>
                <c:pt idx="2200">
                  <c:v>100</c:v>
                </c:pt>
                <c:pt idx="2201">
                  <c:v>101</c:v>
                </c:pt>
                <c:pt idx="2202">
                  <c:v>102</c:v>
                </c:pt>
                <c:pt idx="2203">
                  <c:v>103</c:v>
                </c:pt>
                <c:pt idx="2204">
                  <c:v>104</c:v>
                </c:pt>
                <c:pt idx="2205">
                  <c:v>105</c:v>
                </c:pt>
                <c:pt idx="2206">
                  <c:v>106</c:v>
                </c:pt>
                <c:pt idx="2207">
                  <c:v>107</c:v>
                </c:pt>
                <c:pt idx="2208">
                  <c:v>108</c:v>
                </c:pt>
                <c:pt idx="2209">
                  <c:v>109</c:v>
                </c:pt>
                <c:pt idx="2210">
                  <c:v>110</c:v>
                </c:pt>
                <c:pt idx="2211">
                  <c:v>111</c:v>
                </c:pt>
                <c:pt idx="2212">
                  <c:v>112</c:v>
                </c:pt>
                <c:pt idx="2213">
                  <c:v>113</c:v>
                </c:pt>
                <c:pt idx="2214">
                  <c:v>114</c:v>
                </c:pt>
                <c:pt idx="2215">
                  <c:v>115</c:v>
                </c:pt>
                <c:pt idx="2216">
                  <c:v>116</c:v>
                </c:pt>
                <c:pt idx="2217">
                  <c:v>117</c:v>
                </c:pt>
                <c:pt idx="2218">
                  <c:v>118</c:v>
                </c:pt>
                <c:pt idx="2219">
                  <c:v>119</c:v>
                </c:pt>
                <c:pt idx="2220">
                  <c:v>120</c:v>
                </c:pt>
                <c:pt idx="2221">
                  <c:v>121</c:v>
                </c:pt>
                <c:pt idx="2222">
                  <c:v>122</c:v>
                </c:pt>
                <c:pt idx="2223">
                  <c:v>123</c:v>
                </c:pt>
                <c:pt idx="2224">
                  <c:v>124</c:v>
                </c:pt>
                <c:pt idx="2225">
                  <c:v>125</c:v>
                </c:pt>
                <c:pt idx="2226">
                  <c:v>126</c:v>
                </c:pt>
                <c:pt idx="2227">
                  <c:v>127</c:v>
                </c:pt>
                <c:pt idx="2228">
                  <c:v>128</c:v>
                </c:pt>
                <c:pt idx="2229">
                  <c:v>129</c:v>
                </c:pt>
                <c:pt idx="2230">
                  <c:v>130</c:v>
                </c:pt>
                <c:pt idx="2231">
                  <c:v>131</c:v>
                </c:pt>
                <c:pt idx="2232">
                  <c:v>132</c:v>
                </c:pt>
                <c:pt idx="2233">
                  <c:v>133</c:v>
                </c:pt>
                <c:pt idx="2234">
                  <c:v>134</c:v>
                </c:pt>
                <c:pt idx="2235">
                  <c:v>135</c:v>
                </c:pt>
                <c:pt idx="2236">
                  <c:v>136</c:v>
                </c:pt>
                <c:pt idx="2237">
                  <c:v>137</c:v>
                </c:pt>
                <c:pt idx="2238">
                  <c:v>138</c:v>
                </c:pt>
                <c:pt idx="2239">
                  <c:v>139</c:v>
                </c:pt>
                <c:pt idx="2240">
                  <c:v>140</c:v>
                </c:pt>
                <c:pt idx="2241">
                  <c:v>141</c:v>
                </c:pt>
                <c:pt idx="2242">
                  <c:v>142</c:v>
                </c:pt>
                <c:pt idx="2243">
                  <c:v>143</c:v>
                </c:pt>
                <c:pt idx="2244">
                  <c:v>144</c:v>
                </c:pt>
                <c:pt idx="2245">
                  <c:v>145</c:v>
                </c:pt>
                <c:pt idx="2246">
                  <c:v>146</c:v>
                </c:pt>
                <c:pt idx="2247">
                  <c:v>147</c:v>
                </c:pt>
                <c:pt idx="2248">
                  <c:v>148</c:v>
                </c:pt>
                <c:pt idx="2249">
                  <c:v>149</c:v>
                </c:pt>
                <c:pt idx="2250">
                  <c:v>150</c:v>
                </c:pt>
                <c:pt idx="2251">
                  <c:v>151</c:v>
                </c:pt>
                <c:pt idx="2252">
                  <c:v>152</c:v>
                </c:pt>
                <c:pt idx="2253">
                  <c:v>153</c:v>
                </c:pt>
                <c:pt idx="2254">
                  <c:v>154</c:v>
                </c:pt>
                <c:pt idx="2255">
                  <c:v>155</c:v>
                </c:pt>
                <c:pt idx="2256">
                  <c:v>156</c:v>
                </c:pt>
                <c:pt idx="2257">
                  <c:v>157</c:v>
                </c:pt>
                <c:pt idx="2258">
                  <c:v>158</c:v>
                </c:pt>
                <c:pt idx="2259">
                  <c:v>159</c:v>
                </c:pt>
                <c:pt idx="2260">
                  <c:v>160</c:v>
                </c:pt>
                <c:pt idx="2261">
                  <c:v>161</c:v>
                </c:pt>
                <c:pt idx="2262">
                  <c:v>162</c:v>
                </c:pt>
                <c:pt idx="2263">
                  <c:v>163</c:v>
                </c:pt>
                <c:pt idx="2264">
                  <c:v>164</c:v>
                </c:pt>
                <c:pt idx="2265">
                  <c:v>165</c:v>
                </c:pt>
                <c:pt idx="2266">
                  <c:v>166</c:v>
                </c:pt>
                <c:pt idx="2267">
                  <c:v>167</c:v>
                </c:pt>
                <c:pt idx="2268">
                  <c:v>168</c:v>
                </c:pt>
                <c:pt idx="2269">
                  <c:v>169</c:v>
                </c:pt>
                <c:pt idx="2270">
                  <c:v>170</c:v>
                </c:pt>
                <c:pt idx="2271">
                  <c:v>171</c:v>
                </c:pt>
                <c:pt idx="2272">
                  <c:v>172</c:v>
                </c:pt>
                <c:pt idx="2273">
                  <c:v>173</c:v>
                </c:pt>
                <c:pt idx="2274">
                  <c:v>174</c:v>
                </c:pt>
                <c:pt idx="2275">
                  <c:v>175</c:v>
                </c:pt>
                <c:pt idx="2276">
                  <c:v>176</c:v>
                </c:pt>
                <c:pt idx="2277">
                  <c:v>177</c:v>
                </c:pt>
                <c:pt idx="2278">
                  <c:v>178</c:v>
                </c:pt>
                <c:pt idx="2279">
                  <c:v>179</c:v>
                </c:pt>
                <c:pt idx="2280">
                  <c:v>180</c:v>
                </c:pt>
                <c:pt idx="2281">
                  <c:v>181</c:v>
                </c:pt>
                <c:pt idx="2282">
                  <c:v>182</c:v>
                </c:pt>
                <c:pt idx="2283">
                  <c:v>183</c:v>
                </c:pt>
                <c:pt idx="2284">
                  <c:v>184</c:v>
                </c:pt>
                <c:pt idx="2285">
                  <c:v>185</c:v>
                </c:pt>
                <c:pt idx="2286">
                  <c:v>186</c:v>
                </c:pt>
                <c:pt idx="2287">
                  <c:v>187</c:v>
                </c:pt>
                <c:pt idx="2288">
                  <c:v>188</c:v>
                </c:pt>
                <c:pt idx="2289">
                  <c:v>189</c:v>
                </c:pt>
                <c:pt idx="2290">
                  <c:v>190</c:v>
                </c:pt>
                <c:pt idx="2291">
                  <c:v>191</c:v>
                </c:pt>
                <c:pt idx="2292">
                  <c:v>192</c:v>
                </c:pt>
                <c:pt idx="2293">
                  <c:v>193</c:v>
                </c:pt>
                <c:pt idx="2294">
                  <c:v>194</c:v>
                </c:pt>
                <c:pt idx="2295">
                  <c:v>195</c:v>
                </c:pt>
                <c:pt idx="2296">
                  <c:v>196</c:v>
                </c:pt>
                <c:pt idx="2297">
                  <c:v>197</c:v>
                </c:pt>
                <c:pt idx="2298">
                  <c:v>198</c:v>
                </c:pt>
                <c:pt idx="2299">
                  <c:v>199</c:v>
                </c:pt>
                <c:pt idx="2300">
                  <c:v>200</c:v>
                </c:pt>
                <c:pt idx="2301">
                  <c:v>201</c:v>
                </c:pt>
                <c:pt idx="2302">
                  <c:v>202</c:v>
                </c:pt>
                <c:pt idx="2303">
                  <c:v>203</c:v>
                </c:pt>
                <c:pt idx="2304">
                  <c:v>204</c:v>
                </c:pt>
                <c:pt idx="2305">
                  <c:v>205</c:v>
                </c:pt>
                <c:pt idx="2306">
                  <c:v>206</c:v>
                </c:pt>
                <c:pt idx="2307">
                  <c:v>207</c:v>
                </c:pt>
                <c:pt idx="2308">
                  <c:v>208</c:v>
                </c:pt>
                <c:pt idx="2309">
                  <c:v>209</c:v>
                </c:pt>
                <c:pt idx="2310">
                  <c:v>210</c:v>
                </c:pt>
                <c:pt idx="2311">
                  <c:v>211</c:v>
                </c:pt>
                <c:pt idx="2312">
                  <c:v>212</c:v>
                </c:pt>
                <c:pt idx="2313">
                  <c:v>213</c:v>
                </c:pt>
                <c:pt idx="2314">
                  <c:v>214</c:v>
                </c:pt>
                <c:pt idx="2315">
                  <c:v>215</c:v>
                </c:pt>
                <c:pt idx="2316">
                  <c:v>216</c:v>
                </c:pt>
                <c:pt idx="2317">
                  <c:v>217</c:v>
                </c:pt>
                <c:pt idx="2318">
                  <c:v>218</c:v>
                </c:pt>
                <c:pt idx="2319">
                  <c:v>219</c:v>
                </c:pt>
                <c:pt idx="2320">
                  <c:v>220</c:v>
                </c:pt>
                <c:pt idx="2321">
                  <c:v>221</c:v>
                </c:pt>
                <c:pt idx="2322">
                  <c:v>222</c:v>
                </c:pt>
                <c:pt idx="2323">
                  <c:v>223</c:v>
                </c:pt>
                <c:pt idx="2324">
                  <c:v>224</c:v>
                </c:pt>
                <c:pt idx="2325">
                  <c:v>225</c:v>
                </c:pt>
                <c:pt idx="2326">
                  <c:v>226</c:v>
                </c:pt>
                <c:pt idx="2327">
                  <c:v>227</c:v>
                </c:pt>
                <c:pt idx="2328">
                  <c:v>228</c:v>
                </c:pt>
                <c:pt idx="2329">
                  <c:v>229</c:v>
                </c:pt>
                <c:pt idx="2330">
                  <c:v>230</c:v>
                </c:pt>
                <c:pt idx="2331">
                  <c:v>231</c:v>
                </c:pt>
                <c:pt idx="2332">
                  <c:v>232</c:v>
                </c:pt>
                <c:pt idx="2333">
                  <c:v>233</c:v>
                </c:pt>
                <c:pt idx="2334">
                  <c:v>234</c:v>
                </c:pt>
                <c:pt idx="2335">
                  <c:v>235</c:v>
                </c:pt>
                <c:pt idx="2336">
                  <c:v>236</c:v>
                </c:pt>
                <c:pt idx="2337">
                  <c:v>237</c:v>
                </c:pt>
                <c:pt idx="2338">
                  <c:v>238</c:v>
                </c:pt>
                <c:pt idx="2339">
                  <c:v>239</c:v>
                </c:pt>
                <c:pt idx="2340">
                  <c:v>240</c:v>
                </c:pt>
                <c:pt idx="2341">
                  <c:v>241</c:v>
                </c:pt>
                <c:pt idx="2342">
                  <c:v>242</c:v>
                </c:pt>
                <c:pt idx="2343">
                  <c:v>243</c:v>
                </c:pt>
                <c:pt idx="2344">
                  <c:v>244</c:v>
                </c:pt>
                <c:pt idx="2345">
                  <c:v>245</c:v>
                </c:pt>
                <c:pt idx="2346">
                  <c:v>246</c:v>
                </c:pt>
                <c:pt idx="2347">
                  <c:v>247</c:v>
                </c:pt>
                <c:pt idx="2348">
                  <c:v>248</c:v>
                </c:pt>
                <c:pt idx="2349">
                  <c:v>249</c:v>
                </c:pt>
                <c:pt idx="2350">
                  <c:v>250</c:v>
                </c:pt>
                <c:pt idx="2351">
                  <c:v>251</c:v>
                </c:pt>
                <c:pt idx="2352">
                  <c:v>252</c:v>
                </c:pt>
                <c:pt idx="2353">
                  <c:v>253</c:v>
                </c:pt>
                <c:pt idx="2354">
                  <c:v>254</c:v>
                </c:pt>
                <c:pt idx="2355">
                  <c:v>255</c:v>
                </c:pt>
                <c:pt idx="2356">
                  <c:v>256</c:v>
                </c:pt>
                <c:pt idx="2357">
                  <c:v>257</c:v>
                </c:pt>
                <c:pt idx="2358">
                  <c:v>258</c:v>
                </c:pt>
                <c:pt idx="2359">
                  <c:v>259</c:v>
                </c:pt>
                <c:pt idx="2360">
                  <c:v>260</c:v>
                </c:pt>
                <c:pt idx="2361">
                  <c:v>261</c:v>
                </c:pt>
                <c:pt idx="2362">
                  <c:v>262</c:v>
                </c:pt>
                <c:pt idx="2363">
                  <c:v>263</c:v>
                </c:pt>
                <c:pt idx="2364">
                  <c:v>264</c:v>
                </c:pt>
                <c:pt idx="2365">
                  <c:v>265</c:v>
                </c:pt>
                <c:pt idx="2366">
                  <c:v>266</c:v>
                </c:pt>
                <c:pt idx="2367">
                  <c:v>267</c:v>
                </c:pt>
                <c:pt idx="2368">
                  <c:v>268</c:v>
                </c:pt>
                <c:pt idx="2369">
                  <c:v>269</c:v>
                </c:pt>
                <c:pt idx="2370">
                  <c:v>270</c:v>
                </c:pt>
                <c:pt idx="2371">
                  <c:v>271</c:v>
                </c:pt>
                <c:pt idx="2372">
                  <c:v>272</c:v>
                </c:pt>
                <c:pt idx="2373">
                  <c:v>273</c:v>
                </c:pt>
                <c:pt idx="2374">
                  <c:v>274</c:v>
                </c:pt>
                <c:pt idx="2375">
                  <c:v>275</c:v>
                </c:pt>
                <c:pt idx="2376">
                  <c:v>276</c:v>
                </c:pt>
                <c:pt idx="2377">
                  <c:v>277</c:v>
                </c:pt>
                <c:pt idx="2378">
                  <c:v>278</c:v>
                </c:pt>
                <c:pt idx="2379">
                  <c:v>279</c:v>
                </c:pt>
                <c:pt idx="2380">
                  <c:v>280</c:v>
                </c:pt>
                <c:pt idx="2381">
                  <c:v>281</c:v>
                </c:pt>
                <c:pt idx="2382">
                  <c:v>282</c:v>
                </c:pt>
                <c:pt idx="2383">
                  <c:v>283</c:v>
                </c:pt>
                <c:pt idx="2384">
                  <c:v>284</c:v>
                </c:pt>
                <c:pt idx="2385">
                  <c:v>285</c:v>
                </c:pt>
                <c:pt idx="2386">
                  <c:v>286</c:v>
                </c:pt>
                <c:pt idx="2387">
                  <c:v>287</c:v>
                </c:pt>
                <c:pt idx="2388">
                  <c:v>288</c:v>
                </c:pt>
                <c:pt idx="2389">
                  <c:v>289</c:v>
                </c:pt>
                <c:pt idx="2390">
                  <c:v>290</c:v>
                </c:pt>
                <c:pt idx="2391">
                  <c:v>291</c:v>
                </c:pt>
                <c:pt idx="2392">
                  <c:v>292</c:v>
                </c:pt>
                <c:pt idx="2393">
                  <c:v>293</c:v>
                </c:pt>
                <c:pt idx="2394">
                  <c:v>294</c:v>
                </c:pt>
                <c:pt idx="2395">
                  <c:v>295</c:v>
                </c:pt>
                <c:pt idx="2396">
                  <c:v>296</c:v>
                </c:pt>
                <c:pt idx="2397">
                  <c:v>297</c:v>
                </c:pt>
                <c:pt idx="2398">
                  <c:v>298</c:v>
                </c:pt>
                <c:pt idx="2399">
                  <c:v>299</c:v>
                </c:pt>
                <c:pt idx="2400">
                  <c:v>300</c:v>
                </c:pt>
                <c:pt idx="2401">
                  <c:v>301</c:v>
                </c:pt>
                <c:pt idx="2402">
                  <c:v>302</c:v>
                </c:pt>
                <c:pt idx="2403">
                  <c:v>303</c:v>
                </c:pt>
                <c:pt idx="2404">
                  <c:v>304</c:v>
                </c:pt>
                <c:pt idx="2405">
                  <c:v>305</c:v>
                </c:pt>
                <c:pt idx="2406">
                  <c:v>306</c:v>
                </c:pt>
                <c:pt idx="2407">
                  <c:v>307</c:v>
                </c:pt>
                <c:pt idx="2408">
                  <c:v>308</c:v>
                </c:pt>
                <c:pt idx="2409">
                  <c:v>309</c:v>
                </c:pt>
                <c:pt idx="2410">
                  <c:v>310</c:v>
                </c:pt>
                <c:pt idx="2411">
                  <c:v>311</c:v>
                </c:pt>
                <c:pt idx="2412">
                  <c:v>312</c:v>
                </c:pt>
                <c:pt idx="2413">
                  <c:v>313</c:v>
                </c:pt>
                <c:pt idx="2414">
                  <c:v>314</c:v>
                </c:pt>
                <c:pt idx="2415">
                  <c:v>315</c:v>
                </c:pt>
                <c:pt idx="2416">
                  <c:v>316</c:v>
                </c:pt>
                <c:pt idx="2417">
                  <c:v>317</c:v>
                </c:pt>
                <c:pt idx="2418">
                  <c:v>318</c:v>
                </c:pt>
                <c:pt idx="2419">
                  <c:v>319</c:v>
                </c:pt>
                <c:pt idx="2420">
                  <c:v>320</c:v>
                </c:pt>
                <c:pt idx="2421">
                  <c:v>321</c:v>
                </c:pt>
                <c:pt idx="2422">
                  <c:v>322</c:v>
                </c:pt>
                <c:pt idx="2423">
                  <c:v>323</c:v>
                </c:pt>
                <c:pt idx="2424">
                  <c:v>324</c:v>
                </c:pt>
                <c:pt idx="2425">
                  <c:v>325</c:v>
                </c:pt>
                <c:pt idx="2426">
                  <c:v>326</c:v>
                </c:pt>
                <c:pt idx="2427">
                  <c:v>327</c:v>
                </c:pt>
                <c:pt idx="2428">
                  <c:v>328</c:v>
                </c:pt>
                <c:pt idx="2429">
                  <c:v>329</c:v>
                </c:pt>
                <c:pt idx="2430">
                  <c:v>330</c:v>
                </c:pt>
                <c:pt idx="2431">
                  <c:v>331</c:v>
                </c:pt>
                <c:pt idx="2432">
                  <c:v>332</c:v>
                </c:pt>
                <c:pt idx="2433">
                  <c:v>333</c:v>
                </c:pt>
                <c:pt idx="2434">
                  <c:v>334</c:v>
                </c:pt>
                <c:pt idx="2435">
                  <c:v>335</c:v>
                </c:pt>
                <c:pt idx="2436">
                  <c:v>336</c:v>
                </c:pt>
                <c:pt idx="2437">
                  <c:v>337</c:v>
                </c:pt>
                <c:pt idx="2438">
                  <c:v>338</c:v>
                </c:pt>
                <c:pt idx="2439">
                  <c:v>339</c:v>
                </c:pt>
                <c:pt idx="2440">
                  <c:v>340</c:v>
                </c:pt>
                <c:pt idx="2441">
                  <c:v>341</c:v>
                </c:pt>
                <c:pt idx="2442">
                  <c:v>342</c:v>
                </c:pt>
                <c:pt idx="2443">
                  <c:v>343</c:v>
                </c:pt>
                <c:pt idx="2444">
                  <c:v>344</c:v>
                </c:pt>
                <c:pt idx="2445">
                  <c:v>345</c:v>
                </c:pt>
                <c:pt idx="2446">
                  <c:v>346</c:v>
                </c:pt>
                <c:pt idx="2447">
                  <c:v>347</c:v>
                </c:pt>
                <c:pt idx="2448">
                  <c:v>348</c:v>
                </c:pt>
                <c:pt idx="2449">
                  <c:v>349</c:v>
                </c:pt>
                <c:pt idx="2450">
                  <c:v>350</c:v>
                </c:pt>
                <c:pt idx="2451">
                  <c:v>351</c:v>
                </c:pt>
                <c:pt idx="2452">
                  <c:v>352</c:v>
                </c:pt>
                <c:pt idx="2453">
                  <c:v>353</c:v>
                </c:pt>
                <c:pt idx="2454">
                  <c:v>354</c:v>
                </c:pt>
                <c:pt idx="2455">
                  <c:v>355</c:v>
                </c:pt>
                <c:pt idx="2456">
                  <c:v>356</c:v>
                </c:pt>
                <c:pt idx="2457">
                  <c:v>357</c:v>
                </c:pt>
                <c:pt idx="2458">
                  <c:v>358</c:v>
                </c:pt>
                <c:pt idx="2459">
                  <c:v>359</c:v>
                </c:pt>
                <c:pt idx="2460">
                  <c:v>360</c:v>
                </c:pt>
                <c:pt idx="2461">
                  <c:v>361</c:v>
                </c:pt>
                <c:pt idx="2462">
                  <c:v>362</c:v>
                </c:pt>
                <c:pt idx="2463">
                  <c:v>363</c:v>
                </c:pt>
                <c:pt idx="2464">
                  <c:v>364</c:v>
                </c:pt>
                <c:pt idx="2465">
                  <c:v>365</c:v>
                </c:pt>
                <c:pt idx="2466">
                  <c:v>366</c:v>
                </c:pt>
                <c:pt idx="2467">
                  <c:v>367</c:v>
                </c:pt>
                <c:pt idx="2468">
                  <c:v>368</c:v>
                </c:pt>
                <c:pt idx="2469">
                  <c:v>369</c:v>
                </c:pt>
                <c:pt idx="2470">
                  <c:v>370</c:v>
                </c:pt>
                <c:pt idx="2471">
                  <c:v>371</c:v>
                </c:pt>
                <c:pt idx="2472">
                  <c:v>372</c:v>
                </c:pt>
                <c:pt idx="2473">
                  <c:v>373</c:v>
                </c:pt>
                <c:pt idx="2474">
                  <c:v>374</c:v>
                </c:pt>
                <c:pt idx="2475">
                  <c:v>375</c:v>
                </c:pt>
                <c:pt idx="2476">
                  <c:v>376</c:v>
                </c:pt>
                <c:pt idx="2477">
                  <c:v>377</c:v>
                </c:pt>
                <c:pt idx="2478">
                  <c:v>378</c:v>
                </c:pt>
                <c:pt idx="2479">
                  <c:v>379</c:v>
                </c:pt>
                <c:pt idx="2480">
                  <c:v>380</c:v>
                </c:pt>
                <c:pt idx="2481">
                  <c:v>381</c:v>
                </c:pt>
                <c:pt idx="2482">
                  <c:v>382</c:v>
                </c:pt>
                <c:pt idx="2483">
                  <c:v>383</c:v>
                </c:pt>
                <c:pt idx="2484">
                  <c:v>384</c:v>
                </c:pt>
                <c:pt idx="2485">
                  <c:v>385</c:v>
                </c:pt>
                <c:pt idx="2486">
                  <c:v>386</c:v>
                </c:pt>
                <c:pt idx="2487">
                  <c:v>387</c:v>
                </c:pt>
                <c:pt idx="2488">
                  <c:v>388</c:v>
                </c:pt>
                <c:pt idx="2489">
                  <c:v>389</c:v>
                </c:pt>
                <c:pt idx="2490">
                  <c:v>390</c:v>
                </c:pt>
                <c:pt idx="2491">
                  <c:v>391</c:v>
                </c:pt>
                <c:pt idx="2492">
                  <c:v>392</c:v>
                </c:pt>
                <c:pt idx="2493">
                  <c:v>393</c:v>
                </c:pt>
                <c:pt idx="2494">
                  <c:v>394</c:v>
                </c:pt>
                <c:pt idx="2495">
                  <c:v>395</c:v>
                </c:pt>
                <c:pt idx="2496">
                  <c:v>396</c:v>
                </c:pt>
                <c:pt idx="2497">
                  <c:v>397</c:v>
                </c:pt>
                <c:pt idx="2498">
                  <c:v>398</c:v>
                </c:pt>
                <c:pt idx="2499">
                  <c:v>399</c:v>
                </c:pt>
                <c:pt idx="2500">
                  <c:v>400</c:v>
                </c:pt>
                <c:pt idx="2501">
                  <c:v>401</c:v>
                </c:pt>
                <c:pt idx="2502">
                  <c:v>402</c:v>
                </c:pt>
                <c:pt idx="2503">
                  <c:v>403</c:v>
                </c:pt>
                <c:pt idx="2504">
                  <c:v>404</c:v>
                </c:pt>
                <c:pt idx="2505">
                  <c:v>405</c:v>
                </c:pt>
                <c:pt idx="2506">
                  <c:v>406</c:v>
                </c:pt>
                <c:pt idx="2507">
                  <c:v>407</c:v>
                </c:pt>
                <c:pt idx="2508">
                  <c:v>408</c:v>
                </c:pt>
                <c:pt idx="2509">
                  <c:v>409</c:v>
                </c:pt>
                <c:pt idx="2510">
                  <c:v>410</c:v>
                </c:pt>
                <c:pt idx="2511">
                  <c:v>411</c:v>
                </c:pt>
                <c:pt idx="2512">
                  <c:v>412</c:v>
                </c:pt>
                <c:pt idx="2513">
                  <c:v>413</c:v>
                </c:pt>
                <c:pt idx="2514">
                  <c:v>414</c:v>
                </c:pt>
                <c:pt idx="2515">
                  <c:v>415</c:v>
                </c:pt>
                <c:pt idx="2516">
                  <c:v>416</c:v>
                </c:pt>
                <c:pt idx="2517">
                  <c:v>417</c:v>
                </c:pt>
                <c:pt idx="2518">
                  <c:v>418</c:v>
                </c:pt>
                <c:pt idx="2519">
                  <c:v>419</c:v>
                </c:pt>
                <c:pt idx="2520">
                  <c:v>420</c:v>
                </c:pt>
                <c:pt idx="2521">
                  <c:v>421</c:v>
                </c:pt>
                <c:pt idx="2522">
                  <c:v>422</c:v>
                </c:pt>
                <c:pt idx="2523">
                  <c:v>423</c:v>
                </c:pt>
                <c:pt idx="2524">
                  <c:v>424</c:v>
                </c:pt>
                <c:pt idx="2525">
                  <c:v>425</c:v>
                </c:pt>
                <c:pt idx="2526">
                  <c:v>426</c:v>
                </c:pt>
                <c:pt idx="2527">
                  <c:v>427</c:v>
                </c:pt>
                <c:pt idx="2528">
                  <c:v>428</c:v>
                </c:pt>
                <c:pt idx="2529">
                  <c:v>429</c:v>
                </c:pt>
                <c:pt idx="2530">
                  <c:v>430</c:v>
                </c:pt>
                <c:pt idx="2531">
                  <c:v>431</c:v>
                </c:pt>
                <c:pt idx="2532">
                  <c:v>432</c:v>
                </c:pt>
                <c:pt idx="2533">
                  <c:v>433</c:v>
                </c:pt>
                <c:pt idx="2534">
                  <c:v>434</c:v>
                </c:pt>
                <c:pt idx="2535">
                  <c:v>435</c:v>
                </c:pt>
                <c:pt idx="2536">
                  <c:v>436</c:v>
                </c:pt>
                <c:pt idx="2537">
                  <c:v>437</c:v>
                </c:pt>
                <c:pt idx="2538">
                  <c:v>438</c:v>
                </c:pt>
                <c:pt idx="2539">
                  <c:v>439</c:v>
                </c:pt>
                <c:pt idx="2540">
                  <c:v>440</c:v>
                </c:pt>
                <c:pt idx="2541">
                  <c:v>441</c:v>
                </c:pt>
                <c:pt idx="2542">
                  <c:v>442</c:v>
                </c:pt>
                <c:pt idx="2543">
                  <c:v>443</c:v>
                </c:pt>
                <c:pt idx="2544">
                  <c:v>444</c:v>
                </c:pt>
                <c:pt idx="2545">
                  <c:v>445</c:v>
                </c:pt>
                <c:pt idx="2546">
                  <c:v>446</c:v>
                </c:pt>
                <c:pt idx="2547">
                  <c:v>447</c:v>
                </c:pt>
                <c:pt idx="2548">
                  <c:v>448</c:v>
                </c:pt>
                <c:pt idx="2549">
                  <c:v>449</c:v>
                </c:pt>
                <c:pt idx="2550">
                  <c:v>450</c:v>
                </c:pt>
                <c:pt idx="2551">
                  <c:v>451</c:v>
                </c:pt>
                <c:pt idx="2552">
                  <c:v>452</c:v>
                </c:pt>
                <c:pt idx="2553">
                  <c:v>453</c:v>
                </c:pt>
                <c:pt idx="2554">
                  <c:v>454</c:v>
                </c:pt>
                <c:pt idx="2555">
                  <c:v>455</c:v>
                </c:pt>
                <c:pt idx="2556">
                  <c:v>456</c:v>
                </c:pt>
                <c:pt idx="2557">
                  <c:v>457</c:v>
                </c:pt>
                <c:pt idx="2558">
                  <c:v>458</c:v>
                </c:pt>
                <c:pt idx="2559">
                  <c:v>459</c:v>
                </c:pt>
                <c:pt idx="2560">
                  <c:v>460</c:v>
                </c:pt>
                <c:pt idx="2561">
                  <c:v>461</c:v>
                </c:pt>
                <c:pt idx="2562">
                  <c:v>462</c:v>
                </c:pt>
                <c:pt idx="2563">
                  <c:v>463</c:v>
                </c:pt>
                <c:pt idx="2564">
                  <c:v>464</c:v>
                </c:pt>
                <c:pt idx="2565">
                  <c:v>465</c:v>
                </c:pt>
                <c:pt idx="2566">
                  <c:v>466</c:v>
                </c:pt>
                <c:pt idx="2567">
                  <c:v>467</c:v>
                </c:pt>
                <c:pt idx="2568">
                  <c:v>468</c:v>
                </c:pt>
                <c:pt idx="2569">
                  <c:v>469</c:v>
                </c:pt>
                <c:pt idx="2570">
                  <c:v>470</c:v>
                </c:pt>
                <c:pt idx="2571">
                  <c:v>471</c:v>
                </c:pt>
                <c:pt idx="2572">
                  <c:v>472</c:v>
                </c:pt>
                <c:pt idx="2573">
                  <c:v>473</c:v>
                </c:pt>
                <c:pt idx="2574">
                  <c:v>474</c:v>
                </c:pt>
                <c:pt idx="2575">
                  <c:v>475</c:v>
                </c:pt>
                <c:pt idx="2576">
                  <c:v>476</c:v>
                </c:pt>
                <c:pt idx="2577">
                  <c:v>477</c:v>
                </c:pt>
                <c:pt idx="2578">
                  <c:v>478</c:v>
                </c:pt>
                <c:pt idx="2579">
                  <c:v>479</c:v>
                </c:pt>
                <c:pt idx="2580">
                  <c:v>480</c:v>
                </c:pt>
                <c:pt idx="2581">
                  <c:v>481</c:v>
                </c:pt>
                <c:pt idx="2582">
                  <c:v>482</c:v>
                </c:pt>
                <c:pt idx="2583">
                  <c:v>483</c:v>
                </c:pt>
                <c:pt idx="2584">
                  <c:v>484</c:v>
                </c:pt>
                <c:pt idx="2585">
                  <c:v>485</c:v>
                </c:pt>
                <c:pt idx="2586">
                  <c:v>486</c:v>
                </c:pt>
                <c:pt idx="2587">
                  <c:v>487</c:v>
                </c:pt>
                <c:pt idx="2588">
                  <c:v>488</c:v>
                </c:pt>
                <c:pt idx="2589">
                  <c:v>489</c:v>
                </c:pt>
                <c:pt idx="2590">
                  <c:v>490</c:v>
                </c:pt>
                <c:pt idx="2591">
                  <c:v>491</c:v>
                </c:pt>
                <c:pt idx="2592">
                  <c:v>492</c:v>
                </c:pt>
                <c:pt idx="2593">
                  <c:v>493</c:v>
                </c:pt>
                <c:pt idx="2594">
                  <c:v>494</c:v>
                </c:pt>
                <c:pt idx="2595">
                  <c:v>495</c:v>
                </c:pt>
                <c:pt idx="2596">
                  <c:v>496</c:v>
                </c:pt>
                <c:pt idx="2597">
                  <c:v>497</c:v>
                </c:pt>
                <c:pt idx="2598">
                  <c:v>498</c:v>
                </c:pt>
                <c:pt idx="2599">
                  <c:v>499</c:v>
                </c:pt>
                <c:pt idx="2600">
                  <c:v>500</c:v>
                </c:pt>
                <c:pt idx="2601">
                  <c:v>501</c:v>
                </c:pt>
                <c:pt idx="2602">
                  <c:v>502</c:v>
                </c:pt>
                <c:pt idx="2603">
                  <c:v>503</c:v>
                </c:pt>
                <c:pt idx="2604">
                  <c:v>504</c:v>
                </c:pt>
                <c:pt idx="2605">
                  <c:v>505</c:v>
                </c:pt>
                <c:pt idx="2606">
                  <c:v>506</c:v>
                </c:pt>
                <c:pt idx="2607">
                  <c:v>507</c:v>
                </c:pt>
                <c:pt idx="2608">
                  <c:v>508</c:v>
                </c:pt>
                <c:pt idx="2609">
                  <c:v>509</c:v>
                </c:pt>
                <c:pt idx="2610">
                  <c:v>510</c:v>
                </c:pt>
                <c:pt idx="2611">
                  <c:v>511</c:v>
                </c:pt>
                <c:pt idx="2612">
                  <c:v>512</c:v>
                </c:pt>
                <c:pt idx="2613">
                  <c:v>513</c:v>
                </c:pt>
                <c:pt idx="2614">
                  <c:v>514</c:v>
                </c:pt>
                <c:pt idx="2615">
                  <c:v>515</c:v>
                </c:pt>
                <c:pt idx="2616">
                  <c:v>516</c:v>
                </c:pt>
                <c:pt idx="2617">
                  <c:v>517</c:v>
                </c:pt>
                <c:pt idx="2618">
                  <c:v>518</c:v>
                </c:pt>
                <c:pt idx="2619">
                  <c:v>519</c:v>
                </c:pt>
                <c:pt idx="2620">
                  <c:v>520</c:v>
                </c:pt>
                <c:pt idx="2621">
                  <c:v>521</c:v>
                </c:pt>
                <c:pt idx="2622">
                  <c:v>522</c:v>
                </c:pt>
                <c:pt idx="2623">
                  <c:v>523</c:v>
                </c:pt>
                <c:pt idx="2624">
                  <c:v>524</c:v>
                </c:pt>
                <c:pt idx="2625">
                  <c:v>525</c:v>
                </c:pt>
                <c:pt idx="2626">
                  <c:v>526</c:v>
                </c:pt>
                <c:pt idx="2627">
                  <c:v>527</c:v>
                </c:pt>
                <c:pt idx="2628">
                  <c:v>528</c:v>
                </c:pt>
                <c:pt idx="2629">
                  <c:v>529</c:v>
                </c:pt>
                <c:pt idx="2630">
                  <c:v>530</c:v>
                </c:pt>
                <c:pt idx="2631">
                  <c:v>531</c:v>
                </c:pt>
                <c:pt idx="2632">
                  <c:v>532</c:v>
                </c:pt>
                <c:pt idx="2633">
                  <c:v>533</c:v>
                </c:pt>
                <c:pt idx="2634">
                  <c:v>534</c:v>
                </c:pt>
                <c:pt idx="2635">
                  <c:v>535</c:v>
                </c:pt>
                <c:pt idx="2636">
                  <c:v>536</c:v>
                </c:pt>
                <c:pt idx="2637">
                  <c:v>537</c:v>
                </c:pt>
                <c:pt idx="2638">
                  <c:v>538</c:v>
                </c:pt>
                <c:pt idx="2639">
                  <c:v>539</c:v>
                </c:pt>
                <c:pt idx="2640">
                  <c:v>540</c:v>
                </c:pt>
                <c:pt idx="2641">
                  <c:v>541</c:v>
                </c:pt>
                <c:pt idx="2642">
                  <c:v>542</c:v>
                </c:pt>
                <c:pt idx="2643">
                  <c:v>543</c:v>
                </c:pt>
                <c:pt idx="2644">
                  <c:v>544</c:v>
                </c:pt>
                <c:pt idx="2645">
                  <c:v>545</c:v>
                </c:pt>
                <c:pt idx="2646">
                  <c:v>546</c:v>
                </c:pt>
                <c:pt idx="2647">
                  <c:v>547</c:v>
                </c:pt>
                <c:pt idx="2648">
                  <c:v>548</c:v>
                </c:pt>
                <c:pt idx="2649">
                  <c:v>549</c:v>
                </c:pt>
                <c:pt idx="2650">
                  <c:v>550</c:v>
                </c:pt>
                <c:pt idx="2651">
                  <c:v>551</c:v>
                </c:pt>
                <c:pt idx="2652">
                  <c:v>552</c:v>
                </c:pt>
                <c:pt idx="2653">
                  <c:v>553</c:v>
                </c:pt>
                <c:pt idx="2654">
                  <c:v>554</c:v>
                </c:pt>
                <c:pt idx="2655">
                  <c:v>555</c:v>
                </c:pt>
                <c:pt idx="2656">
                  <c:v>556</c:v>
                </c:pt>
                <c:pt idx="2657">
                  <c:v>557</c:v>
                </c:pt>
                <c:pt idx="2658">
                  <c:v>558</c:v>
                </c:pt>
                <c:pt idx="2659">
                  <c:v>559</c:v>
                </c:pt>
                <c:pt idx="2660">
                  <c:v>560</c:v>
                </c:pt>
                <c:pt idx="2661">
                  <c:v>561</c:v>
                </c:pt>
                <c:pt idx="2662">
                  <c:v>562</c:v>
                </c:pt>
                <c:pt idx="2663">
                  <c:v>563</c:v>
                </c:pt>
                <c:pt idx="2664">
                  <c:v>564</c:v>
                </c:pt>
                <c:pt idx="2665">
                  <c:v>565</c:v>
                </c:pt>
                <c:pt idx="2666">
                  <c:v>566</c:v>
                </c:pt>
                <c:pt idx="2667">
                  <c:v>567</c:v>
                </c:pt>
                <c:pt idx="2668">
                  <c:v>568</c:v>
                </c:pt>
                <c:pt idx="2669">
                  <c:v>569</c:v>
                </c:pt>
                <c:pt idx="2670">
                  <c:v>570</c:v>
                </c:pt>
                <c:pt idx="2671">
                  <c:v>571</c:v>
                </c:pt>
                <c:pt idx="2672">
                  <c:v>572</c:v>
                </c:pt>
                <c:pt idx="2673">
                  <c:v>573</c:v>
                </c:pt>
                <c:pt idx="2674">
                  <c:v>574</c:v>
                </c:pt>
                <c:pt idx="2675">
                  <c:v>575</c:v>
                </c:pt>
                <c:pt idx="2676">
                  <c:v>576</c:v>
                </c:pt>
                <c:pt idx="2677">
                  <c:v>577</c:v>
                </c:pt>
                <c:pt idx="2678">
                  <c:v>578</c:v>
                </c:pt>
                <c:pt idx="2679">
                  <c:v>579</c:v>
                </c:pt>
                <c:pt idx="2680">
                  <c:v>580</c:v>
                </c:pt>
                <c:pt idx="2681">
                  <c:v>581</c:v>
                </c:pt>
                <c:pt idx="2682">
                  <c:v>582</c:v>
                </c:pt>
                <c:pt idx="2683">
                  <c:v>583</c:v>
                </c:pt>
                <c:pt idx="2684">
                  <c:v>584</c:v>
                </c:pt>
                <c:pt idx="2685">
                  <c:v>585</c:v>
                </c:pt>
                <c:pt idx="2686">
                  <c:v>586</c:v>
                </c:pt>
                <c:pt idx="2687">
                  <c:v>587</c:v>
                </c:pt>
                <c:pt idx="2688">
                  <c:v>588</c:v>
                </c:pt>
                <c:pt idx="2689">
                  <c:v>589</c:v>
                </c:pt>
                <c:pt idx="2690">
                  <c:v>590</c:v>
                </c:pt>
                <c:pt idx="2691">
                  <c:v>591</c:v>
                </c:pt>
                <c:pt idx="2692">
                  <c:v>592</c:v>
                </c:pt>
                <c:pt idx="2693">
                  <c:v>593</c:v>
                </c:pt>
                <c:pt idx="2694">
                  <c:v>594</c:v>
                </c:pt>
                <c:pt idx="2695">
                  <c:v>595</c:v>
                </c:pt>
                <c:pt idx="2696">
                  <c:v>596</c:v>
                </c:pt>
                <c:pt idx="2697">
                  <c:v>597</c:v>
                </c:pt>
                <c:pt idx="2698">
                  <c:v>598</c:v>
                </c:pt>
                <c:pt idx="2699">
                  <c:v>599</c:v>
                </c:pt>
                <c:pt idx="2700">
                  <c:v>600</c:v>
                </c:pt>
                <c:pt idx="2701">
                  <c:v>601</c:v>
                </c:pt>
                <c:pt idx="2702">
                  <c:v>602</c:v>
                </c:pt>
                <c:pt idx="2703">
                  <c:v>603</c:v>
                </c:pt>
                <c:pt idx="2704">
                  <c:v>604</c:v>
                </c:pt>
                <c:pt idx="2705">
                  <c:v>605</c:v>
                </c:pt>
                <c:pt idx="2706">
                  <c:v>606</c:v>
                </c:pt>
                <c:pt idx="2707">
                  <c:v>607</c:v>
                </c:pt>
                <c:pt idx="2708">
                  <c:v>608</c:v>
                </c:pt>
                <c:pt idx="2709">
                  <c:v>609</c:v>
                </c:pt>
                <c:pt idx="2710">
                  <c:v>610</c:v>
                </c:pt>
                <c:pt idx="2711">
                  <c:v>611</c:v>
                </c:pt>
                <c:pt idx="2712">
                  <c:v>612</c:v>
                </c:pt>
                <c:pt idx="2713">
                  <c:v>613</c:v>
                </c:pt>
                <c:pt idx="2714">
                  <c:v>614</c:v>
                </c:pt>
                <c:pt idx="2715">
                  <c:v>615</c:v>
                </c:pt>
                <c:pt idx="2716">
                  <c:v>616</c:v>
                </c:pt>
                <c:pt idx="2717">
                  <c:v>617</c:v>
                </c:pt>
                <c:pt idx="2718">
                  <c:v>618</c:v>
                </c:pt>
                <c:pt idx="2719">
                  <c:v>619</c:v>
                </c:pt>
                <c:pt idx="2720">
                  <c:v>620</c:v>
                </c:pt>
                <c:pt idx="2721">
                  <c:v>621</c:v>
                </c:pt>
                <c:pt idx="2722">
                  <c:v>622</c:v>
                </c:pt>
                <c:pt idx="2723">
                  <c:v>623</c:v>
                </c:pt>
                <c:pt idx="2724">
                  <c:v>624</c:v>
                </c:pt>
                <c:pt idx="2725">
                  <c:v>625</c:v>
                </c:pt>
                <c:pt idx="2726">
                  <c:v>626</c:v>
                </c:pt>
                <c:pt idx="2727">
                  <c:v>627</c:v>
                </c:pt>
                <c:pt idx="2728">
                  <c:v>628</c:v>
                </c:pt>
                <c:pt idx="2729">
                  <c:v>629</c:v>
                </c:pt>
                <c:pt idx="2730">
                  <c:v>630</c:v>
                </c:pt>
                <c:pt idx="2731">
                  <c:v>631</c:v>
                </c:pt>
                <c:pt idx="2732">
                  <c:v>632</c:v>
                </c:pt>
                <c:pt idx="2733">
                  <c:v>633</c:v>
                </c:pt>
                <c:pt idx="2734">
                  <c:v>634</c:v>
                </c:pt>
                <c:pt idx="2735">
                  <c:v>635</c:v>
                </c:pt>
                <c:pt idx="2736">
                  <c:v>636</c:v>
                </c:pt>
                <c:pt idx="2737">
                  <c:v>637</c:v>
                </c:pt>
                <c:pt idx="2738">
                  <c:v>638</c:v>
                </c:pt>
                <c:pt idx="2739">
                  <c:v>639</c:v>
                </c:pt>
                <c:pt idx="2740">
                  <c:v>640</c:v>
                </c:pt>
                <c:pt idx="2741">
                  <c:v>641</c:v>
                </c:pt>
                <c:pt idx="2742">
                  <c:v>642</c:v>
                </c:pt>
                <c:pt idx="2743">
                  <c:v>643</c:v>
                </c:pt>
                <c:pt idx="2744">
                  <c:v>644</c:v>
                </c:pt>
                <c:pt idx="2745">
                  <c:v>645</c:v>
                </c:pt>
                <c:pt idx="2746">
                  <c:v>646</c:v>
                </c:pt>
                <c:pt idx="2747">
                  <c:v>647</c:v>
                </c:pt>
                <c:pt idx="2748">
                  <c:v>648</c:v>
                </c:pt>
                <c:pt idx="2749">
                  <c:v>649</c:v>
                </c:pt>
                <c:pt idx="2750">
                  <c:v>650</c:v>
                </c:pt>
                <c:pt idx="2751">
                  <c:v>651</c:v>
                </c:pt>
                <c:pt idx="2752">
                  <c:v>652</c:v>
                </c:pt>
                <c:pt idx="2753">
                  <c:v>653</c:v>
                </c:pt>
                <c:pt idx="2754">
                  <c:v>654</c:v>
                </c:pt>
                <c:pt idx="2755">
                  <c:v>655</c:v>
                </c:pt>
                <c:pt idx="2756">
                  <c:v>656</c:v>
                </c:pt>
                <c:pt idx="2757">
                  <c:v>657</c:v>
                </c:pt>
                <c:pt idx="2758">
                  <c:v>658</c:v>
                </c:pt>
                <c:pt idx="2759">
                  <c:v>659</c:v>
                </c:pt>
                <c:pt idx="2760">
                  <c:v>660</c:v>
                </c:pt>
                <c:pt idx="2761">
                  <c:v>661</c:v>
                </c:pt>
                <c:pt idx="2762">
                  <c:v>662</c:v>
                </c:pt>
                <c:pt idx="2763">
                  <c:v>663</c:v>
                </c:pt>
                <c:pt idx="2764">
                  <c:v>664</c:v>
                </c:pt>
                <c:pt idx="2765">
                  <c:v>665</c:v>
                </c:pt>
                <c:pt idx="2766">
                  <c:v>666</c:v>
                </c:pt>
                <c:pt idx="2767">
                  <c:v>667</c:v>
                </c:pt>
                <c:pt idx="2768">
                  <c:v>668</c:v>
                </c:pt>
                <c:pt idx="2769">
                  <c:v>669</c:v>
                </c:pt>
                <c:pt idx="2770">
                  <c:v>670</c:v>
                </c:pt>
                <c:pt idx="2771">
                  <c:v>671</c:v>
                </c:pt>
                <c:pt idx="2772">
                  <c:v>672</c:v>
                </c:pt>
                <c:pt idx="2773">
                  <c:v>673</c:v>
                </c:pt>
                <c:pt idx="2774">
                  <c:v>674</c:v>
                </c:pt>
                <c:pt idx="2775">
                  <c:v>675</c:v>
                </c:pt>
                <c:pt idx="2776">
                  <c:v>676</c:v>
                </c:pt>
                <c:pt idx="2777">
                  <c:v>677</c:v>
                </c:pt>
                <c:pt idx="2778">
                  <c:v>678</c:v>
                </c:pt>
                <c:pt idx="2779">
                  <c:v>679</c:v>
                </c:pt>
                <c:pt idx="2780">
                  <c:v>680</c:v>
                </c:pt>
                <c:pt idx="2781">
                  <c:v>681</c:v>
                </c:pt>
                <c:pt idx="2782">
                  <c:v>682</c:v>
                </c:pt>
                <c:pt idx="2783">
                  <c:v>683</c:v>
                </c:pt>
                <c:pt idx="2784">
                  <c:v>684</c:v>
                </c:pt>
                <c:pt idx="2785">
                  <c:v>685</c:v>
                </c:pt>
                <c:pt idx="2786">
                  <c:v>686</c:v>
                </c:pt>
                <c:pt idx="2787">
                  <c:v>687</c:v>
                </c:pt>
                <c:pt idx="2788">
                  <c:v>688</c:v>
                </c:pt>
                <c:pt idx="2789">
                  <c:v>689</c:v>
                </c:pt>
                <c:pt idx="2790">
                  <c:v>690</c:v>
                </c:pt>
                <c:pt idx="2791">
                  <c:v>691</c:v>
                </c:pt>
                <c:pt idx="2792">
                  <c:v>692</c:v>
                </c:pt>
                <c:pt idx="2793">
                  <c:v>693</c:v>
                </c:pt>
                <c:pt idx="2794">
                  <c:v>694</c:v>
                </c:pt>
                <c:pt idx="2795">
                  <c:v>695</c:v>
                </c:pt>
                <c:pt idx="2796">
                  <c:v>696</c:v>
                </c:pt>
                <c:pt idx="2797">
                  <c:v>697</c:v>
                </c:pt>
                <c:pt idx="2798">
                  <c:v>698</c:v>
                </c:pt>
                <c:pt idx="2799">
                  <c:v>699</c:v>
                </c:pt>
                <c:pt idx="2800">
                  <c:v>700</c:v>
                </c:pt>
                <c:pt idx="2801">
                  <c:v>701</c:v>
                </c:pt>
                <c:pt idx="2802">
                  <c:v>702</c:v>
                </c:pt>
                <c:pt idx="2803">
                  <c:v>703</c:v>
                </c:pt>
                <c:pt idx="2804">
                  <c:v>704</c:v>
                </c:pt>
                <c:pt idx="2805">
                  <c:v>705</c:v>
                </c:pt>
                <c:pt idx="2806">
                  <c:v>706</c:v>
                </c:pt>
                <c:pt idx="2807">
                  <c:v>707</c:v>
                </c:pt>
                <c:pt idx="2808">
                  <c:v>708</c:v>
                </c:pt>
                <c:pt idx="2809">
                  <c:v>709</c:v>
                </c:pt>
                <c:pt idx="2810">
                  <c:v>710</c:v>
                </c:pt>
                <c:pt idx="2811">
                  <c:v>711</c:v>
                </c:pt>
                <c:pt idx="2812">
                  <c:v>712</c:v>
                </c:pt>
                <c:pt idx="2813">
                  <c:v>713</c:v>
                </c:pt>
                <c:pt idx="2814">
                  <c:v>714</c:v>
                </c:pt>
                <c:pt idx="2815">
                  <c:v>715</c:v>
                </c:pt>
                <c:pt idx="2816">
                  <c:v>716</c:v>
                </c:pt>
                <c:pt idx="2817">
                  <c:v>717</c:v>
                </c:pt>
                <c:pt idx="2818">
                  <c:v>718</c:v>
                </c:pt>
                <c:pt idx="2819">
                  <c:v>719</c:v>
                </c:pt>
                <c:pt idx="2820">
                  <c:v>720</c:v>
                </c:pt>
                <c:pt idx="2821">
                  <c:v>721</c:v>
                </c:pt>
                <c:pt idx="2822">
                  <c:v>722</c:v>
                </c:pt>
                <c:pt idx="2823">
                  <c:v>723</c:v>
                </c:pt>
                <c:pt idx="2824">
                  <c:v>724</c:v>
                </c:pt>
                <c:pt idx="2825">
                  <c:v>725</c:v>
                </c:pt>
                <c:pt idx="2826">
                  <c:v>726</c:v>
                </c:pt>
                <c:pt idx="2827">
                  <c:v>727</c:v>
                </c:pt>
                <c:pt idx="2828">
                  <c:v>728</c:v>
                </c:pt>
                <c:pt idx="2829">
                  <c:v>729</c:v>
                </c:pt>
                <c:pt idx="2830">
                  <c:v>730</c:v>
                </c:pt>
                <c:pt idx="2831">
                  <c:v>731</c:v>
                </c:pt>
                <c:pt idx="2832">
                  <c:v>732</c:v>
                </c:pt>
                <c:pt idx="2833">
                  <c:v>733</c:v>
                </c:pt>
                <c:pt idx="2834">
                  <c:v>734</c:v>
                </c:pt>
                <c:pt idx="2835">
                  <c:v>735</c:v>
                </c:pt>
                <c:pt idx="2836">
                  <c:v>736</c:v>
                </c:pt>
                <c:pt idx="2837">
                  <c:v>737</c:v>
                </c:pt>
                <c:pt idx="2838">
                  <c:v>738</c:v>
                </c:pt>
                <c:pt idx="2839">
                  <c:v>739</c:v>
                </c:pt>
                <c:pt idx="2840">
                  <c:v>740</c:v>
                </c:pt>
                <c:pt idx="2841">
                  <c:v>741</c:v>
                </c:pt>
                <c:pt idx="2842">
                  <c:v>742</c:v>
                </c:pt>
                <c:pt idx="2843">
                  <c:v>743</c:v>
                </c:pt>
                <c:pt idx="2844">
                  <c:v>744</c:v>
                </c:pt>
                <c:pt idx="2845">
                  <c:v>745</c:v>
                </c:pt>
                <c:pt idx="2846">
                  <c:v>746</c:v>
                </c:pt>
                <c:pt idx="2847">
                  <c:v>747</c:v>
                </c:pt>
                <c:pt idx="2848">
                  <c:v>748</c:v>
                </c:pt>
                <c:pt idx="2849">
                  <c:v>749</c:v>
                </c:pt>
                <c:pt idx="2850">
                  <c:v>750</c:v>
                </c:pt>
                <c:pt idx="2851">
                  <c:v>751</c:v>
                </c:pt>
                <c:pt idx="2852">
                  <c:v>752</c:v>
                </c:pt>
                <c:pt idx="2853">
                  <c:v>753</c:v>
                </c:pt>
                <c:pt idx="2854">
                  <c:v>754</c:v>
                </c:pt>
                <c:pt idx="2855">
                  <c:v>755</c:v>
                </c:pt>
                <c:pt idx="2856">
                  <c:v>756</c:v>
                </c:pt>
                <c:pt idx="2857">
                  <c:v>757</c:v>
                </c:pt>
                <c:pt idx="2858">
                  <c:v>758</c:v>
                </c:pt>
                <c:pt idx="2859">
                  <c:v>759</c:v>
                </c:pt>
                <c:pt idx="2860">
                  <c:v>760</c:v>
                </c:pt>
                <c:pt idx="2861">
                  <c:v>761</c:v>
                </c:pt>
                <c:pt idx="2862">
                  <c:v>762</c:v>
                </c:pt>
                <c:pt idx="2863">
                  <c:v>763</c:v>
                </c:pt>
                <c:pt idx="2864">
                  <c:v>764</c:v>
                </c:pt>
                <c:pt idx="2865">
                  <c:v>765</c:v>
                </c:pt>
                <c:pt idx="2866">
                  <c:v>766</c:v>
                </c:pt>
                <c:pt idx="2867">
                  <c:v>767</c:v>
                </c:pt>
                <c:pt idx="2868">
                  <c:v>768</c:v>
                </c:pt>
                <c:pt idx="2869">
                  <c:v>769</c:v>
                </c:pt>
                <c:pt idx="2870">
                  <c:v>770</c:v>
                </c:pt>
                <c:pt idx="2871">
                  <c:v>771</c:v>
                </c:pt>
                <c:pt idx="2872">
                  <c:v>772</c:v>
                </c:pt>
                <c:pt idx="2873">
                  <c:v>773</c:v>
                </c:pt>
                <c:pt idx="2874">
                  <c:v>774</c:v>
                </c:pt>
                <c:pt idx="2875">
                  <c:v>775</c:v>
                </c:pt>
                <c:pt idx="2876">
                  <c:v>776</c:v>
                </c:pt>
                <c:pt idx="2877">
                  <c:v>777</c:v>
                </c:pt>
                <c:pt idx="2878">
                  <c:v>778</c:v>
                </c:pt>
                <c:pt idx="2879">
                  <c:v>779</c:v>
                </c:pt>
                <c:pt idx="2880">
                  <c:v>780</c:v>
                </c:pt>
                <c:pt idx="2881">
                  <c:v>781</c:v>
                </c:pt>
                <c:pt idx="2882">
                  <c:v>782</c:v>
                </c:pt>
                <c:pt idx="2883">
                  <c:v>783</c:v>
                </c:pt>
                <c:pt idx="2884">
                  <c:v>784</c:v>
                </c:pt>
                <c:pt idx="2885">
                  <c:v>785</c:v>
                </c:pt>
                <c:pt idx="2886">
                  <c:v>786</c:v>
                </c:pt>
                <c:pt idx="2887">
                  <c:v>787</c:v>
                </c:pt>
                <c:pt idx="2888">
                  <c:v>788</c:v>
                </c:pt>
                <c:pt idx="2889">
                  <c:v>789</c:v>
                </c:pt>
                <c:pt idx="2890">
                  <c:v>790</c:v>
                </c:pt>
                <c:pt idx="2891">
                  <c:v>791</c:v>
                </c:pt>
                <c:pt idx="2892">
                  <c:v>792</c:v>
                </c:pt>
                <c:pt idx="2893">
                  <c:v>793</c:v>
                </c:pt>
                <c:pt idx="2894">
                  <c:v>794</c:v>
                </c:pt>
                <c:pt idx="2895">
                  <c:v>795</c:v>
                </c:pt>
                <c:pt idx="2896">
                  <c:v>796</c:v>
                </c:pt>
                <c:pt idx="2897">
                  <c:v>797</c:v>
                </c:pt>
                <c:pt idx="2898">
                  <c:v>798</c:v>
                </c:pt>
                <c:pt idx="2899">
                  <c:v>799</c:v>
                </c:pt>
                <c:pt idx="2900">
                  <c:v>800</c:v>
                </c:pt>
                <c:pt idx="2901">
                  <c:v>801</c:v>
                </c:pt>
                <c:pt idx="2902">
                  <c:v>802</c:v>
                </c:pt>
                <c:pt idx="2903">
                  <c:v>803</c:v>
                </c:pt>
                <c:pt idx="2904">
                  <c:v>804</c:v>
                </c:pt>
                <c:pt idx="2905">
                  <c:v>805</c:v>
                </c:pt>
                <c:pt idx="2906">
                  <c:v>806</c:v>
                </c:pt>
                <c:pt idx="2907">
                  <c:v>807</c:v>
                </c:pt>
                <c:pt idx="2908">
                  <c:v>808</c:v>
                </c:pt>
                <c:pt idx="2909">
                  <c:v>809</c:v>
                </c:pt>
                <c:pt idx="2910">
                  <c:v>810</c:v>
                </c:pt>
                <c:pt idx="2911">
                  <c:v>811</c:v>
                </c:pt>
                <c:pt idx="2912">
                  <c:v>812</c:v>
                </c:pt>
                <c:pt idx="2913">
                  <c:v>813</c:v>
                </c:pt>
                <c:pt idx="2914">
                  <c:v>814</c:v>
                </c:pt>
                <c:pt idx="2915">
                  <c:v>815</c:v>
                </c:pt>
                <c:pt idx="2916">
                  <c:v>816</c:v>
                </c:pt>
                <c:pt idx="2917">
                  <c:v>817</c:v>
                </c:pt>
                <c:pt idx="2918">
                  <c:v>818</c:v>
                </c:pt>
                <c:pt idx="2919">
                  <c:v>819</c:v>
                </c:pt>
                <c:pt idx="2920">
                  <c:v>820</c:v>
                </c:pt>
                <c:pt idx="2921">
                  <c:v>821</c:v>
                </c:pt>
                <c:pt idx="2922">
                  <c:v>822</c:v>
                </c:pt>
                <c:pt idx="2923">
                  <c:v>823</c:v>
                </c:pt>
                <c:pt idx="2924">
                  <c:v>824</c:v>
                </c:pt>
                <c:pt idx="2925">
                  <c:v>825</c:v>
                </c:pt>
                <c:pt idx="2926">
                  <c:v>826</c:v>
                </c:pt>
                <c:pt idx="2927">
                  <c:v>827</c:v>
                </c:pt>
                <c:pt idx="2928">
                  <c:v>828</c:v>
                </c:pt>
                <c:pt idx="2929">
                  <c:v>829</c:v>
                </c:pt>
                <c:pt idx="2930">
                  <c:v>830</c:v>
                </c:pt>
                <c:pt idx="2931">
                  <c:v>831</c:v>
                </c:pt>
                <c:pt idx="2932">
                  <c:v>832</c:v>
                </c:pt>
                <c:pt idx="2933">
                  <c:v>833</c:v>
                </c:pt>
                <c:pt idx="2934">
                  <c:v>834</c:v>
                </c:pt>
                <c:pt idx="2935">
                  <c:v>835</c:v>
                </c:pt>
                <c:pt idx="2936">
                  <c:v>836</c:v>
                </c:pt>
                <c:pt idx="2937">
                  <c:v>837</c:v>
                </c:pt>
                <c:pt idx="2938">
                  <c:v>838</c:v>
                </c:pt>
                <c:pt idx="2939">
                  <c:v>839</c:v>
                </c:pt>
                <c:pt idx="2940">
                  <c:v>840</c:v>
                </c:pt>
                <c:pt idx="2941">
                  <c:v>841</c:v>
                </c:pt>
                <c:pt idx="2942">
                  <c:v>842</c:v>
                </c:pt>
                <c:pt idx="2943">
                  <c:v>843</c:v>
                </c:pt>
                <c:pt idx="2944">
                  <c:v>844</c:v>
                </c:pt>
                <c:pt idx="2945">
                  <c:v>845</c:v>
                </c:pt>
                <c:pt idx="2946">
                  <c:v>846</c:v>
                </c:pt>
                <c:pt idx="2947">
                  <c:v>847</c:v>
                </c:pt>
                <c:pt idx="2948">
                  <c:v>848</c:v>
                </c:pt>
                <c:pt idx="2949">
                  <c:v>849</c:v>
                </c:pt>
                <c:pt idx="2950">
                  <c:v>850</c:v>
                </c:pt>
                <c:pt idx="2951">
                  <c:v>851</c:v>
                </c:pt>
                <c:pt idx="2952">
                  <c:v>852</c:v>
                </c:pt>
                <c:pt idx="2953">
                  <c:v>853</c:v>
                </c:pt>
                <c:pt idx="2954">
                  <c:v>854</c:v>
                </c:pt>
                <c:pt idx="2955">
                  <c:v>855</c:v>
                </c:pt>
                <c:pt idx="2956">
                  <c:v>856</c:v>
                </c:pt>
                <c:pt idx="2957">
                  <c:v>857</c:v>
                </c:pt>
                <c:pt idx="2958">
                  <c:v>858</c:v>
                </c:pt>
                <c:pt idx="2959">
                  <c:v>859</c:v>
                </c:pt>
                <c:pt idx="2960">
                  <c:v>860</c:v>
                </c:pt>
                <c:pt idx="2961">
                  <c:v>861</c:v>
                </c:pt>
                <c:pt idx="2962">
                  <c:v>862</c:v>
                </c:pt>
                <c:pt idx="2963">
                  <c:v>863</c:v>
                </c:pt>
                <c:pt idx="2964">
                  <c:v>864</c:v>
                </c:pt>
                <c:pt idx="2965">
                  <c:v>865</c:v>
                </c:pt>
                <c:pt idx="2966">
                  <c:v>866</c:v>
                </c:pt>
                <c:pt idx="2967">
                  <c:v>867</c:v>
                </c:pt>
                <c:pt idx="2968">
                  <c:v>868</c:v>
                </c:pt>
                <c:pt idx="2969">
                  <c:v>869</c:v>
                </c:pt>
                <c:pt idx="2970">
                  <c:v>870</c:v>
                </c:pt>
                <c:pt idx="2971">
                  <c:v>871</c:v>
                </c:pt>
                <c:pt idx="2972">
                  <c:v>872</c:v>
                </c:pt>
                <c:pt idx="2973">
                  <c:v>873</c:v>
                </c:pt>
                <c:pt idx="2974">
                  <c:v>874</c:v>
                </c:pt>
                <c:pt idx="2975">
                  <c:v>875</c:v>
                </c:pt>
                <c:pt idx="2976">
                  <c:v>876</c:v>
                </c:pt>
                <c:pt idx="2977">
                  <c:v>877</c:v>
                </c:pt>
                <c:pt idx="2978">
                  <c:v>878</c:v>
                </c:pt>
                <c:pt idx="2979">
                  <c:v>879</c:v>
                </c:pt>
                <c:pt idx="2980">
                  <c:v>880</c:v>
                </c:pt>
                <c:pt idx="2981">
                  <c:v>881</c:v>
                </c:pt>
                <c:pt idx="2982">
                  <c:v>882</c:v>
                </c:pt>
                <c:pt idx="2983">
                  <c:v>883</c:v>
                </c:pt>
                <c:pt idx="2984">
                  <c:v>884</c:v>
                </c:pt>
                <c:pt idx="2985">
                  <c:v>885</c:v>
                </c:pt>
                <c:pt idx="2986">
                  <c:v>886</c:v>
                </c:pt>
                <c:pt idx="2987">
                  <c:v>887</c:v>
                </c:pt>
                <c:pt idx="2988">
                  <c:v>888</c:v>
                </c:pt>
                <c:pt idx="2989">
                  <c:v>889</c:v>
                </c:pt>
                <c:pt idx="2990">
                  <c:v>890</c:v>
                </c:pt>
                <c:pt idx="2991">
                  <c:v>891</c:v>
                </c:pt>
                <c:pt idx="2992">
                  <c:v>892</c:v>
                </c:pt>
                <c:pt idx="2993">
                  <c:v>893</c:v>
                </c:pt>
                <c:pt idx="2994">
                  <c:v>894</c:v>
                </c:pt>
                <c:pt idx="2995">
                  <c:v>895</c:v>
                </c:pt>
                <c:pt idx="2996">
                  <c:v>896</c:v>
                </c:pt>
                <c:pt idx="2997">
                  <c:v>897</c:v>
                </c:pt>
                <c:pt idx="2998">
                  <c:v>898</c:v>
                </c:pt>
                <c:pt idx="2999">
                  <c:v>899</c:v>
                </c:pt>
                <c:pt idx="3000">
                  <c:v>900</c:v>
                </c:pt>
                <c:pt idx="3001">
                  <c:v>901</c:v>
                </c:pt>
                <c:pt idx="3002">
                  <c:v>902</c:v>
                </c:pt>
                <c:pt idx="3003">
                  <c:v>903</c:v>
                </c:pt>
                <c:pt idx="3004">
                  <c:v>904</c:v>
                </c:pt>
                <c:pt idx="3005">
                  <c:v>905</c:v>
                </c:pt>
                <c:pt idx="3006">
                  <c:v>906</c:v>
                </c:pt>
                <c:pt idx="3007">
                  <c:v>907</c:v>
                </c:pt>
                <c:pt idx="3008">
                  <c:v>908</c:v>
                </c:pt>
                <c:pt idx="3009">
                  <c:v>909</c:v>
                </c:pt>
                <c:pt idx="3010">
                  <c:v>910</c:v>
                </c:pt>
                <c:pt idx="3011">
                  <c:v>911</c:v>
                </c:pt>
                <c:pt idx="3012">
                  <c:v>912</c:v>
                </c:pt>
                <c:pt idx="3013">
                  <c:v>913</c:v>
                </c:pt>
                <c:pt idx="3014">
                  <c:v>914</c:v>
                </c:pt>
                <c:pt idx="3015">
                  <c:v>915</c:v>
                </c:pt>
                <c:pt idx="3016">
                  <c:v>916</c:v>
                </c:pt>
                <c:pt idx="3017">
                  <c:v>917</c:v>
                </c:pt>
                <c:pt idx="3018">
                  <c:v>918</c:v>
                </c:pt>
                <c:pt idx="3019">
                  <c:v>919</c:v>
                </c:pt>
                <c:pt idx="3020">
                  <c:v>920</c:v>
                </c:pt>
                <c:pt idx="3021">
                  <c:v>921</c:v>
                </c:pt>
                <c:pt idx="3022">
                  <c:v>922</c:v>
                </c:pt>
                <c:pt idx="3023">
                  <c:v>923</c:v>
                </c:pt>
                <c:pt idx="3024">
                  <c:v>924</c:v>
                </c:pt>
                <c:pt idx="3025">
                  <c:v>925</c:v>
                </c:pt>
                <c:pt idx="3026">
                  <c:v>926</c:v>
                </c:pt>
                <c:pt idx="3027">
                  <c:v>927</c:v>
                </c:pt>
                <c:pt idx="3028">
                  <c:v>928</c:v>
                </c:pt>
                <c:pt idx="3029">
                  <c:v>929</c:v>
                </c:pt>
                <c:pt idx="3030">
                  <c:v>930</c:v>
                </c:pt>
                <c:pt idx="3031">
                  <c:v>931</c:v>
                </c:pt>
                <c:pt idx="3032">
                  <c:v>932</c:v>
                </c:pt>
                <c:pt idx="3033">
                  <c:v>933</c:v>
                </c:pt>
                <c:pt idx="3034">
                  <c:v>934</c:v>
                </c:pt>
                <c:pt idx="3035">
                  <c:v>935</c:v>
                </c:pt>
                <c:pt idx="3036">
                  <c:v>936</c:v>
                </c:pt>
                <c:pt idx="3037">
                  <c:v>937</c:v>
                </c:pt>
                <c:pt idx="3038">
                  <c:v>938</c:v>
                </c:pt>
                <c:pt idx="3039">
                  <c:v>939</c:v>
                </c:pt>
                <c:pt idx="3040">
                  <c:v>940</c:v>
                </c:pt>
                <c:pt idx="3041">
                  <c:v>941</c:v>
                </c:pt>
                <c:pt idx="3042">
                  <c:v>942</c:v>
                </c:pt>
                <c:pt idx="3043">
                  <c:v>943</c:v>
                </c:pt>
                <c:pt idx="3044">
                  <c:v>944</c:v>
                </c:pt>
                <c:pt idx="3045">
                  <c:v>945</c:v>
                </c:pt>
                <c:pt idx="3046">
                  <c:v>946</c:v>
                </c:pt>
                <c:pt idx="3047">
                  <c:v>947</c:v>
                </c:pt>
                <c:pt idx="3048">
                  <c:v>948</c:v>
                </c:pt>
                <c:pt idx="3049">
                  <c:v>949</c:v>
                </c:pt>
                <c:pt idx="3050">
                  <c:v>950</c:v>
                </c:pt>
                <c:pt idx="3051">
                  <c:v>951</c:v>
                </c:pt>
                <c:pt idx="3052">
                  <c:v>952</c:v>
                </c:pt>
                <c:pt idx="3053">
                  <c:v>953</c:v>
                </c:pt>
                <c:pt idx="3054">
                  <c:v>954</c:v>
                </c:pt>
                <c:pt idx="3055">
                  <c:v>955</c:v>
                </c:pt>
                <c:pt idx="3056">
                  <c:v>956</c:v>
                </c:pt>
                <c:pt idx="3057">
                  <c:v>957</c:v>
                </c:pt>
                <c:pt idx="3058">
                  <c:v>958</c:v>
                </c:pt>
                <c:pt idx="3059">
                  <c:v>959</c:v>
                </c:pt>
                <c:pt idx="3060">
                  <c:v>960</c:v>
                </c:pt>
                <c:pt idx="3061">
                  <c:v>961</c:v>
                </c:pt>
                <c:pt idx="3062">
                  <c:v>962</c:v>
                </c:pt>
                <c:pt idx="3063">
                  <c:v>963</c:v>
                </c:pt>
                <c:pt idx="3064">
                  <c:v>964</c:v>
                </c:pt>
                <c:pt idx="3065">
                  <c:v>965</c:v>
                </c:pt>
                <c:pt idx="3066">
                  <c:v>966</c:v>
                </c:pt>
                <c:pt idx="3067">
                  <c:v>967</c:v>
                </c:pt>
                <c:pt idx="3068">
                  <c:v>968</c:v>
                </c:pt>
                <c:pt idx="3069">
                  <c:v>969</c:v>
                </c:pt>
                <c:pt idx="3070">
                  <c:v>970</c:v>
                </c:pt>
                <c:pt idx="3071">
                  <c:v>971</c:v>
                </c:pt>
                <c:pt idx="3072">
                  <c:v>972</c:v>
                </c:pt>
                <c:pt idx="3073">
                  <c:v>973</c:v>
                </c:pt>
                <c:pt idx="3074">
                  <c:v>974</c:v>
                </c:pt>
                <c:pt idx="3075">
                  <c:v>975</c:v>
                </c:pt>
                <c:pt idx="3076">
                  <c:v>976</c:v>
                </c:pt>
                <c:pt idx="3077">
                  <c:v>977</c:v>
                </c:pt>
                <c:pt idx="3078">
                  <c:v>978</c:v>
                </c:pt>
                <c:pt idx="3079">
                  <c:v>979</c:v>
                </c:pt>
                <c:pt idx="3080">
                  <c:v>980</c:v>
                </c:pt>
                <c:pt idx="3081">
                  <c:v>981</c:v>
                </c:pt>
                <c:pt idx="3082">
                  <c:v>982</c:v>
                </c:pt>
                <c:pt idx="3083">
                  <c:v>983</c:v>
                </c:pt>
                <c:pt idx="3084">
                  <c:v>984</c:v>
                </c:pt>
                <c:pt idx="3085">
                  <c:v>985</c:v>
                </c:pt>
                <c:pt idx="3086">
                  <c:v>986</c:v>
                </c:pt>
                <c:pt idx="3087">
                  <c:v>987</c:v>
                </c:pt>
                <c:pt idx="3088">
                  <c:v>988</c:v>
                </c:pt>
                <c:pt idx="3089">
                  <c:v>989</c:v>
                </c:pt>
                <c:pt idx="3090">
                  <c:v>990</c:v>
                </c:pt>
                <c:pt idx="3091">
                  <c:v>991</c:v>
                </c:pt>
                <c:pt idx="3092">
                  <c:v>992</c:v>
                </c:pt>
                <c:pt idx="3093">
                  <c:v>993</c:v>
                </c:pt>
                <c:pt idx="3094">
                  <c:v>994</c:v>
                </c:pt>
                <c:pt idx="3095">
                  <c:v>995</c:v>
                </c:pt>
                <c:pt idx="3096">
                  <c:v>996</c:v>
                </c:pt>
                <c:pt idx="3097">
                  <c:v>997</c:v>
                </c:pt>
                <c:pt idx="3098">
                  <c:v>998</c:v>
                </c:pt>
                <c:pt idx="3099">
                  <c:v>999</c:v>
                </c:pt>
                <c:pt idx="3100">
                  <c:v>1000</c:v>
                </c:pt>
                <c:pt idx="3101">
                  <c:v>1001</c:v>
                </c:pt>
                <c:pt idx="3102">
                  <c:v>1002</c:v>
                </c:pt>
                <c:pt idx="3103">
                  <c:v>1003</c:v>
                </c:pt>
                <c:pt idx="3104">
                  <c:v>1004</c:v>
                </c:pt>
                <c:pt idx="3105">
                  <c:v>1005</c:v>
                </c:pt>
                <c:pt idx="3106">
                  <c:v>1006</c:v>
                </c:pt>
                <c:pt idx="3107">
                  <c:v>1007</c:v>
                </c:pt>
                <c:pt idx="3108">
                  <c:v>1008</c:v>
                </c:pt>
                <c:pt idx="3109">
                  <c:v>1009</c:v>
                </c:pt>
                <c:pt idx="3110">
                  <c:v>1010</c:v>
                </c:pt>
                <c:pt idx="3111">
                  <c:v>1011</c:v>
                </c:pt>
                <c:pt idx="3112">
                  <c:v>1012</c:v>
                </c:pt>
                <c:pt idx="3113">
                  <c:v>1013</c:v>
                </c:pt>
                <c:pt idx="3114">
                  <c:v>1014</c:v>
                </c:pt>
                <c:pt idx="3115">
                  <c:v>1015</c:v>
                </c:pt>
                <c:pt idx="3116">
                  <c:v>1016</c:v>
                </c:pt>
                <c:pt idx="3117">
                  <c:v>1017</c:v>
                </c:pt>
                <c:pt idx="3118">
                  <c:v>1018</c:v>
                </c:pt>
                <c:pt idx="3119">
                  <c:v>1019</c:v>
                </c:pt>
                <c:pt idx="3120">
                  <c:v>1020</c:v>
                </c:pt>
                <c:pt idx="3121">
                  <c:v>1021</c:v>
                </c:pt>
                <c:pt idx="3122">
                  <c:v>1022</c:v>
                </c:pt>
                <c:pt idx="3123">
                  <c:v>1023</c:v>
                </c:pt>
                <c:pt idx="3124">
                  <c:v>1024</c:v>
                </c:pt>
                <c:pt idx="3125">
                  <c:v>1025</c:v>
                </c:pt>
                <c:pt idx="3126">
                  <c:v>1026</c:v>
                </c:pt>
                <c:pt idx="3127">
                  <c:v>1027</c:v>
                </c:pt>
                <c:pt idx="3128">
                  <c:v>1028</c:v>
                </c:pt>
                <c:pt idx="3129">
                  <c:v>1029</c:v>
                </c:pt>
                <c:pt idx="3130">
                  <c:v>1030</c:v>
                </c:pt>
                <c:pt idx="3131">
                  <c:v>1031</c:v>
                </c:pt>
                <c:pt idx="3132">
                  <c:v>1032</c:v>
                </c:pt>
                <c:pt idx="3133">
                  <c:v>1033</c:v>
                </c:pt>
                <c:pt idx="3134">
                  <c:v>1034</c:v>
                </c:pt>
                <c:pt idx="3135">
                  <c:v>1035</c:v>
                </c:pt>
                <c:pt idx="3136">
                  <c:v>1036</c:v>
                </c:pt>
                <c:pt idx="3137">
                  <c:v>1037</c:v>
                </c:pt>
                <c:pt idx="3138">
                  <c:v>1038</c:v>
                </c:pt>
                <c:pt idx="3139">
                  <c:v>1039</c:v>
                </c:pt>
                <c:pt idx="3140">
                  <c:v>1040</c:v>
                </c:pt>
                <c:pt idx="3141">
                  <c:v>1041</c:v>
                </c:pt>
                <c:pt idx="3142">
                  <c:v>1042</c:v>
                </c:pt>
                <c:pt idx="3143">
                  <c:v>1043</c:v>
                </c:pt>
                <c:pt idx="3144">
                  <c:v>1044</c:v>
                </c:pt>
                <c:pt idx="3145">
                  <c:v>1045</c:v>
                </c:pt>
                <c:pt idx="3146">
                  <c:v>1046</c:v>
                </c:pt>
                <c:pt idx="3147">
                  <c:v>1047</c:v>
                </c:pt>
                <c:pt idx="3148">
                  <c:v>1048</c:v>
                </c:pt>
                <c:pt idx="3149">
                  <c:v>1049</c:v>
                </c:pt>
                <c:pt idx="3150">
                  <c:v>1050</c:v>
                </c:pt>
                <c:pt idx="3151">
                  <c:v>1051</c:v>
                </c:pt>
                <c:pt idx="3152">
                  <c:v>1052</c:v>
                </c:pt>
                <c:pt idx="3153">
                  <c:v>1053</c:v>
                </c:pt>
                <c:pt idx="3154">
                  <c:v>1054</c:v>
                </c:pt>
                <c:pt idx="3155">
                  <c:v>1055</c:v>
                </c:pt>
                <c:pt idx="3156">
                  <c:v>1056</c:v>
                </c:pt>
                <c:pt idx="3157">
                  <c:v>1057</c:v>
                </c:pt>
                <c:pt idx="3158">
                  <c:v>1058</c:v>
                </c:pt>
                <c:pt idx="3159">
                  <c:v>1059</c:v>
                </c:pt>
                <c:pt idx="3160">
                  <c:v>1060</c:v>
                </c:pt>
                <c:pt idx="3161">
                  <c:v>1061</c:v>
                </c:pt>
                <c:pt idx="3162">
                  <c:v>1062</c:v>
                </c:pt>
                <c:pt idx="3163">
                  <c:v>1063</c:v>
                </c:pt>
                <c:pt idx="3164">
                  <c:v>1064</c:v>
                </c:pt>
                <c:pt idx="3165">
                  <c:v>1065</c:v>
                </c:pt>
                <c:pt idx="3166">
                  <c:v>1066</c:v>
                </c:pt>
                <c:pt idx="3167">
                  <c:v>1067</c:v>
                </c:pt>
                <c:pt idx="3168">
                  <c:v>1068</c:v>
                </c:pt>
                <c:pt idx="3169">
                  <c:v>1069</c:v>
                </c:pt>
                <c:pt idx="3170">
                  <c:v>1070</c:v>
                </c:pt>
                <c:pt idx="3171">
                  <c:v>1071</c:v>
                </c:pt>
                <c:pt idx="3172">
                  <c:v>1072</c:v>
                </c:pt>
                <c:pt idx="3173">
                  <c:v>1073</c:v>
                </c:pt>
                <c:pt idx="3174">
                  <c:v>1074</c:v>
                </c:pt>
                <c:pt idx="3175">
                  <c:v>1075</c:v>
                </c:pt>
                <c:pt idx="3176">
                  <c:v>1076</c:v>
                </c:pt>
                <c:pt idx="3177">
                  <c:v>1077</c:v>
                </c:pt>
                <c:pt idx="3178">
                  <c:v>1078</c:v>
                </c:pt>
                <c:pt idx="3179">
                  <c:v>1079</c:v>
                </c:pt>
                <c:pt idx="3180">
                  <c:v>1080</c:v>
                </c:pt>
                <c:pt idx="3181">
                  <c:v>1081</c:v>
                </c:pt>
                <c:pt idx="3182">
                  <c:v>1082</c:v>
                </c:pt>
                <c:pt idx="3183">
                  <c:v>1083</c:v>
                </c:pt>
                <c:pt idx="3184">
                  <c:v>1084</c:v>
                </c:pt>
                <c:pt idx="3185">
                  <c:v>1085</c:v>
                </c:pt>
                <c:pt idx="3186">
                  <c:v>1086</c:v>
                </c:pt>
                <c:pt idx="3187">
                  <c:v>1087</c:v>
                </c:pt>
                <c:pt idx="3188">
                  <c:v>1088</c:v>
                </c:pt>
                <c:pt idx="3189">
                  <c:v>1089</c:v>
                </c:pt>
                <c:pt idx="3190">
                  <c:v>1090</c:v>
                </c:pt>
                <c:pt idx="3191">
                  <c:v>1091</c:v>
                </c:pt>
                <c:pt idx="3192">
                  <c:v>1092</c:v>
                </c:pt>
                <c:pt idx="3193">
                  <c:v>1093</c:v>
                </c:pt>
                <c:pt idx="3194">
                  <c:v>1094</c:v>
                </c:pt>
                <c:pt idx="3195">
                  <c:v>1095</c:v>
                </c:pt>
                <c:pt idx="3196">
                  <c:v>1096</c:v>
                </c:pt>
                <c:pt idx="3197">
                  <c:v>1097</c:v>
                </c:pt>
                <c:pt idx="3198">
                  <c:v>1098</c:v>
                </c:pt>
                <c:pt idx="3199">
                  <c:v>1099</c:v>
                </c:pt>
                <c:pt idx="3200">
                  <c:v>1100</c:v>
                </c:pt>
                <c:pt idx="3201">
                  <c:v>1101</c:v>
                </c:pt>
                <c:pt idx="3202">
                  <c:v>1102</c:v>
                </c:pt>
                <c:pt idx="3203">
                  <c:v>1103</c:v>
                </c:pt>
                <c:pt idx="3204">
                  <c:v>1104</c:v>
                </c:pt>
                <c:pt idx="3205">
                  <c:v>1105</c:v>
                </c:pt>
                <c:pt idx="3206">
                  <c:v>1106</c:v>
                </c:pt>
                <c:pt idx="3207">
                  <c:v>1107</c:v>
                </c:pt>
                <c:pt idx="3208">
                  <c:v>1108</c:v>
                </c:pt>
                <c:pt idx="3209">
                  <c:v>1109</c:v>
                </c:pt>
                <c:pt idx="3210">
                  <c:v>1110</c:v>
                </c:pt>
                <c:pt idx="3211">
                  <c:v>1111</c:v>
                </c:pt>
                <c:pt idx="3212">
                  <c:v>1112</c:v>
                </c:pt>
                <c:pt idx="3213">
                  <c:v>1113</c:v>
                </c:pt>
                <c:pt idx="3214">
                  <c:v>1114</c:v>
                </c:pt>
                <c:pt idx="3215">
                  <c:v>1115</c:v>
                </c:pt>
                <c:pt idx="3216">
                  <c:v>1116</c:v>
                </c:pt>
                <c:pt idx="3217">
                  <c:v>1117</c:v>
                </c:pt>
                <c:pt idx="3218">
                  <c:v>1118</c:v>
                </c:pt>
                <c:pt idx="3219">
                  <c:v>1119</c:v>
                </c:pt>
                <c:pt idx="3220">
                  <c:v>1120</c:v>
                </c:pt>
                <c:pt idx="3221">
                  <c:v>1121</c:v>
                </c:pt>
                <c:pt idx="3222">
                  <c:v>1122</c:v>
                </c:pt>
                <c:pt idx="3223">
                  <c:v>1123</c:v>
                </c:pt>
                <c:pt idx="3224">
                  <c:v>1124</c:v>
                </c:pt>
                <c:pt idx="3225">
                  <c:v>1125</c:v>
                </c:pt>
                <c:pt idx="3226">
                  <c:v>1126</c:v>
                </c:pt>
                <c:pt idx="3227">
                  <c:v>1127</c:v>
                </c:pt>
                <c:pt idx="3228">
                  <c:v>1128</c:v>
                </c:pt>
                <c:pt idx="3229">
                  <c:v>1129</c:v>
                </c:pt>
                <c:pt idx="3230">
                  <c:v>1130</c:v>
                </c:pt>
                <c:pt idx="3231">
                  <c:v>1131</c:v>
                </c:pt>
                <c:pt idx="3232">
                  <c:v>1132</c:v>
                </c:pt>
                <c:pt idx="3233">
                  <c:v>1133</c:v>
                </c:pt>
                <c:pt idx="3234">
                  <c:v>1134</c:v>
                </c:pt>
                <c:pt idx="3235">
                  <c:v>1135</c:v>
                </c:pt>
                <c:pt idx="3236">
                  <c:v>1136</c:v>
                </c:pt>
                <c:pt idx="3237">
                  <c:v>1137</c:v>
                </c:pt>
                <c:pt idx="3238">
                  <c:v>1138</c:v>
                </c:pt>
                <c:pt idx="3239">
                  <c:v>1139</c:v>
                </c:pt>
                <c:pt idx="3240">
                  <c:v>1140</c:v>
                </c:pt>
                <c:pt idx="3241">
                  <c:v>1141</c:v>
                </c:pt>
                <c:pt idx="3242">
                  <c:v>1142</c:v>
                </c:pt>
                <c:pt idx="3243">
                  <c:v>1143</c:v>
                </c:pt>
                <c:pt idx="3244">
                  <c:v>1144</c:v>
                </c:pt>
                <c:pt idx="3245">
                  <c:v>1145</c:v>
                </c:pt>
                <c:pt idx="3246">
                  <c:v>1146</c:v>
                </c:pt>
                <c:pt idx="3247">
                  <c:v>1147</c:v>
                </c:pt>
                <c:pt idx="3248">
                  <c:v>1148</c:v>
                </c:pt>
                <c:pt idx="3249">
                  <c:v>1149</c:v>
                </c:pt>
                <c:pt idx="3250">
                  <c:v>1150</c:v>
                </c:pt>
                <c:pt idx="3251">
                  <c:v>1151</c:v>
                </c:pt>
                <c:pt idx="3252">
                  <c:v>1152</c:v>
                </c:pt>
                <c:pt idx="3253">
                  <c:v>1153</c:v>
                </c:pt>
                <c:pt idx="3254">
                  <c:v>1154</c:v>
                </c:pt>
                <c:pt idx="3255">
                  <c:v>1155</c:v>
                </c:pt>
                <c:pt idx="3256">
                  <c:v>1156</c:v>
                </c:pt>
                <c:pt idx="3257">
                  <c:v>1157</c:v>
                </c:pt>
                <c:pt idx="3258">
                  <c:v>1158</c:v>
                </c:pt>
                <c:pt idx="3259">
                  <c:v>1159</c:v>
                </c:pt>
                <c:pt idx="3260">
                  <c:v>1160</c:v>
                </c:pt>
                <c:pt idx="3261">
                  <c:v>1161</c:v>
                </c:pt>
                <c:pt idx="3262">
                  <c:v>1162</c:v>
                </c:pt>
                <c:pt idx="3263">
                  <c:v>1163</c:v>
                </c:pt>
                <c:pt idx="3264">
                  <c:v>1164</c:v>
                </c:pt>
                <c:pt idx="3265">
                  <c:v>1165</c:v>
                </c:pt>
                <c:pt idx="3266">
                  <c:v>1166</c:v>
                </c:pt>
                <c:pt idx="3267">
                  <c:v>1167</c:v>
                </c:pt>
                <c:pt idx="3268">
                  <c:v>1168</c:v>
                </c:pt>
                <c:pt idx="3269">
                  <c:v>1169</c:v>
                </c:pt>
                <c:pt idx="3270">
                  <c:v>1170</c:v>
                </c:pt>
                <c:pt idx="3271">
                  <c:v>1171</c:v>
                </c:pt>
                <c:pt idx="3272">
                  <c:v>1172</c:v>
                </c:pt>
                <c:pt idx="3273">
                  <c:v>1173</c:v>
                </c:pt>
                <c:pt idx="3274">
                  <c:v>1174</c:v>
                </c:pt>
                <c:pt idx="3275">
                  <c:v>1175</c:v>
                </c:pt>
                <c:pt idx="3276">
                  <c:v>1176</c:v>
                </c:pt>
                <c:pt idx="3277">
                  <c:v>1177</c:v>
                </c:pt>
                <c:pt idx="3278">
                  <c:v>1178</c:v>
                </c:pt>
                <c:pt idx="3279">
                  <c:v>1179</c:v>
                </c:pt>
                <c:pt idx="3280">
                  <c:v>1180</c:v>
                </c:pt>
                <c:pt idx="3281">
                  <c:v>1181</c:v>
                </c:pt>
                <c:pt idx="3282">
                  <c:v>1182</c:v>
                </c:pt>
                <c:pt idx="3283">
                  <c:v>1183</c:v>
                </c:pt>
                <c:pt idx="3284">
                  <c:v>1184</c:v>
                </c:pt>
                <c:pt idx="3285">
                  <c:v>1185</c:v>
                </c:pt>
                <c:pt idx="3286">
                  <c:v>1186</c:v>
                </c:pt>
                <c:pt idx="3287">
                  <c:v>1187</c:v>
                </c:pt>
                <c:pt idx="3288">
                  <c:v>1188</c:v>
                </c:pt>
                <c:pt idx="3289">
                  <c:v>1189</c:v>
                </c:pt>
                <c:pt idx="3290">
                  <c:v>1190</c:v>
                </c:pt>
                <c:pt idx="3291">
                  <c:v>1191</c:v>
                </c:pt>
                <c:pt idx="3292">
                  <c:v>1192</c:v>
                </c:pt>
                <c:pt idx="3293">
                  <c:v>1193</c:v>
                </c:pt>
                <c:pt idx="3294">
                  <c:v>1194</c:v>
                </c:pt>
                <c:pt idx="3295">
                  <c:v>1195</c:v>
                </c:pt>
                <c:pt idx="3296">
                  <c:v>1196</c:v>
                </c:pt>
                <c:pt idx="3297">
                  <c:v>1197</c:v>
                </c:pt>
                <c:pt idx="3298">
                  <c:v>1198</c:v>
                </c:pt>
                <c:pt idx="3299">
                  <c:v>1199</c:v>
                </c:pt>
                <c:pt idx="3300">
                  <c:v>1200</c:v>
                </c:pt>
                <c:pt idx="3301">
                  <c:v>1201</c:v>
                </c:pt>
                <c:pt idx="3302">
                  <c:v>1202</c:v>
                </c:pt>
                <c:pt idx="3303">
                  <c:v>1203</c:v>
                </c:pt>
                <c:pt idx="3304">
                  <c:v>1204</c:v>
                </c:pt>
                <c:pt idx="3305">
                  <c:v>1205</c:v>
                </c:pt>
                <c:pt idx="3306">
                  <c:v>1206</c:v>
                </c:pt>
                <c:pt idx="3307">
                  <c:v>1207</c:v>
                </c:pt>
                <c:pt idx="3308">
                  <c:v>1208</c:v>
                </c:pt>
                <c:pt idx="3309">
                  <c:v>1209</c:v>
                </c:pt>
                <c:pt idx="3310">
                  <c:v>1210</c:v>
                </c:pt>
                <c:pt idx="3311">
                  <c:v>1211</c:v>
                </c:pt>
                <c:pt idx="3312">
                  <c:v>1212</c:v>
                </c:pt>
                <c:pt idx="3313">
                  <c:v>1213</c:v>
                </c:pt>
                <c:pt idx="3314">
                  <c:v>1214</c:v>
                </c:pt>
                <c:pt idx="3315">
                  <c:v>1215</c:v>
                </c:pt>
                <c:pt idx="3316">
                  <c:v>1216</c:v>
                </c:pt>
                <c:pt idx="3317">
                  <c:v>1217</c:v>
                </c:pt>
                <c:pt idx="3318">
                  <c:v>1218</c:v>
                </c:pt>
                <c:pt idx="3319">
                  <c:v>1219</c:v>
                </c:pt>
                <c:pt idx="3320">
                  <c:v>1220</c:v>
                </c:pt>
                <c:pt idx="3321">
                  <c:v>1221</c:v>
                </c:pt>
                <c:pt idx="3322">
                  <c:v>1222</c:v>
                </c:pt>
                <c:pt idx="3323">
                  <c:v>1223</c:v>
                </c:pt>
                <c:pt idx="3324">
                  <c:v>1224</c:v>
                </c:pt>
                <c:pt idx="3325">
                  <c:v>1225</c:v>
                </c:pt>
                <c:pt idx="3326">
                  <c:v>1226</c:v>
                </c:pt>
                <c:pt idx="3327">
                  <c:v>1227</c:v>
                </c:pt>
                <c:pt idx="3328">
                  <c:v>1228</c:v>
                </c:pt>
                <c:pt idx="3329">
                  <c:v>1229</c:v>
                </c:pt>
                <c:pt idx="3330">
                  <c:v>1230</c:v>
                </c:pt>
                <c:pt idx="3331">
                  <c:v>1231</c:v>
                </c:pt>
                <c:pt idx="3332">
                  <c:v>1232</c:v>
                </c:pt>
                <c:pt idx="3333">
                  <c:v>1233</c:v>
                </c:pt>
                <c:pt idx="3334">
                  <c:v>1234</c:v>
                </c:pt>
                <c:pt idx="3335">
                  <c:v>1235</c:v>
                </c:pt>
                <c:pt idx="3336">
                  <c:v>1236</c:v>
                </c:pt>
                <c:pt idx="3337">
                  <c:v>1237</c:v>
                </c:pt>
                <c:pt idx="3338">
                  <c:v>1238</c:v>
                </c:pt>
                <c:pt idx="3339">
                  <c:v>1239</c:v>
                </c:pt>
                <c:pt idx="3340">
                  <c:v>1240</c:v>
                </c:pt>
                <c:pt idx="3341">
                  <c:v>1241</c:v>
                </c:pt>
                <c:pt idx="3342">
                  <c:v>1242</c:v>
                </c:pt>
                <c:pt idx="3343">
                  <c:v>1243</c:v>
                </c:pt>
                <c:pt idx="3344">
                  <c:v>1244</c:v>
                </c:pt>
                <c:pt idx="3345">
                  <c:v>1245</c:v>
                </c:pt>
                <c:pt idx="3346">
                  <c:v>1246</c:v>
                </c:pt>
                <c:pt idx="3347">
                  <c:v>1247</c:v>
                </c:pt>
                <c:pt idx="3348">
                  <c:v>1248</c:v>
                </c:pt>
                <c:pt idx="3349">
                  <c:v>1249</c:v>
                </c:pt>
                <c:pt idx="3350">
                  <c:v>1250</c:v>
                </c:pt>
                <c:pt idx="3351">
                  <c:v>1251</c:v>
                </c:pt>
                <c:pt idx="3352">
                  <c:v>1252</c:v>
                </c:pt>
                <c:pt idx="3353">
                  <c:v>1253</c:v>
                </c:pt>
                <c:pt idx="3354">
                  <c:v>1254</c:v>
                </c:pt>
                <c:pt idx="3355">
                  <c:v>1255</c:v>
                </c:pt>
                <c:pt idx="3356">
                  <c:v>1256</c:v>
                </c:pt>
                <c:pt idx="3357">
                  <c:v>1257</c:v>
                </c:pt>
                <c:pt idx="3358">
                  <c:v>1258</c:v>
                </c:pt>
                <c:pt idx="3359">
                  <c:v>1259</c:v>
                </c:pt>
                <c:pt idx="3360">
                  <c:v>1260</c:v>
                </c:pt>
                <c:pt idx="3361">
                  <c:v>1261</c:v>
                </c:pt>
                <c:pt idx="3362">
                  <c:v>1262</c:v>
                </c:pt>
                <c:pt idx="3363">
                  <c:v>1263</c:v>
                </c:pt>
                <c:pt idx="3364">
                  <c:v>1264</c:v>
                </c:pt>
                <c:pt idx="3365">
                  <c:v>1265</c:v>
                </c:pt>
                <c:pt idx="3366">
                  <c:v>1266</c:v>
                </c:pt>
                <c:pt idx="3367">
                  <c:v>1267</c:v>
                </c:pt>
                <c:pt idx="3368">
                  <c:v>1268</c:v>
                </c:pt>
                <c:pt idx="3369">
                  <c:v>1269</c:v>
                </c:pt>
                <c:pt idx="3370">
                  <c:v>1270</c:v>
                </c:pt>
                <c:pt idx="3371">
                  <c:v>1271</c:v>
                </c:pt>
                <c:pt idx="3372">
                  <c:v>1272</c:v>
                </c:pt>
                <c:pt idx="3373">
                  <c:v>1273</c:v>
                </c:pt>
                <c:pt idx="3374">
                  <c:v>1274</c:v>
                </c:pt>
                <c:pt idx="3375">
                  <c:v>1275</c:v>
                </c:pt>
                <c:pt idx="3376">
                  <c:v>1276</c:v>
                </c:pt>
                <c:pt idx="3377">
                  <c:v>1277</c:v>
                </c:pt>
                <c:pt idx="3378">
                  <c:v>1278</c:v>
                </c:pt>
                <c:pt idx="3379">
                  <c:v>1279</c:v>
                </c:pt>
                <c:pt idx="3380">
                  <c:v>1280</c:v>
                </c:pt>
                <c:pt idx="3381">
                  <c:v>1281</c:v>
                </c:pt>
                <c:pt idx="3382">
                  <c:v>1282</c:v>
                </c:pt>
                <c:pt idx="3383">
                  <c:v>1283</c:v>
                </c:pt>
                <c:pt idx="3384">
                  <c:v>1284</c:v>
                </c:pt>
                <c:pt idx="3385">
                  <c:v>1285</c:v>
                </c:pt>
                <c:pt idx="3386">
                  <c:v>1286</c:v>
                </c:pt>
                <c:pt idx="3387">
                  <c:v>1287</c:v>
                </c:pt>
                <c:pt idx="3388">
                  <c:v>1288</c:v>
                </c:pt>
                <c:pt idx="3389">
                  <c:v>1289</c:v>
                </c:pt>
                <c:pt idx="3390">
                  <c:v>1290</c:v>
                </c:pt>
                <c:pt idx="3391">
                  <c:v>1291</c:v>
                </c:pt>
                <c:pt idx="3392">
                  <c:v>1292</c:v>
                </c:pt>
                <c:pt idx="3393">
                  <c:v>1293</c:v>
                </c:pt>
                <c:pt idx="3394">
                  <c:v>1294</c:v>
                </c:pt>
                <c:pt idx="3395">
                  <c:v>1295</c:v>
                </c:pt>
                <c:pt idx="3396">
                  <c:v>1296</c:v>
                </c:pt>
                <c:pt idx="3397">
                  <c:v>1297</c:v>
                </c:pt>
                <c:pt idx="3398">
                  <c:v>1298</c:v>
                </c:pt>
                <c:pt idx="3399">
                  <c:v>1299</c:v>
                </c:pt>
                <c:pt idx="3400">
                  <c:v>1300</c:v>
                </c:pt>
                <c:pt idx="3401">
                  <c:v>1301</c:v>
                </c:pt>
                <c:pt idx="3402">
                  <c:v>1302</c:v>
                </c:pt>
                <c:pt idx="3403">
                  <c:v>1303</c:v>
                </c:pt>
                <c:pt idx="3404">
                  <c:v>1304</c:v>
                </c:pt>
                <c:pt idx="3405">
                  <c:v>1305</c:v>
                </c:pt>
                <c:pt idx="3406">
                  <c:v>1306</c:v>
                </c:pt>
                <c:pt idx="3407">
                  <c:v>1307</c:v>
                </c:pt>
                <c:pt idx="3408">
                  <c:v>1308</c:v>
                </c:pt>
                <c:pt idx="3409">
                  <c:v>1309</c:v>
                </c:pt>
                <c:pt idx="3410">
                  <c:v>1310</c:v>
                </c:pt>
                <c:pt idx="3411">
                  <c:v>1311</c:v>
                </c:pt>
                <c:pt idx="3412">
                  <c:v>1312</c:v>
                </c:pt>
                <c:pt idx="3413">
                  <c:v>1313</c:v>
                </c:pt>
                <c:pt idx="3414">
                  <c:v>1314</c:v>
                </c:pt>
                <c:pt idx="3415">
                  <c:v>1315</c:v>
                </c:pt>
                <c:pt idx="3416">
                  <c:v>1316</c:v>
                </c:pt>
                <c:pt idx="3417">
                  <c:v>1317</c:v>
                </c:pt>
                <c:pt idx="3418">
                  <c:v>1318</c:v>
                </c:pt>
                <c:pt idx="3419">
                  <c:v>1319</c:v>
                </c:pt>
                <c:pt idx="3420">
                  <c:v>1320</c:v>
                </c:pt>
                <c:pt idx="3421">
                  <c:v>1321</c:v>
                </c:pt>
                <c:pt idx="3422">
                  <c:v>1322</c:v>
                </c:pt>
                <c:pt idx="3423">
                  <c:v>1323</c:v>
                </c:pt>
                <c:pt idx="3424">
                  <c:v>1324</c:v>
                </c:pt>
                <c:pt idx="3425">
                  <c:v>1325</c:v>
                </c:pt>
                <c:pt idx="3426">
                  <c:v>1326</c:v>
                </c:pt>
                <c:pt idx="3427">
                  <c:v>1327</c:v>
                </c:pt>
                <c:pt idx="3428">
                  <c:v>1328</c:v>
                </c:pt>
                <c:pt idx="3429">
                  <c:v>1329</c:v>
                </c:pt>
                <c:pt idx="3430">
                  <c:v>1330</c:v>
                </c:pt>
                <c:pt idx="3431">
                  <c:v>1331</c:v>
                </c:pt>
                <c:pt idx="3432">
                  <c:v>1332</c:v>
                </c:pt>
                <c:pt idx="3433">
                  <c:v>1333</c:v>
                </c:pt>
                <c:pt idx="3434">
                  <c:v>1334</c:v>
                </c:pt>
                <c:pt idx="3435">
                  <c:v>1335</c:v>
                </c:pt>
                <c:pt idx="3436">
                  <c:v>1336</c:v>
                </c:pt>
                <c:pt idx="3437">
                  <c:v>1337</c:v>
                </c:pt>
                <c:pt idx="3438">
                  <c:v>1338</c:v>
                </c:pt>
                <c:pt idx="3439">
                  <c:v>1339</c:v>
                </c:pt>
                <c:pt idx="3440">
                  <c:v>1340</c:v>
                </c:pt>
                <c:pt idx="3441">
                  <c:v>1341</c:v>
                </c:pt>
                <c:pt idx="3442">
                  <c:v>1342</c:v>
                </c:pt>
                <c:pt idx="3443">
                  <c:v>1343</c:v>
                </c:pt>
                <c:pt idx="3444">
                  <c:v>1344</c:v>
                </c:pt>
                <c:pt idx="3445">
                  <c:v>1345</c:v>
                </c:pt>
                <c:pt idx="3446">
                  <c:v>1346</c:v>
                </c:pt>
                <c:pt idx="3447">
                  <c:v>1347</c:v>
                </c:pt>
                <c:pt idx="3448">
                  <c:v>1348</c:v>
                </c:pt>
                <c:pt idx="3449">
                  <c:v>1349</c:v>
                </c:pt>
                <c:pt idx="3450">
                  <c:v>1350</c:v>
                </c:pt>
                <c:pt idx="3451">
                  <c:v>1351</c:v>
                </c:pt>
                <c:pt idx="3452">
                  <c:v>1352</c:v>
                </c:pt>
                <c:pt idx="3453">
                  <c:v>1353</c:v>
                </c:pt>
                <c:pt idx="3454">
                  <c:v>1354</c:v>
                </c:pt>
                <c:pt idx="3455">
                  <c:v>1355</c:v>
                </c:pt>
                <c:pt idx="3456">
                  <c:v>1356</c:v>
                </c:pt>
                <c:pt idx="3457">
                  <c:v>1357</c:v>
                </c:pt>
                <c:pt idx="3458">
                  <c:v>1358</c:v>
                </c:pt>
                <c:pt idx="3459">
                  <c:v>1359</c:v>
                </c:pt>
                <c:pt idx="3460">
                  <c:v>1360</c:v>
                </c:pt>
                <c:pt idx="3461">
                  <c:v>1361</c:v>
                </c:pt>
                <c:pt idx="3462">
                  <c:v>1362</c:v>
                </c:pt>
                <c:pt idx="3463">
                  <c:v>1363</c:v>
                </c:pt>
                <c:pt idx="3464">
                  <c:v>1364</c:v>
                </c:pt>
                <c:pt idx="3465">
                  <c:v>1365</c:v>
                </c:pt>
                <c:pt idx="3466">
                  <c:v>1366</c:v>
                </c:pt>
                <c:pt idx="3467">
                  <c:v>1367</c:v>
                </c:pt>
                <c:pt idx="3468">
                  <c:v>1368</c:v>
                </c:pt>
                <c:pt idx="3469">
                  <c:v>1369</c:v>
                </c:pt>
                <c:pt idx="3470">
                  <c:v>1370</c:v>
                </c:pt>
                <c:pt idx="3471">
                  <c:v>1371</c:v>
                </c:pt>
                <c:pt idx="3472">
                  <c:v>1372</c:v>
                </c:pt>
                <c:pt idx="3473">
                  <c:v>1373</c:v>
                </c:pt>
                <c:pt idx="3474">
                  <c:v>1374</c:v>
                </c:pt>
                <c:pt idx="3475">
                  <c:v>1375</c:v>
                </c:pt>
                <c:pt idx="3476">
                  <c:v>1376</c:v>
                </c:pt>
                <c:pt idx="3477">
                  <c:v>1377</c:v>
                </c:pt>
                <c:pt idx="3478">
                  <c:v>1378</c:v>
                </c:pt>
                <c:pt idx="3479">
                  <c:v>1379</c:v>
                </c:pt>
                <c:pt idx="3480">
                  <c:v>1380</c:v>
                </c:pt>
                <c:pt idx="3481">
                  <c:v>1381</c:v>
                </c:pt>
                <c:pt idx="3482">
                  <c:v>1382</c:v>
                </c:pt>
                <c:pt idx="3483">
                  <c:v>1383</c:v>
                </c:pt>
                <c:pt idx="3484">
                  <c:v>1384</c:v>
                </c:pt>
                <c:pt idx="3485">
                  <c:v>1385</c:v>
                </c:pt>
                <c:pt idx="3486">
                  <c:v>1386</c:v>
                </c:pt>
                <c:pt idx="3487">
                  <c:v>1387</c:v>
                </c:pt>
                <c:pt idx="3488">
                  <c:v>1388</c:v>
                </c:pt>
                <c:pt idx="3489">
                  <c:v>1389</c:v>
                </c:pt>
                <c:pt idx="3490">
                  <c:v>1390</c:v>
                </c:pt>
                <c:pt idx="3491">
                  <c:v>1391</c:v>
                </c:pt>
                <c:pt idx="3492">
                  <c:v>1392</c:v>
                </c:pt>
                <c:pt idx="3493">
                  <c:v>1393</c:v>
                </c:pt>
                <c:pt idx="3494">
                  <c:v>1394</c:v>
                </c:pt>
                <c:pt idx="3495">
                  <c:v>1395</c:v>
                </c:pt>
                <c:pt idx="3496">
                  <c:v>1396</c:v>
                </c:pt>
                <c:pt idx="3497">
                  <c:v>1397</c:v>
                </c:pt>
                <c:pt idx="3498">
                  <c:v>1398</c:v>
                </c:pt>
                <c:pt idx="3499">
                  <c:v>1399</c:v>
                </c:pt>
                <c:pt idx="3500">
                  <c:v>1400</c:v>
                </c:pt>
                <c:pt idx="3501">
                  <c:v>1401</c:v>
                </c:pt>
                <c:pt idx="3502">
                  <c:v>1402</c:v>
                </c:pt>
                <c:pt idx="3503">
                  <c:v>1403</c:v>
                </c:pt>
                <c:pt idx="3504">
                  <c:v>1404</c:v>
                </c:pt>
                <c:pt idx="3505">
                  <c:v>1405</c:v>
                </c:pt>
                <c:pt idx="3506">
                  <c:v>1406</c:v>
                </c:pt>
                <c:pt idx="3507">
                  <c:v>1407</c:v>
                </c:pt>
                <c:pt idx="3508">
                  <c:v>1408</c:v>
                </c:pt>
                <c:pt idx="3509">
                  <c:v>1409</c:v>
                </c:pt>
                <c:pt idx="3510">
                  <c:v>1410</c:v>
                </c:pt>
                <c:pt idx="3511">
                  <c:v>1411</c:v>
                </c:pt>
                <c:pt idx="3512">
                  <c:v>1412</c:v>
                </c:pt>
                <c:pt idx="3513">
                  <c:v>1413</c:v>
                </c:pt>
                <c:pt idx="3514">
                  <c:v>1414</c:v>
                </c:pt>
                <c:pt idx="3515">
                  <c:v>1415</c:v>
                </c:pt>
                <c:pt idx="3516">
                  <c:v>1416</c:v>
                </c:pt>
                <c:pt idx="3517">
                  <c:v>1417</c:v>
                </c:pt>
                <c:pt idx="3518">
                  <c:v>1418</c:v>
                </c:pt>
                <c:pt idx="3519">
                  <c:v>1419</c:v>
                </c:pt>
                <c:pt idx="3520">
                  <c:v>1420</c:v>
                </c:pt>
                <c:pt idx="3521">
                  <c:v>1421</c:v>
                </c:pt>
                <c:pt idx="3522">
                  <c:v>1422</c:v>
                </c:pt>
                <c:pt idx="3523">
                  <c:v>1423</c:v>
                </c:pt>
                <c:pt idx="3524">
                  <c:v>1424</c:v>
                </c:pt>
                <c:pt idx="3525">
                  <c:v>1425</c:v>
                </c:pt>
                <c:pt idx="3526">
                  <c:v>1426</c:v>
                </c:pt>
                <c:pt idx="3527">
                  <c:v>1427</c:v>
                </c:pt>
                <c:pt idx="3528">
                  <c:v>1428</c:v>
                </c:pt>
                <c:pt idx="3529">
                  <c:v>1429</c:v>
                </c:pt>
                <c:pt idx="3530">
                  <c:v>1430</c:v>
                </c:pt>
                <c:pt idx="3531">
                  <c:v>1431</c:v>
                </c:pt>
                <c:pt idx="3532">
                  <c:v>1432</c:v>
                </c:pt>
                <c:pt idx="3533">
                  <c:v>1433</c:v>
                </c:pt>
                <c:pt idx="3534">
                  <c:v>1434</c:v>
                </c:pt>
                <c:pt idx="3535">
                  <c:v>1435</c:v>
                </c:pt>
                <c:pt idx="3536">
                  <c:v>1436</c:v>
                </c:pt>
                <c:pt idx="3537">
                  <c:v>1437</c:v>
                </c:pt>
                <c:pt idx="3538">
                  <c:v>1438</c:v>
                </c:pt>
                <c:pt idx="3539">
                  <c:v>1439</c:v>
                </c:pt>
                <c:pt idx="3540">
                  <c:v>1440</c:v>
                </c:pt>
                <c:pt idx="3541">
                  <c:v>1441</c:v>
                </c:pt>
                <c:pt idx="3542">
                  <c:v>1442</c:v>
                </c:pt>
                <c:pt idx="3543">
                  <c:v>1443</c:v>
                </c:pt>
                <c:pt idx="3544">
                  <c:v>1444</c:v>
                </c:pt>
                <c:pt idx="3545">
                  <c:v>1445</c:v>
                </c:pt>
                <c:pt idx="3546">
                  <c:v>1446</c:v>
                </c:pt>
                <c:pt idx="3547">
                  <c:v>1447</c:v>
                </c:pt>
                <c:pt idx="3548">
                  <c:v>1448</c:v>
                </c:pt>
                <c:pt idx="3549">
                  <c:v>1449</c:v>
                </c:pt>
                <c:pt idx="3550">
                  <c:v>1450</c:v>
                </c:pt>
                <c:pt idx="3551">
                  <c:v>1451</c:v>
                </c:pt>
                <c:pt idx="3552">
                  <c:v>1452</c:v>
                </c:pt>
                <c:pt idx="3553">
                  <c:v>1453</c:v>
                </c:pt>
                <c:pt idx="3554">
                  <c:v>1454</c:v>
                </c:pt>
                <c:pt idx="3555">
                  <c:v>1455</c:v>
                </c:pt>
                <c:pt idx="3556">
                  <c:v>1456</c:v>
                </c:pt>
                <c:pt idx="3557">
                  <c:v>1457</c:v>
                </c:pt>
                <c:pt idx="3558">
                  <c:v>1458</c:v>
                </c:pt>
                <c:pt idx="3559">
                  <c:v>1459</c:v>
                </c:pt>
                <c:pt idx="3560">
                  <c:v>1460</c:v>
                </c:pt>
                <c:pt idx="3561">
                  <c:v>1461</c:v>
                </c:pt>
                <c:pt idx="3562">
                  <c:v>1462</c:v>
                </c:pt>
                <c:pt idx="3563">
                  <c:v>1463</c:v>
                </c:pt>
                <c:pt idx="3564">
                  <c:v>1464</c:v>
                </c:pt>
                <c:pt idx="3565">
                  <c:v>1465</c:v>
                </c:pt>
                <c:pt idx="3566">
                  <c:v>1466</c:v>
                </c:pt>
                <c:pt idx="3567">
                  <c:v>1467</c:v>
                </c:pt>
                <c:pt idx="3568">
                  <c:v>1468</c:v>
                </c:pt>
                <c:pt idx="3569">
                  <c:v>1469</c:v>
                </c:pt>
                <c:pt idx="3570">
                  <c:v>1470</c:v>
                </c:pt>
                <c:pt idx="3571">
                  <c:v>1471</c:v>
                </c:pt>
                <c:pt idx="3572">
                  <c:v>1472</c:v>
                </c:pt>
                <c:pt idx="3573">
                  <c:v>1473</c:v>
                </c:pt>
                <c:pt idx="3574">
                  <c:v>1474</c:v>
                </c:pt>
                <c:pt idx="3575">
                  <c:v>1475</c:v>
                </c:pt>
                <c:pt idx="3576">
                  <c:v>1476</c:v>
                </c:pt>
                <c:pt idx="3577">
                  <c:v>1477</c:v>
                </c:pt>
                <c:pt idx="3578">
                  <c:v>1478</c:v>
                </c:pt>
                <c:pt idx="3579">
                  <c:v>1479</c:v>
                </c:pt>
                <c:pt idx="3580">
                  <c:v>1480</c:v>
                </c:pt>
                <c:pt idx="3581">
                  <c:v>1481</c:v>
                </c:pt>
                <c:pt idx="3582">
                  <c:v>1482</c:v>
                </c:pt>
                <c:pt idx="3583">
                  <c:v>1483</c:v>
                </c:pt>
                <c:pt idx="3584">
                  <c:v>1484</c:v>
                </c:pt>
                <c:pt idx="3585">
                  <c:v>1485</c:v>
                </c:pt>
                <c:pt idx="3586">
                  <c:v>1486</c:v>
                </c:pt>
                <c:pt idx="3587">
                  <c:v>1487</c:v>
                </c:pt>
                <c:pt idx="3588">
                  <c:v>1488</c:v>
                </c:pt>
                <c:pt idx="3589">
                  <c:v>1489</c:v>
                </c:pt>
                <c:pt idx="3590">
                  <c:v>1490</c:v>
                </c:pt>
                <c:pt idx="3591">
                  <c:v>1491</c:v>
                </c:pt>
                <c:pt idx="3592">
                  <c:v>1492</c:v>
                </c:pt>
                <c:pt idx="3593">
                  <c:v>1493</c:v>
                </c:pt>
                <c:pt idx="3594">
                  <c:v>1494</c:v>
                </c:pt>
                <c:pt idx="3595">
                  <c:v>1495</c:v>
                </c:pt>
                <c:pt idx="3596">
                  <c:v>1496</c:v>
                </c:pt>
                <c:pt idx="3597">
                  <c:v>1497</c:v>
                </c:pt>
                <c:pt idx="3598">
                  <c:v>1498</c:v>
                </c:pt>
                <c:pt idx="3599">
                  <c:v>1499</c:v>
                </c:pt>
                <c:pt idx="3600">
                  <c:v>1500</c:v>
                </c:pt>
                <c:pt idx="3601">
                  <c:v>1501</c:v>
                </c:pt>
                <c:pt idx="3602">
                  <c:v>1502</c:v>
                </c:pt>
                <c:pt idx="3603">
                  <c:v>1503</c:v>
                </c:pt>
                <c:pt idx="3604">
                  <c:v>1504</c:v>
                </c:pt>
                <c:pt idx="3605">
                  <c:v>1505</c:v>
                </c:pt>
                <c:pt idx="3606">
                  <c:v>1506</c:v>
                </c:pt>
                <c:pt idx="3607">
                  <c:v>1507</c:v>
                </c:pt>
                <c:pt idx="3608">
                  <c:v>1508</c:v>
                </c:pt>
                <c:pt idx="3609">
                  <c:v>1509</c:v>
                </c:pt>
                <c:pt idx="3610">
                  <c:v>1510</c:v>
                </c:pt>
                <c:pt idx="3611">
                  <c:v>1511</c:v>
                </c:pt>
                <c:pt idx="3612">
                  <c:v>1512</c:v>
                </c:pt>
                <c:pt idx="3613">
                  <c:v>1513</c:v>
                </c:pt>
                <c:pt idx="3614">
                  <c:v>1514</c:v>
                </c:pt>
                <c:pt idx="3615">
                  <c:v>1515</c:v>
                </c:pt>
                <c:pt idx="3616">
                  <c:v>1516</c:v>
                </c:pt>
                <c:pt idx="3617">
                  <c:v>1517</c:v>
                </c:pt>
                <c:pt idx="3618">
                  <c:v>1518</c:v>
                </c:pt>
                <c:pt idx="3619">
                  <c:v>1519</c:v>
                </c:pt>
                <c:pt idx="3620">
                  <c:v>1520</c:v>
                </c:pt>
                <c:pt idx="3621">
                  <c:v>1521</c:v>
                </c:pt>
                <c:pt idx="3622">
                  <c:v>1522</c:v>
                </c:pt>
                <c:pt idx="3623">
                  <c:v>1523</c:v>
                </c:pt>
                <c:pt idx="3624">
                  <c:v>1524</c:v>
                </c:pt>
                <c:pt idx="3625">
                  <c:v>1525</c:v>
                </c:pt>
                <c:pt idx="3626">
                  <c:v>1526</c:v>
                </c:pt>
                <c:pt idx="3627">
                  <c:v>1527</c:v>
                </c:pt>
                <c:pt idx="3628">
                  <c:v>1528</c:v>
                </c:pt>
                <c:pt idx="3629">
                  <c:v>1529</c:v>
                </c:pt>
                <c:pt idx="3630">
                  <c:v>1530</c:v>
                </c:pt>
                <c:pt idx="3631">
                  <c:v>1531</c:v>
                </c:pt>
                <c:pt idx="3632">
                  <c:v>1532</c:v>
                </c:pt>
                <c:pt idx="3633">
                  <c:v>1533</c:v>
                </c:pt>
                <c:pt idx="3634">
                  <c:v>1534</c:v>
                </c:pt>
                <c:pt idx="3635">
                  <c:v>1535</c:v>
                </c:pt>
                <c:pt idx="3636">
                  <c:v>1536</c:v>
                </c:pt>
                <c:pt idx="3637">
                  <c:v>1537</c:v>
                </c:pt>
                <c:pt idx="3638">
                  <c:v>1538</c:v>
                </c:pt>
                <c:pt idx="3639">
                  <c:v>1539</c:v>
                </c:pt>
                <c:pt idx="3640">
                  <c:v>1540</c:v>
                </c:pt>
                <c:pt idx="3641">
                  <c:v>1541</c:v>
                </c:pt>
                <c:pt idx="3642">
                  <c:v>1542</c:v>
                </c:pt>
                <c:pt idx="3643">
                  <c:v>1543</c:v>
                </c:pt>
                <c:pt idx="3644">
                  <c:v>1544</c:v>
                </c:pt>
                <c:pt idx="3645">
                  <c:v>1545</c:v>
                </c:pt>
                <c:pt idx="3646">
                  <c:v>1546</c:v>
                </c:pt>
                <c:pt idx="3647">
                  <c:v>1547</c:v>
                </c:pt>
                <c:pt idx="3648">
                  <c:v>1548</c:v>
                </c:pt>
                <c:pt idx="3649">
                  <c:v>1549</c:v>
                </c:pt>
                <c:pt idx="3650">
                  <c:v>1550</c:v>
                </c:pt>
                <c:pt idx="3651">
                  <c:v>1551</c:v>
                </c:pt>
                <c:pt idx="3652">
                  <c:v>1552</c:v>
                </c:pt>
                <c:pt idx="3653">
                  <c:v>1553</c:v>
                </c:pt>
                <c:pt idx="3654">
                  <c:v>1554</c:v>
                </c:pt>
                <c:pt idx="3655">
                  <c:v>1555</c:v>
                </c:pt>
                <c:pt idx="3656">
                  <c:v>1556</c:v>
                </c:pt>
                <c:pt idx="3657">
                  <c:v>1557</c:v>
                </c:pt>
                <c:pt idx="3658">
                  <c:v>1558</c:v>
                </c:pt>
                <c:pt idx="3659">
                  <c:v>1559</c:v>
                </c:pt>
                <c:pt idx="3660">
                  <c:v>1560</c:v>
                </c:pt>
                <c:pt idx="3661">
                  <c:v>1561</c:v>
                </c:pt>
                <c:pt idx="3662">
                  <c:v>1562</c:v>
                </c:pt>
                <c:pt idx="3663">
                  <c:v>1563</c:v>
                </c:pt>
                <c:pt idx="3664">
                  <c:v>1564</c:v>
                </c:pt>
                <c:pt idx="3665">
                  <c:v>1565</c:v>
                </c:pt>
                <c:pt idx="3666">
                  <c:v>1566</c:v>
                </c:pt>
                <c:pt idx="3667">
                  <c:v>1567</c:v>
                </c:pt>
                <c:pt idx="3668">
                  <c:v>1568</c:v>
                </c:pt>
                <c:pt idx="3669">
                  <c:v>1569</c:v>
                </c:pt>
                <c:pt idx="3670">
                  <c:v>1570</c:v>
                </c:pt>
                <c:pt idx="3671">
                  <c:v>1571</c:v>
                </c:pt>
                <c:pt idx="3672">
                  <c:v>1572</c:v>
                </c:pt>
                <c:pt idx="3673">
                  <c:v>1573</c:v>
                </c:pt>
                <c:pt idx="3674">
                  <c:v>1574</c:v>
                </c:pt>
                <c:pt idx="3675">
                  <c:v>1575</c:v>
                </c:pt>
                <c:pt idx="3676">
                  <c:v>1576</c:v>
                </c:pt>
                <c:pt idx="3677">
                  <c:v>1577</c:v>
                </c:pt>
                <c:pt idx="3678">
                  <c:v>1578</c:v>
                </c:pt>
                <c:pt idx="3679">
                  <c:v>1579</c:v>
                </c:pt>
                <c:pt idx="3680">
                  <c:v>1580</c:v>
                </c:pt>
                <c:pt idx="3681">
                  <c:v>1581</c:v>
                </c:pt>
                <c:pt idx="3682">
                  <c:v>1582</c:v>
                </c:pt>
                <c:pt idx="3683">
                  <c:v>1583</c:v>
                </c:pt>
                <c:pt idx="3684">
                  <c:v>1584</c:v>
                </c:pt>
                <c:pt idx="3685">
                  <c:v>1585</c:v>
                </c:pt>
                <c:pt idx="3686">
                  <c:v>1586</c:v>
                </c:pt>
                <c:pt idx="3687">
                  <c:v>1587</c:v>
                </c:pt>
                <c:pt idx="3688">
                  <c:v>1588</c:v>
                </c:pt>
                <c:pt idx="3689">
                  <c:v>1589</c:v>
                </c:pt>
                <c:pt idx="3690">
                  <c:v>1590</c:v>
                </c:pt>
                <c:pt idx="3691">
                  <c:v>1591</c:v>
                </c:pt>
                <c:pt idx="3692">
                  <c:v>1592</c:v>
                </c:pt>
                <c:pt idx="3693">
                  <c:v>1593</c:v>
                </c:pt>
                <c:pt idx="3694">
                  <c:v>1594</c:v>
                </c:pt>
                <c:pt idx="3695">
                  <c:v>1595</c:v>
                </c:pt>
                <c:pt idx="3696">
                  <c:v>1596</c:v>
                </c:pt>
                <c:pt idx="3697">
                  <c:v>1597</c:v>
                </c:pt>
                <c:pt idx="3698">
                  <c:v>1598</c:v>
                </c:pt>
                <c:pt idx="3699">
                  <c:v>1599</c:v>
                </c:pt>
                <c:pt idx="3700">
                  <c:v>1600</c:v>
                </c:pt>
                <c:pt idx="3701">
                  <c:v>1601</c:v>
                </c:pt>
                <c:pt idx="3702">
                  <c:v>1602</c:v>
                </c:pt>
                <c:pt idx="3703">
                  <c:v>1603</c:v>
                </c:pt>
                <c:pt idx="3704">
                  <c:v>1604</c:v>
                </c:pt>
                <c:pt idx="3705">
                  <c:v>1605</c:v>
                </c:pt>
                <c:pt idx="3706">
                  <c:v>1606</c:v>
                </c:pt>
                <c:pt idx="3707">
                  <c:v>1607</c:v>
                </c:pt>
                <c:pt idx="3708">
                  <c:v>1608</c:v>
                </c:pt>
                <c:pt idx="3709">
                  <c:v>1609</c:v>
                </c:pt>
                <c:pt idx="3710">
                  <c:v>1610</c:v>
                </c:pt>
                <c:pt idx="3711">
                  <c:v>1611</c:v>
                </c:pt>
                <c:pt idx="3712">
                  <c:v>1612</c:v>
                </c:pt>
                <c:pt idx="3713">
                  <c:v>1613</c:v>
                </c:pt>
                <c:pt idx="3714">
                  <c:v>1614</c:v>
                </c:pt>
                <c:pt idx="3715">
                  <c:v>1615</c:v>
                </c:pt>
                <c:pt idx="3716">
                  <c:v>1616</c:v>
                </c:pt>
                <c:pt idx="3717">
                  <c:v>1617</c:v>
                </c:pt>
                <c:pt idx="3718">
                  <c:v>1618</c:v>
                </c:pt>
                <c:pt idx="3719">
                  <c:v>1619</c:v>
                </c:pt>
                <c:pt idx="3720">
                  <c:v>1620</c:v>
                </c:pt>
                <c:pt idx="3721">
                  <c:v>1621</c:v>
                </c:pt>
                <c:pt idx="3722">
                  <c:v>1622</c:v>
                </c:pt>
                <c:pt idx="3723">
                  <c:v>1623</c:v>
                </c:pt>
                <c:pt idx="3724">
                  <c:v>1624</c:v>
                </c:pt>
                <c:pt idx="3725">
                  <c:v>1625</c:v>
                </c:pt>
                <c:pt idx="3726">
                  <c:v>1626</c:v>
                </c:pt>
                <c:pt idx="3727">
                  <c:v>1627</c:v>
                </c:pt>
                <c:pt idx="3728">
                  <c:v>1628</c:v>
                </c:pt>
                <c:pt idx="3729">
                  <c:v>1629</c:v>
                </c:pt>
                <c:pt idx="3730">
                  <c:v>1630</c:v>
                </c:pt>
                <c:pt idx="3731">
                  <c:v>1631</c:v>
                </c:pt>
                <c:pt idx="3732">
                  <c:v>1632</c:v>
                </c:pt>
                <c:pt idx="3733">
                  <c:v>1633</c:v>
                </c:pt>
                <c:pt idx="3734">
                  <c:v>1634</c:v>
                </c:pt>
                <c:pt idx="3735">
                  <c:v>1635</c:v>
                </c:pt>
                <c:pt idx="3736">
                  <c:v>1636</c:v>
                </c:pt>
                <c:pt idx="3737">
                  <c:v>1637</c:v>
                </c:pt>
                <c:pt idx="3738">
                  <c:v>1638</c:v>
                </c:pt>
                <c:pt idx="3739">
                  <c:v>1639</c:v>
                </c:pt>
                <c:pt idx="3740">
                  <c:v>1640</c:v>
                </c:pt>
                <c:pt idx="3741">
                  <c:v>1641</c:v>
                </c:pt>
                <c:pt idx="3742">
                  <c:v>1642</c:v>
                </c:pt>
                <c:pt idx="3743">
                  <c:v>1643</c:v>
                </c:pt>
                <c:pt idx="3744">
                  <c:v>1644</c:v>
                </c:pt>
                <c:pt idx="3745">
                  <c:v>1645</c:v>
                </c:pt>
                <c:pt idx="3746">
                  <c:v>1646</c:v>
                </c:pt>
                <c:pt idx="3747">
                  <c:v>1647</c:v>
                </c:pt>
                <c:pt idx="3748">
                  <c:v>1648</c:v>
                </c:pt>
                <c:pt idx="3749">
                  <c:v>1649</c:v>
                </c:pt>
                <c:pt idx="3750">
                  <c:v>1650</c:v>
                </c:pt>
                <c:pt idx="3751">
                  <c:v>1651</c:v>
                </c:pt>
                <c:pt idx="3752">
                  <c:v>1652</c:v>
                </c:pt>
                <c:pt idx="3753">
                  <c:v>1653</c:v>
                </c:pt>
                <c:pt idx="3754">
                  <c:v>1654</c:v>
                </c:pt>
                <c:pt idx="3755">
                  <c:v>1655</c:v>
                </c:pt>
                <c:pt idx="3756">
                  <c:v>1656</c:v>
                </c:pt>
                <c:pt idx="3757">
                  <c:v>1657</c:v>
                </c:pt>
                <c:pt idx="3758">
                  <c:v>1658</c:v>
                </c:pt>
                <c:pt idx="3759">
                  <c:v>1659</c:v>
                </c:pt>
                <c:pt idx="3760">
                  <c:v>1660</c:v>
                </c:pt>
                <c:pt idx="3761">
                  <c:v>1661</c:v>
                </c:pt>
                <c:pt idx="3762">
                  <c:v>1662</c:v>
                </c:pt>
                <c:pt idx="3763">
                  <c:v>1663</c:v>
                </c:pt>
                <c:pt idx="3764">
                  <c:v>1664</c:v>
                </c:pt>
                <c:pt idx="3765">
                  <c:v>1665</c:v>
                </c:pt>
                <c:pt idx="3766">
                  <c:v>1666</c:v>
                </c:pt>
                <c:pt idx="3767">
                  <c:v>1667</c:v>
                </c:pt>
                <c:pt idx="3768">
                  <c:v>1668</c:v>
                </c:pt>
                <c:pt idx="3769">
                  <c:v>1669</c:v>
                </c:pt>
                <c:pt idx="3770">
                  <c:v>1670</c:v>
                </c:pt>
                <c:pt idx="3771">
                  <c:v>1671</c:v>
                </c:pt>
                <c:pt idx="3772">
                  <c:v>1672</c:v>
                </c:pt>
                <c:pt idx="3773">
                  <c:v>1673</c:v>
                </c:pt>
                <c:pt idx="3774">
                  <c:v>1674</c:v>
                </c:pt>
                <c:pt idx="3775">
                  <c:v>1675</c:v>
                </c:pt>
                <c:pt idx="3776">
                  <c:v>1676</c:v>
                </c:pt>
                <c:pt idx="3777">
                  <c:v>1677</c:v>
                </c:pt>
                <c:pt idx="3778">
                  <c:v>1678</c:v>
                </c:pt>
                <c:pt idx="3779">
                  <c:v>1679</c:v>
                </c:pt>
                <c:pt idx="3780">
                  <c:v>1680</c:v>
                </c:pt>
                <c:pt idx="3781">
                  <c:v>1681</c:v>
                </c:pt>
                <c:pt idx="3782">
                  <c:v>1682</c:v>
                </c:pt>
                <c:pt idx="3783">
                  <c:v>1683</c:v>
                </c:pt>
                <c:pt idx="3784">
                  <c:v>1684</c:v>
                </c:pt>
                <c:pt idx="3785">
                  <c:v>1685</c:v>
                </c:pt>
                <c:pt idx="3786">
                  <c:v>1686</c:v>
                </c:pt>
                <c:pt idx="3787">
                  <c:v>1687</c:v>
                </c:pt>
                <c:pt idx="3788">
                  <c:v>1688</c:v>
                </c:pt>
                <c:pt idx="3789">
                  <c:v>1689</c:v>
                </c:pt>
                <c:pt idx="3790">
                  <c:v>1690</c:v>
                </c:pt>
                <c:pt idx="3791">
                  <c:v>1691</c:v>
                </c:pt>
                <c:pt idx="3792">
                  <c:v>1692</c:v>
                </c:pt>
                <c:pt idx="3793">
                  <c:v>1693</c:v>
                </c:pt>
                <c:pt idx="3794">
                  <c:v>1694</c:v>
                </c:pt>
                <c:pt idx="3795">
                  <c:v>1695</c:v>
                </c:pt>
                <c:pt idx="3796">
                  <c:v>1696</c:v>
                </c:pt>
                <c:pt idx="3797">
                  <c:v>1697</c:v>
                </c:pt>
                <c:pt idx="3798">
                  <c:v>1698</c:v>
                </c:pt>
                <c:pt idx="3799">
                  <c:v>1699</c:v>
                </c:pt>
                <c:pt idx="3800">
                  <c:v>1700</c:v>
                </c:pt>
                <c:pt idx="3801">
                  <c:v>1701</c:v>
                </c:pt>
                <c:pt idx="3802">
                  <c:v>1702</c:v>
                </c:pt>
                <c:pt idx="3803">
                  <c:v>1703</c:v>
                </c:pt>
                <c:pt idx="3804">
                  <c:v>1704</c:v>
                </c:pt>
                <c:pt idx="3805">
                  <c:v>1705</c:v>
                </c:pt>
                <c:pt idx="3806">
                  <c:v>1706</c:v>
                </c:pt>
                <c:pt idx="3807">
                  <c:v>1707</c:v>
                </c:pt>
                <c:pt idx="3808">
                  <c:v>1708</c:v>
                </c:pt>
                <c:pt idx="3809">
                  <c:v>1709</c:v>
                </c:pt>
                <c:pt idx="3810">
                  <c:v>1710</c:v>
                </c:pt>
                <c:pt idx="3811">
                  <c:v>1711</c:v>
                </c:pt>
                <c:pt idx="3812">
                  <c:v>1712</c:v>
                </c:pt>
                <c:pt idx="3813">
                  <c:v>1713</c:v>
                </c:pt>
                <c:pt idx="3814">
                  <c:v>1714</c:v>
                </c:pt>
                <c:pt idx="3815">
                  <c:v>1715</c:v>
                </c:pt>
                <c:pt idx="3816">
                  <c:v>1716</c:v>
                </c:pt>
                <c:pt idx="3817">
                  <c:v>1717</c:v>
                </c:pt>
                <c:pt idx="3818">
                  <c:v>1718</c:v>
                </c:pt>
                <c:pt idx="3819">
                  <c:v>1719</c:v>
                </c:pt>
                <c:pt idx="3820">
                  <c:v>1720</c:v>
                </c:pt>
                <c:pt idx="3821">
                  <c:v>1721</c:v>
                </c:pt>
                <c:pt idx="3822">
                  <c:v>1722</c:v>
                </c:pt>
                <c:pt idx="3823">
                  <c:v>1723</c:v>
                </c:pt>
                <c:pt idx="3824">
                  <c:v>1724</c:v>
                </c:pt>
                <c:pt idx="3825">
                  <c:v>1725</c:v>
                </c:pt>
                <c:pt idx="3826">
                  <c:v>1726</c:v>
                </c:pt>
                <c:pt idx="3827">
                  <c:v>1727</c:v>
                </c:pt>
                <c:pt idx="3828">
                  <c:v>1728</c:v>
                </c:pt>
                <c:pt idx="3829">
                  <c:v>1729</c:v>
                </c:pt>
                <c:pt idx="3830">
                  <c:v>1730</c:v>
                </c:pt>
                <c:pt idx="3831">
                  <c:v>1731</c:v>
                </c:pt>
                <c:pt idx="3832">
                  <c:v>1732</c:v>
                </c:pt>
                <c:pt idx="3833">
                  <c:v>1733</c:v>
                </c:pt>
                <c:pt idx="3834">
                  <c:v>1734</c:v>
                </c:pt>
                <c:pt idx="3835">
                  <c:v>1735</c:v>
                </c:pt>
                <c:pt idx="3836">
                  <c:v>1736</c:v>
                </c:pt>
                <c:pt idx="3837">
                  <c:v>1737</c:v>
                </c:pt>
                <c:pt idx="3838">
                  <c:v>1738</c:v>
                </c:pt>
                <c:pt idx="3839">
                  <c:v>1739</c:v>
                </c:pt>
                <c:pt idx="3840">
                  <c:v>1740</c:v>
                </c:pt>
                <c:pt idx="3841">
                  <c:v>1741</c:v>
                </c:pt>
                <c:pt idx="3842">
                  <c:v>1742</c:v>
                </c:pt>
                <c:pt idx="3843">
                  <c:v>1743</c:v>
                </c:pt>
                <c:pt idx="3844">
                  <c:v>1744</c:v>
                </c:pt>
                <c:pt idx="3845">
                  <c:v>1745</c:v>
                </c:pt>
                <c:pt idx="3846">
                  <c:v>1746</c:v>
                </c:pt>
                <c:pt idx="3847">
                  <c:v>1747</c:v>
                </c:pt>
                <c:pt idx="3848">
                  <c:v>1748</c:v>
                </c:pt>
                <c:pt idx="3849">
                  <c:v>1749</c:v>
                </c:pt>
                <c:pt idx="3850">
                  <c:v>1750</c:v>
                </c:pt>
                <c:pt idx="3851">
                  <c:v>1751</c:v>
                </c:pt>
                <c:pt idx="3852">
                  <c:v>1752</c:v>
                </c:pt>
                <c:pt idx="3853">
                  <c:v>1753</c:v>
                </c:pt>
                <c:pt idx="3854">
                  <c:v>1754</c:v>
                </c:pt>
                <c:pt idx="3855">
                  <c:v>1755</c:v>
                </c:pt>
                <c:pt idx="3856">
                  <c:v>1756</c:v>
                </c:pt>
                <c:pt idx="3857">
                  <c:v>1757</c:v>
                </c:pt>
                <c:pt idx="3858">
                  <c:v>1758</c:v>
                </c:pt>
                <c:pt idx="3859">
                  <c:v>1759</c:v>
                </c:pt>
                <c:pt idx="3860">
                  <c:v>1760</c:v>
                </c:pt>
                <c:pt idx="3861">
                  <c:v>1761</c:v>
                </c:pt>
                <c:pt idx="3862">
                  <c:v>1762</c:v>
                </c:pt>
                <c:pt idx="3863">
                  <c:v>1763</c:v>
                </c:pt>
                <c:pt idx="3864">
                  <c:v>1764</c:v>
                </c:pt>
                <c:pt idx="3865">
                  <c:v>1765</c:v>
                </c:pt>
                <c:pt idx="3866">
                  <c:v>1766</c:v>
                </c:pt>
                <c:pt idx="3867">
                  <c:v>1767</c:v>
                </c:pt>
                <c:pt idx="3868">
                  <c:v>1768</c:v>
                </c:pt>
                <c:pt idx="3869">
                  <c:v>1769</c:v>
                </c:pt>
                <c:pt idx="3870">
                  <c:v>1770</c:v>
                </c:pt>
                <c:pt idx="3871">
                  <c:v>1771</c:v>
                </c:pt>
                <c:pt idx="3872">
                  <c:v>1772</c:v>
                </c:pt>
                <c:pt idx="3873">
                  <c:v>1773</c:v>
                </c:pt>
                <c:pt idx="3874">
                  <c:v>1774</c:v>
                </c:pt>
                <c:pt idx="3875">
                  <c:v>1775</c:v>
                </c:pt>
                <c:pt idx="3876">
                  <c:v>1776</c:v>
                </c:pt>
                <c:pt idx="3877">
                  <c:v>1777</c:v>
                </c:pt>
                <c:pt idx="3878">
                  <c:v>1778</c:v>
                </c:pt>
                <c:pt idx="3879">
                  <c:v>1779</c:v>
                </c:pt>
                <c:pt idx="3880">
                  <c:v>1780</c:v>
                </c:pt>
                <c:pt idx="3881">
                  <c:v>1781</c:v>
                </c:pt>
                <c:pt idx="3882">
                  <c:v>1782</c:v>
                </c:pt>
                <c:pt idx="3883">
                  <c:v>1783</c:v>
                </c:pt>
                <c:pt idx="3884">
                  <c:v>1784</c:v>
                </c:pt>
                <c:pt idx="3885">
                  <c:v>1785</c:v>
                </c:pt>
                <c:pt idx="3886">
                  <c:v>1786</c:v>
                </c:pt>
                <c:pt idx="3887">
                  <c:v>1787</c:v>
                </c:pt>
                <c:pt idx="3888">
                  <c:v>1788</c:v>
                </c:pt>
                <c:pt idx="3889">
                  <c:v>1789</c:v>
                </c:pt>
                <c:pt idx="3890">
                  <c:v>1790</c:v>
                </c:pt>
                <c:pt idx="3891">
                  <c:v>1791</c:v>
                </c:pt>
                <c:pt idx="3892">
                  <c:v>1792</c:v>
                </c:pt>
                <c:pt idx="3893">
                  <c:v>1793</c:v>
                </c:pt>
                <c:pt idx="3894">
                  <c:v>1794</c:v>
                </c:pt>
                <c:pt idx="3895">
                  <c:v>1795</c:v>
                </c:pt>
                <c:pt idx="3896">
                  <c:v>1796</c:v>
                </c:pt>
                <c:pt idx="3897">
                  <c:v>1797</c:v>
                </c:pt>
                <c:pt idx="3898">
                  <c:v>1798</c:v>
                </c:pt>
                <c:pt idx="3899">
                  <c:v>1799</c:v>
                </c:pt>
                <c:pt idx="3900">
                  <c:v>1800</c:v>
                </c:pt>
                <c:pt idx="3901">
                  <c:v>1801</c:v>
                </c:pt>
                <c:pt idx="3902">
                  <c:v>1802</c:v>
                </c:pt>
                <c:pt idx="3903">
                  <c:v>1803</c:v>
                </c:pt>
                <c:pt idx="3904">
                  <c:v>1804</c:v>
                </c:pt>
                <c:pt idx="3905">
                  <c:v>1805</c:v>
                </c:pt>
                <c:pt idx="3906">
                  <c:v>1806</c:v>
                </c:pt>
                <c:pt idx="3907">
                  <c:v>1807</c:v>
                </c:pt>
                <c:pt idx="3908">
                  <c:v>1808</c:v>
                </c:pt>
                <c:pt idx="3909">
                  <c:v>1809</c:v>
                </c:pt>
                <c:pt idx="3910">
                  <c:v>1810</c:v>
                </c:pt>
                <c:pt idx="3911">
                  <c:v>1811</c:v>
                </c:pt>
                <c:pt idx="3912">
                  <c:v>1812</c:v>
                </c:pt>
                <c:pt idx="3913">
                  <c:v>1813</c:v>
                </c:pt>
                <c:pt idx="3914">
                  <c:v>1814</c:v>
                </c:pt>
                <c:pt idx="3915">
                  <c:v>1815</c:v>
                </c:pt>
                <c:pt idx="3916">
                  <c:v>1816</c:v>
                </c:pt>
                <c:pt idx="3917">
                  <c:v>1817</c:v>
                </c:pt>
                <c:pt idx="3918">
                  <c:v>1818</c:v>
                </c:pt>
                <c:pt idx="3919">
                  <c:v>1819</c:v>
                </c:pt>
                <c:pt idx="3920">
                  <c:v>1820</c:v>
                </c:pt>
                <c:pt idx="3921">
                  <c:v>1821</c:v>
                </c:pt>
                <c:pt idx="3922">
                  <c:v>1822</c:v>
                </c:pt>
                <c:pt idx="3923">
                  <c:v>1823</c:v>
                </c:pt>
                <c:pt idx="3924">
                  <c:v>1824</c:v>
                </c:pt>
                <c:pt idx="3925">
                  <c:v>1825</c:v>
                </c:pt>
                <c:pt idx="3926">
                  <c:v>1826</c:v>
                </c:pt>
                <c:pt idx="3927">
                  <c:v>1827</c:v>
                </c:pt>
                <c:pt idx="3928">
                  <c:v>1828</c:v>
                </c:pt>
                <c:pt idx="3929">
                  <c:v>1829</c:v>
                </c:pt>
                <c:pt idx="3930">
                  <c:v>1830</c:v>
                </c:pt>
                <c:pt idx="3931">
                  <c:v>1831</c:v>
                </c:pt>
                <c:pt idx="3932">
                  <c:v>1832</c:v>
                </c:pt>
                <c:pt idx="3933">
                  <c:v>1833</c:v>
                </c:pt>
                <c:pt idx="3934">
                  <c:v>1834</c:v>
                </c:pt>
                <c:pt idx="3935">
                  <c:v>1835</c:v>
                </c:pt>
                <c:pt idx="3936">
                  <c:v>1836</c:v>
                </c:pt>
                <c:pt idx="3937">
                  <c:v>1837</c:v>
                </c:pt>
                <c:pt idx="3938">
                  <c:v>1838</c:v>
                </c:pt>
                <c:pt idx="3939">
                  <c:v>1839</c:v>
                </c:pt>
                <c:pt idx="3940">
                  <c:v>1840</c:v>
                </c:pt>
                <c:pt idx="3941">
                  <c:v>1841</c:v>
                </c:pt>
                <c:pt idx="3942">
                  <c:v>1842</c:v>
                </c:pt>
                <c:pt idx="3943">
                  <c:v>1843</c:v>
                </c:pt>
                <c:pt idx="3944">
                  <c:v>1844</c:v>
                </c:pt>
                <c:pt idx="3945">
                  <c:v>1845</c:v>
                </c:pt>
                <c:pt idx="3946">
                  <c:v>1846</c:v>
                </c:pt>
                <c:pt idx="3947">
                  <c:v>1847</c:v>
                </c:pt>
                <c:pt idx="3948">
                  <c:v>1848</c:v>
                </c:pt>
                <c:pt idx="3949">
                  <c:v>1849</c:v>
                </c:pt>
                <c:pt idx="3950">
                  <c:v>1850</c:v>
                </c:pt>
                <c:pt idx="3951">
                  <c:v>1851</c:v>
                </c:pt>
                <c:pt idx="3952">
                  <c:v>1852</c:v>
                </c:pt>
                <c:pt idx="3953">
                  <c:v>1853</c:v>
                </c:pt>
                <c:pt idx="3954">
                  <c:v>1854</c:v>
                </c:pt>
                <c:pt idx="3955">
                  <c:v>1855</c:v>
                </c:pt>
                <c:pt idx="3956">
                  <c:v>1856</c:v>
                </c:pt>
                <c:pt idx="3957">
                  <c:v>1857</c:v>
                </c:pt>
                <c:pt idx="3958">
                  <c:v>1858</c:v>
                </c:pt>
                <c:pt idx="3959">
                  <c:v>1859</c:v>
                </c:pt>
                <c:pt idx="3960">
                  <c:v>1860</c:v>
                </c:pt>
                <c:pt idx="3961">
                  <c:v>1861</c:v>
                </c:pt>
                <c:pt idx="3962">
                  <c:v>1862</c:v>
                </c:pt>
                <c:pt idx="3963">
                  <c:v>1863</c:v>
                </c:pt>
                <c:pt idx="3964">
                  <c:v>1864</c:v>
                </c:pt>
                <c:pt idx="3965">
                  <c:v>1865</c:v>
                </c:pt>
                <c:pt idx="3966">
                  <c:v>1866</c:v>
                </c:pt>
                <c:pt idx="3967">
                  <c:v>1867</c:v>
                </c:pt>
                <c:pt idx="3968">
                  <c:v>1868</c:v>
                </c:pt>
                <c:pt idx="3969">
                  <c:v>1869</c:v>
                </c:pt>
                <c:pt idx="3970">
                  <c:v>1870</c:v>
                </c:pt>
                <c:pt idx="3971">
                  <c:v>1871</c:v>
                </c:pt>
                <c:pt idx="3972">
                  <c:v>1872</c:v>
                </c:pt>
                <c:pt idx="3973">
                  <c:v>1873</c:v>
                </c:pt>
                <c:pt idx="3974">
                  <c:v>1874</c:v>
                </c:pt>
                <c:pt idx="3975">
                  <c:v>1875</c:v>
                </c:pt>
                <c:pt idx="3976">
                  <c:v>1876</c:v>
                </c:pt>
                <c:pt idx="3977">
                  <c:v>1877</c:v>
                </c:pt>
                <c:pt idx="3978">
                  <c:v>1878</c:v>
                </c:pt>
                <c:pt idx="3979">
                  <c:v>1879</c:v>
                </c:pt>
                <c:pt idx="3980">
                  <c:v>1880</c:v>
                </c:pt>
                <c:pt idx="3981">
                  <c:v>1881</c:v>
                </c:pt>
                <c:pt idx="3982">
                  <c:v>1882</c:v>
                </c:pt>
                <c:pt idx="3983">
                  <c:v>1883</c:v>
                </c:pt>
                <c:pt idx="3984">
                  <c:v>1884</c:v>
                </c:pt>
                <c:pt idx="3985">
                  <c:v>1885</c:v>
                </c:pt>
                <c:pt idx="3986">
                  <c:v>1886</c:v>
                </c:pt>
                <c:pt idx="3987">
                  <c:v>1887</c:v>
                </c:pt>
                <c:pt idx="3988">
                  <c:v>1888</c:v>
                </c:pt>
                <c:pt idx="3989">
                  <c:v>1889</c:v>
                </c:pt>
                <c:pt idx="3990">
                  <c:v>1890</c:v>
                </c:pt>
                <c:pt idx="3991">
                  <c:v>1891</c:v>
                </c:pt>
                <c:pt idx="3992">
                  <c:v>1892</c:v>
                </c:pt>
                <c:pt idx="3993">
                  <c:v>1893</c:v>
                </c:pt>
                <c:pt idx="3994">
                  <c:v>1894</c:v>
                </c:pt>
                <c:pt idx="3995">
                  <c:v>1895</c:v>
                </c:pt>
                <c:pt idx="3996">
                  <c:v>1896</c:v>
                </c:pt>
                <c:pt idx="3997">
                  <c:v>1897</c:v>
                </c:pt>
                <c:pt idx="3998">
                  <c:v>1898</c:v>
                </c:pt>
                <c:pt idx="3999">
                  <c:v>1899</c:v>
                </c:pt>
                <c:pt idx="4000">
                  <c:v>1900</c:v>
                </c:pt>
                <c:pt idx="4001">
                  <c:v>1901</c:v>
                </c:pt>
                <c:pt idx="4002">
                  <c:v>1902</c:v>
                </c:pt>
                <c:pt idx="4003">
                  <c:v>1903</c:v>
                </c:pt>
                <c:pt idx="4004">
                  <c:v>1904</c:v>
                </c:pt>
                <c:pt idx="4005">
                  <c:v>1905</c:v>
                </c:pt>
                <c:pt idx="4006">
                  <c:v>1906</c:v>
                </c:pt>
                <c:pt idx="4007">
                  <c:v>1907</c:v>
                </c:pt>
                <c:pt idx="4008">
                  <c:v>1908</c:v>
                </c:pt>
                <c:pt idx="4009">
                  <c:v>1909</c:v>
                </c:pt>
                <c:pt idx="4010">
                  <c:v>1910</c:v>
                </c:pt>
                <c:pt idx="4011">
                  <c:v>1911</c:v>
                </c:pt>
                <c:pt idx="4012">
                  <c:v>1912</c:v>
                </c:pt>
                <c:pt idx="4013">
                  <c:v>1913</c:v>
                </c:pt>
                <c:pt idx="4014">
                  <c:v>1914</c:v>
                </c:pt>
                <c:pt idx="4015">
                  <c:v>1915</c:v>
                </c:pt>
                <c:pt idx="4016">
                  <c:v>1916</c:v>
                </c:pt>
                <c:pt idx="4017">
                  <c:v>1917</c:v>
                </c:pt>
                <c:pt idx="4018">
                  <c:v>1918</c:v>
                </c:pt>
                <c:pt idx="4019">
                  <c:v>1919</c:v>
                </c:pt>
                <c:pt idx="4020">
                  <c:v>1920</c:v>
                </c:pt>
                <c:pt idx="4021">
                  <c:v>1921</c:v>
                </c:pt>
                <c:pt idx="4022">
                  <c:v>1922</c:v>
                </c:pt>
                <c:pt idx="4023">
                  <c:v>1923</c:v>
                </c:pt>
                <c:pt idx="4024">
                  <c:v>1924</c:v>
                </c:pt>
                <c:pt idx="4025">
                  <c:v>1925</c:v>
                </c:pt>
                <c:pt idx="4026">
                  <c:v>1926</c:v>
                </c:pt>
                <c:pt idx="4027">
                  <c:v>1927</c:v>
                </c:pt>
                <c:pt idx="4028">
                  <c:v>1928</c:v>
                </c:pt>
                <c:pt idx="4029">
                  <c:v>1929</c:v>
                </c:pt>
                <c:pt idx="4030">
                  <c:v>1930</c:v>
                </c:pt>
                <c:pt idx="4031">
                  <c:v>1931</c:v>
                </c:pt>
                <c:pt idx="4032">
                  <c:v>1932</c:v>
                </c:pt>
                <c:pt idx="4033">
                  <c:v>1933</c:v>
                </c:pt>
                <c:pt idx="4034">
                  <c:v>1934</c:v>
                </c:pt>
                <c:pt idx="4035">
                  <c:v>1935</c:v>
                </c:pt>
                <c:pt idx="4036">
                  <c:v>1936</c:v>
                </c:pt>
                <c:pt idx="4037">
                  <c:v>1937</c:v>
                </c:pt>
                <c:pt idx="4038">
                  <c:v>1938</c:v>
                </c:pt>
                <c:pt idx="4039">
                  <c:v>1939</c:v>
                </c:pt>
                <c:pt idx="4040">
                  <c:v>1940</c:v>
                </c:pt>
                <c:pt idx="4041">
                  <c:v>1941</c:v>
                </c:pt>
                <c:pt idx="4042">
                  <c:v>1942</c:v>
                </c:pt>
                <c:pt idx="4043">
                  <c:v>1943</c:v>
                </c:pt>
                <c:pt idx="4044">
                  <c:v>1944</c:v>
                </c:pt>
                <c:pt idx="4045">
                  <c:v>1945</c:v>
                </c:pt>
                <c:pt idx="4046">
                  <c:v>1946</c:v>
                </c:pt>
                <c:pt idx="4047">
                  <c:v>1947</c:v>
                </c:pt>
                <c:pt idx="4048">
                  <c:v>1948</c:v>
                </c:pt>
                <c:pt idx="4049">
                  <c:v>1949</c:v>
                </c:pt>
                <c:pt idx="4050">
                  <c:v>1950</c:v>
                </c:pt>
                <c:pt idx="4051">
                  <c:v>1951</c:v>
                </c:pt>
                <c:pt idx="4052">
                  <c:v>1952</c:v>
                </c:pt>
                <c:pt idx="4053">
                  <c:v>1953</c:v>
                </c:pt>
                <c:pt idx="4054">
                  <c:v>1954</c:v>
                </c:pt>
                <c:pt idx="4055">
                  <c:v>1955</c:v>
                </c:pt>
                <c:pt idx="4056">
                  <c:v>1956</c:v>
                </c:pt>
                <c:pt idx="4057">
                  <c:v>1957</c:v>
                </c:pt>
                <c:pt idx="4058">
                  <c:v>1958</c:v>
                </c:pt>
                <c:pt idx="4059">
                  <c:v>1959</c:v>
                </c:pt>
                <c:pt idx="4060">
                  <c:v>1960</c:v>
                </c:pt>
                <c:pt idx="4061">
                  <c:v>1961</c:v>
                </c:pt>
                <c:pt idx="4062">
                  <c:v>1962</c:v>
                </c:pt>
                <c:pt idx="4063">
                  <c:v>1963</c:v>
                </c:pt>
                <c:pt idx="4064">
                  <c:v>1964</c:v>
                </c:pt>
                <c:pt idx="4065">
                  <c:v>1965</c:v>
                </c:pt>
                <c:pt idx="4066">
                  <c:v>1966</c:v>
                </c:pt>
                <c:pt idx="4067">
                  <c:v>1967</c:v>
                </c:pt>
                <c:pt idx="4068">
                  <c:v>1968</c:v>
                </c:pt>
                <c:pt idx="4069">
                  <c:v>1969</c:v>
                </c:pt>
                <c:pt idx="4070">
                  <c:v>1970</c:v>
                </c:pt>
                <c:pt idx="4071">
                  <c:v>1971</c:v>
                </c:pt>
                <c:pt idx="4072">
                  <c:v>1972</c:v>
                </c:pt>
                <c:pt idx="4073">
                  <c:v>1973</c:v>
                </c:pt>
                <c:pt idx="4074">
                  <c:v>1974</c:v>
                </c:pt>
                <c:pt idx="4075">
                  <c:v>1975</c:v>
                </c:pt>
                <c:pt idx="4076">
                  <c:v>1976</c:v>
                </c:pt>
                <c:pt idx="4077">
                  <c:v>1977</c:v>
                </c:pt>
                <c:pt idx="4078">
                  <c:v>1978</c:v>
                </c:pt>
                <c:pt idx="4079">
                  <c:v>1979</c:v>
                </c:pt>
                <c:pt idx="4080">
                  <c:v>1980</c:v>
                </c:pt>
                <c:pt idx="4081">
                  <c:v>1981</c:v>
                </c:pt>
                <c:pt idx="4082">
                  <c:v>1982</c:v>
                </c:pt>
                <c:pt idx="4083">
                  <c:v>1983</c:v>
                </c:pt>
                <c:pt idx="4084">
                  <c:v>1984</c:v>
                </c:pt>
                <c:pt idx="4085">
                  <c:v>1985</c:v>
                </c:pt>
                <c:pt idx="4086">
                  <c:v>1986</c:v>
                </c:pt>
                <c:pt idx="4087">
                  <c:v>1987</c:v>
                </c:pt>
                <c:pt idx="4088">
                  <c:v>1988</c:v>
                </c:pt>
                <c:pt idx="4089">
                  <c:v>1989</c:v>
                </c:pt>
                <c:pt idx="4090">
                  <c:v>1990</c:v>
                </c:pt>
                <c:pt idx="4091">
                  <c:v>1991</c:v>
                </c:pt>
                <c:pt idx="4092">
                  <c:v>1992</c:v>
                </c:pt>
                <c:pt idx="4093">
                  <c:v>1993</c:v>
                </c:pt>
                <c:pt idx="4094">
                  <c:v>1994</c:v>
                </c:pt>
                <c:pt idx="4095">
                  <c:v>1995</c:v>
                </c:pt>
                <c:pt idx="4096">
                  <c:v>1996</c:v>
                </c:pt>
                <c:pt idx="4097">
                  <c:v>1997</c:v>
                </c:pt>
                <c:pt idx="4098">
                  <c:v>1998</c:v>
                </c:pt>
                <c:pt idx="4099">
                  <c:v>1999</c:v>
                </c:pt>
                <c:pt idx="4100">
                  <c:v>2000</c:v>
                </c:pt>
                <c:pt idx="4101">
                  <c:v>2001</c:v>
                </c:pt>
                <c:pt idx="4102">
                  <c:v>2002</c:v>
                </c:pt>
                <c:pt idx="4103">
                  <c:v>2003</c:v>
                </c:pt>
                <c:pt idx="4104">
                  <c:v>2004</c:v>
                </c:pt>
                <c:pt idx="4105">
                  <c:v>2005</c:v>
                </c:pt>
                <c:pt idx="4106">
                  <c:v>2006</c:v>
                </c:pt>
                <c:pt idx="4107">
                  <c:v>2007</c:v>
                </c:pt>
                <c:pt idx="4108">
                  <c:v>2008</c:v>
                </c:pt>
                <c:pt idx="4109">
                  <c:v>2009</c:v>
                </c:pt>
                <c:pt idx="4110">
                  <c:v>2010</c:v>
                </c:pt>
                <c:pt idx="4111">
                  <c:v>2011</c:v>
                </c:pt>
                <c:pt idx="4112">
                  <c:v>2012</c:v>
                </c:pt>
                <c:pt idx="4113">
                  <c:v>2013</c:v>
                </c:pt>
                <c:pt idx="4114">
                  <c:v>2014</c:v>
                </c:pt>
                <c:pt idx="4115">
                  <c:v>2015</c:v>
                </c:pt>
                <c:pt idx="4116">
                  <c:v>2016</c:v>
                </c:pt>
                <c:pt idx="4117">
                  <c:v>2017</c:v>
                </c:pt>
                <c:pt idx="4118">
                  <c:v>2018</c:v>
                </c:pt>
                <c:pt idx="4119">
                  <c:v>2019</c:v>
                </c:pt>
                <c:pt idx="4120">
                  <c:v>2020</c:v>
                </c:pt>
                <c:pt idx="4121">
                  <c:v>2021</c:v>
                </c:pt>
                <c:pt idx="4122">
                  <c:v>2022</c:v>
                </c:pt>
                <c:pt idx="4123">
                  <c:v>2023</c:v>
                </c:pt>
                <c:pt idx="4124">
                  <c:v>2024</c:v>
                </c:pt>
                <c:pt idx="4125">
                  <c:v>2025</c:v>
                </c:pt>
                <c:pt idx="4126">
                  <c:v>2026</c:v>
                </c:pt>
                <c:pt idx="4127">
                  <c:v>2027</c:v>
                </c:pt>
                <c:pt idx="4128">
                  <c:v>2028</c:v>
                </c:pt>
                <c:pt idx="4129">
                  <c:v>2029</c:v>
                </c:pt>
                <c:pt idx="4130">
                  <c:v>2030</c:v>
                </c:pt>
                <c:pt idx="4131">
                  <c:v>2031</c:v>
                </c:pt>
                <c:pt idx="4132">
                  <c:v>2032</c:v>
                </c:pt>
                <c:pt idx="4133">
                  <c:v>2033</c:v>
                </c:pt>
                <c:pt idx="4134">
                  <c:v>2034</c:v>
                </c:pt>
                <c:pt idx="4135">
                  <c:v>2035</c:v>
                </c:pt>
                <c:pt idx="4136">
                  <c:v>2036</c:v>
                </c:pt>
                <c:pt idx="4137">
                  <c:v>2037</c:v>
                </c:pt>
                <c:pt idx="4138">
                  <c:v>2038</c:v>
                </c:pt>
                <c:pt idx="4139">
                  <c:v>2039</c:v>
                </c:pt>
                <c:pt idx="4140">
                  <c:v>2040</c:v>
                </c:pt>
                <c:pt idx="4141">
                  <c:v>2041</c:v>
                </c:pt>
                <c:pt idx="4142">
                  <c:v>2042</c:v>
                </c:pt>
                <c:pt idx="4143">
                  <c:v>2043</c:v>
                </c:pt>
                <c:pt idx="4144">
                  <c:v>2044</c:v>
                </c:pt>
                <c:pt idx="4145">
                  <c:v>2045</c:v>
                </c:pt>
                <c:pt idx="4146">
                  <c:v>2046</c:v>
                </c:pt>
                <c:pt idx="4147">
                  <c:v>2047</c:v>
                </c:pt>
                <c:pt idx="4148">
                  <c:v>2048</c:v>
                </c:pt>
                <c:pt idx="4149">
                  <c:v>2049</c:v>
                </c:pt>
                <c:pt idx="4150">
                  <c:v>2050</c:v>
                </c:pt>
                <c:pt idx="4151">
                  <c:v>2051</c:v>
                </c:pt>
                <c:pt idx="4152">
                  <c:v>2052</c:v>
                </c:pt>
                <c:pt idx="4153">
                  <c:v>2053</c:v>
                </c:pt>
                <c:pt idx="4154">
                  <c:v>2054</c:v>
                </c:pt>
                <c:pt idx="4155">
                  <c:v>2055</c:v>
                </c:pt>
                <c:pt idx="4156">
                  <c:v>2056</c:v>
                </c:pt>
                <c:pt idx="4157">
                  <c:v>2057</c:v>
                </c:pt>
                <c:pt idx="4158">
                  <c:v>2058</c:v>
                </c:pt>
                <c:pt idx="4159">
                  <c:v>2059</c:v>
                </c:pt>
                <c:pt idx="4160">
                  <c:v>2060</c:v>
                </c:pt>
                <c:pt idx="4161">
                  <c:v>2061</c:v>
                </c:pt>
                <c:pt idx="4162">
                  <c:v>2062</c:v>
                </c:pt>
                <c:pt idx="4163">
                  <c:v>2063</c:v>
                </c:pt>
                <c:pt idx="4164">
                  <c:v>2064</c:v>
                </c:pt>
                <c:pt idx="4165">
                  <c:v>2065</c:v>
                </c:pt>
                <c:pt idx="4166">
                  <c:v>2066</c:v>
                </c:pt>
                <c:pt idx="4167">
                  <c:v>2067</c:v>
                </c:pt>
                <c:pt idx="4168">
                  <c:v>2068</c:v>
                </c:pt>
                <c:pt idx="4169">
                  <c:v>2069</c:v>
                </c:pt>
                <c:pt idx="4170">
                  <c:v>2070</c:v>
                </c:pt>
                <c:pt idx="4171">
                  <c:v>2071</c:v>
                </c:pt>
                <c:pt idx="4172">
                  <c:v>2072</c:v>
                </c:pt>
                <c:pt idx="4173">
                  <c:v>2073</c:v>
                </c:pt>
                <c:pt idx="4174">
                  <c:v>2074</c:v>
                </c:pt>
                <c:pt idx="4175">
                  <c:v>2075</c:v>
                </c:pt>
                <c:pt idx="4176">
                  <c:v>2076</c:v>
                </c:pt>
                <c:pt idx="4177">
                  <c:v>2077</c:v>
                </c:pt>
                <c:pt idx="4178">
                  <c:v>2078</c:v>
                </c:pt>
                <c:pt idx="4179">
                  <c:v>2079</c:v>
                </c:pt>
                <c:pt idx="4180">
                  <c:v>2080</c:v>
                </c:pt>
                <c:pt idx="4181">
                  <c:v>2081</c:v>
                </c:pt>
                <c:pt idx="4182">
                  <c:v>2082</c:v>
                </c:pt>
                <c:pt idx="4183">
                  <c:v>2083</c:v>
                </c:pt>
                <c:pt idx="4184">
                  <c:v>2084</c:v>
                </c:pt>
                <c:pt idx="4185">
                  <c:v>2085</c:v>
                </c:pt>
                <c:pt idx="4186">
                  <c:v>2086</c:v>
                </c:pt>
                <c:pt idx="4187">
                  <c:v>2087</c:v>
                </c:pt>
                <c:pt idx="4188">
                  <c:v>2088</c:v>
                </c:pt>
                <c:pt idx="4189">
                  <c:v>2089</c:v>
                </c:pt>
                <c:pt idx="4190">
                  <c:v>2090</c:v>
                </c:pt>
                <c:pt idx="4191">
                  <c:v>2091</c:v>
                </c:pt>
                <c:pt idx="4192">
                  <c:v>2092</c:v>
                </c:pt>
                <c:pt idx="4193">
                  <c:v>2093</c:v>
                </c:pt>
                <c:pt idx="4194">
                  <c:v>2094</c:v>
                </c:pt>
                <c:pt idx="4195">
                  <c:v>2095</c:v>
                </c:pt>
                <c:pt idx="4196">
                  <c:v>2096</c:v>
                </c:pt>
                <c:pt idx="4197">
                  <c:v>2097</c:v>
                </c:pt>
                <c:pt idx="4198">
                  <c:v>2098</c:v>
                </c:pt>
                <c:pt idx="4199">
                  <c:v>2099</c:v>
                </c:pt>
                <c:pt idx="4200">
                  <c:v>2100</c:v>
                </c:pt>
              </c:numCache>
            </c:numRef>
          </c:xVal>
          <c:yVal>
            <c:numRef>
              <c:f>'50 with frame'!$B$1:$B$4201</c:f>
              <c:numCache>
                <c:formatCode>General</c:formatCode>
                <c:ptCount val="4201"/>
                <c:pt idx="0">
                  <c:v>-3.7353349599480698E-5</c:v>
                </c:pt>
                <c:pt idx="1">
                  <c:v>-3.7349388094591699E-5</c:v>
                </c:pt>
                <c:pt idx="2">
                  <c:v>-3.7345418956267698E-5</c:v>
                </c:pt>
                <c:pt idx="3">
                  <c:v>-3.7341442143710398E-5</c:v>
                </c:pt>
                <c:pt idx="4">
                  <c:v>-3.7337457639269903E-5</c:v>
                </c:pt>
                <c:pt idx="5">
                  <c:v>-3.7333465437249001E-5</c:v>
                </c:pt>
                <c:pt idx="6">
                  <c:v>-3.7329465496037402E-5</c:v>
                </c:pt>
                <c:pt idx="7">
                  <c:v>-3.7325457840486497E-5</c:v>
                </c:pt>
                <c:pt idx="8">
                  <c:v>-3.7321442416503603E-5</c:v>
                </c:pt>
                <c:pt idx="9">
                  <c:v>-3.7317419209569302E-5</c:v>
                </c:pt>
                <c:pt idx="10">
                  <c:v>-3.7313388225418603E-5</c:v>
                </c:pt>
                <c:pt idx="11">
                  <c:v>-3.7309349434960803E-5</c:v>
                </c:pt>
                <c:pt idx="12">
                  <c:v>-3.7305302798057498E-5</c:v>
                </c:pt>
                <c:pt idx="13">
                  <c:v>-3.7301248332209099E-5</c:v>
                </c:pt>
                <c:pt idx="14">
                  <c:v>-3.7297185984410197E-5</c:v>
                </c:pt>
                <c:pt idx="15">
                  <c:v>-3.72931157729772E-5</c:v>
                </c:pt>
                <c:pt idx="16">
                  <c:v>-3.7289037652103198E-5</c:v>
                </c:pt>
                <c:pt idx="17">
                  <c:v>-3.7284951606447698E-5</c:v>
                </c:pt>
                <c:pt idx="18">
                  <c:v>-3.7280857637706603E-5</c:v>
                </c:pt>
                <c:pt idx="19">
                  <c:v>-3.72767557101585E-5</c:v>
                </c:pt>
                <c:pt idx="20">
                  <c:v>-3.7272645801016103E-5</c:v>
                </c:pt>
                <c:pt idx="21">
                  <c:v>-3.7268527891508599E-5</c:v>
                </c:pt>
                <c:pt idx="22">
                  <c:v>-3.7264401990860502E-5</c:v>
                </c:pt>
                <c:pt idx="23">
                  <c:v>-3.7260268068651098E-5</c:v>
                </c:pt>
                <c:pt idx="24">
                  <c:v>-3.7256126077171303E-5</c:v>
                </c:pt>
                <c:pt idx="25">
                  <c:v>-3.7251976024086198E-5</c:v>
                </c:pt>
                <c:pt idx="26">
                  <c:v>-3.72478178945209E-5</c:v>
                </c:pt>
                <c:pt idx="27">
                  <c:v>-3.7243651656495803E-5</c:v>
                </c:pt>
                <c:pt idx="28">
                  <c:v>-3.7239477296787299E-5</c:v>
                </c:pt>
                <c:pt idx="29">
                  <c:v>-3.7235294801559898E-5</c:v>
                </c:pt>
                <c:pt idx="30">
                  <c:v>-3.7231104149547002E-5</c:v>
                </c:pt>
                <c:pt idx="31">
                  <c:v>-3.7226905314681903E-5</c:v>
                </c:pt>
                <c:pt idx="32">
                  <c:v>-3.7222698282511102E-5</c:v>
                </c:pt>
                <c:pt idx="33">
                  <c:v>-3.7218483033294998E-5</c:v>
                </c:pt>
                <c:pt idx="34">
                  <c:v>-3.7214259557281599E-5</c:v>
                </c:pt>
                <c:pt idx="35">
                  <c:v>-3.7210027814087199E-5</c:v>
                </c:pt>
                <c:pt idx="36">
                  <c:v>-3.7205787813124599E-5</c:v>
                </c:pt>
                <c:pt idx="37">
                  <c:v>-3.7201539507515199E-5</c:v>
                </c:pt>
                <c:pt idx="38">
                  <c:v>-3.7197282877825103E-5</c:v>
                </c:pt>
                <c:pt idx="39">
                  <c:v>-3.7193017948737299E-5</c:v>
                </c:pt>
                <c:pt idx="40">
                  <c:v>-3.71887446616726E-5</c:v>
                </c:pt>
                <c:pt idx="41">
                  <c:v>-3.71844629970082E-5</c:v>
                </c:pt>
                <c:pt idx="42">
                  <c:v>-3.71801729323991E-5</c:v>
                </c:pt>
                <c:pt idx="43">
                  <c:v>-3.71758744757937E-5</c:v>
                </c:pt>
                <c:pt idx="44">
                  <c:v>-3.7171567584693303E-5</c:v>
                </c:pt>
                <c:pt idx="45">
                  <c:v>-3.7167252255634497E-5</c:v>
                </c:pt>
                <c:pt idx="46">
                  <c:v>-3.7162928456907901E-5</c:v>
                </c:pt>
                <c:pt idx="47">
                  <c:v>-3.7158596168842299E-5</c:v>
                </c:pt>
                <c:pt idx="48">
                  <c:v>-3.7154255373623802E-5</c:v>
                </c:pt>
                <c:pt idx="49">
                  <c:v>-3.7149906065538203E-5</c:v>
                </c:pt>
                <c:pt idx="50">
                  <c:v>-3.7145548198375797E-5</c:v>
                </c:pt>
                <c:pt idx="51">
                  <c:v>-3.7141181764129602E-5</c:v>
                </c:pt>
                <c:pt idx="52">
                  <c:v>-3.71368067560036E-5</c:v>
                </c:pt>
                <c:pt idx="53">
                  <c:v>-3.7132423140763398E-5</c:v>
                </c:pt>
                <c:pt idx="54">
                  <c:v>-3.7128030883918599E-5</c:v>
                </c:pt>
                <c:pt idx="55">
                  <c:v>-3.7123630000550599E-5</c:v>
                </c:pt>
                <c:pt idx="56">
                  <c:v>-3.7119220442591103E-5</c:v>
                </c:pt>
                <c:pt idx="57">
                  <c:v>-3.7114802214133302E-5</c:v>
                </c:pt>
                <c:pt idx="58">
                  <c:v>-3.7110375265268501E-5</c:v>
                </c:pt>
                <c:pt idx="59">
                  <c:v>-3.71059395828596E-5</c:v>
                </c:pt>
                <c:pt idx="60">
                  <c:v>-3.7101495170452997E-5</c:v>
                </c:pt>
                <c:pt idx="61">
                  <c:v>-3.7097041988508001E-5</c:v>
                </c:pt>
                <c:pt idx="62">
                  <c:v>-3.7092580012965299E-5</c:v>
                </c:pt>
                <c:pt idx="63">
                  <c:v>-3.70881092465558E-5</c:v>
                </c:pt>
                <c:pt idx="64">
                  <c:v>-3.7083629642543701E-5</c:v>
                </c:pt>
                <c:pt idx="65">
                  <c:v>-3.7079141172547097E-5</c:v>
                </c:pt>
                <c:pt idx="66">
                  <c:v>-3.7074643856390103E-5</c:v>
                </c:pt>
                <c:pt idx="67">
                  <c:v>-3.7070137658850101E-5</c:v>
                </c:pt>
                <c:pt idx="68">
                  <c:v>-3.7065622516911702E-5</c:v>
                </c:pt>
                <c:pt idx="69">
                  <c:v>-3.7061098478837203E-5</c:v>
                </c:pt>
                <c:pt idx="70">
                  <c:v>-3.7056565451993299E-5</c:v>
                </c:pt>
                <c:pt idx="71">
                  <c:v>-3.7052023489456897E-5</c:v>
                </c:pt>
                <c:pt idx="72">
                  <c:v>-3.70474725120998E-5</c:v>
                </c:pt>
                <c:pt idx="73">
                  <c:v>-3.7042912532222599E-5</c:v>
                </c:pt>
                <c:pt idx="74">
                  <c:v>-3.7038343503322297E-5</c:v>
                </c:pt>
                <c:pt idx="75">
                  <c:v>-3.7033765428844103E-5</c:v>
                </c:pt>
                <c:pt idx="76">
                  <c:v>-3.7029178267903803E-5</c:v>
                </c:pt>
                <c:pt idx="77">
                  <c:v>-3.7024582010245001E-5</c:v>
                </c:pt>
                <c:pt idx="78">
                  <c:v>-3.70199766402623E-5</c:v>
                </c:pt>
                <c:pt idx="79">
                  <c:v>-3.7015362130529899E-5</c:v>
                </c:pt>
                <c:pt idx="80">
                  <c:v>-3.7010738437137297E-5</c:v>
                </c:pt>
                <c:pt idx="81">
                  <c:v>-3.7006105568688703E-5</c:v>
                </c:pt>
                <c:pt idx="82">
                  <c:v>-3.70014635042927E-5</c:v>
                </c:pt>
                <c:pt idx="83">
                  <c:v>-3.6996812213553002E-5</c:v>
                </c:pt>
                <c:pt idx="84">
                  <c:v>-3.6992151653066997E-5</c:v>
                </c:pt>
                <c:pt idx="85">
                  <c:v>-3.6987481836580797E-5</c:v>
                </c:pt>
                <c:pt idx="86">
                  <c:v>-3.6982802743490101E-5</c:v>
                </c:pt>
                <c:pt idx="87">
                  <c:v>-3.6978114301768101E-5</c:v>
                </c:pt>
                <c:pt idx="88">
                  <c:v>-3.6973416538525297E-5</c:v>
                </c:pt>
                <c:pt idx="89">
                  <c:v>-3.6968709421449898E-5</c:v>
                </c:pt>
                <c:pt idx="90">
                  <c:v>-3.69639929277944E-5</c:v>
                </c:pt>
                <c:pt idx="91">
                  <c:v>-3.6959267012386502E-5</c:v>
                </c:pt>
                <c:pt idx="92">
                  <c:v>-3.6954531687868699E-5</c:v>
                </c:pt>
                <c:pt idx="93">
                  <c:v>-3.6949786926157702E-5</c:v>
                </c:pt>
                <c:pt idx="94">
                  <c:v>-3.6945032694993197E-5</c:v>
                </c:pt>
                <c:pt idx="95">
                  <c:v>-3.6940268967811303E-5</c:v>
                </c:pt>
                <c:pt idx="96">
                  <c:v>-3.6935495721153801E-5</c:v>
                </c:pt>
                <c:pt idx="97">
                  <c:v>-3.6930712955021403E-5</c:v>
                </c:pt>
                <c:pt idx="98">
                  <c:v>-3.6925920609099298E-5</c:v>
                </c:pt>
                <c:pt idx="99">
                  <c:v>-3.6921118704806002E-5</c:v>
                </c:pt>
                <c:pt idx="100">
                  <c:v>-3.6916307193475E-5</c:v>
                </c:pt>
                <c:pt idx="101">
                  <c:v>-3.6911486048151901E-5</c:v>
                </c:pt>
                <c:pt idx="102">
                  <c:v>-3.6906655263661997E-5</c:v>
                </c:pt>
                <c:pt idx="103">
                  <c:v>-3.6901814823499002E-5</c:v>
                </c:pt>
                <c:pt idx="104">
                  <c:v>-3.6896964673668902E-5</c:v>
                </c:pt>
                <c:pt idx="105">
                  <c:v>-3.6892104807106501E-5</c:v>
                </c:pt>
                <c:pt idx="106">
                  <c:v>-3.6887235198565201E-5</c:v>
                </c:pt>
                <c:pt idx="107">
                  <c:v>-3.6882355855215402E-5</c:v>
                </c:pt>
                <c:pt idx="108">
                  <c:v>-3.6877466711004702E-5</c:v>
                </c:pt>
                <c:pt idx="109">
                  <c:v>-3.6872567737100803E-5</c:v>
                </c:pt>
                <c:pt idx="110">
                  <c:v>-3.6867658962821597E-5</c:v>
                </c:pt>
                <c:pt idx="111">
                  <c:v>-3.68627403278313E-5</c:v>
                </c:pt>
                <c:pt idx="112">
                  <c:v>-3.68578118178916E-5</c:v>
                </c:pt>
                <c:pt idx="113">
                  <c:v>-3.6852873406925199E-5</c:v>
                </c:pt>
                <c:pt idx="114">
                  <c:v>-3.6847925067719801E-5</c:v>
                </c:pt>
                <c:pt idx="115">
                  <c:v>-3.6842966790232097E-5</c:v>
                </c:pt>
                <c:pt idx="116">
                  <c:v>-3.6837998545476597E-5</c:v>
                </c:pt>
                <c:pt idx="117">
                  <c:v>-3.68330203036363E-5</c:v>
                </c:pt>
                <c:pt idx="118">
                  <c:v>-3.6828032050130603E-5</c:v>
                </c:pt>
                <c:pt idx="119">
                  <c:v>-3.6823033751894403E-5</c:v>
                </c:pt>
                <c:pt idx="120">
                  <c:v>-3.6818025380671E-5</c:v>
                </c:pt>
                <c:pt idx="121">
                  <c:v>-3.68130069300974E-5</c:v>
                </c:pt>
                <c:pt idx="122">
                  <c:v>-3.6807978371543003E-5</c:v>
                </c:pt>
                <c:pt idx="123">
                  <c:v>-3.6802939665614502E-5</c:v>
                </c:pt>
                <c:pt idx="124">
                  <c:v>-3.6797890817106102E-5</c:v>
                </c:pt>
                <c:pt idx="125">
                  <c:v>-3.6792831777297202E-5</c:v>
                </c:pt>
                <c:pt idx="126">
                  <c:v>-3.6787762532291797E-5</c:v>
                </c:pt>
                <c:pt idx="127">
                  <c:v>-3.6782683053011797E-5</c:v>
                </c:pt>
                <c:pt idx="128">
                  <c:v>-3.6777593316703999E-5</c:v>
                </c:pt>
                <c:pt idx="129">
                  <c:v>-3.6772493304807701E-5</c:v>
                </c:pt>
                <c:pt idx="130">
                  <c:v>-3.6767382988301502E-5</c:v>
                </c:pt>
                <c:pt idx="131">
                  <c:v>-3.67622623361199E-5</c:v>
                </c:pt>
                <c:pt idx="132">
                  <c:v>-3.67571313383055E-5</c:v>
                </c:pt>
                <c:pt idx="133">
                  <c:v>-3.6751989962487102E-5</c:v>
                </c:pt>
                <c:pt idx="134">
                  <c:v>-3.6746838186107202E-5</c:v>
                </c:pt>
                <c:pt idx="135">
                  <c:v>-3.6741675976852597E-5</c:v>
                </c:pt>
                <c:pt idx="136">
                  <c:v>-3.6736503333002897E-5</c:v>
                </c:pt>
                <c:pt idx="137">
                  <c:v>-3.6731320198242803E-5</c:v>
                </c:pt>
                <c:pt idx="138">
                  <c:v>-3.6726126563227597E-5</c:v>
                </c:pt>
                <c:pt idx="139">
                  <c:v>-3.6720922406077898E-5</c:v>
                </c:pt>
                <c:pt idx="140">
                  <c:v>-3.6715707693958899E-5</c:v>
                </c:pt>
                <c:pt idx="141">
                  <c:v>-3.6710482420075702E-5</c:v>
                </c:pt>
                <c:pt idx="142">
                  <c:v>-3.67052465393649E-5</c:v>
                </c:pt>
                <c:pt idx="143">
                  <c:v>-3.6700000029370099E-5</c:v>
                </c:pt>
                <c:pt idx="144">
                  <c:v>-3.6694742872918899E-5</c:v>
                </c:pt>
                <c:pt idx="145">
                  <c:v>-3.6689475046200301E-5</c:v>
                </c:pt>
                <c:pt idx="146">
                  <c:v>-3.6684196509986997E-5</c:v>
                </c:pt>
                <c:pt idx="147">
                  <c:v>-3.6678907251227097E-5</c:v>
                </c:pt>
                <c:pt idx="148">
                  <c:v>-3.6673607235127103E-5</c:v>
                </c:pt>
                <c:pt idx="149">
                  <c:v>-3.6668296448672802E-5</c:v>
                </c:pt>
                <c:pt idx="150">
                  <c:v>-3.66629748509714E-5</c:v>
                </c:pt>
                <c:pt idx="151">
                  <c:v>-3.6657642441580401E-5</c:v>
                </c:pt>
                <c:pt idx="152">
                  <c:v>-3.66522991635624E-5</c:v>
                </c:pt>
                <c:pt idx="153">
                  <c:v>-3.6646945002059401E-5</c:v>
                </c:pt>
                <c:pt idx="154">
                  <c:v>-3.6641579940717597E-5</c:v>
                </c:pt>
                <c:pt idx="155">
                  <c:v>-3.6636203948471297E-5</c:v>
                </c:pt>
                <c:pt idx="156">
                  <c:v>-3.6630817008888901E-5</c:v>
                </c:pt>
                <c:pt idx="157">
                  <c:v>-3.6625419071375803E-5</c:v>
                </c:pt>
                <c:pt idx="158">
                  <c:v>-3.6620010132468803E-5</c:v>
                </c:pt>
                <c:pt idx="159">
                  <c:v>-3.6614590157972701E-5</c:v>
                </c:pt>
                <c:pt idx="160">
                  <c:v>-3.6609159122899801E-5</c:v>
                </c:pt>
                <c:pt idx="161">
                  <c:v>-3.6603716986878602E-5</c:v>
                </c:pt>
                <c:pt idx="162">
                  <c:v>-3.6598263731958497E-5</c:v>
                </c:pt>
                <c:pt idx="163">
                  <c:v>-3.6592799359110403E-5</c:v>
                </c:pt>
                <c:pt idx="164">
                  <c:v>-3.6587323810426701E-5</c:v>
                </c:pt>
                <c:pt idx="165">
                  <c:v>-3.6581837061761703E-5</c:v>
                </c:pt>
                <c:pt idx="166">
                  <c:v>-3.6576339098156201E-5</c:v>
                </c:pt>
                <c:pt idx="167">
                  <c:v>-3.6570829884767498E-5</c:v>
                </c:pt>
                <c:pt idx="168">
                  <c:v>-3.6565309399122702E-5</c:v>
                </c:pt>
                <c:pt idx="169">
                  <c:v>-3.6559777597667097E-5</c:v>
                </c:pt>
                <c:pt idx="170">
                  <c:v>-3.6554234492495797E-5</c:v>
                </c:pt>
                <c:pt idx="171">
                  <c:v>-3.6548680020269298E-5</c:v>
                </c:pt>
                <c:pt idx="172">
                  <c:v>-3.6543114157969501E-5</c:v>
                </c:pt>
                <c:pt idx="173">
                  <c:v>-3.6537536908829698E-5</c:v>
                </c:pt>
                <c:pt idx="174">
                  <c:v>-3.65319482123442E-5</c:v>
                </c:pt>
                <c:pt idx="175">
                  <c:v>-3.6526348040569003E-5</c:v>
                </c:pt>
                <c:pt idx="176">
                  <c:v>-3.6520736388050299E-5</c:v>
                </c:pt>
                <c:pt idx="177">
                  <c:v>-3.6515113220384902E-5</c:v>
                </c:pt>
                <c:pt idx="178">
                  <c:v>-3.6509478503057102E-5</c:v>
                </c:pt>
                <c:pt idx="179">
                  <c:v>-3.6503832217996501E-5</c:v>
                </c:pt>
                <c:pt idx="180">
                  <c:v>-3.6498174336083603E-5</c:v>
                </c:pt>
                <c:pt idx="181">
                  <c:v>-3.6492504802616201E-5</c:v>
                </c:pt>
                <c:pt idx="182">
                  <c:v>-3.6486823630916198E-5</c:v>
                </c:pt>
                <c:pt idx="183">
                  <c:v>-3.6481130770846698E-5</c:v>
                </c:pt>
                <c:pt idx="184">
                  <c:v>-3.6475426205973101E-5</c:v>
                </c:pt>
                <c:pt idx="185">
                  <c:v>-3.6469709903028803E-5</c:v>
                </c:pt>
                <c:pt idx="186">
                  <c:v>-3.6463981823245101E-5</c:v>
                </c:pt>
                <c:pt idx="187">
                  <c:v>-3.6458241953704897E-5</c:v>
                </c:pt>
                <c:pt idx="188">
                  <c:v>-3.6452490249559199E-5</c:v>
                </c:pt>
                <c:pt idx="189">
                  <c:v>-3.6446726703743198E-5</c:v>
                </c:pt>
                <c:pt idx="190">
                  <c:v>-3.64409512704087E-5</c:v>
                </c:pt>
                <c:pt idx="191">
                  <c:v>-3.6435163934697502E-5</c:v>
                </c:pt>
                <c:pt idx="192">
                  <c:v>-3.6429364665121897E-5</c:v>
                </c:pt>
                <c:pt idx="193">
                  <c:v>-3.64235534191761E-5</c:v>
                </c:pt>
                <c:pt idx="194">
                  <c:v>-3.6417730184869302E-5</c:v>
                </c:pt>
                <c:pt idx="195">
                  <c:v>-3.6411894931920102E-5</c:v>
                </c:pt>
                <c:pt idx="196">
                  <c:v>-3.6406047620362498E-5</c:v>
                </c:pt>
                <c:pt idx="197">
                  <c:v>-3.6400188226327202E-5</c:v>
                </c:pt>
                <c:pt idx="198">
                  <c:v>-3.6394316729844803E-5</c:v>
                </c:pt>
                <c:pt idx="199">
                  <c:v>-3.6388433086901998E-5</c:v>
                </c:pt>
                <c:pt idx="200">
                  <c:v>-3.6382537274725298E-5</c:v>
                </c:pt>
                <c:pt idx="201">
                  <c:v>-3.6376629278402402E-5</c:v>
                </c:pt>
                <c:pt idx="202">
                  <c:v>-3.6370709050037603E-5</c:v>
                </c:pt>
                <c:pt idx="203">
                  <c:v>-3.6364776568139098E-5</c:v>
                </c:pt>
                <c:pt idx="204">
                  <c:v>-3.6358831800126397E-5</c:v>
                </c:pt>
                <c:pt idx="205">
                  <c:v>-3.6352874721618001E-5</c:v>
                </c:pt>
                <c:pt idx="206">
                  <c:v>-3.6346905293811101E-5</c:v>
                </c:pt>
                <c:pt idx="207">
                  <c:v>-3.6340923492551E-5</c:v>
                </c:pt>
                <c:pt idx="208">
                  <c:v>-3.6334929288691999E-5</c:v>
                </c:pt>
                <c:pt idx="209">
                  <c:v>-3.6328922656859797E-5</c:v>
                </c:pt>
                <c:pt idx="210">
                  <c:v>-3.6322903572576802E-5</c:v>
                </c:pt>
                <c:pt idx="211">
                  <c:v>-3.6316871976373203E-5</c:v>
                </c:pt>
                <c:pt idx="212">
                  <c:v>-3.6310827885398598E-5</c:v>
                </c:pt>
                <c:pt idx="213">
                  <c:v>-3.6304771212625997E-5</c:v>
                </c:pt>
                <c:pt idx="214">
                  <c:v>-3.6298701976658297E-5</c:v>
                </c:pt>
                <c:pt idx="215">
                  <c:v>-3.62926201234279E-5</c:v>
                </c:pt>
                <c:pt idx="216">
                  <c:v>-3.6286525621769299E-5</c:v>
                </c:pt>
                <c:pt idx="217">
                  <c:v>-3.6280418455170198E-5</c:v>
                </c:pt>
                <c:pt idx="218">
                  <c:v>-3.6274298586449103E-5</c:v>
                </c:pt>
                <c:pt idx="219">
                  <c:v>-3.62681659747359E-5</c:v>
                </c:pt>
                <c:pt idx="220">
                  <c:v>-3.6262020614659102E-5</c:v>
                </c:pt>
                <c:pt idx="221">
                  <c:v>-3.6255862449771299E-5</c:v>
                </c:pt>
                <c:pt idx="222">
                  <c:v>-3.62496914669908E-5</c:v>
                </c:pt>
                <c:pt idx="223">
                  <c:v>-3.6243507624057303E-5</c:v>
                </c:pt>
                <c:pt idx="224">
                  <c:v>-3.62373108800953E-5</c:v>
                </c:pt>
                <c:pt idx="225">
                  <c:v>-3.6231101221185302E-5</c:v>
                </c:pt>
                <c:pt idx="226">
                  <c:v>-3.6224878636850902E-5</c:v>
                </c:pt>
                <c:pt idx="227">
                  <c:v>-3.6218643047544803E-5</c:v>
                </c:pt>
                <c:pt idx="228">
                  <c:v>-3.6212394461752099E-5</c:v>
                </c:pt>
                <c:pt idx="229">
                  <c:v>-3.6206132833274997E-5</c:v>
                </c:pt>
                <c:pt idx="230">
                  <c:v>-3.6199858122760597E-5</c:v>
                </c:pt>
                <c:pt idx="231">
                  <c:v>-3.6193570316771698E-5</c:v>
                </c:pt>
                <c:pt idx="232">
                  <c:v>-3.6187269370483097E-5</c:v>
                </c:pt>
                <c:pt idx="233">
                  <c:v>-3.6180955241453899E-5</c:v>
                </c:pt>
                <c:pt idx="234">
                  <c:v>-3.6174627934211602E-5</c:v>
                </c:pt>
                <c:pt idx="235">
                  <c:v>-3.6168287379687101E-5</c:v>
                </c:pt>
                <c:pt idx="236">
                  <c:v>-3.6161933578079997E-5</c:v>
                </c:pt>
                <c:pt idx="237">
                  <c:v>-3.6155566466951202E-5</c:v>
                </c:pt>
                <c:pt idx="238">
                  <c:v>-3.6149186037481402E-5</c:v>
                </c:pt>
                <c:pt idx="239">
                  <c:v>-3.6142792244701002E-5</c:v>
                </c:pt>
                <c:pt idx="240">
                  <c:v>-3.6136385061637599E-5</c:v>
                </c:pt>
                <c:pt idx="241">
                  <c:v>-3.6129964441993802E-5</c:v>
                </c:pt>
                <c:pt idx="242">
                  <c:v>-3.6123530383365102E-5</c:v>
                </c:pt>
                <c:pt idx="243">
                  <c:v>-3.6117082828810203E-5</c:v>
                </c:pt>
                <c:pt idx="244">
                  <c:v>-3.6110621763997003E-5</c:v>
                </c:pt>
                <c:pt idx="245">
                  <c:v>-3.6104147134300801E-5</c:v>
                </c:pt>
                <c:pt idx="246">
                  <c:v>-3.6097658910258797E-5</c:v>
                </c:pt>
                <c:pt idx="247">
                  <c:v>-3.6091157084720303E-5</c:v>
                </c:pt>
                <c:pt idx="248">
                  <c:v>-3.6084641602022401E-5</c:v>
                </c:pt>
                <c:pt idx="249">
                  <c:v>-3.6078112430612301E-5</c:v>
                </c:pt>
                <c:pt idx="250">
                  <c:v>-3.6071569549144E-5</c:v>
                </c:pt>
                <c:pt idx="251">
                  <c:v>-3.6065012902388001E-5</c:v>
                </c:pt>
                <c:pt idx="252">
                  <c:v>-3.60584424899116E-5</c:v>
                </c:pt>
                <c:pt idx="253">
                  <c:v>-3.60518582609159E-5</c:v>
                </c:pt>
                <c:pt idx="254">
                  <c:v>-3.6045260156192702E-5</c:v>
                </c:pt>
                <c:pt idx="255">
                  <c:v>-3.6038648188596997E-5</c:v>
                </c:pt>
                <c:pt idx="256">
                  <c:v>-3.60320222990158E-5</c:v>
                </c:pt>
                <c:pt idx="257">
                  <c:v>-3.6025382467573998E-5</c:v>
                </c:pt>
                <c:pt idx="258">
                  <c:v>-3.6018728634252102E-5</c:v>
                </c:pt>
                <c:pt idx="259">
                  <c:v>-3.6012060802400698E-5</c:v>
                </c:pt>
                <c:pt idx="260">
                  <c:v>-3.6005378908158598E-5</c:v>
                </c:pt>
                <c:pt idx="261">
                  <c:v>-3.5998682922938303E-5</c:v>
                </c:pt>
                <c:pt idx="262">
                  <c:v>-3.5991972828017397E-5</c:v>
                </c:pt>
                <c:pt idx="263">
                  <c:v>-3.5985248573881702E-5</c:v>
                </c:pt>
                <c:pt idx="264">
                  <c:v>-3.5978510144963999E-5</c:v>
                </c:pt>
                <c:pt idx="265">
                  <c:v>-3.5971757478128099E-5</c:v>
                </c:pt>
                <c:pt idx="266">
                  <c:v>-3.5964990562073803E-5</c:v>
                </c:pt>
                <c:pt idx="267">
                  <c:v>-3.5958209352669298E-5</c:v>
                </c:pt>
                <c:pt idx="268">
                  <c:v>-3.5951413822684299E-5</c:v>
                </c:pt>
                <c:pt idx="269">
                  <c:v>-3.5944603929891197E-5</c:v>
                </c:pt>
                <c:pt idx="270">
                  <c:v>-3.5937779632104601E-5</c:v>
                </c:pt>
                <c:pt idx="271">
                  <c:v>-3.59309409198257E-5</c:v>
                </c:pt>
                <c:pt idx="272">
                  <c:v>-3.5924087746773698E-5</c:v>
                </c:pt>
                <c:pt idx="273">
                  <c:v>-3.5917220057434997E-5</c:v>
                </c:pt>
                <c:pt idx="274">
                  <c:v>-3.59103378482442E-5</c:v>
                </c:pt>
                <c:pt idx="275">
                  <c:v>-3.5903441062574699E-5</c:v>
                </c:pt>
                <c:pt idx="276">
                  <c:v>-3.5896529672485698E-5</c:v>
                </c:pt>
                <c:pt idx="277">
                  <c:v>-3.58896036443058E-5</c:v>
                </c:pt>
                <c:pt idx="278">
                  <c:v>-3.5882662935726801E-5</c:v>
                </c:pt>
                <c:pt idx="279">
                  <c:v>-3.5875707522789303E-5</c:v>
                </c:pt>
                <c:pt idx="280">
                  <c:v>-3.58687373719796E-5</c:v>
                </c:pt>
                <c:pt idx="281">
                  <c:v>-3.5861752430051101E-5</c:v>
                </c:pt>
                <c:pt idx="282">
                  <c:v>-3.58547526613764E-5</c:v>
                </c:pt>
                <c:pt idx="283">
                  <c:v>-3.5847738058867797E-5</c:v>
                </c:pt>
                <c:pt idx="284">
                  <c:v>-3.5840708549978099E-5</c:v>
                </c:pt>
                <c:pt idx="285">
                  <c:v>-3.5833664131950803E-5</c:v>
                </c:pt>
                <c:pt idx="286">
                  <c:v>-3.5826604734646303E-5</c:v>
                </c:pt>
                <c:pt idx="287">
                  <c:v>-3.5819530357257098E-5</c:v>
                </c:pt>
                <c:pt idx="288">
                  <c:v>-3.58124409320783E-5</c:v>
                </c:pt>
                <c:pt idx="289">
                  <c:v>-3.5805336447028502E-5</c:v>
                </c:pt>
                <c:pt idx="290">
                  <c:v>-3.5798216853573203E-5</c:v>
                </c:pt>
                <c:pt idx="291">
                  <c:v>-3.5791082113503202E-5</c:v>
                </c:pt>
                <c:pt idx="292">
                  <c:v>-3.57839322044872E-5</c:v>
                </c:pt>
                <c:pt idx="293">
                  <c:v>-3.5776767072356999E-5</c:v>
                </c:pt>
                <c:pt idx="294">
                  <c:v>-3.5769586679939102E-5</c:v>
                </c:pt>
                <c:pt idx="295">
                  <c:v>-3.5762390993977098E-5</c:v>
                </c:pt>
                <c:pt idx="296">
                  <c:v>-3.5755179999383202E-5</c:v>
                </c:pt>
                <c:pt idx="297">
                  <c:v>-3.5747953624516798E-5</c:v>
                </c:pt>
                <c:pt idx="298">
                  <c:v>-3.5740711864319397E-5</c:v>
                </c:pt>
                <c:pt idx="299">
                  <c:v>-3.5733454655840298E-5</c:v>
                </c:pt>
                <c:pt idx="300">
                  <c:v>-3.5726181966407101E-5</c:v>
                </c:pt>
                <c:pt idx="301">
                  <c:v>-3.5718893760377399E-5</c:v>
                </c:pt>
                <c:pt idx="302">
                  <c:v>-3.5711590012037197E-5</c:v>
                </c:pt>
                <c:pt idx="303">
                  <c:v>-3.5704270683454799E-5</c:v>
                </c:pt>
                <c:pt idx="304">
                  <c:v>-3.5696935707959701E-5</c:v>
                </c:pt>
                <c:pt idx="305">
                  <c:v>-3.5689585067152898E-5</c:v>
                </c:pt>
                <c:pt idx="306">
                  <c:v>-3.5682218741506701E-5</c:v>
                </c:pt>
                <c:pt idx="307">
                  <c:v>-3.5674836669628698E-5</c:v>
                </c:pt>
                <c:pt idx="308">
                  <c:v>-3.56674388208924E-5</c:v>
                </c:pt>
                <c:pt idx="309">
                  <c:v>-3.5660025147981802E-5</c:v>
                </c:pt>
                <c:pt idx="310">
                  <c:v>-3.5652595625099003E-5</c:v>
                </c:pt>
                <c:pt idx="311">
                  <c:v>-3.5645150210695697E-5</c:v>
                </c:pt>
                <c:pt idx="312">
                  <c:v>-3.56376888645602E-5</c:v>
                </c:pt>
                <c:pt idx="313">
                  <c:v>-3.5630211555580098E-5</c:v>
                </c:pt>
                <c:pt idx="314">
                  <c:v>-3.56227182141906E-5</c:v>
                </c:pt>
                <c:pt idx="315">
                  <c:v>-3.5615208846126201E-5</c:v>
                </c:pt>
                <c:pt idx="316">
                  <c:v>-3.5607683374470299E-5</c:v>
                </c:pt>
                <c:pt idx="317">
                  <c:v>-3.56001417934315E-5</c:v>
                </c:pt>
                <c:pt idx="318">
                  <c:v>-3.55925840372055E-5</c:v>
                </c:pt>
                <c:pt idx="319">
                  <c:v>-3.55850100741288E-5</c:v>
                </c:pt>
                <c:pt idx="320">
                  <c:v>-3.5577419880331101E-5</c:v>
                </c:pt>
                <c:pt idx="321">
                  <c:v>-3.5569813387450897E-5</c:v>
                </c:pt>
                <c:pt idx="322">
                  <c:v>-3.5562190584028E-5</c:v>
                </c:pt>
                <c:pt idx="323">
                  <c:v>-3.55545514056747E-5</c:v>
                </c:pt>
                <c:pt idx="324">
                  <c:v>-3.5546895827041902E-5</c:v>
                </c:pt>
                <c:pt idx="325">
                  <c:v>-3.5539223819730802E-5</c:v>
                </c:pt>
                <c:pt idx="326">
                  <c:v>-3.55315353233647E-5</c:v>
                </c:pt>
                <c:pt idx="327">
                  <c:v>-3.5523830304855E-5</c:v>
                </c:pt>
                <c:pt idx="328">
                  <c:v>-3.5516108727699502E-5</c:v>
                </c:pt>
                <c:pt idx="329">
                  <c:v>-3.55083705557135E-5</c:v>
                </c:pt>
                <c:pt idx="330">
                  <c:v>-3.5500615724825898E-5</c:v>
                </c:pt>
                <c:pt idx="331">
                  <c:v>-3.5492844231034498E-5</c:v>
                </c:pt>
                <c:pt idx="332">
                  <c:v>-3.5485056004854098E-5</c:v>
                </c:pt>
                <c:pt idx="333">
                  <c:v>-3.5477251015651698E-5</c:v>
                </c:pt>
                <c:pt idx="334">
                  <c:v>-3.54694292197095E-5</c:v>
                </c:pt>
                <c:pt idx="335">
                  <c:v>-3.5461590581414601E-5</c:v>
                </c:pt>
                <c:pt idx="336">
                  <c:v>-3.5453735053273803E-5</c:v>
                </c:pt>
                <c:pt idx="337">
                  <c:v>-3.5445862608110901E-5</c:v>
                </c:pt>
                <c:pt idx="338">
                  <c:v>-3.5437973184502798E-5</c:v>
                </c:pt>
                <c:pt idx="339">
                  <c:v>-3.5430066758571799E-5</c:v>
                </c:pt>
                <c:pt idx="340">
                  <c:v>-3.5422143285654298E-5</c:v>
                </c:pt>
                <c:pt idx="341">
                  <c:v>-3.5414202723487597E-5</c:v>
                </c:pt>
                <c:pt idx="342">
                  <c:v>-3.5406245012157697E-5</c:v>
                </c:pt>
                <c:pt idx="343">
                  <c:v>-3.5398270139145999E-5</c:v>
                </c:pt>
                <c:pt idx="344">
                  <c:v>-3.5390278041041103E-5</c:v>
                </c:pt>
                <c:pt idx="345">
                  <c:v>-3.5382268689542899E-5</c:v>
                </c:pt>
                <c:pt idx="346">
                  <c:v>-3.5374242040219197E-5</c:v>
                </c:pt>
                <c:pt idx="347">
                  <c:v>-3.5366198038378197E-5</c:v>
                </c:pt>
                <c:pt idx="348">
                  <c:v>-3.5358136675519002E-5</c:v>
                </c:pt>
                <c:pt idx="349">
                  <c:v>-3.5350057868317999E-5</c:v>
                </c:pt>
                <c:pt idx="350">
                  <c:v>-3.53419616051093E-5</c:v>
                </c:pt>
                <c:pt idx="351">
                  <c:v>-3.5333847810650503E-5</c:v>
                </c:pt>
                <c:pt idx="352">
                  <c:v>-3.53257164734526E-5</c:v>
                </c:pt>
                <c:pt idx="353">
                  <c:v>-3.5317567541863001E-5</c:v>
                </c:pt>
                <c:pt idx="354">
                  <c:v>-3.5309400968089403E-5</c:v>
                </c:pt>
                <c:pt idx="355">
                  <c:v>-3.5301216712433602E-5</c:v>
                </c:pt>
                <c:pt idx="356">
                  <c:v>-3.5293014727315703E-5</c:v>
                </c:pt>
                <c:pt idx="357">
                  <c:v>-3.5284794999151101E-5</c:v>
                </c:pt>
                <c:pt idx="358">
                  <c:v>-3.5276557418686999E-5</c:v>
                </c:pt>
                <c:pt idx="359">
                  <c:v>-3.5268302022434197E-5</c:v>
                </c:pt>
                <c:pt idx="360">
                  <c:v>-3.5260028704331797E-5</c:v>
                </c:pt>
                <c:pt idx="361">
                  <c:v>-3.5251737453187497E-5</c:v>
                </c:pt>
                <c:pt idx="362">
                  <c:v>-3.5243428222150401E-5</c:v>
                </c:pt>
                <c:pt idx="363">
                  <c:v>-3.5235100961800603E-5</c:v>
                </c:pt>
                <c:pt idx="364">
                  <c:v>-3.5226755623277603E-5</c:v>
                </c:pt>
                <c:pt idx="365">
                  <c:v>-3.5218392174810198E-5</c:v>
                </c:pt>
                <c:pt idx="366">
                  <c:v>-3.5210010555311802E-5</c:v>
                </c:pt>
                <c:pt idx="367">
                  <c:v>-3.5201610745679098E-5</c:v>
                </c:pt>
                <c:pt idx="368">
                  <c:v>-3.5193192677554697E-5</c:v>
                </c:pt>
                <c:pt idx="369">
                  <c:v>-3.5184756314171102E-5</c:v>
                </c:pt>
                <c:pt idx="370">
                  <c:v>-3.5176301622063199E-5</c:v>
                </c:pt>
                <c:pt idx="371">
                  <c:v>-3.5167828556163997E-5</c:v>
                </c:pt>
                <c:pt idx="372">
                  <c:v>-3.5159337040647297E-5</c:v>
                </c:pt>
                <c:pt idx="373">
                  <c:v>-3.5150827079076302E-5</c:v>
                </c:pt>
                <c:pt idx="374">
                  <c:v>-3.5142298577235903E-5</c:v>
                </c:pt>
                <c:pt idx="375">
                  <c:v>-3.5133751531193502E-5</c:v>
                </c:pt>
                <c:pt idx="376">
                  <c:v>-3.5125185868594299E-5</c:v>
                </c:pt>
                <c:pt idx="377">
                  <c:v>-3.51166015634483E-5</c:v>
                </c:pt>
                <c:pt idx="378">
                  <c:v>-3.5107998561596903E-5</c:v>
                </c:pt>
                <c:pt idx="379">
                  <c:v>-3.5099376803905098E-5</c:v>
                </c:pt>
                <c:pt idx="380">
                  <c:v>-3.5090736281367002E-5</c:v>
                </c:pt>
                <c:pt idx="381">
                  <c:v>-3.5082076906471799E-5</c:v>
                </c:pt>
                <c:pt idx="382">
                  <c:v>-3.5073398665774602E-5</c:v>
                </c:pt>
                <c:pt idx="383">
                  <c:v>-3.5064701484253099E-5</c:v>
                </c:pt>
                <c:pt idx="384">
                  <c:v>-3.5055985339974302E-5</c:v>
                </c:pt>
                <c:pt idx="385">
                  <c:v>-3.50472501765574E-5</c:v>
                </c:pt>
                <c:pt idx="386">
                  <c:v>-3.5038495953507197E-5</c:v>
                </c:pt>
                <c:pt idx="387">
                  <c:v>-3.5029722621616102E-5</c:v>
                </c:pt>
                <c:pt idx="388">
                  <c:v>-3.5020930126909602E-5</c:v>
                </c:pt>
                <c:pt idx="389">
                  <c:v>-3.50121184409696E-5</c:v>
                </c:pt>
                <c:pt idx="390">
                  <c:v>-3.50032874946139E-5</c:v>
                </c:pt>
                <c:pt idx="391">
                  <c:v>-3.4994437249863098E-5</c:v>
                </c:pt>
                <c:pt idx="392">
                  <c:v>-3.4985567672021299E-5</c:v>
                </c:pt>
                <c:pt idx="393">
                  <c:v>-3.4976678698793603E-5</c:v>
                </c:pt>
                <c:pt idx="394">
                  <c:v>-3.49677702964308E-5</c:v>
                </c:pt>
                <c:pt idx="395">
                  <c:v>-3.49588423987641E-5</c:v>
                </c:pt>
                <c:pt idx="396">
                  <c:v>-3.4949894972074098E-5</c:v>
                </c:pt>
                <c:pt idx="397">
                  <c:v>-3.4940927972546903E-5</c:v>
                </c:pt>
                <c:pt idx="398">
                  <c:v>-3.4931941331432102E-5</c:v>
                </c:pt>
                <c:pt idx="399">
                  <c:v>-3.4922935030534901E-5</c:v>
                </c:pt>
                <c:pt idx="400">
                  <c:v>-3.4913908998492399E-5</c:v>
                </c:pt>
                <c:pt idx="401">
                  <c:v>-3.4904863204421099E-5</c:v>
                </c:pt>
                <c:pt idx="402">
                  <c:v>-3.4895797593168998E-5</c:v>
                </c:pt>
                <c:pt idx="403">
                  <c:v>-3.4886712098866897E-5</c:v>
                </c:pt>
                <c:pt idx="404">
                  <c:v>-3.4877606700487997E-5</c:v>
                </c:pt>
                <c:pt idx="405">
                  <c:v>-3.4868481341935303E-5</c:v>
                </c:pt>
                <c:pt idx="406">
                  <c:v>-3.4859335968488902E-5</c:v>
                </c:pt>
                <c:pt idx="407">
                  <c:v>-3.4850170537381702E-5</c:v>
                </c:pt>
                <c:pt idx="408">
                  <c:v>-3.4840984984472402E-5</c:v>
                </c:pt>
                <c:pt idx="409">
                  <c:v>-3.4831779285166202E-5</c:v>
                </c:pt>
                <c:pt idx="410">
                  <c:v>-3.4822553371804102E-5</c:v>
                </c:pt>
                <c:pt idx="411">
                  <c:v>-3.48133072218419E-5</c:v>
                </c:pt>
                <c:pt idx="412">
                  <c:v>-3.4804040738181099E-5</c:v>
                </c:pt>
                <c:pt idx="413">
                  <c:v>-3.4794753913312997E-5</c:v>
                </c:pt>
                <c:pt idx="414">
                  <c:v>-3.4785446679674599E-5</c:v>
                </c:pt>
                <c:pt idx="415">
                  <c:v>-3.4776119008883403E-5</c:v>
                </c:pt>
                <c:pt idx="416">
                  <c:v>-3.4766770810973601E-5</c:v>
                </c:pt>
                <c:pt idx="417">
                  <c:v>-3.4757402079238901E-5</c:v>
                </c:pt>
                <c:pt idx="418">
                  <c:v>-3.4748012729824302E-5</c:v>
                </c:pt>
                <c:pt idx="419">
                  <c:v>-3.4738602731280398E-5</c:v>
                </c:pt>
                <c:pt idx="420">
                  <c:v>-3.4729172026729198E-5</c:v>
                </c:pt>
                <c:pt idx="421">
                  <c:v>-3.4719720585976899E-5</c:v>
                </c:pt>
                <c:pt idx="422">
                  <c:v>-3.4710248315778697E-5</c:v>
                </c:pt>
                <c:pt idx="423">
                  <c:v>-3.4700755205166398E-5</c:v>
                </c:pt>
                <c:pt idx="424">
                  <c:v>-3.46912411810919E-5</c:v>
                </c:pt>
                <c:pt idx="425">
                  <c:v>-3.4681706189717999E-5</c:v>
                </c:pt>
                <c:pt idx="426">
                  <c:v>-3.46721502135993E-5</c:v>
                </c:pt>
                <c:pt idx="427">
                  <c:v>-3.4662573171622098E-5</c:v>
                </c:pt>
                <c:pt idx="428">
                  <c:v>-3.4652975023303997E-5</c:v>
                </c:pt>
                <c:pt idx="429">
                  <c:v>-3.4643355708327397E-5</c:v>
                </c:pt>
                <c:pt idx="430">
                  <c:v>-3.4633715180076699E-5</c:v>
                </c:pt>
                <c:pt idx="431">
                  <c:v>-3.4624053387585903E-5</c:v>
                </c:pt>
                <c:pt idx="432">
                  <c:v>-3.4614370280146298E-5</c:v>
                </c:pt>
                <c:pt idx="433">
                  <c:v>-3.4604665816088701E-5</c:v>
                </c:pt>
                <c:pt idx="434">
                  <c:v>-3.4594939915375702E-5</c:v>
                </c:pt>
                <c:pt idx="435">
                  <c:v>-3.4585192550151301E-5</c:v>
                </c:pt>
                <c:pt idx="436">
                  <c:v>-3.4575423665155597E-5</c:v>
                </c:pt>
                <c:pt idx="437">
                  <c:v>-3.4565633201779399E-5</c:v>
                </c:pt>
                <c:pt idx="438">
                  <c:v>-3.4555821102774502E-5</c:v>
                </c:pt>
                <c:pt idx="439">
                  <c:v>-3.4545987325588103E-5</c:v>
                </c:pt>
                <c:pt idx="440">
                  <c:v>-3.4536131810634201E-5</c:v>
                </c:pt>
                <c:pt idx="441">
                  <c:v>-3.4526254533146602E-5</c:v>
                </c:pt>
                <c:pt idx="442">
                  <c:v>-3.4516355394610597E-5</c:v>
                </c:pt>
                <c:pt idx="443">
                  <c:v>-3.4506434367889203E-5</c:v>
                </c:pt>
                <c:pt idx="444">
                  <c:v>-3.4496491395368701E-5</c:v>
                </c:pt>
                <c:pt idx="445">
                  <c:v>-3.4486526412220002E-5</c:v>
                </c:pt>
                <c:pt idx="446">
                  <c:v>-3.4476539388763601E-5</c:v>
                </c:pt>
                <c:pt idx="447">
                  <c:v>-3.4466530258734902E-5</c:v>
                </c:pt>
                <c:pt idx="448">
                  <c:v>-3.4456498977964697E-5</c:v>
                </c:pt>
                <c:pt idx="449">
                  <c:v>-3.4446445471941502E-5</c:v>
                </c:pt>
                <c:pt idx="450">
                  <c:v>-3.4436369708839301E-5</c:v>
                </c:pt>
                <c:pt idx="451">
                  <c:v>-3.4426271596668101E-5</c:v>
                </c:pt>
                <c:pt idx="452">
                  <c:v>-3.4416151125345003E-5</c:v>
                </c:pt>
                <c:pt idx="453">
                  <c:v>-3.4406008222524497E-5</c:v>
                </c:pt>
                <c:pt idx="454">
                  <c:v>-3.4395842852294501E-5</c:v>
                </c:pt>
                <c:pt idx="455">
                  <c:v>-3.43856549185777E-5</c:v>
                </c:pt>
                <c:pt idx="456">
                  <c:v>-3.4375444392485899E-5</c:v>
                </c:pt>
                <c:pt idx="457">
                  <c:v>-3.4365211227356299E-5</c:v>
                </c:pt>
                <c:pt idx="458">
                  <c:v>-3.4354955363444398E-5</c:v>
                </c:pt>
                <c:pt idx="459">
                  <c:v>-3.4344676727316601E-5</c:v>
                </c:pt>
                <c:pt idx="460">
                  <c:v>-3.4334375270764801E-5</c:v>
                </c:pt>
                <c:pt idx="461">
                  <c:v>-3.43240509466681E-5</c:v>
                </c:pt>
                <c:pt idx="462">
                  <c:v>-3.4313703702575901E-5</c:v>
                </c:pt>
                <c:pt idx="463">
                  <c:v>-3.4303333472845102E-5</c:v>
                </c:pt>
                <c:pt idx="464">
                  <c:v>-3.4292940212157299E-5</c:v>
                </c:pt>
                <c:pt idx="465">
                  <c:v>-3.4282523857808601E-5</c:v>
                </c:pt>
                <c:pt idx="466">
                  <c:v>-3.4272084352347603E-5</c:v>
                </c:pt>
                <c:pt idx="467">
                  <c:v>-3.4261621637593001E-5</c:v>
                </c:pt>
                <c:pt idx="468">
                  <c:v>-3.42511356698189E-5</c:v>
                </c:pt>
                <c:pt idx="469">
                  <c:v>-3.4240626363127798E-5</c:v>
                </c:pt>
                <c:pt idx="470">
                  <c:v>-3.4230093689009298E-5</c:v>
                </c:pt>
                <c:pt idx="471">
                  <c:v>-3.4219537586380399E-5</c:v>
                </c:pt>
                <c:pt idx="472">
                  <c:v>-3.4208958000529201E-5</c:v>
                </c:pt>
                <c:pt idx="473">
                  <c:v>-3.4198354859387203E-5</c:v>
                </c:pt>
                <c:pt idx="474">
                  <c:v>-3.41877281181254E-5</c:v>
                </c:pt>
                <c:pt idx="475">
                  <c:v>-3.4177077715085E-5</c:v>
                </c:pt>
                <c:pt idx="476">
                  <c:v>-3.41664035870631E-5</c:v>
                </c:pt>
                <c:pt idx="477">
                  <c:v>-3.41557056913198E-5</c:v>
                </c:pt>
                <c:pt idx="478">
                  <c:v>-3.4144983961501697E-5</c:v>
                </c:pt>
                <c:pt idx="479">
                  <c:v>-3.4134238341817699E-5</c:v>
                </c:pt>
                <c:pt idx="480">
                  <c:v>-3.4123468766668703E-5</c:v>
                </c:pt>
                <c:pt idx="481">
                  <c:v>-3.41126751782924E-5</c:v>
                </c:pt>
                <c:pt idx="482">
                  <c:v>-3.4101857524505903E-5</c:v>
                </c:pt>
                <c:pt idx="483">
                  <c:v>-3.4091015761198698E-5</c:v>
                </c:pt>
                <c:pt idx="484">
                  <c:v>-3.4080149803170003E-5</c:v>
                </c:pt>
                <c:pt idx="485">
                  <c:v>-3.4069259598160299E-5</c:v>
                </c:pt>
                <c:pt idx="486">
                  <c:v>-3.4058345094888197E-5</c:v>
                </c:pt>
                <c:pt idx="487">
                  <c:v>-3.4047406224252798E-5</c:v>
                </c:pt>
                <c:pt idx="488">
                  <c:v>-3.40364429367476E-5</c:v>
                </c:pt>
                <c:pt idx="489">
                  <c:v>-3.4025455182513501E-5</c:v>
                </c:pt>
                <c:pt idx="490">
                  <c:v>-3.4014442870682899E-5</c:v>
                </c:pt>
                <c:pt idx="491">
                  <c:v>-3.4003405982828498E-5</c:v>
                </c:pt>
                <c:pt idx="492">
                  <c:v>-3.3992344425583197E-5</c:v>
                </c:pt>
                <c:pt idx="493">
                  <c:v>-3.3981258147737499E-5</c:v>
                </c:pt>
                <c:pt idx="494">
                  <c:v>-3.39701470941937E-5</c:v>
                </c:pt>
                <c:pt idx="495">
                  <c:v>-3.3959011203807099E-5</c:v>
                </c:pt>
                <c:pt idx="496">
                  <c:v>-3.3947850417567399E-5</c:v>
                </c:pt>
                <c:pt idx="497">
                  <c:v>-3.39366646585627E-5</c:v>
                </c:pt>
                <c:pt idx="498">
                  <c:v>-3.3925453885702099E-5</c:v>
                </c:pt>
                <c:pt idx="499">
                  <c:v>-3.39142180281468E-5</c:v>
                </c:pt>
                <c:pt idx="500">
                  <c:v>-3.3902957039720397E-5</c:v>
                </c:pt>
                <c:pt idx="501">
                  <c:v>-3.3891670837880103E-5</c:v>
                </c:pt>
                <c:pt idx="502">
                  <c:v>-3.3880359370893803E-5</c:v>
                </c:pt>
                <c:pt idx="503">
                  <c:v>-3.3869022586263098E-5</c:v>
                </c:pt>
                <c:pt idx="504">
                  <c:v>-3.38576604045735E-5</c:v>
                </c:pt>
                <c:pt idx="505">
                  <c:v>-3.38462727798332E-5</c:v>
                </c:pt>
                <c:pt idx="506">
                  <c:v>-3.3834859643452303E-5</c:v>
                </c:pt>
                <c:pt idx="507">
                  <c:v>-3.3823420927897401E-5</c:v>
                </c:pt>
                <c:pt idx="508">
                  <c:v>-3.3811956578852701E-5</c:v>
                </c:pt>
                <c:pt idx="509">
                  <c:v>-3.3800466536787299E-5</c:v>
                </c:pt>
                <c:pt idx="510">
                  <c:v>-3.3788950730959402E-5</c:v>
                </c:pt>
                <c:pt idx="511">
                  <c:v>-3.3777409095012903E-5</c:v>
                </c:pt>
                <c:pt idx="512">
                  <c:v>-3.37658415712209E-5</c:v>
                </c:pt>
                <c:pt idx="513">
                  <c:v>-3.3754248110253699E-5</c:v>
                </c:pt>
                <c:pt idx="514">
                  <c:v>-3.3742628635456397E-5</c:v>
                </c:pt>
                <c:pt idx="515">
                  <c:v>-3.3730983082144001E-5</c:v>
                </c:pt>
                <c:pt idx="516">
                  <c:v>-3.3719311376249898E-5</c:v>
                </c:pt>
                <c:pt idx="517">
                  <c:v>-3.3707613480891902E-5</c:v>
                </c:pt>
                <c:pt idx="518">
                  <c:v>-3.3695889315045699E-5</c:v>
                </c:pt>
                <c:pt idx="519">
                  <c:v>-3.3684138814629697E-5</c:v>
                </c:pt>
                <c:pt idx="520">
                  <c:v>-3.36723619278376E-5</c:v>
                </c:pt>
                <c:pt idx="521">
                  <c:v>-3.3660558565476999E-5</c:v>
                </c:pt>
                <c:pt idx="522">
                  <c:v>-3.3648728697797402E-5</c:v>
                </c:pt>
                <c:pt idx="523">
                  <c:v>-3.36368722232401E-5</c:v>
                </c:pt>
                <c:pt idx="524">
                  <c:v>-3.36249891071813E-5</c:v>
                </c:pt>
                <c:pt idx="525">
                  <c:v>-3.36130792673059E-5</c:v>
                </c:pt>
                <c:pt idx="526">
                  <c:v>-3.36011426457289E-5</c:v>
                </c:pt>
                <c:pt idx="527">
                  <c:v>-3.3589179171480502E-5</c:v>
                </c:pt>
                <c:pt idx="528">
                  <c:v>-3.35771887799183E-5</c:v>
                </c:pt>
                <c:pt idx="529">
                  <c:v>-3.3565171409654802E-5</c:v>
                </c:pt>
                <c:pt idx="530">
                  <c:v>-3.35531270007232E-5</c:v>
                </c:pt>
                <c:pt idx="531">
                  <c:v>-3.35410554700741E-5</c:v>
                </c:pt>
                <c:pt idx="532">
                  <c:v>-3.3528956769096799E-5</c:v>
                </c:pt>
                <c:pt idx="533">
                  <c:v>-3.35168308185731E-5</c:v>
                </c:pt>
                <c:pt idx="534">
                  <c:v>-3.3504677558984203E-5</c:v>
                </c:pt>
                <c:pt idx="535">
                  <c:v>-3.34924969220318E-5</c:v>
                </c:pt>
                <c:pt idx="536">
                  <c:v>-3.3480288832052003E-5</c:v>
                </c:pt>
                <c:pt idx="537">
                  <c:v>-3.3468053226354299E-5</c:v>
                </c:pt>
                <c:pt idx="538">
                  <c:v>-3.3455790053003302E-5</c:v>
                </c:pt>
                <c:pt idx="539">
                  <c:v>-3.3443499230970201E-5</c:v>
                </c:pt>
                <c:pt idx="540">
                  <c:v>-3.3431180690608003E-5</c:v>
                </c:pt>
                <c:pt idx="541">
                  <c:v>-3.34188343699347E-5</c:v>
                </c:pt>
                <c:pt idx="542">
                  <c:v>-3.3406460198645899E-5</c:v>
                </c:pt>
                <c:pt idx="543">
                  <c:v>-3.3394058101973901E-5</c:v>
                </c:pt>
                <c:pt idx="544">
                  <c:v>-3.3381628032878901E-5</c:v>
                </c:pt>
                <c:pt idx="545">
                  <c:v>-3.3369169892153899E-5</c:v>
                </c:pt>
                <c:pt idx="546">
                  <c:v>-3.3356683630779702E-5</c:v>
                </c:pt>
                <c:pt idx="547">
                  <c:v>-3.3344169180733101E-5</c:v>
                </c:pt>
                <c:pt idx="548">
                  <c:v>-3.3331626471271699E-5</c:v>
                </c:pt>
                <c:pt idx="549">
                  <c:v>-3.33190554295241E-5</c:v>
                </c:pt>
                <c:pt idx="550">
                  <c:v>-3.3306455977062297E-5</c:v>
                </c:pt>
                <c:pt idx="551">
                  <c:v>-3.3293828054827202E-5</c:v>
                </c:pt>
                <c:pt idx="552">
                  <c:v>-3.3281171603439299E-5</c:v>
                </c:pt>
                <c:pt idx="553">
                  <c:v>-3.3268486534888699E-5</c:v>
                </c:pt>
                <c:pt idx="554">
                  <c:v>-3.3255772795286001E-5</c:v>
                </c:pt>
                <c:pt idx="555">
                  <c:v>-3.3243030287891803E-5</c:v>
                </c:pt>
                <c:pt idx="556">
                  <c:v>-3.3230258967261798E-5</c:v>
                </c:pt>
                <c:pt idx="557">
                  <c:v>-3.32174587419931E-5</c:v>
                </c:pt>
                <c:pt idx="558">
                  <c:v>-3.3204629571012601E-5</c:v>
                </c:pt>
                <c:pt idx="559">
                  <c:v>-3.3191771356484499E-5</c:v>
                </c:pt>
                <c:pt idx="560">
                  <c:v>-3.3178884023582601E-5</c:v>
                </c:pt>
                <c:pt idx="561">
                  <c:v>-3.3165967531266299E-5</c:v>
                </c:pt>
                <c:pt idx="562">
                  <c:v>-3.3153021780785E-5</c:v>
                </c:pt>
                <c:pt idx="563">
                  <c:v>-3.3140046707794497E-5</c:v>
                </c:pt>
                <c:pt idx="564">
                  <c:v>-3.3127042238727201E-5</c:v>
                </c:pt>
                <c:pt idx="565">
                  <c:v>-3.3114008302290999E-5</c:v>
                </c:pt>
                <c:pt idx="566">
                  <c:v>-3.3100944831048501E-5</c:v>
                </c:pt>
                <c:pt idx="567">
                  <c:v>-3.3087851746224498E-5</c:v>
                </c:pt>
                <c:pt idx="568">
                  <c:v>-3.3074728979833402E-5</c:v>
                </c:pt>
                <c:pt idx="569">
                  <c:v>-3.3061576429821898E-5</c:v>
                </c:pt>
                <c:pt idx="570">
                  <c:v>-3.3048394079421499E-5</c:v>
                </c:pt>
                <c:pt idx="571">
                  <c:v>-3.3035181812217399E-5</c:v>
                </c:pt>
                <c:pt idx="572">
                  <c:v>-3.3021939549908998E-5</c:v>
                </c:pt>
                <c:pt idx="573">
                  <c:v>-3.3008667260175898E-5</c:v>
                </c:pt>
                <c:pt idx="574">
                  <c:v>-3.29953648188446E-5</c:v>
                </c:pt>
                <c:pt idx="575">
                  <c:v>-3.2982032180457298E-5</c:v>
                </c:pt>
                <c:pt idx="576">
                  <c:v>-3.2968669272940203E-5</c:v>
                </c:pt>
                <c:pt idx="577">
                  <c:v>-3.2955275999737603E-5</c:v>
                </c:pt>
                <c:pt idx="578">
                  <c:v>-3.2941852288456202E-5</c:v>
                </c:pt>
                <c:pt idx="579">
                  <c:v>-3.2928398093576401E-5</c:v>
                </c:pt>
                <c:pt idx="580">
                  <c:v>-3.2914913310368702E-5</c:v>
                </c:pt>
                <c:pt idx="581">
                  <c:v>-3.2901397853225099E-5</c:v>
                </c:pt>
                <c:pt idx="582">
                  <c:v>-3.2887851699605399E-5</c:v>
                </c:pt>
                <c:pt idx="583">
                  <c:v>-3.2874274717693002E-5</c:v>
                </c:pt>
                <c:pt idx="584">
                  <c:v>-3.2860666842297297E-5</c:v>
                </c:pt>
                <c:pt idx="585">
                  <c:v>-3.2847028011364203E-5</c:v>
                </c:pt>
                <c:pt idx="586">
                  <c:v>-3.2833358145746399E-5</c:v>
                </c:pt>
                <c:pt idx="587">
                  <c:v>-3.2819657151770302E-5</c:v>
                </c:pt>
                <c:pt idx="588">
                  <c:v>-3.2805924970646099E-5</c:v>
                </c:pt>
                <c:pt idx="589">
                  <c:v>-3.2792161511639099E-5</c:v>
                </c:pt>
                <c:pt idx="590">
                  <c:v>-3.2778366703524802E-5</c:v>
                </c:pt>
                <c:pt idx="591">
                  <c:v>-3.2764540466824899E-5</c:v>
                </c:pt>
                <c:pt idx="592">
                  <c:v>-3.27506827119847E-5</c:v>
                </c:pt>
                <c:pt idx="593">
                  <c:v>-3.2736793380576303E-5</c:v>
                </c:pt>
                <c:pt idx="594">
                  <c:v>-3.2722872379393797E-5</c:v>
                </c:pt>
                <c:pt idx="595">
                  <c:v>-3.2708919618980798E-5</c:v>
                </c:pt>
                <c:pt idx="596">
                  <c:v>-3.2694935044934102E-5</c:v>
                </c:pt>
                <c:pt idx="597">
                  <c:v>-3.2680918561736303E-5</c:v>
                </c:pt>
                <c:pt idx="598">
                  <c:v>-3.2666870093280698E-5</c:v>
                </c:pt>
                <c:pt idx="599">
                  <c:v>-3.2652789556752598E-5</c:v>
                </c:pt>
                <c:pt idx="600">
                  <c:v>-3.2638676864800599E-5</c:v>
                </c:pt>
                <c:pt idx="601">
                  <c:v>-3.2624531954856898E-5</c:v>
                </c:pt>
                <c:pt idx="602">
                  <c:v>-3.2610354723907299E-5</c:v>
                </c:pt>
                <c:pt idx="603">
                  <c:v>-3.25961450997676E-5</c:v>
                </c:pt>
                <c:pt idx="604">
                  <c:v>-3.2581903004903699E-5</c:v>
                </c:pt>
                <c:pt idx="605">
                  <c:v>-3.2567628354875498E-5</c:v>
                </c:pt>
                <c:pt idx="606">
                  <c:v>-3.2553321060924603E-5</c:v>
                </c:pt>
                <c:pt idx="607">
                  <c:v>-3.2538981050456902E-5</c:v>
                </c:pt>
                <c:pt idx="608">
                  <c:v>-3.2524608229291397E-5</c:v>
                </c:pt>
                <c:pt idx="609">
                  <c:v>-3.2510202511305297E-5</c:v>
                </c:pt>
                <c:pt idx="610">
                  <c:v>-3.2495763824831299E-5</c:v>
                </c:pt>
                <c:pt idx="611">
                  <c:v>-3.2481292090789499E-5</c:v>
                </c:pt>
                <c:pt idx="612">
                  <c:v>-3.2466787212349002E-5</c:v>
                </c:pt>
                <c:pt idx="613">
                  <c:v>-3.2452249109046698E-5</c:v>
                </c:pt>
                <c:pt idx="614">
                  <c:v>-3.2437677680158702E-5</c:v>
                </c:pt>
                <c:pt idx="615">
                  <c:v>-3.2423072862454701E-5</c:v>
                </c:pt>
                <c:pt idx="616">
                  <c:v>-3.2408434556532101E-5</c:v>
                </c:pt>
                <c:pt idx="617">
                  <c:v>-3.2393762693230999E-5</c:v>
                </c:pt>
                <c:pt idx="618">
                  <c:v>-3.23790571714287E-5</c:v>
                </c:pt>
                <c:pt idx="619">
                  <c:v>-3.2364317901358799E-5</c:v>
                </c:pt>
                <c:pt idx="620">
                  <c:v>-3.2349544802187899E-5</c:v>
                </c:pt>
                <c:pt idx="621">
                  <c:v>-3.23347377953537E-5</c:v>
                </c:pt>
                <c:pt idx="622">
                  <c:v>-3.23198967738395E-5</c:v>
                </c:pt>
                <c:pt idx="623">
                  <c:v>-3.23050216602715E-5</c:v>
                </c:pt>
                <c:pt idx="624">
                  <c:v>-3.2290112382548103E-5</c:v>
                </c:pt>
                <c:pt idx="625">
                  <c:v>-3.2275168822621598E-5</c:v>
                </c:pt>
                <c:pt idx="626">
                  <c:v>-3.2260190904079897E-5</c:v>
                </c:pt>
                <c:pt idx="627">
                  <c:v>-3.2245178541542398E-5</c:v>
                </c:pt>
                <c:pt idx="628">
                  <c:v>-3.2230131638704597E-5</c:v>
                </c:pt>
                <c:pt idx="629">
                  <c:v>-3.2215050105931498E-5</c:v>
                </c:pt>
                <c:pt idx="630">
                  <c:v>-3.2199933852940399E-5</c:v>
                </c:pt>
                <c:pt idx="631">
                  <c:v>-3.2184782795942903E-5</c:v>
                </c:pt>
                <c:pt idx="632">
                  <c:v>-3.2169596828404999E-5</c:v>
                </c:pt>
                <c:pt idx="633">
                  <c:v>-3.21543758775931E-5</c:v>
                </c:pt>
                <c:pt idx="634">
                  <c:v>-3.2139119836585701E-5</c:v>
                </c:pt>
                <c:pt idx="635">
                  <c:v>-3.2123828620145803E-5</c:v>
                </c:pt>
                <c:pt idx="636">
                  <c:v>-3.2108502126051199E-5</c:v>
                </c:pt>
                <c:pt idx="637">
                  <c:v>-3.2093140272248697E-5</c:v>
                </c:pt>
                <c:pt idx="638">
                  <c:v>-3.20777429574029E-5</c:v>
                </c:pt>
                <c:pt idx="639">
                  <c:v>-3.2062310097000397E-5</c:v>
                </c:pt>
                <c:pt idx="640">
                  <c:v>-3.2046841582518603E-5</c:v>
                </c:pt>
                <c:pt idx="641">
                  <c:v>-3.2031337323003703E-5</c:v>
                </c:pt>
                <c:pt idx="642">
                  <c:v>-3.2015797222294498E-5</c:v>
                </c:pt>
                <c:pt idx="643">
                  <c:v>-3.2000221196525403E-5</c:v>
                </c:pt>
                <c:pt idx="644">
                  <c:v>-3.1984609129892601E-5</c:v>
                </c:pt>
                <c:pt idx="645">
                  <c:v>-3.1968960946591603E-5</c:v>
                </c:pt>
                <c:pt idx="646">
                  <c:v>-3.1953276527736402E-5</c:v>
                </c:pt>
                <c:pt idx="647">
                  <c:v>-3.1937555783635602E-5</c:v>
                </c:pt>
                <c:pt idx="648">
                  <c:v>-3.1921798620541702E-5</c:v>
                </c:pt>
                <c:pt idx="649">
                  <c:v>-3.1906004943175198E-5</c:v>
                </c:pt>
                <c:pt idx="650">
                  <c:v>-3.18901746440824E-5</c:v>
                </c:pt>
                <c:pt idx="651">
                  <c:v>-3.1874307616465903E-5</c:v>
                </c:pt>
                <c:pt idx="652">
                  <c:v>-3.1858403771978999E-5</c:v>
                </c:pt>
                <c:pt idx="653">
                  <c:v>-3.1842463008217301E-5</c:v>
                </c:pt>
                <c:pt idx="654">
                  <c:v>-3.1826485227800997E-5</c:v>
                </c:pt>
                <c:pt idx="655">
                  <c:v>-3.1810470306862799E-5</c:v>
                </c:pt>
                <c:pt idx="656">
                  <c:v>-3.1794418164542002E-5</c:v>
                </c:pt>
                <c:pt idx="657">
                  <c:v>-3.1778328702045102E-5</c:v>
                </c:pt>
                <c:pt idx="658">
                  <c:v>-3.1762201794937502E-5</c:v>
                </c:pt>
                <c:pt idx="659">
                  <c:v>-3.1746037346457501E-5</c:v>
                </c:pt>
                <c:pt idx="660">
                  <c:v>-3.1729835260824997E-5</c:v>
                </c:pt>
                <c:pt idx="661">
                  <c:v>-3.1713595431921101E-5</c:v>
                </c:pt>
                <c:pt idx="662">
                  <c:v>-3.1697317740453203E-5</c:v>
                </c:pt>
                <c:pt idx="663">
                  <c:v>-3.16810020909387E-5</c:v>
                </c:pt>
                <c:pt idx="664">
                  <c:v>-3.16646483765042E-5</c:v>
                </c:pt>
                <c:pt idx="665">
                  <c:v>-3.1648256481649002E-5</c:v>
                </c:pt>
                <c:pt idx="666">
                  <c:v>-3.1631826311564998E-5</c:v>
                </c:pt>
                <c:pt idx="667">
                  <c:v>-3.1615357733001799E-5</c:v>
                </c:pt>
                <c:pt idx="668">
                  <c:v>-3.1598850672981497E-5</c:v>
                </c:pt>
                <c:pt idx="669">
                  <c:v>-3.1582304984107701E-5</c:v>
                </c:pt>
                <c:pt idx="670">
                  <c:v>-3.1565720585377202E-5</c:v>
                </c:pt>
                <c:pt idx="671">
                  <c:v>-3.1549097341127101E-5</c:v>
                </c:pt>
                <c:pt idx="672">
                  <c:v>-3.1532435155433702E-5</c:v>
                </c:pt>
                <c:pt idx="673">
                  <c:v>-3.1515733906209201E-5</c:v>
                </c:pt>
                <c:pt idx="674">
                  <c:v>-3.1498993484880099E-5</c:v>
                </c:pt>
                <c:pt idx="675">
                  <c:v>-3.1482213768220703E-5</c:v>
                </c:pt>
                <c:pt idx="676">
                  <c:v>-3.1465394659614001E-5</c:v>
                </c:pt>
                <c:pt idx="677">
                  <c:v>-3.1448536026813703E-5</c:v>
                </c:pt>
                <c:pt idx="678">
                  <c:v>-3.14316377541555E-5</c:v>
                </c:pt>
                <c:pt idx="679">
                  <c:v>-3.1414699747394402E-5</c:v>
                </c:pt>
                <c:pt idx="680">
                  <c:v>-3.13977218563866E-5</c:v>
                </c:pt>
                <c:pt idx="681">
                  <c:v>-3.1380703974964302E-5</c:v>
                </c:pt>
                <c:pt idx="682">
                  <c:v>-3.13636459978905E-5</c:v>
                </c:pt>
                <c:pt idx="683">
                  <c:v>-3.1346547770486997E-5</c:v>
                </c:pt>
                <c:pt idx="684">
                  <c:v>-3.1329409199259198E-5</c:v>
                </c:pt>
                <c:pt idx="685">
                  <c:v>-3.1312230153997397E-5</c:v>
                </c:pt>
                <c:pt idx="686">
                  <c:v>-3.1295010520290203E-5</c:v>
                </c:pt>
                <c:pt idx="687">
                  <c:v>-3.1277750162933601E-5</c:v>
                </c:pt>
                <c:pt idx="688">
                  <c:v>-3.12604489590616E-5</c:v>
                </c:pt>
                <c:pt idx="689">
                  <c:v>-3.1243106787888501E-5</c:v>
                </c:pt>
                <c:pt idx="690">
                  <c:v>-3.1225723515606998E-5</c:v>
                </c:pt>
                <c:pt idx="691">
                  <c:v>-3.1208299027122599E-5</c:v>
                </c:pt>
                <c:pt idx="692">
                  <c:v>-3.1190833185138E-5</c:v>
                </c:pt>
                <c:pt idx="693">
                  <c:v>-3.1173325859008201E-5</c:v>
                </c:pt>
                <c:pt idx="694">
                  <c:v>-3.1155776918033301E-5</c:v>
                </c:pt>
                <c:pt idx="695">
                  <c:v>-3.11381862450343E-5</c:v>
                </c:pt>
                <c:pt idx="696">
                  <c:v>-3.1120553682228003E-5</c:v>
                </c:pt>
                <c:pt idx="697">
                  <c:v>-3.1102879122837198E-5</c:v>
                </c:pt>
                <c:pt idx="698">
                  <c:v>-3.1085162412315901E-5</c:v>
                </c:pt>
                <c:pt idx="699">
                  <c:v>-3.10674034305183E-5</c:v>
                </c:pt>
                <c:pt idx="700">
                  <c:v>-3.1049602032675801E-5</c:v>
                </c:pt>
                <c:pt idx="701">
                  <c:v>-3.1031758075420798E-5</c:v>
                </c:pt>
                <c:pt idx="702">
                  <c:v>-3.1013871433479003E-5</c:v>
                </c:pt>
                <c:pt idx="703">
                  <c:v>-3.0995941971157702E-5</c:v>
                </c:pt>
                <c:pt idx="704">
                  <c:v>-3.0977969526631401E-5</c:v>
                </c:pt>
                <c:pt idx="705">
                  <c:v>-3.0959953970026502E-5</c:v>
                </c:pt>
                <c:pt idx="706">
                  <c:v>-3.0941895163910703E-5</c:v>
                </c:pt>
                <c:pt idx="707">
                  <c:v>-3.0923792947591101E-5</c:v>
                </c:pt>
                <c:pt idx="708">
                  <c:v>-3.0905647199125099E-5</c:v>
                </c:pt>
                <c:pt idx="709">
                  <c:v>-3.0887457740805503E-5</c:v>
                </c:pt>
                <c:pt idx="710">
                  <c:v>-3.0869224440164003E-5</c:v>
                </c:pt>
                <c:pt idx="711">
                  <c:v>-3.0850947156335301E-5</c:v>
                </c:pt>
                <c:pt idx="712">
                  <c:v>-3.0832625731794598E-5</c:v>
                </c:pt>
                <c:pt idx="713">
                  <c:v>-3.08142600082411E-5</c:v>
                </c:pt>
                <c:pt idx="714">
                  <c:v>-3.0795849843040198E-5</c:v>
                </c:pt>
                <c:pt idx="715">
                  <c:v>-3.0777395064446902E-5</c:v>
                </c:pt>
                <c:pt idx="716">
                  <c:v>-3.0758895545301801E-5</c:v>
                </c:pt>
                <c:pt idx="717">
                  <c:v>-3.0740351094592798E-5</c:v>
                </c:pt>
                <c:pt idx="718">
                  <c:v>-3.0721761569263198E-5</c:v>
                </c:pt>
                <c:pt idx="719">
                  <c:v>-3.0703126817721601E-5</c:v>
                </c:pt>
                <c:pt idx="720">
                  <c:v>-3.0684446654451699E-5</c:v>
                </c:pt>
                <c:pt idx="721">
                  <c:v>-3.0665720943439E-5</c:v>
                </c:pt>
                <c:pt idx="722">
                  <c:v>-3.0646949491019999E-5</c:v>
                </c:pt>
                <c:pt idx="723">
                  <c:v>-3.0628132146877898E-5</c:v>
                </c:pt>
                <c:pt idx="724">
                  <c:v>-3.0609268736610701E-5</c:v>
                </c:pt>
                <c:pt idx="725">
                  <c:v>-3.0590359090949599E-5</c:v>
                </c:pt>
                <c:pt idx="726">
                  <c:v>-3.0571403049415697E-5</c:v>
                </c:pt>
                <c:pt idx="727">
                  <c:v>-3.0552400425904397E-5</c:v>
                </c:pt>
                <c:pt idx="728">
                  <c:v>-3.0533351046162002E-5</c:v>
                </c:pt>
                <c:pt idx="729">
                  <c:v>-3.05142547372378E-5</c:v>
                </c:pt>
                <c:pt idx="730">
                  <c:v>-3.0495111301200798E-5</c:v>
                </c:pt>
                <c:pt idx="731">
                  <c:v>-3.04759205900174E-5</c:v>
                </c:pt>
                <c:pt idx="732">
                  <c:v>-3.04566824031512E-5</c:v>
                </c:pt>
                <c:pt idx="733">
                  <c:v>-3.0437396542881498E-5</c:v>
                </c:pt>
                <c:pt idx="734">
                  <c:v>-3.04180628486286E-5</c:v>
                </c:pt>
                <c:pt idx="735">
                  <c:v>-3.0398681112691E-5</c:v>
                </c:pt>
                <c:pt idx="736">
                  <c:v>-3.0379251152673201E-5</c:v>
                </c:pt>
                <c:pt idx="737">
                  <c:v>-3.0359772778731301E-5</c:v>
                </c:pt>
                <c:pt idx="738">
                  <c:v>-3.03402457778087E-5</c:v>
                </c:pt>
                <c:pt idx="739">
                  <c:v>-3.03206699833649E-5</c:v>
                </c:pt>
                <c:pt idx="740">
                  <c:v>-3.0301045166005999E-5</c:v>
                </c:pt>
                <c:pt idx="741">
                  <c:v>-3.02813711448456E-5</c:v>
                </c:pt>
                <c:pt idx="742">
                  <c:v>-3.0261647701366201E-5</c:v>
                </c:pt>
                <c:pt idx="743">
                  <c:v>-3.0241874639595901E-5</c:v>
                </c:pt>
                <c:pt idx="744">
                  <c:v>-3.0222051749862001E-5</c:v>
                </c:pt>
                <c:pt idx="745">
                  <c:v>-3.0202178809095799E-5</c:v>
                </c:pt>
                <c:pt idx="746">
                  <c:v>-3.0182255628349201E-5</c:v>
                </c:pt>
                <c:pt idx="747">
                  <c:v>-3.0162281968538101E-5</c:v>
                </c:pt>
                <c:pt idx="748">
                  <c:v>-3.0142257612957601E-5</c:v>
                </c:pt>
                <c:pt idx="749">
                  <c:v>-3.01221823684801E-5</c:v>
                </c:pt>
                <c:pt idx="750">
                  <c:v>-3.01020559852764E-5</c:v>
                </c:pt>
                <c:pt idx="751">
                  <c:v>-3.0081878238080101E-5</c:v>
                </c:pt>
                <c:pt idx="752">
                  <c:v>-3.0061648898644401E-5</c:v>
                </c:pt>
                <c:pt idx="753">
                  <c:v>-3.0041367747470099E-5</c:v>
                </c:pt>
                <c:pt idx="754">
                  <c:v>-3.00210345453311E-5</c:v>
                </c:pt>
                <c:pt idx="755">
                  <c:v>-3.0000649038678299E-5</c:v>
                </c:pt>
                <c:pt idx="756">
                  <c:v>-2.99802110018548E-5</c:v>
                </c:pt>
                <c:pt idx="757">
                  <c:v>-2.9959720200685299E-5</c:v>
                </c:pt>
                <c:pt idx="758">
                  <c:v>-2.9939176359285098E-5</c:v>
                </c:pt>
                <c:pt idx="759">
                  <c:v>-2.9918579260976598E-5</c:v>
                </c:pt>
                <c:pt idx="760">
                  <c:v>-2.9897928632512299E-5</c:v>
                </c:pt>
                <c:pt idx="761">
                  <c:v>-2.9877224221515699E-5</c:v>
                </c:pt>
                <c:pt idx="762">
                  <c:v>-2.9856465777703099E-5</c:v>
                </c:pt>
                <c:pt idx="763">
                  <c:v>-2.9835653027985201E-5</c:v>
                </c:pt>
                <c:pt idx="764">
                  <c:v>-2.9814785702865399E-5</c:v>
                </c:pt>
                <c:pt idx="765">
                  <c:v>-2.9793863545338099E-5</c:v>
                </c:pt>
                <c:pt idx="766">
                  <c:v>-2.9772886278673802E-5</c:v>
                </c:pt>
                <c:pt idx="767">
                  <c:v>-2.97518536174939E-5</c:v>
                </c:pt>
                <c:pt idx="768">
                  <c:v>-2.9730765296081001E-5</c:v>
                </c:pt>
                <c:pt idx="769">
                  <c:v>-2.97096210152436E-5</c:v>
                </c:pt>
                <c:pt idx="770">
                  <c:v>-2.9688420503118899E-5</c:v>
                </c:pt>
                <c:pt idx="771">
                  <c:v>-2.96671634600845E-5</c:v>
                </c:pt>
                <c:pt idx="772">
                  <c:v>-2.9645849581222801E-5</c:v>
                </c:pt>
                <c:pt idx="773">
                  <c:v>-2.9624478581595401E-5</c:v>
                </c:pt>
                <c:pt idx="774">
                  <c:v>-2.96030501505753E-5</c:v>
                </c:pt>
                <c:pt idx="775">
                  <c:v>-2.9581563993054899E-5</c:v>
                </c:pt>
                <c:pt idx="776">
                  <c:v>-2.9560019770601099E-5</c:v>
                </c:pt>
                <c:pt idx="777">
                  <c:v>-2.95384171838226E-5</c:v>
                </c:pt>
                <c:pt idx="778">
                  <c:v>-2.9516755911263502E-5</c:v>
                </c:pt>
                <c:pt idx="779">
                  <c:v>-2.9495035630920399E-5</c:v>
                </c:pt>
                <c:pt idx="780">
                  <c:v>-2.9473256010297201E-5</c:v>
                </c:pt>
                <c:pt idx="781">
                  <c:v>-2.9451416712817501E-5</c:v>
                </c:pt>
                <c:pt idx="782">
                  <c:v>-2.9429517397774E-5</c:v>
                </c:pt>
                <c:pt idx="783">
                  <c:v>-2.94075577262159E-5</c:v>
                </c:pt>
                <c:pt idx="784">
                  <c:v>-2.9385537350567299E-5</c:v>
                </c:pt>
                <c:pt idx="785">
                  <c:v>-2.93634559197412E-5</c:v>
                </c:pt>
                <c:pt idx="786">
                  <c:v>-2.93413130624053E-5</c:v>
                </c:pt>
                <c:pt idx="787">
                  <c:v>-2.9319108438208501E-5</c:v>
                </c:pt>
                <c:pt idx="788">
                  <c:v>-2.9296841649595899E-5</c:v>
                </c:pt>
                <c:pt idx="789">
                  <c:v>-2.9274512351680499E-5</c:v>
                </c:pt>
                <c:pt idx="790">
                  <c:v>-2.9252120144903199E-5</c:v>
                </c:pt>
                <c:pt idx="791">
                  <c:v>-2.92296646552287E-5</c:v>
                </c:pt>
                <c:pt idx="792">
                  <c:v>-2.9207145491694599E-5</c:v>
                </c:pt>
                <c:pt idx="793">
                  <c:v>-2.9184562259330099E-5</c:v>
                </c:pt>
                <c:pt idx="794">
                  <c:v>-2.9161914548448502E-5</c:v>
                </c:pt>
                <c:pt idx="795">
                  <c:v>-2.91392019640741E-5</c:v>
                </c:pt>
                <c:pt idx="796">
                  <c:v>-2.9116424098128601E-5</c:v>
                </c:pt>
                <c:pt idx="797">
                  <c:v>-2.9093580517363602E-5</c:v>
                </c:pt>
                <c:pt idx="798">
                  <c:v>-2.9070670809425098E-5</c:v>
                </c:pt>
                <c:pt idx="799">
                  <c:v>-2.9047694542950501E-5</c:v>
                </c:pt>
                <c:pt idx="800">
                  <c:v>-2.9024651268961702E-5</c:v>
                </c:pt>
                <c:pt idx="801">
                  <c:v>-2.9001540558295099E-5</c:v>
                </c:pt>
                <c:pt idx="802">
                  <c:v>-2.8978361975884399E-5</c:v>
                </c:pt>
                <c:pt idx="803">
                  <c:v>-2.8955115036750599E-5</c:v>
                </c:pt>
                <c:pt idx="804">
                  <c:v>-2.8931799289753498E-5</c:v>
                </c:pt>
                <c:pt idx="805">
                  <c:v>-2.8908414294016101E-5</c:v>
                </c:pt>
                <c:pt idx="806">
                  <c:v>-2.88849595448764E-5</c:v>
                </c:pt>
                <c:pt idx="807">
                  <c:v>-2.88614345681502E-5</c:v>
                </c:pt>
                <c:pt idx="808">
                  <c:v>-2.8837838885850201E-5</c:v>
                </c:pt>
                <c:pt idx="809">
                  <c:v>-2.8814171995427201E-5</c:v>
                </c:pt>
                <c:pt idx="810">
                  <c:v>-2.8790433403631201E-5</c:v>
                </c:pt>
                <c:pt idx="811">
                  <c:v>-2.8766622609014599E-5</c:v>
                </c:pt>
                <c:pt idx="812">
                  <c:v>-2.8742739083703699E-5</c:v>
                </c:pt>
                <c:pt idx="813">
                  <c:v>-2.8718782315879001E-5</c:v>
                </c:pt>
                <c:pt idx="814">
                  <c:v>-2.86947517791236E-5</c:v>
                </c:pt>
                <c:pt idx="815">
                  <c:v>-2.8670646938439798E-5</c:v>
                </c:pt>
                <c:pt idx="816">
                  <c:v>-2.8646467259787699E-5</c:v>
                </c:pt>
                <c:pt idx="817">
                  <c:v>-2.8622212181256998E-5</c:v>
                </c:pt>
                <c:pt idx="818">
                  <c:v>-2.8597881166660699E-5</c:v>
                </c:pt>
                <c:pt idx="819">
                  <c:v>-2.8573473633903699E-5</c:v>
                </c:pt>
                <c:pt idx="820">
                  <c:v>-2.85489890492834E-5</c:v>
                </c:pt>
                <c:pt idx="821">
                  <c:v>-2.8524426795366199E-5</c:v>
                </c:pt>
                <c:pt idx="822">
                  <c:v>-2.8499786319289099E-5</c:v>
                </c:pt>
                <c:pt idx="823">
                  <c:v>-2.8475067032313102E-5</c:v>
                </c:pt>
                <c:pt idx="824">
                  <c:v>-2.8450268334952901E-5</c:v>
                </c:pt>
                <c:pt idx="825">
                  <c:v>-2.84253896285598E-5</c:v>
                </c:pt>
                <c:pt idx="826">
                  <c:v>-2.8400430301493299E-5</c:v>
                </c:pt>
                <c:pt idx="827">
                  <c:v>-2.8375389757478199E-5</c:v>
                </c:pt>
                <c:pt idx="828">
                  <c:v>-2.8350267354255001E-5</c:v>
                </c:pt>
                <c:pt idx="829">
                  <c:v>-2.83250624820901E-5</c:v>
                </c:pt>
                <c:pt idx="830">
                  <c:v>-2.8299774522696099E-5</c:v>
                </c:pt>
                <c:pt idx="831">
                  <c:v>-2.8274402812318098E-5</c:v>
                </c:pt>
                <c:pt idx="832">
                  <c:v>-2.8248946728196101E-5</c:v>
                </c:pt>
                <c:pt idx="833">
                  <c:v>-2.8223405617150599E-5</c:v>
                </c:pt>
                <c:pt idx="834">
                  <c:v>-2.8197778847138999E-5</c:v>
                </c:pt>
                <c:pt idx="835">
                  <c:v>-2.8172065742532001E-5</c:v>
                </c:pt>
                <c:pt idx="836">
                  <c:v>-2.8146265647595001E-5</c:v>
                </c:pt>
                <c:pt idx="837">
                  <c:v>-2.8120377923901499E-5</c:v>
                </c:pt>
                <c:pt idx="838">
                  <c:v>-2.8094401879455701E-5</c:v>
                </c:pt>
                <c:pt idx="839">
                  <c:v>-2.8068336861439499E-5</c:v>
                </c:pt>
                <c:pt idx="840">
                  <c:v>-2.80421822008132E-5</c:v>
                </c:pt>
                <c:pt idx="841">
                  <c:v>-2.8015937213465501E-5</c:v>
                </c:pt>
                <c:pt idx="842">
                  <c:v>-2.79896012493884E-5</c:v>
                </c:pt>
                <c:pt idx="843">
                  <c:v>-2.7963173631916001E-5</c:v>
                </c:pt>
                <c:pt idx="844">
                  <c:v>-2.7936653676957501E-5</c:v>
                </c:pt>
                <c:pt idx="845">
                  <c:v>-2.7910040732201499E-5</c:v>
                </c:pt>
                <c:pt idx="846">
                  <c:v>-2.78833341259439E-5</c:v>
                </c:pt>
                <c:pt idx="847">
                  <c:v>-2.7856533200577301E-5</c:v>
                </c:pt>
                <c:pt idx="848">
                  <c:v>-2.7829637295187201E-5</c:v>
                </c:pt>
                <c:pt idx="849">
                  <c:v>-2.78026457444745E-5</c:v>
                </c:pt>
                <c:pt idx="850">
                  <c:v>-2.7775557930631001E-5</c:v>
                </c:pt>
                <c:pt idx="851">
                  <c:v>-2.77483731847388E-5</c:v>
                </c:pt>
                <c:pt idx="852">
                  <c:v>-2.7721090907413702E-5</c:v>
                </c:pt>
                <c:pt idx="853">
                  <c:v>-2.7693710461407699E-5</c:v>
                </c:pt>
                <c:pt idx="854">
                  <c:v>-2.76662312600938E-5</c:v>
                </c:pt>
                <c:pt idx="855">
                  <c:v>-2.7638652706483499E-5</c:v>
                </c:pt>
                <c:pt idx="856">
                  <c:v>-2.76109742238656E-5</c:v>
                </c:pt>
                <c:pt idx="857">
                  <c:v>-2.75831952653264E-5</c:v>
                </c:pt>
                <c:pt idx="858">
                  <c:v>-2.7555315305408E-5</c:v>
                </c:pt>
                <c:pt idx="859">
                  <c:v>-2.7527333837640301E-5</c:v>
                </c:pt>
                <c:pt idx="860">
                  <c:v>-2.74992503508518E-5</c:v>
                </c:pt>
                <c:pt idx="861">
                  <c:v>-2.7471064423067899E-5</c:v>
                </c:pt>
                <c:pt idx="862">
                  <c:v>-2.7442775619655602E-5</c:v>
                </c:pt>
                <c:pt idx="863">
                  <c:v>-2.74143835596041E-5</c:v>
                </c:pt>
                <c:pt idx="864">
                  <c:v>-2.7385887881167199E-5</c:v>
                </c:pt>
                <c:pt idx="865">
                  <c:v>-2.7357288311736599E-5</c:v>
                </c:pt>
                <c:pt idx="866">
                  <c:v>-2.7328584546086201E-5</c:v>
                </c:pt>
                <c:pt idx="867">
                  <c:v>-2.7299776420782001E-5</c:v>
                </c:pt>
                <c:pt idx="868">
                  <c:v>-2.7270863748804798E-5</c:v>
                </c:pt>
                <c:pt idx="869">
                  <c:v>-2.7241846460070499E-5</c:v>
                </c:pt>
                <c:pt idx="870">
                  <c:v>-2.7212724512855E-5</c:v>
                </c:pt>
                <c:pt idx="871">
                  <c:v>-2.71834979624542E-5</c:v>
                </c:pt>
                <c:pt idx="872">
                  <c:v>-2.71541669335985E-5</c:v>
                </c:pt>
                <c:pt idx="873">
                  <c:v>-2.7124731626249401E-5</c:v>
                </c:pt>
                <c:pt idx="874">
                  <c:v>-2.7095192335256199E-5</c:v>
                </c:pt>
                <c:pt idx="875">
                  <c:v>-2.7065549463097599E-5</c:v>
                </c:pt>
                <c:pt idx="876">
                  <c:v>-2.7035803515480099E-5</c:v>
                </c:pt>
                <c:pt idx="877">
                  <c:v>-2.70059551094569E-5</c:v>
                </c:pt>
                <c:pt idx="878">
                  <c:v>-2.6976004972907801E-5</c:v>
                </c:pt>
                <c:pt idx="879">
                  <c:v>-2.6945954016417199E-5</c:v>
                </c:pt>
                <c:pt idx="880">
                  <c:v>-2.6915803239081801E-5</c:v>
                </c:pt>
                <c:pt idx="881">
                  <c:v>-2.6885553838944501E-5</c:v>
                </c:pt>
                <c:pt idx="882">
                  <c:v>-2.68552071667503E-5</c:v>
                </c:pt>
                <c:pt idx="883">
                  <c:v>-2.6824764733165501E-5</c:v>
                </c:pt>
                <c:pt idx="884">
                  <c:v>-2.6794228299199899E-5</c:v>
                </c:pt>
                <c:pt idx="885">
                  <c:v>-2.6763599793675601E-5</c:v>
                </c:pt>
                <c:pt idx="886">
                  <c:v>-2.6732881394713299E-5</c:v>
                </c:pt>
                <c:pt idx="887">
                  <c:v>-2.6702075515841599E-5</c:v>
                </c:pt>
                <c:pt idx="888">
                  <c:v>-2.66711848311353E-5</c:v>
                </c:pt>
                <c:pt idx="889">
                  <c:v>-2.6640212317444702E-5</c:v>
                </c:pt>
                <c:pt idx="890">
                  <c:v>-2.6609161241932301E-5</c:v>
                </c:pt>
                <c:pt idx="891">
                  <c:v>-2.6578035214656398E-5</c:v>
                </c:pt>
                <c:pt idx="892">
                  <c:v>-2.65468381770846E-5</c:v>
                </c:pt>
                <c:pt idx="893">
                  <c:v>-2.65155744622878E-5</c:v>
                </c:pt>
                <c:pt idx="894">
                  <c:v>-2.64842488221597E-5</c:v>
                </c:pt>
                <c:pt idx="895">
                  <c:v>-2.6452866428929501E-5</c:v>
                </c:pt>
                <c:pt idx="896">
                  <c:v>-2.6421432943474301E-5</c:v>
                </c:pt>
                <c:pt idx="897">
                  <c:v>-2.6389954504644599E-5</c:v>
                </c:pt>
                <c:pt idx="898">
                  <c:v>-2.6358437823950099E-5</c:v>
                </c:pt>
                <c:pt idx="899">
                  <c:v>-2.6326890178651801E-5</c:v>
                </c:pt>
                <c:pt idx="900">
                  <c:v>-2.6295319473132801E-5</c:v>
                </c:pt>
                <c:pt idx="901">
                  <c:v>-2.6263734300823301E-5</c:v>
                </c:pt>
                <c:pt idx="902">
                  <c:v>-2.6232143937244799E-5</c:v>
                </c:pt>
                <c:pt idx="903">
                  <c:v>-2.62005584720106E-5</c:v>
                </c:pt>
                <c:pt idx="904">
                  <c:v>-2.6168988784833201E-5</c:v>
                </c:pt>
                <c:pt idx="905">
                  <c:v>-2.6137446701493701E-5</c:v>
                </c:pt>
                <c:pt idx="906">
                  <c:v>-2.6105944939766E-5</c:v>
                </c:pt>
                <c:pt idx="907">
                  <c:v>-2.6074497274591199E-5</c:v>
                </c:pt>
                <c:pt idx="908">
                  <c:v>-2.6043118584767902E-5</c:v>
                </c:pt>
                <c:pt idx="909">
                  <c:v>-2.6011824904065E-5</c:v>
                </c:pt>
                <c:pt idx="910">
                  <c:v>-2.5980633559996599E-5</c:v>
                </c:pt>
                <c:pt idx="911">
                  <c:v>-2.5949563198785499E-5</c:v>
                </c:pt>
                <c:pt idx="912">
                  <c:v>-2.5918633949276902E-5</c:v>
                </c:pt>
                <c:pt idx="913">
                  <c:v>-2.5887867496934599E-5</c:v>
                </c:pt>
                <c:pt idx="914">
                  <c:v>-2.5857287173843201E-5</c:v>
                </c:pt>
                <c:pt idx="915">
                  <c:v>-2.5826918136996901E-5</c:v>
                </c:pt>
                <c:pt idx="916">
                  <c:v>-2.5796787436786201E-5</c:v>
                </c:pt>
                <c:pt idx="917">
                  <c:v>-2.5766924194368499E-5</c:v>
                </c:pt>
                <c:pt idx="918">
                  <c:v>-2.57373597432697E-5</c:v>
                </c:pt>
                <c:pt idx="919">
                  <c:v>-2.5708127759708502E-5</c:v>
                </c:pt>
                <c:pt idx="920">
                  <c:v>-2.5679264486533399E-5</c:v>
                </c:pt>
                <c:pt idx="921">
                  <c:v>-2.5650808854659598E-5</c:v>
                </c:pt>
                <c:pt idx="922">
                  <c:v>-2.5622802726319199E-5</c:v>
                </c:pt>
                <c:pt idx="923">
                  <c:v>-2.5595291083851499E-5</c:v>
                </c:pt>
                <c:pt idx="924">
                  <c:v>-2.5568322215773499E-5</c:v>
                </c:pt>
                <c:pt idx="925">
                  <c:v>-2.5541948039752701E-5</c:v>
                </c:pt>
                <c:pt idx="926">
                  <c:v>-2.55162242508232E-5</c:v>
                </c:pt>
                <c:pt idx="927">
                  <c:v>-2.54912106966186E-5</c:v>
                </c:pt>
                <c:pt idx="928">
                  <c:v>-2.54669715826082E-5</c:v>
                </c:pt>
                <c:pt idx="929">
                  <c:v>-2.5443575827728599E-5</c:v>
                </c:pt>
                <c:pt idx="930">
                  <c:v>-2.5421097393829901E-5</c:v>
                </c:pt>
                <c:pt idx="931">
                  <c:v>-2.5399615586634702E-5</c:v>
                </c:pt>
                <c:pt idx="932">
                  <c:v>-2.5379215500525399E-5</c:v>
                </c:pt>
                <c:pt idx="933">
                  <c:v>-2.53599883677285E-5</c:v>
                </c:pt>
                <c:pt idx="934">
                  <c:v>-2.5342031979743298E-5</c:v>
                </c:pt>
                <c:pt idx="935">
                  <c:v>-2.5325451176443701E-5</c:v>
                </c:pt>
                <c:pt idx="936">
                  <c:v>-2.5310358263262101E-5</c:v>
                </c:pt>
                <c:pt idx="937">
                  <c:v>-2.5296873565884001E-5</c:v>
                </c:pt>
                <c:pt idx="938">
                  <c:v>-2.5285125916883199E-5</c:v>
                </c:pt>
                <c:pt idx="939">
                  <c:v>-2.5275253255353E-5</c:v>
                </c:pt>
                <c:pt idx="940">
                  <c:v>-2.52674032009988E-5</c:v>
                </c:pt>
                <c:pt idx="941">
                  <c:v>-2.5261733660182801E-5</c:v>
                </c:pt>
                <c:pt idx="942">
                  <c:v>-2.5258413489370301E-5</c:v>
                </c:pt>
                <c:pt idx="943">
                  <c:v>-2.52576231765477E-5</c:v>
                </c:pt>
                <c:pt idx="944">
                  <c:v>-2.5259555525570901E-5</c:v>
                </c:pt>
                <c:pt idx="945">
                  <c:v>-2.5264416411331199E-5</c:v>
                </c:pt>
                <c:pt idx="946">
                  <c:v>-2.5272425496966001E-5</c:v>
                </c:pt>
                <c:pt idx="947">
                  <c:v>-2.5283817041486701E-5</c:v>
                </c:pt>
                <c:pt idx="948">
                  <c:v>-2.5298840645976299E-5</c:v>
                </c:pt>
                <c:pt idx="949">
                  <c:v>-2.53177620519345E-5</c:v>
                </c:pt>
                <c:pt idx="950">
                  <c:v>-2.5340863927299499E-5</c:v>
                </c:pt>
                <c:pt idx="951">
                  <c:v>-2.5368446612752699E-5</c:v>
                </c:pt>
                <c:pt idx="952">
                  <c:v>-2.54008288842099E-5</c:v>
                </c:pt>
                <c:pt idx="953">
                  <c:v>-2.54383486058708E-5</c:v>
                </c:pt>
                <c:pt idx="954">
                  <c:v>-2.5481363404109301E-5</c:v>
                </c:pt>
                <c:pt idx="955">
                  <c:v>-2.55302511054338E-5</c:v>
                </c:pt>
                <c:pt idx="956">
                  <c:v>-2.5585410244160799E-5</c:v>
                </c:pt>
                <c:pt idx="957">
                  <c:v>-2.5647260224314401E-5</c:v>
                </c:pt>
                <c:pt idx="958">
                  <c:v>-2.5716241383040101E-5</c:v>
                </c:pt>
                <c:pt idx="959">
                  <c:v>-2.5792814781852901E-5</c:v>
                </c:pt>
                <c:pt idx="960">
                  <c:v>-2.5877461646413499E-5</c:v>
                </c:pt>
                <c:pt idx="961">
                  <c:v>-2.59706824587118E-5</c:v>
                </c:pt>
                <c:pt idx="962">
                  <c:v>-2.6072995566751099E-5</c:v>
                </c:pt>
                <c:pt idx="963">
                  <c:v>-2.6184935238119301E-5</c:v>
                </c:pt>
                <c:pt idx="964">
                  <c:v>-2.6307049065488401E-5</c:v>
                </c:pt>
                <c:pt idx="965">
                  <c:v>-2.6439894541618898E-5</c:v>
                </c:pt>
                <c:pt idx="966">
                  <c:v>-2.65840348095886E-5</c:v>
                </c:pt>
                <c:pt idx="967">
                  <c:v>-2.6740033311516599E-5</c:v>
                </c:pt>
                <c:pt idx="968">
                  <c:v>-2.6908447229093301E-5</c:v>
                </c:pt>
                <c:pt idx="969">
                  <c:v>-2.7089819656287001E-5</c:v>
                </c:pt>
                <c:pt idx="970">
                  <c:v>-2.72846701806924E-5</c:v>
                </c:pt>
                <c:pt idx="971">
                  <c:v>-2.7493483915856699E-5</c:v>
                </c:pt>
                <c:pt idx="972">
                  <c:v>-2.7716698703591898E-5</c:v>
                </c:pt>
                <c:pt idx="973">
                  <c:v>-2.7954690527814901E-5</c:v>
                </c:pt>
                <c:pt idx="974">
                  <c:v>-2.82077569898217E-5</c:v>
                </c:pt>
                <c:pt idx="975">
                  <c:v>-2.84760990572917E-5</c:v>
                </c:pt>
                <c:pt idx="976">
                  <c:v>-2.87598010091034E-5</c:v>
                </c:pt>
                <c:pt idx="977">
                  <c:v>-2.9058809080547699E-5</c:v>
                </c:pt>
                <c:pt idx="978">
                  <c:v>-2.9372909107779199E-5</c:v>
                </c:pt>
                <c:pt idx="979">
                  <c:v>-2.9701703923185101E-5</c:v>
                </c:pt>
                <c:pt idx="980">
                  <c:v>-3.0044591291142401E-5</c:v>
                </c:pt>
                <c:pt idx="981">
                  <c:v>-3.0400743547537699E-5</c:v>
                </c:pt>
                <c:pt idx="982">
                  <c:v>-3.0769090277707201E-5</c:v>
                </c:pt>
                <c:pt idx="983">
                  <c:v>-3.1148305619698698E-5</c:v>
                </c:pt>
                <c:pt idx="984">
                  <c:v>-3.15368018464887E-5</c:v>
                </c:pt>
                <c:pt idx="985">
                  <c:v>-3.1932731090492099E-5</c:v>
                </c:pt>
                <c:pt idx="986">
                  <c:v>-3.2333996727252E-5</c:v>
                </c:pt>
                <c:pt idx="987">
                  <c:v>-3.2738276014978503E-5</c:v>
                </c:pt>
                <c:pt idx="988">
                  <c:v>-3.3143054670433502E-5</c:v>
                </c:pt>
                <c:pt idx="989">
                  <c:v>-3.3545673758201301E-5</c:v>
                </c:pt>
                <c:pt idx="990">
                  <c:v>-3.3943388016830102E-5</c:v>
                </c:pt>
                <c:pt idx="991">
                  <c:v>-3.4333433967712702E-5</c:v>
                </c:pt>
                <c:pt idx="992">
                  <c:v>-3.4713104760772002E-5</c:v>
                </c:pt>
                <c:pt idx="993">
                  <c:v>-3.5079828126990797E-5</c:v>
                </c:pt>
                <c:pt idx="994">
                  <c:v>-3.5431242466089897E-5</c:v>
                </c:pt>
                <c:pt idx="995">
                  <c:v>-3.5765266332281201E-5</c:v>
                </c:pt>
                <c:pt idx="996">
                  <c:v>-3.6080156217823698E-5</c:v>
                </c:pt>
                <c:pt idx="997">
                  <c:v>-3.6374548438819899E-5</c:v>
                </c:pt>
                <c:pt idx="998">
                  <c:v>-3.6647482058382202E-5</c:v>
                </c:pt>
                <c:pt idx="999">
                  <c:v>-3.6898401359348498E-5</c:v>
                </c:pt>
                <c:pt idx="1000">
                  <c:v>-3.71271382316012E-5</c:v>
                </c:pt>
                <c:pt idx="1001">
                  <c:v>-3.7333876736719997E-5</c:v>
                </c:pt>
                <c:pt idx="1002">
                  <c:v>-3.75191035658711E-5</c:v>
                </c:pt>
                <c:pt idx="1003">
                  <c:v>-3.76835494999919E-5</c:v>
                </c:pt>
                <c:pt idx="1004">
                  <c:v>-3.78281274170505E-5</c:v>
                </c:pt>
                <c:pt idx="1005">
                  <c:v>-3.7953872151290702E-5</c:v>
                </c:pt>
                <c:pt idx="1006">
                  <c:v>-3.8061887215132301E-5</c:v>
                </c:pt>
                <c:pt idx="1007">
                  <c:v>-3.8153301475908899E-5</c:v>
                </c:pt>
                <c:pt idx="1008">
                  <c:v>-3.8229237879333001E-5</c:v>
                </c:pt>
                <c:pt idx="1009">
                  <c:v>-3.8290794110453299E-5</c:v>
                </c:pt>
                <c:pt idx="1010">
                  <c:v>-3.8339033880210202E-5</c:v>
                </c:pt>
                <c:pt idx="1011">
                  <c:v>-3.8374986036425703E-5</c:v>
                </c:pt>
                <c:pt idx="1012">
                  <c:v>-3.8399648205570399E-5</c:v>
                </c:pt>
                <c:pt idx="1013">
                  <c:v>-3.8413991473652798E-5</c:v>
                </c:pt>
                <c:pt idx="1014">
                  <c:v>-3.8418963151344599E-5</c:v>
                </c:pt>
                <c:pt idx="1015">
                  <c:v>-3.8415485513443099E-5</c:v>
                </c:pt>
                <c:pt idx="1016">
                  <c:v>-3.8404449714616499E-5</c:v>
                </c:pt>
                <c:pt idx="1017">
                  <c:v>-3.8386705296929199E-5</c:v>
                </c:pt>
                <c:pt idx="1018">
                  <c:v>-3.8363046812965998E-5</c:v>
                </c:pt>
                <c:pt idx="1019">
                  <c:v>-3.8334199899440502E-5</c:v>
                </c:pt>
                <c:pt idx="1020">
                  <c:v>-3.8300809355261802E-5</c:v>
                </c:pt>
                <c:pt idx="1021">
                  <c:v>-3.82634316975036E-5</c:v>
                </c:pt>
                <c:pt idx="1022">
                  <c:v>-3.8222533762068901E-5</c:v>
                </c:pt>
                <c:pt idx="1023">
                  <c:v>-3.8178498295075401E-5</c:v>
                </c:pt>
                <c:pt idx="1024">
                  <c:v>-3.8131635846418098E-5</c:v>
                </c:pt>
                <c:pt idx="1025">
                  <c:v>-3.8082201628989999E-5</c:v>
                </c:pt>
                <c:pt idx="1026">
                  <c:v>-3.8030414905327401E-5</c:v>
                </c:pt>
                <c:pt idx="1027">
                  <c:v>-3.7976478111127E-5</c:v>
                </c:pt>
                <c:pt idx="1028">
                  <c:v>-3.7920592945815497E-5</c:v>
                </c:pt>
                <c:pt idx="1029">
                  <c:v>-3.7862971236161202E-5</c:v>
                </c:pt>
                <c:pt idx="1030">
                  <c:v>-3.7803839117234E-5</c:v>
                </c:pt>
                <c:pt idx="1031">
                  <c:v>-3.7743434384859999E-5</c:v>
                </c:pt>
                <c:pt idx="1032">
                  <c:v>-3.7681997907765197E-5</c:v>
                </c:pt>
                <c:pt idx="1033">
                  <c:v>-3.76197609792814E-5</c:v>
                </c:pt>
                <c:pt idx="1034">
                  <c:v>-3.7556931198547597E-5</c:v>
                </c:pt>
                <c:pt idx="1035">
                  <c:v>-3.7493679651581598E-5</c:v>
                </c:pt>
                <c:pt idx="1036">
                  <c:v>-3.7430131950022102E-5</c:v>
                </c:pt>
                <c:pt idx="1037">
                  <c:v>-3.7366364797560101E-5</c:v>
                </c:pt>
                <c:pt idx="1038">
                  <c:v>-3.7302409079695597E-5</c:v>
                </c:pt>
                <c:pt idx="1039">
                  <c:v>-3.7238259005068903E-5</c:v>
                </c:pt>
                <c:pt idx="1040">
                  <c:v>-3.7173885909807202E-5</c:v>
                </c:pt>
                <c:pt idx="1041">
                  <c:v>-3.7109254547149702E-5</c:v>
                </c:pt>
                <c:pt idx="1042">
                  <c:v>-3.7044339155243101E-5</c:v>
                </c:pt>
                <c:pt idx="1043">
                  <c:v>-3.6979136660958597E-5</c:v>
                </c:pt>
                <c:pt idx="1044">
                  <c:v>-3.6913674910728301E-5</c:v>
                </c:pt>
                <c:pt idx="1045">
                  <c:v>-3.6848014576831499E-5</c:v>
                </c:pt>
                <c:pt idx="1046">
                  <c:v>-3.6782244626107302E-5</c:v>
                </c:pt>
                <c:pt idx="1047">
                  <c:v>-3.6716472138393498E-5</c:v>
                </c:pt>
                <c:pt idx="1048">
                  <c:v>-3.6650808424309303E-5</c:v>
                </c:pt>
                <c:pt idx="1049">
                  <c:v>-3.6585353873207799E-5</c:v>
                </c:pt>
                <c:pt idx="1050">
                  <c:v>-3.6520184234266497E-5</c:v>
                </c:pt>
                <c:pt idx="1051">
                  <c:v>-3.6455340769101802E-5</c:v>
                </c:pt>
                <c:pt idx="1052">
                  <c:v>-3.6390825975743397E-5</c:v>
                </c:pt>
                <c:pt idx="1053">
                  <c:v>-3.6326605678320301E-5</c:v>
                </c:pt>
                <c:pt idx="1054">
                  <c:v>-3.6262617152368902E-5</c:v>
                </c:pt>
                <c:pt idx="1055">
                  <c:v>-3.61987818122753E-5</c:v>
                </c:pt>
                <c:pt idx="1056">
                  <c:v>-3.6135020399097402E-5</c:v>
                </c:pt>
                <c:pt idx="1057">
                  <c:v>-3.60712680100311E-5</c:v>
                </c:pt>
                <c:pt idx="1058">
                  <c:v>-3.60074863191847E-5</c:v>
                </c:pt>
                <c:pt idx="1059">
                  <c:v>-3.5943671105552401E-5</c:v>
                </c:pt>
                <c:pt idx="1060">
                  <c:v>-3.5879853588502703E-5</c:v>
                </c:pt>
                <c:pt idx="1061">
                  <c:v>-3.5816095623129698E-5</c:v>
                </c:pt>
                <c:pt idx="1062">
                  <c:v>-3.5752479332308301E-5</c:v>
                </c:pt>
                <c:pt idx="1063">
                  <c:v>-3.5689093344081003E-5</c:v>
                </c:pt>
                <c:pt idx="1064">
                  <c:v>-3.5626017729693203E-5</c:v>
                </c:pt>
                <c:pt idx="1065">
                  <c:v>-3.5563310419694003E-5</c:v>
                </c:pt>
                <c:pt idx="1066">
                  <c:v>-3.5500997434129799E-5</c:v>
                </c:pt>
                <c:pt idx="1067">
                  <c:v>-3.5439068584454397E-5</c:v>
                </c:pt>
                <c:pt idx="1068">
                  <c:v>-3.5377479362552599E-5</c:v>
                </c:pt>
                <c:pt idx="1069">
                  <c:v>-3.5316158724285402E-5</c:v>
                </c:pt>
                <c:pt idx="1070">
                  <c:v>-3.5255021390654297E-5</c:v>
                </c:pt>
                <c:pt idx="1071">
                  <c:v>-3.5193982475443903E-5</c:v>
                </c:pt>
                <c:pt idx="1072">
                  <c:v>-3.51329720364947E-5</c:v>
                </c:pt>
                <c:pt idx="1073">
                  <c:v>-3.5071946905167202E-5</c:v>
                </c:pt>
                <c:pt idx="1074">
                  <c:v>-3.5010897832327302E-5</c:v>
                </c:pt>
                <c:pt idx="1075">
                  <c:v>-3.4949850765528298E-5</c:v>
                </c:pt>
                <c:pt idx="1076">
                  <c:v>-3.4888862002630701E-5</c:v>
                </c:pt>
                <c:pt idx="1077">
                  <c:v>-3.4828008060775903E-5</c:v>
                </c:pt>
                <c:pt idx="1078">
                  <c:v>-3.4767372162653899E-5</c:v>
                </c:pt>
                <c:pt idx="1079">
                  <c:v>-3.4707029499108402E-5</c:v>
                </c:pt>
                <c:pt idx="1080">
                  <c:v>-3.4647034010258201E-5</c:v>
                </c:pt>
                <c:pt idx="1081">
                  <c:v>-3.4587408797875697E-5</c:v>
                </c:pt>
                <c:pt idx="1082">
                  <c:v>-3.4528141926524297E-5</c:v>
                </c:pt>
                <c:pt idx="1083">
                  <c:v>-3.4469188287294201E-5</c:v>
                </c:pt>
                <c:pt idx="1084">
                  <c:v>-3.4410477163528197E-5</c:v>
                </c:pt>
                <c:pt idx="1085">
                  <c:v>-3.4351924189279498E-5</c:v>
                </c:pt>
                <c:pt idx="1086">
                  <c:v>-3.42934456487856E-5</c:v>
                </c:pt>
                <c:pt idx="1087">
                  <c:v>-3.4234972583899997E-5</c:v>
                </c:pt>
                <c:pt idx="1088">
                  <c:v>-3.4176462319457002E-5</c:v>
                </c:pt>
                <c:pt idx="1089">
                  <c:v>-3.4117905417041701E-5</c:v>
                </c:pt>
                <c:pt idx="1090">
                  <c:v>-3.4059326873064403E-5</c:v>
                </c:pt>
                <c:pt idx="1091">
                  <c:v>-3.4000781332231397E-5</c:v>
                </c:pt>
                <c:pt idx="1092">
                  <c:v>-3.3942343257517497E-5</c:v>
                </c:pt>
                <c:pt idx="1093">
                  <c:v>-3.38840936726457E-5</c:v>
                </c:pt>
                <c:pt idx="1094">
                  <c:v>-3.3826105809524097E-5</c:v>
                </c:pt>
                <c:pt idx="1095">
                  <c:v>-3.37684322057288E-5</c:v>
                </c:pt>
                <c:pt idx="1096">
                  <c:v>-3.3711095381925099E-5</c:v>
                </c:pt>
                <c:pt idx="1097">
                  <c:v>-3.3654083719592002E-5</c:v>
                </c:pt>
                <c:pt idx="1098">
                  <c:v>-3.3597353313736297E-5</c:v>
                </c:pt>
                <c:pt idx="1099">
                  <c:v>-3.3540835340040901E-5</c:v>
                </c:pt>
                <c:pt idx="1100">
                  <c:v>-3.3484447729988399E-5</c:v>
                </c:pt>
                <c:pt idx="1101">
                  <c:v>-3.3428109107723398E-5</c:v>
                </c:pt>
                <c:pt idx="1102">
                  <c:v>-3.3371752554434597E-5</c:v>
                </c:pt>
                <c:pt idx="1103">
                  <c:v>-3.3315336803096699E-5</c:v>
                </c:pt>
                <c:pt idx="1104">
                  <c:v>-3.3258853071577698E-5</c:v>
                </c:pt>
                <c:pt idx="1105">
                  <c:v>-3.3202326127272003E-5</c:v>
                </c:pt>
                <c:pt idx="1106">
                  <c:v>-3.3145809705900401E-5</c:v>
                </c:pt>
                <c:pt idx="1107">
                  <c:v>-3.3089376845706802E-5</c:v>
                </c:pt>
                <c:pt idx="1108">
                  <c:v>-3.3033106982817902E-5</c:v>
                </c:pt>
                <c:pt idx="1109">
                  <c:v>-3.2977071958933E-5</c:v>
                </c:pt>
                <c:pt idx="1110">
                  <c:v>-3.29213234195531E-5</c:v>
                </c:pt>
                <c:pt idx="1111">
                  <c:v>-3.2865883725298199E-5</c:v>
                </c:pt>
                <c:pt idx="1112">
                  <c:v>-3.28107419507403E-5</c:v>
                </c:pt>
                <c:pt idx="1113">
                  <c:v>-3.2755855692360197E-5</c:v>
                </c:pt>
                <c:pt idx="1114">
                  <c:v>-3.2701158256844103E-5</c:v>
                </c:pt>
                <c:pt idx="1115">
                  <c:v>-3.2646570046786303E-5</c:v>
                </c:pt>
                <c:pt idx="1116">
                  <c:v>-3.2592012146082197E-5</c:v>
                </c:pt>
                <c:pt idx="1117">
                  <c:v>-3.2537419737862398E-5</c:v>
                </c:pt>
                <c:pt idx="1118">
                  <c:v>-3.2482753075855803E-5</c:v>
                </c:pt>
                <c:pt idx="1119">
                  <c:v>-3.2428004038960398E-5</c:v>
                </c:pt>
                <c:pt idx="1120">
                  <c:v>-3.2373197279054099E-5</c:v>
                </c:pt>
                <c:pt idx="1121">
                  <c:v>-3.2318385666898297E-5</c:v>
                </c:pt>
                <c:pt idx="1122">
                  <c:v>-3.2263640901044698E-5</c:v>
                </c:pt>
                <c:pt idx="1123">
                  <c:v>-3.2209040917663202E-5</c:v>
                </c:pt>
                <c:pt idx="1124">
                  <c:v>-3.2154656217664101E-5</c:v>
                </c:pt>
                <c:pt idx="1125">
                  <c:v>-3.2100537622511703E-5</c:v>
                </c:pt>
                <c:pt idx="1126">
                  <c:v>-3.20467073733131E-5</c:v>
                </c:pt>
                <c:pt idx="1127">
                  <c:v>-3.1993155257685001E-5</c:v>
                </c:pt>
                <c:pt idx="1128">
                  <c:v>-3.1939840348044603E-5</c:v>
                </c:pt>
                <c:pt idx="1129">
                  <c:v>-3.1886698017834498E-5</c:v>
                </c:pt>
                <c:pt idx="1130">
                  <c:v>-3.1833651080330103E-5</c:v>
                </c:pt>
                <c:pt idx="1131">
                  <c:v>-3.1780622974438397E-5</c:v>
                </c:pt>
                <c:pt idx="1132">
                  <c:v>-3.1727550928593703E-5</c:v>
                </c:pt>
                <c:pt idx="1133">
                  <c:v>-3.1674396569900001E-5</c:v>
                </c:pt>
                <c:pt idx="1134">
                  <c:v>-3.16211523914563E-5</c:v>
                </c:pt>
                <c:pt idx="1135">
                  <c:v>-3.1567842844374098E-5</c:v>
                </c:pt>
                <c:pt idx="1136">
                  <c:v>-3.1514519873893497E-5</c:v>
                </c:pt>
                <c:pt idx="1137">
                  <c:v>-3.1461253804954703E-5</c:v>
                </c:pt>
                <c:pt idx="1138">
                  <c:v>-3.1408121024721401E-5</c:v>
                </c:pt>
                <c:pt idx="1139">
                  <c:v>-3.13551906939724E-5</c:v>
                </c:pt>
                <c:pt idx="1140">
                  <c:v>-3.1302512742144803E-5</c:v>
                </c:pt>
                <c:pt idx="1141">
                  <c:v>-3.1250109259385502E-5</c:v>
                </c:pt>
                <c:pt idx="1142">
                  <c:v>-3.11979706579006E-5</c:v>
                </c:pt>
                <c:pt idx="1143">
                  <c:v>-3.1146057403906799E-5</c:v>
                </c:pt>
                <c:pt idx="1144">
                  <c:v>-3.1094306858398999E-5</c:v>
                </c:pt>
                <c:pt idx="1145">
                  <c:v>-3.1042644090217703E-5</c:v>
                </c:pt>
                <c:pt idx="1146">
                  <c:v>-3.0990994811814902E-5</c:v>
                </c:pt>
                <c:pt idx="1147">
                  <c:v>-3.0939298134439401E-5</c:v>
                </c:pt>
                <c:pt idx="1148">
                  <c:v>-3.0887516974502301E-5</c:v>
                </c:pt>
                <c:pt idx="1149">
                  <c:v>-3.0835644338251197E-5</c:v>
                </c:pt>
                <c:pt idx="1150">
                  <c:v>-3.0783704374856598E-5</c:v>
                </c:pt>
                <c:pt idx="1151">
                  <c:v>-3.0731748060729498E-5</c:v>
                </c:pt>
                <c:pt idx="1152">
                  <c:v>-3.0679844282751799E-5</c:v>
                </c:pt>
                <c:pt idx="1153">
                  <c:v>-3.0628067830658102E-5</c:v>
                </c:pt>
                <c:pt idx="1154">
                  <c:v>-3.0576486468673599E-5</c:v>
                </c:pt>
                <c:pt idx="1155">
                  <c:v>-3.0525149193719299E-5</c:v>
                </c:pt>
                <c:pt idx="1156">
                  <c:v>-3.0474077866406099E-5</c:v>
                </c:pt>
                <c:pt idx="1157">
                  <c:v>-3.04232634603544E-5</c:v>
                </c:pt>
                <c:pt idx="1158">
                  <c:v>-3.0372667724732501E-5</c:v>
                </c:pt>
                <c:pt idx="1159">
                  <c:v>-3.0322229890195298E-5</c:v>
                </c:pt>
                <c:pt idx="1160">
                  <c:v>-3.0271877189747101E-5</c:v>
                </c:pt>
                <c:pt idx="1161">
                  <c:v>-3.0221537474855001E-5</c:v>
                </c:pt>
                <c:pt idx="1162">
                  <c:v>-3.01711516406955E-5</c:v>
                </c:pt>
                <c:pt idx="1163">
                  <c:v>-3.0120683794162399E-5</c:v>
                </c:pt>
                <c:pt idx="1164">
                  <c:v>-3.0070127378381001E-5</c:v>
                </c:pt>
                <c:pt idx="1165">
                  <c:v>-3.0019506165937999E-5</c:v>
                </c:pt>
                <c:pt idx="1166">
                  <c:v>-2.9968870119211402E-5</c:v>
                </c:pt>
                <c:pt idx="1167">
                  <c:v>-2.9918286632714001E-5</c:v>
                </c:pt>
                <c:pt idx="1168">
                  <c:v>-2.9867828885706099E-5</c:v>
                </c:pt>
                <c:pt idx="1169">
                  <c:v>-2.9817563177566399E-5</c:v>
                </c:pt>
                <c:pt idx="1170">
                  <c:v>-2.9767537552364598E-5</c:v>
                </c:pt>
                <c:pt idx="1171">
                  <c:v>-2.9717773558498998E-5</c:v>
                </c:pt>
                <c:pt idx="1172">
                  <c:v>-2.9668262643302101E-5</c:v>
                </c:pt>
                <c:pt idx="1173">
                  <c:v>-2.9618967778268301E-5</c:v>
                </c:pt>
                <c:pt idx="1174">
                  <c:v>-2.9569829950444302E-5</c:v>
                </c:pt>
                <c:pt idx="1175">
                  <c:v>-2.9520778449719601E-5</c:v>
                </c:pt>
                <c:pt idx="1176">
                  <c:v>-2.94717431616043E-5</c:v>
                </c:pt>
                <c:pt idx="1177">
                  <c:v>-2.9422666677502798E-5</c:v>
                </c:pt>
                <c:pt idx="1178">
                  <c:v>-2.9373514221341199E-5</c:v>
                </c:pt>
                <c:pt idx="1179">
                  <c:v>-2.932427958273E-5</c:v>
                </c:pt>
                <c:pt idx="1180">
                  <c:v>-2.9274986154487902E-5</c:v>
                </c:pt>
                <c:pt idx="1181">
                  <c:v>-2.9225682819655299E-5</c:v>
                </c:pt>
                <c:pt idx="1182">
                  <c:v>-2.91764354852319E-5</c:v>
                </c:pt>
                <c:pt idx="1183">
                  <c:v>-2.9127315664115399E-5</c:v>
                </c:pt>
                <c:pt idx="1184">
                  <c:v>-2.9078388200908598E-5</c:v>
                </c:pt>
                <c:pt idx="1185">
                  <c:v>-2.9029700105502501E-5</c:v>
                </c:pt>
                <c:pt idx="1186">
                  <c:v>-2.89812725735395E-5</c:v>
                </c:pt>
                <c:pt idx="1187">
                  <c:v>-2.8933097477465599E-5</c:v>
                </c:pt>
                <c:pt idx="1188">
                  <c:v>-2.8885138893788302E-5</c:v>
                </c:pt>
                <c:pt idx="1189">
                  <c:v>-2.88373394820094E-5</c:v>
                </c:pt>
                <c:pt idx="1190">
                  <c:v>-2.87896304946215E-5</c:v>
                </c:pt>
                <c:pt idx="1191">
                  <c:v>-2.8741943760683201E-5</c:v>
                </c:pt>
                <c:pt idx="1192">
                  <c:v>-2.8694223493888899E-5</c:v>
                </c:pt>
                <c:pt idx="1193">
                  <c:v>-2.8646435956224401E-5</c:v>
                </c:pt>
                <c:pt idx="1194">
                  <c:v>-2.8598575264787299E-5</c:v>
                </c:pt>
                <c:pt idx="1195">
                  <c:v>-2.8550664374182499E-5</c:v>
                </c:pt>
                <c:pt idx="1196">
                  <c:v>-2.8502751109510701E-5</c:v>
                </c:pt>
                <c:pt idx="1197">
                  <c:v>-2.8454899837026501E-5</c:v>
                </c:pt>
                <c:pt idx="1198">
                  <c:v>-2.8407180442349401E-5</c:v>
                </c:pt>
                <c:pt idx="1199">
                  <c:v>-2.83596562545116E-5</c:v>
                </c:pt>
                <c:pt idx="1200">
                  <c:v>-2.83123732583938E-5</c:v>
                </c:pt>
                <c:pt idx="1201">
                  <c:v>-2.8265352237145201E-5</c:v>
                </c:pt>
                <c:pt idx="1202">
                  <c:v>-2.82185854025348E-5</c:v>
                </c:pt>
                <c:pt idx="1203">
                  <c:v>-2.8172037869312101E-5</c:v>
                </c:pt>
                <c:pt idx="1204">
                  <c:v>-2.8125653879562999E-5</c:v>
                </c:pt>
                <c:pt idx="1205">
                  <c:v>-2.8079366564275898E-5</c:v>
                </c:pt>
                <c:pt idx="1206">
                  <c:v>-2.80331095964033E-5</c:v>
                </c:pt>
                <c:pt idx="1207">
                  <c:v>-2.79868287526775E-5</c:v>
                </c:pt>
                <c:pt idx="1208">
                  <c:v>-2.79404912782493E-5</c:v>
                </c:pt>
                <c:pt idx="1209">
                  <c:v>-2.7894091584789598E-5</c:v>
                </c:pt>
                <c:pt idx="1210">
                  <c:v>-2.7847652192493401E-5</c:v>
                </c:pt>
                <c:pt idx="1211">
                  <c:v>-2.78012198283713E-5</c:v>
                </c:pt>
                <c:pt idx="1212">
                  <c:v>-2.7754857387045102E-5</c:v>
                </c:pt>
                <c:pt idx="1213">
                  <c:v>-2.7708633080160699E-5</c:v>
                </c:pt>
                <c:pt idx="1214">
                  <c:v>-2.7662608744661701E-5</c:v>
                </c:pt>
                <c:pt idx="1215">
                  <c:v>-2.7616829290337899E-5</c:v>
                </c:pt>
                <c:pt idx="1216">
                  <c:v>-2.7571315065452298E-5</c:v>
                </c:pt>
                <c:pt idx="1217">
                  <c:v>-2.7526058553333599E-5</c:v>
                </c:pt>
                <c:pt idx="1218">
                  <c:v>-2.7481025831740501E-5</c:v>
                </c:pt>
                <c:pt idx="1219">
                  <c:v>-2.74361626325029E-5</c:v>
                </c:pt>
                <c:pt idx="1220">
                  <c:v>-2.7391403862374599E-5</c:v>
                </c:pt>
                <c:pt idx="1221">
                  <c:v>-2.7346684987859601E-5</c:v>
                </c:pt>
                <c:pt idx="1222">
                  <c:v>-2.7301953257278701E-5</c:v>
                </c:pt>
                <c:pt idx="1223">
                  <c:v>-2.7257176869717999E-5</c:v>
                </c:pt>
                <c:pt idx="1224">
                  <c:v>-2.7212350505320799E-5</c:v>
                </c:pt>
                <c:pt idx="1225">
                  <c:v>-2.71674962408424E-5</c:v>
                </c:pt>
                <c:pt idx="1226">
                  <c:v>-2.7122659739028699E-5</c:v>
                </c:pt>
                <c:pt idx="1227">
                  <c:v>-2.7077902416817601E-5</c:v>
                </c:pt>
                <c:pt idx="1228">
                  <c:v>-2.7033290839132702E-5</c:v>
                </c:pt>
                <c:pt idx="1229">
                  <c:v>-2.69888853640256E-5</c:v>
                </c:pt>
                <c:pt idx="1230">
                  <c:v>-2.6944729798780701E-5</c:v>
                </c:pt>
                <c:pt idx="1231">
                  <c:v>-2.6900844020673901E-5</c:v>
                </c:pt>
                <c:pt idx="1232">
                  <c:v>-2.6857220722045402E-5</c:v>
                </c:pt>
                <c:pt idx="1233">
                  <c:v>-2.68138268726712E-5</c:v>
                </c:pt>
                <c:pt idx="1234">
                  <c:v>-2.6770609595346501E-5</c:v>
                </c:pt>
                <c:pt idx="1235">
                  <c:v>-2.6727505505852699E-5</c:v>
                </c:pt>
                <c:pt idx="1236">
                  <c:v>-2.6684451748419899E-5</c:v>
                </c:pt>
                <c:pt idx="1237">
                  <c:v>-2.6641397006816098E-5</c:v>
                </c:pt>
                <c:pt idx="1238">
                  <c:v>-2.6598310393127699E-5</c:v>
                </c:pt>
                <c:pt idx="1239">
                  <c:v>-2.6555186830134699E-5</c:v>
                </c:pt>
                <c:pt idx="1240">
                  <c:v>-2.65120479703822E-5</c:v>
                </c:pt>
                <c:pt idx="1241">
                  <c:v>-2.6468938439981399E-5</c:v>
                </c:pt>
                <c:pt idx="1242">
                  <c:v>-2.64259181825826E-5</c:v>
                </c:pt>
                <c:pt idx="1243">
                  <c:v>-2.6383052179329601E-5</c:v>
                </c:pt>
                <c:pt idx="1244">
                  <c:v>-2.6340399287384801E-5</c:v>
                </c:pt>
                <c:pt idx="1245">
                  <c:v>-2.62980022257598E-5</c:v>
                </c:pt>
                <c:pt idx="1246">
                  <c:v>-2.62558803649311E-5</c:v>
                </c:pt>
                <c:pt idx="1247">
                  <c:v>-2.6214026545620801E-5</c:v>
                </c:pt>
                <c:pt idx="1248">
                  <c:v>-2.61724085311259E-5</c:v>
                </c:pt>
                <c:pt idx="1249">
                  <c:v>-2.61309747743464E-5</c:v>
                </c:pt>
                <c:pt idx="1250">
                  <c:v>-2.6089663477597299E-5</c:v>
                </c:pt>
                <c:pt idx="1251">
                  <c:v>-2.604841341646E-5</c:v>
                </c:pt>
                <c:pt idx="1252">
                  <c:v>-2.60071746161916E-5</c:v>
                </c:pt>
                <c:pt idx="1253">
                  <c:v>-2.5965917072055099E-5</c:v>
                </c:pt>
                <c:pt idx="1254">
                  <c:v>-2.5924635954436401E-5</c:v>
                </c:pt>
                <c:pt idx="1255">
                  <c:v>-2.5883352487688099E-5</c:v>
                </c:pt>
                <c:pt idx="1256">
                  <c:v>-2.58421102972946E-5</c:v>
                </c:pt>
                <c:pt idx="1257">
                  <c:v>-2.5800967916077498E-5</c:v>
                </c:pt>
                <c:pt idx="1258">
                  <c:v>-2.57599887476677E-5</c:v>
                </c:pt>
                <c:pt idx="1259">
                  <c:v>-2.5719230186744701E-5</c:v>
                </c:pt>
                <c:pt idx="1260">
                  <c:v>-2.5678733865250101E-5</c:v>
                </c:pt>
                <c:pt idx="1261">
                  <c:v>-2.5638518592340499E-5</c:v>
                </c:pt>
                <c:pt idx="1262">
                  <c:v>-2.5598577311216801E-5</c:v>
                </c:pt>
                <c:pt idx="1263">
                  <c:v>-2.5558878519731298E-5</c:v>
                </c:pt>
                <c:pt idx="1264">
                  <c:v>-2.5519371873036099E-5</c:v>
                </c:pt>
                <c:pt idx="1265">
                  <c:v>-2.5479997081596098E-5</c:v>
                </c:pt>
                <c:pt idx="1266">
                  <c:v>-2.5440694459497798E-5</c:v>
                </c:pt>
                <c:pt idx="1267">
                  <c:v>-2.5401415325448302E-5</c:v>
                </c:pt>
                <c:pt idx="1268">
                  <c:v>-2.5362130503633699E-5</c:v>
                </c:pt>
                <c:pt idx="1269">
                  <c:v>-2.5322835412641299E-5</c:v>
                </c:pt>
                <c:pt idx="1270">
                  <c:v>-2.5283550866812199E-5</c:v>
                </c:pt>
                <c:pt idx="1271">
                  <c:v>-2.52443195368349E-5</c:v>
                </c:pt>
                <c:pt idx="1272">
                  <c:v>-2.5205198593394899E-5</c:v>
                </c:pt>
                <c:pt idx="1273">
                  <c:v>-2.5166249897794199E-5</c:v>
                </c:pt>
                <c:pt idx="1274">
                  <c:v>-2.51275294269307E-5</c:v>
                </c:pt>
                <c:pt idx="1275">
                  <c:v>-2.50890777039784E-5</c:v>
                </c:pt>
                <c:pt idx="1276">
                  <c:v>-2.50509129726689E-5</c:v>
                </c:pt>
                <c:pt idx="1277">
                  <c:v>-2.5013028222880399E-5</c:v>
                </c:pt>
                <c:pt idx="1278">
                  <c:v>-2.4975392586900201E-5</c:v>
                </c:pt>
                <c:pt idx="1279">
                  <c:v>-2.4937956839443499E-5</c:v>
                </c:pt>
                <c:pt idx="1280">
                  <c:v>-2.49006621073279E-5</c:v>
                </c:pt>
                <c:pt idx="1281">
                  <c:v>-2.4863450127695699E-5</c:v>
                </c:pt>
                <c:pt idx="1282">
                  <c:v>-2.4826273466180299E-5</c:v>
                </c:pt>
                <c:pt idx="1283">
                  <c:v>-2.4789103738250801E-5</c:v>
                </c:pt>
                <c:pt idx="1284">
                  <c:v>-2.4751936598337499E-5</c:v>
                </c:pt>
                <c:pt idx="1285">
                  <c:v>-2.4714792497345801E-5</c:v>
                </c:pt>
                <c:pt idx="1286">
                  <c:v>-2.46777131766661E-5</c:v>
                </c:pt>
                <c:pt idx="1287">
                  <c:v>-2.4640754493941599E-5</c:v>
                </c:pt>
                <c:pt idx="1288">
                  <c:v>-2.4603976854563498E-5</c:v>
                </c:pt>
                <c:pt idx="1289">
                  <c:v>-2.4567434825295E-5</c:v>
                </c:pt>
                <c:pt idx="1290">
                  <c:v>-2.4531167851113199E-5</c:v>
                </c:pt>
                <c:pt idx="1291">
                  <c:v>-2.4495193582536599E-5</c:v>
                </c:pt>
                <c:pt idx="1292">
                  <c:v>-2.4459504989364199E-5</c:v>
                </c:pt>
                <c:pt idx="1293">
                  <c:v>-2.4424071759315299E-5</c:v>
                </c:pt>
                <c:pt idx="1294">
                  <c:v>-2.43888456923668E-5</c:v>
                </c:pt>
                <c:pt idx="1295">
                  <c:v>-2.4353769215828399E-5</c:v>
                </c:pt>
                <c:pt idx="1296">
                  <c:v>-2.43187854234439E-5</c:v>
                </c:pt>
                <c:pt idx="1297">
                  <c:v>-2.4283848033762798E-5</c:v>
                </c:pt>
                <c:pt idx="1298">
                  <c:v>-2.42489294280784E-5</c:v>
                </c:pt>
                <c:pt idx="1299">
                  <c:v>-2.4214025493362601E-5</c:v>
                </c:pt>
                <c:pt idx="1300">
                  <c:v>-2.41791563346202E-5</c:v>
                </c:pt>
                <c:pt idx="1301">
                  <c:v>-2.4144362825509401E-5</c:v>
                </c:pt>
                <c:pt idx="1302">
                  <c:v>-2.4109699594698601E-5</c:v>
                </c:pt>
                <c:pt idx="1303">
                  <c:v>-2.4075225625922899E-5</c:v>
                </c:pt>
                <c:pt idx="1304">
                  <c:v>-2.4040994125378301E-5</c:v>
                </c:pt>
                <c:pt idx="1305">
                  <c:v>-2.4007043492925901E-5</c:v>
                </c:pt>
                <c:pt idx="1306">
                  <c:v>-2.39733907500979E-5</c:v>
                </c:pt>
                <c:pt idx="1307">
                  <c:v>-2.39400288029018E-5</c:v>
                </c:pt>
                <c:pt idx="1308">
                  <c:v>-2.3906927808164201E-5</c:v>
                </c:pt>
                <c:pt idx="1309">
                  <c:v>-2.38740405026842E-5</c:v>
                </c:pt>
                <c:pt idx="1310">
                  <c:v>-2.3841310492910799E-5</c:v>
                </c:pt>
                <c:pt idx="1311">
                  <c:v>-2.3808682140647201E-5</c:v>
                </c:pt>
                <c:pt idx="1312">
                  <c:v>-2.3776110238190301E-5</c:v>
                </c:pt>
                <c:pt idx="1313">
                  <c:v>-2.37435679040963E-5</c:v>
                </c:pt>
                <c:pt idx="1314">
                  <c:v>-2.3711051251632601E-5</c:v>
                </c:pt>
                <c:pt idx="1315">
                  <c:v>-2.3678580066539401E-5</c:v>
                </c:pt>
                <c:pt idx="1316">
                  <c:v>-2.3646194427325399E-5</c:v>
                </c:pt>
                <c:pt idx="1317">
                  <c:v>-2.36139477969051E-5</c:v>
                </c:pt>
                <c:pt idx="1318">
                  <c:v>-2.3581897801076399E-5</c:v>
                </c:pt>
                <c:pt idx="1319">
                  <c:v>-2.35500963721919E-5</c:v>
                </c:pt>
                <c:pt idx="1320">
                  <c:v>-2.3518580843743201E-5</c:v>
                </c:pt>
                <c:pt idx="1321">
                  <c:v>-2.34873676262511E-5</c:v>
                </c:pt>
                <c:pt idx="1322">
                  <c:v>-2.3456449503563501E-5</c:v>
                </c:pt>
                <c:pt idx="1323">
                  <c:v>-2.3425797025974699E-5</c:v>
                </c:pt>
                <c:pt idx="1324">
                  <c:v>-2.3395363748776998E-5</c:v>
                </c:pt>
                <c:pt idx="1325">
                  <c:v>-2.33650943661805E-5</c:v>
                </c:pt>
                <c:pt idx="1326">
                  <c:v>-2.33349343948689E-5</c:v>
                </c:pt>
                <c:pt idx="1327">
                  <c:v>-2.33048396373364E-5</c:v>
                </c:pt>
                <c:pt idx="1328">
                  <c:v>-2.32747839103223E-5</c:v>
                </c:pt>
                <c:pt idx="1329">
                  <c:v>-2.3244763539794999E-5</c:v>
                </c:pt>
                <c:pt idx="1330">
                  <c:v>-2.3214798049986299E-5</c:v>
                </c:pt>
                <c:pt idx="1331">
                  <c:v>-2.3184926775543099E-5</c:v>
                </c:pt>
                <c:pt idx="1332">
                  <c:v>-2.31552020913729E-5</c:v>
                </c:pt>
                <c:pt idx="1333">
                  <c:v>-2.3125680360880799E-5</c:v>
                </c:pt>
                <c:pt idx="1334">
                  <c:v>-2.3096412275755199E-5</c:v>
                </c:pt>
                <c:pt idx="1335">
                  <c:v>-2.30674341667596E-5</c:v>
                </c:pt>
                <c:pt idx="1336">
                  <c:v>-2.3038761809722901E-5</c:v>
                </c:pt>
                <c:pt idx="1337">
                  <c:v>-2.3010387816992999E-5</c:v>
                </c:pt>
                <c:pt idx="1338">
                  <c:v>-2.2982283065803501E-5</c:v>
                </c:pt>
                <c:pt idx="1339">
                  <c:v>-2.29544018190198E-5</c:v>
                </c:pt>
                <c:pt idx="1340">
                  <c:v>-2.2926689753982301E-5</c:v>
                </c:pt>
                <c:pt idx="1341">
                  <c:v>-2.2899093438567199E-5</c:v>
                </c:pt>
                <c:pt idx="1342">
                  <c:v>-2.2871569622766001E-5</c:v>
                </c:pt>
                <c:pt idx="1343">
                  <c:v>-2.28440927492575E-5</c:v>
                </c:pt>
                <c:pt idx="1344">
                  <c:v>-2.28166593915555E-5</c:v>
                </c:pt>
                <c:pt idx="1345">
                  <c:v>-2.2789288832550499E-5</c:v>
                </c:pt>
                <c:pt idx="1346">
                  <c:v>-2.2762019745020001E-5</c:v>
                </c:pt>
                <c:pt idx="1347">
                  <c:v>-2.2734903486832701E-5</c:v>
                </c:pt>
                <c:pt idx="1348">
                  <c:v>-2.2707995250767299E-5</c:v>
                </c:pt>
                <c:pt idx="1349">
                  <c:v>-2.2681344569930401E-5</c:v>
                </c:pt>
                <c:pt idx="1350">
                  <c:v>-2.2654986796164401E-5</c:v>
                </c:pt>
                <c:pt idx="1351">
                  <c:v>-2.2628937065105399E-5</c:v>
                </c:pt>
                <c:pt idx="1352">
                  <c:v>-2.2603187800696899E-5</c:v>
                </c:pt>
                <c:pt idx="1353">
                  <c:v>-2.2577710111511999E-5</c:v>
                </c:pt>
                <c:pt idx="1354">
                  <c:v>-2.2552458868490701E-5</c:v>
                </c:pt>
                <c:pt idx="1355">
                  <c:v>-2.2527380626468599E-5</c:v>
                </c:pt>
                <c:pt idx="1356">
                  <c:v>-2.25024229034195E-5</c:v>
                </c:pt>
                <c:pt idx="1357">
                  <c:v>-2.24775433145886E-5</c:v>
                </c:pt>
                <c:pt idx="1358">
                  <c:v>-2.24527169039885E-5</c:v>
                </c:pt>
                <c:pt idx="1359">
                  <c:v>-2.2427940475002601E-5</c:v>
                </c:pt>
                <c:pt idx="1360">
                  <c:v>-2.2403233122656601E-5</c:v>
                </c:pt>
                <c:pt idx="1361">
                  <c:v>-2.2378632914939301E-5</c:v>
                </c:pt>
                <c:pt idx="1362">
                  <c:v>-2.2354190303931301E-5</c:v>
                </c:pt>
                <c:pt idx="1363">
                  <c:v>-2.2329959405994898E-5</c:v>
                </c:pt>
                <c:pt idx="1364">
                  <c:v>-2.2305988653361402E-5</c:v>
                </c:pt>
                <c:pt idx="1365">
                  <c:v>-2.2282312474404602E-5</c:v>
                </c:pt>
                <c:pt idx="1366">
                  <c:v>-2.2258945396612801E-5</c:v>
                </c:pt>
                <c:pt idx="1367">
                  <c:v>-2.2235879587558801E-5</c:v>
                </c:pt>
                <c:pt idx="1368">
                  <c:v>-2.2213086329794E-5</c:v>
                </c:pt>
                <c:pt idx="1369">
                  <c:v>-2.2190521007211301E-5</c:v>
                </c:pt>
                <c:pt idx="1370">
                  <c:v>-2.2168130934727899E-5</c:v>
                </c:pt>
                <c:pt idx="1371">
                  <c:v>-2.21458644855621E-5</c:v>
                </c:pt>
                <c:pt idx="1372">
                  <c:v>-2.2123680056231199E-5</c:v>
                </c:pt>
                <c:pt idx="1373">
                  <c:v>-2.2101553258714199E-5</c:v>
                </c:pt>
                <c:pt idx="1374">
                  <c:v>-2.20794811243344E-5</c:v>
                </c:pt>
                <c:pt idx="1375">
                  <c:v>-2.2057482600673199E-5</c:v>
                </c:pt>
                <c:pt idx="1376">
                  <c:v>-2.2035595238857602E-5</c:v>
                </c:pt>
                <c:pt idx="1377">
                  <c:v>-2.2013868677913599E-5</c:v>
                </c:pt>
                <c:pt idx="1378">
                  <c:v>-2.1992356040720698E-5</c:v>
                </c:pt>
                <c:pt idx="1379">
                  <c:v>-2.1971104768568001E-5</c:v>
                </c:pt>
                <c:pt idx="1380">
                  <c:v>-2.19501484095229E-5</c:v>
                </c:pt>
                <c:pt idx="1381">
                  <c:v>-2.1929500879948801E-5</c:v>
                </c:pt>
                <c:pt idx="1382">
                  <c:v>-2.190915408908E-5</c:v>
                </c:pt>
                <c:pt idx="1383">
                  <c:v>-2.1889079401774601E-5</c:v>
                </c:pt>
                <c:pt idx="1384">
                  <c:v>-2.1869232638485299E-5</c:v>
                </c:pt>
                <c:pt idx="1385">
                  <c:v>-2.1849561761480399E-5</c:v>
                </c:pt>
                <c:pt idx="1386">
                  <c:v>-2.1830015892162999E-5</c:v>
                </c:pt>
                <c:pt idx="1387">
                  <c:v>-2.18105541356774E-5</c:v>
                </c:pt>
                <c:pt idx="1388">
                  <c:v>-2.17911526273702E-5</c:v>
                </c:pt>
                <c:pt idx="1389">
                  <c:v>-2.1771808637977199E-5</c:v>
                </c:pt>
                <c:pt idx="1390">
                  <c:v>-2.1752541000844899E-5</c:v>
                </c:pt>
                <c:pt idx="1391">
                  <c:v>-2.1733386832463001E-5</c:v>
                </c:pt>
                <c:pt idx="1392">
                  <c:v>-2.1714395055865499E-5</c:v>
                </c:pt>
                <c:pt idx="1393">
                  <c:v>-2.1695617914823399E-5</c:v>
                </c:pt>
                <c:pt idx="1394">
                  <c:v>-2.1677101928120999E-5</c:v>
                </c:pt>
                <c:pt idx="1395">
                  <c:v>-2.16588798468314E-5</c:v>
                </c:pt>
                <c:pt idx="1396">
                  <c:v>-2.1640964988428699E-5</c:v>
                </c:pt>
                <c:pt idx="1397">
                  <c:v>-2.1623348968304499E-5</c:v>
                </c:pt>
                <c:pt idx="1398">
                  <c:v>-2.1606003187271E-5</c:v>
                </c:pt>
                <c:pt idx="1399">
                  <c:v>-2.1588883794576301E-5</c:v>
                </c:pt>
                <c:pt idx="1400">
                  <c:v>-2.1571939303018301E-5</c:v>
                </c:pt>
                <c:pt idx="1401">
                  <c:v>-2.15551194874005E-5</c:v>
                </c:pt>
                <c:pt idx="1402">
                  <c:v>-2.1538384081174101E-5</c:v>
                </c:pt>
                <c:pt idx="1403">
                  <c:v>-2.1521709693563E-5</c:v>
                </c:pt>
                <c:pt idx="1404">
                  <c:v>-2.15050938389321E-5</c:v>
                </c:pt>
                <c:pt idx="1405">
                  <c:v>-2.1488555285537198E-5</c:v>
                </c:pt>
                <c:pt idx="1406">
                  <c:v>-2.14721307908708E-5</c:v>
                </c:pt>
                <c:pt idx="1407">
                  <c:v>-2.1455868667444901E-5</c:v>
                </c:pt>
                <c:pt idx="1408">
                  <c:v>-2.14398203799778E-5</c:v>
                </c:pt>
                <c:pt idx="1409">
                  <c:v>-2.1424031636991499E-5</c:v>
                </c:pt>
                <c:pt idx="1410">
                  <c:v>-2.14085344330602E-5</c:v>
                </c:pt>
                <c:pt idx="1411">
                  <c:v>-2.1393341521594601E-5</c:v>
                </c:pt>
                <c:pt idx="1412">
                  <c:v>-2.1378444207057501E-5</c:v>
                </c:pt>
                <c:pt idx="1413">
                  <c:v>-2.1363813874422699E-5</c:v>
                </c:pt>
                <c:pt idx="1414">
                  <c:v>-2.1349406912167601E-5</c:v>
                </c:pt>
                <c:pt idx="1415">
                  <c:v>-2.1335172272328799E-5</c:v>
                </c:pt>
                <c:pt idx="1416">
                  <c:v>-2.1321060292676899E-5</c:v>
                </c:pt>
                <c:pt idx="1417">
                  <c:v>-2.1307031250664001E-5</c:v>
                </c:pt>
                <c:pt idx="1418">
                  <c:v>-2.12930621976175E-5</c:v>
                </c:pt>
                <c:pt idx="1419">
                  <c:v>-2.12791508881728E-5</c:v>
                </c:pt>
                <c:pt idx="1420">
                  <c:v>-2.1265316072221798E-5</c:v>
                </c:pt>
                <c:pt idx="1421">
                  <c:v>-2.12515942235697E-5</c:v>
                </c:pt>
                <c:pt idx="1422">
                  <c:v>-2.1238033140635498E-5</c:v>
                </c:pt>
                <c:pt idx="1423">
                  <c:v>-2.1224683638516601E-5</c:v>
                </c:pt>
                <c:pt idx="1424">
                  <c:v>-2.1211590687050299E-5</c:v>
                </c:pt>
                <c:pt idx="1425">
                  <c:v>-2.11987856072981E-5</c:v>
                </c:pt>
                <c:pt idx="1426">
                  <c:v>-2.1186280621365101E-5</c:v>
                </c:pt>
                <c:pt idx="1427">
                  <c:v>-2.11740667118304E-5</c:v>
                </c:pt>
                <c:pt idx="1428">
                  <c:v>-2.1162115185778699E-5</c:v>
                </c:pt>
                <c:pt idx="1429">
                  <c:v>-2.11503825755802E-5</c:v>
                </c:pt>
                <c:pt idx="1430">
                  <c:v>-2.1138818201046601E-5</c:v>
                </c:pt>
                <c:pt idx="1431">
                  <c:v>-2.1127372851242302E-5</c:v>
                </c:pt>
                <c:pt idx="1432">
                  <c:v>-2.1116007281121099E-5</c:v>
                </c:pt>
                <c:pt idx="1433">
                  <c:v>-2.1104698943326501E-5</c:v>
                </c:pt>
                <c:pt idx="1434">
                  <c:v>-2.1093445808450902E-5</c:v>
                </c:pt>
                <c:pt idx="1435">
                  <c:v>-2.1082266675921501E-5</c:v>
                </c:pt>
                <c:pt idx="1436">
                  <c:v>-2.1071197797927301E-5</c:v>
                </c:pt>
                <c:pt idx="1437">
                  <c:v>-2.1060286582493201E-5</c:v>
                </c:pt>
                <c:pt idx="1438">
                  <c:v>-2.10495832745738E-5</c:v>
                </c:pt>
                <c:pt idx="1439">
                  <c:v>-2.1039132222801301E-5</c:v>
                </c:pt>
                <c:pt idx="1440">
                  <c:v>-2.1028964146233601E-5</c:v>
                </c:pt>
                <c:pt idx="1441">
                  <c:v>-2.1019090761285399E-5</c:v>
                </c:pt>
                <c:pt idx="1442">
                  <c:v>-2.1009502728437101E-5</c:v>
                </c:pt>
                <c:pt idx="1443">
                  <c:v>-2.1000171205775101E-5</c:v>
                </c:pt>
                <c:pt idx="1444">
                  <c:v>-2.0991052838184799E-5</c:v>
                </c:pt>
                <c:pt idx="1445">
                  <c:v>-2.0982097171126898E-5</c:v>
                </c:pt>
                <c:pt idx="1446">
                  <c:v>-2.09732553734069E-5</c:v>
                </c:pt>
                <c:pt idx="1447">
                  <c:v>-2.0964488601133898E-5</c:v>
                </c:pt>
                <c:pt idx="1448">
                  <c:v>-2.0955774651429E-5</c:v>
                </c:pt>
                <c:pt idx="1449">
                  <c:v>-2.0947111742544201E-5</c:v>
                </c:pt>
                <c:pt idx="1450">
                  <c:v>-2.0938518721805799E-5</c:v>
                </c:pt>
                <c:pt idx="1451">
                  <c:v>-2.0930031739126001E-5</c:v>
                </c:pt>
                <c:pt idx="1452">
                  <c:v>-2.0921697870716299E-5</c:v>
                </c:pt>
                <c:pt idx="1453">
                  <c:v>-2.0913566923555899E-5</c:v>
                </c:pt>
                <c:pt idx="1454">
                  <c:v>-2.0905682723487401E-5</c:v>
                </c:pt>
                <c:pt idx="1455">
                  <c:v>-2.0898075455202201E-5</c:v>
                </c:pt>
                <c:pt idx="1456">
                  <c:v>-2.0890756368955601E-5</c:v>
                </c:pt>
                <c:pt idx="1457">
                  <c:v>-2.0883715794843401E-5</c:v>
                </c:pt>
                <c:pt idx="1458">
                  <c:v>-2.0876924723965601E-5</c:v>
                </c:pt>
                <c:pt idx="1459">
                  <c:v>-2.0870339796394599E-5</c:v>
                </c:pt>
                <c:pt idx="1460">
                  <c:v>-2.08639107353354E-5</c:v>
                </c:pt>
                <c:pt idx="1461">
                  <c:v>-2.08575889775502E-5</c:v>
                </c:pt>
                <c:pt idx="1462">
                  <c:v>-2.08513360072068E-5</c:v>
                </c:pt>
                <c:pt idx="1463">
                  <c:v>-2.08451299372108E-5</c:v>
                </c:pt>
                <c:pt idx="1464">
                  <c:v>-2.0838969213174401E-5</c:v>
                </c:pt>
                <c:pt idx="1465">
                  <c:v>-2.0832872790093599E-5</c:v>
                </c:pt>
                <c:pt idx="1466">
                  <c:v>-2.0826876751371601E-5</c:v>
                </c:pt>
                <c:pt idx="1467">
                  <c:v>-2.0821027978801899E-5</c:v>
                </c:pt>
                <c:pt idx="1468">
                  <c:v>-2.0815375932228699E-5</c:v>
                </c:pt>
                <c:pt idx="1469">
                  <c:v>-2.0809964003368501E-5</c:v>
                </c:pt>
                <c:pt idx="1470">
                  <c:v>-2.0804821918540799E-5</c:v>
                </c:pt>
                <c:pt idx="1471">
                  <c:v>-2.0799960517074202E-5</c:v>
                </c:pt>
                <c:pt idx="1472">
                  <c:v>-2.0795369774906001E-5</c:v>
                </c:pt>
                <c:pt idx="1473">
                  <c:v>-2.0791020491261101E-5</c:v>
                </c:pt>
                <c:pt idx="1474">
                  <c:v>-2.0786869242469501E-5</c:v>
                </c:pt>
                <c:pt idx="1475">
                  <c:v>-2.0782865821251698E-5</c:v>
                </c:pt>
                <c:pt idx="1476">
                  <c:v>-2.07789618615358E-5</c:v>
                </c:pt>
                <c:pt idx="1477">
                  <c:v>-2.0775119097491099E-5</c:v>
                </c:pt>
                <c:pt idx="1478">
                  <c:v>-2.07713159192648E-5</c:v>
                </c:pt>
                <c:pt idx="1479">
                  <c:v>-2.07675509930832E-5</c:v>
                </c:pt>
                <c:pt idx="1480">
                  <c:v>-2.0763843411063999E-5</c:v>
                </c:pt>
                <c:pt idx="1481">
                  <c:v>-2.0760229276113999E-5</c:v>
                </c:pt>
                <c:pt idx="1482">
                  <c:v>-2.0756755349991301E-5</c:v>
                </c:pt>
                <c:pt idx="1483">
                  <c:v>-2.0753470850481999E-5</c:v>
                </c:pt>
                <c:pt idx="1484">
                  <c:v>-2.0750418846914E-5</c:v>
                </c:pt>
                <c:pt idx="1485">
                  <c:v>-2.0747628676645999E-5</c:v>
                </c:pt>
                <c:pt idx="1486">
                  <c:v>-2.0745110792459299E-5</c:v>
                </c:pt>
                <c:pt idx="1487">
                  <c:v>-2.07428548534284E-5</c:v>
                </c:pt>
                <c:pt idx="1488">
                  <c:v>-2.0740831413605302E-5</c:v>
                </c:pt>
                <c:pt idx="1489">
                  <c:v>-2.07389969210227E-5</c:v>
                </c:pt>
                <c:pt idx="1490">
                  <c:v>-2.0737301176056799E-5</c:v>
                </c:pt>
                <c:pt idx="1491">
                  <c:v>-2.07356959082202E-5</c:v>
                </c:pt>
                <c:pt idx="1492">
                  <c:v>-2.07341430503925E-5</c:v>
                </c:pt>
                <c:pt idx="1493">
                  <c:v>-2.07326212140554E-5</c:v>
                </c:pt>
                <c:pt idx="1494">
                  <c:v>-2.0731129289261899E-5</c:v>
                </c:pt>
                <c:pt idx="1495">
                  <c:v>-2.0729686542162798E-5</c:v>
                </c:pt>
                <c:pt idx="1496">
                  <c:v>-2.0728329152053299E-5</c:v>
                </c:pt>
                <c:pt idx="1497">
                  <c:v>-2.0727103853188802E-5</c:v>
                </c:pt>
                <c:pt idx="1498">
                  <c:v>-2.0726059729582599E-5</c:v>
                </c:pt>
                <c:pt idx="1499">
                  <c:v>-2.0725239606467699E-5</c:v>
                </c:pt>
                <c:pt idx="1500">
                  <c:v>-2.0724672516633799E-5</c:v>
                </c:pt>
                <c:pt idx="1501">
                  <c:v>-2.0724368584771299E-5</c:v>
                </c:pt>
                <c:pt idx="1502">
                  <c:v>-2.0724317137808199E-5</c:v>
                </c:pt>
                <c:pt idx="1503">
                  <c:v>-2.0724488456649101E-5</c:v>
                </c:pt>
                <c:pt idx="1504">
                  <c:v>-2.0724838816488999E-5</c:v>
                </c:pt>
                <c:pt idx="1505">
                  <c:v>-2.0725317943652999E-5</c:v>
                </c:pt>
                <c:pt idx="1506">
                  <c:v>-2.0725877599154401E-5</c:v>
                </c:pt>
                <c:pt idx="1507">
                  <c:v>-2.07264798378125E-5</c:v>
                </c:pt>
                <c:pt idx="1508">
                  <c:v>-2.07271034621879E-5</c:v>
                </c:pt>
                <c:pt idx="1509">
                  <c:v>-2.07277475773838E-5</c:v>
                </c:pt>
                <c:pt idx="1510">
                  <c:v>-2.07284316428066E-5</c:v>
                </c:pt>
                <c:pt idx="1511">
                  <c:v>-2.0729191979432999E-5</c:v>
                </c:pt>
                <c:pt idx="1512">
                  <c:v>-2.0730075381745401E-5</c:v>
                </c:pt>
                <c:pt idx="1513">
                  <c:v>-2.07311308886159E-5</c:v>
                </c:pt>
                <c:pt idx="1514">
                  <c:v>-2.0732401176129701E-5</c:v>
                </c:pt>
                <c:pt idx="1515">
                  <c:v>-2.0733915048352699E-5</c:v>
                </c:pt>
                <c:pt idx="1516">
                  <c:v>-2.0735682327346798E-5</c:v>
                </c:pt>
                <c:pt idx="1517">
                  <c:v>-2.0737692039993898E-5</c:v>
                </c:pt>
                <c:pt idx="1518">
                  <c:v>-2.0739914175879601E-5</c:v>
                </c:pt>
                <c:pt idx="1519">
                  <c:v>-2.0742304776614901E-5</c:v>
                </c:pt>
                <c:pt idx="1520">
                  <c:v>-2.0744813423872001E-5</c:v>
                </c:pt>
                <c:pt idx="1521">
                  <c:v>-2.07473918383464E-5</c:v>
                </c:pt>
                <c:pt idx="1522">
                  <c:v>-2.0750002141324999E-5</c:v>
                </c:pt>
                <c:pt idx="1523">
                  <c:v>-2.0752623289214898E-5</c:v>
                </c:pt>
                <c:pt idx="1524">
                  <c:v>-2.0755254588867901E-5</c:v>
                </c:pt>
                <c:pt idx="1525">
                  <c:v>-2.0757915716221601E-5</c:v>
                </c:pt>
                <c:pt idx="1526">
                  <c:v>-2.0760643205098101E-5</c:v>
                </c:pt>
                <c:pt idx="1527">
                  <c:v>-2.0763483976523199E-5</c:v>
                </c:pt>
                <c:pt idx="1528">
                  <c:v>-2.0766487117735099E-5</c:v>
                </c:pt>
                <c:pt idx="1529">
                  <c:v>-2.0769695242534801E-5</c:v>
                </c:pt>
                <c:pt idx="1530">
                  <c:v>-2.0773136998801801E-5</c:v>
                </c:pt>
                <c:pt idx="1531">
                  <c:v>-2.0776821966561098E-5</c:v>
                </c:pt>
                <c:pt idx="1532">
                  <c:v>-2.0780738864715902E-5</c:v>
                </c:pt>
                <c:pt idx="1533">
                  <c:v>-2.0784857382356501E-5</c:v>
                </c:pt>
                <c:pt idx="1534">
                  <c:v>-2.07891332900625E-5</c:v>
                </c:pt>
                <c:pt idx="1535">
                  <c:v>-2.0793515958392699E-5</c:v>
                </c:pt>
                <c:pt idx="1536">
                  <c:v>-2.0797957013329499E-5</c:v>
                </c:pt>
                <c:pt idx="1537">
                  <c:v>-2.0802418581747099E-5</c:v>
                </c:pt>
                <c:pt idx="1538">
                  <c:v>-2.0806879720104801E-5</c:v>
                </c:pt>
                <c:pt idx="1539">
                  <c:v>-2.08113399501808E-5</c:v>
                </c:pt>
                <c:pt idx="1540">
                  <c:v>-2.08158191883685E-5</c:v>
                </c:pt>
                <c:pt idx="1541">
                  <c:v>-2.0820354216898699E-5</c:v>
                </c:pt>
                <c:pt idx="1542">
                  <c:v>-2.0824992166989201E-5</c:v>
                </c:pt>
                <c:pt idx="1543">
                  <c:v>-2.0829782254713499E-5</c:v>
                </c:pt>
                <c:pt idx="1544">
                  <c:v>-2.083476712336E-5</c:v>
                </c:pt>
                <c:pt idx="1545">
                  <c:v>-2.0839975321739799E-5</c:v>
                </c:pt>
                <c:pt idx="1546">
                  <c:v>-2.08454162283849E-5</c:v>
                </c:pt>
                <c:pt idx="1547">
                  <c:v>-2.0851078288884701E-5</c:v>
                </c:pt>
                <c:pt idx="1548">
                  <c:v>-2.08569308720201E-5</c:v>
                </c:pt>
                <c:pt idx="1549">
                  <c:v>-2.08629294313935E-5</c:v>
                </c:pt>
                <c:pt idx="1550">
                  <c:v>-2.0869023088628099E-5</c:v>
                </c:pt>
                <c:pt idx="1551">
                  <c:v>-2.08751633027996E-5</c:v>
                </c:pt>
                <c:pt idx="1552">
                  <c:v>-2.08813121516665E-5</c:v>
                </c:pt>
                <c:pt idx="1553">
                  <c:v>-2.0887448783213999E-5</c:v>
                </c:pt>
                <c:pt idx="1554">
                  <c:v>-2.0893572889685999E-5</c:v>
                </c:pt>
                <c:pt idx="1555">
                  <c:v>-2.0899704671019501E-5</c:v>
                </c:pt>
                <c:pt idx="1556">
                  <c:v>-2.0905881188680001E-5</c:v>
                </c:pt>
                <c:pt idx="1557">
                  <c:v>-2.0912149862880801E-5</c:v>
                </c:pt>
                <c:pt idx="1558">
                  <c:v>-2.0918560116965699E-5</c:v>
                </c:pt>
                <c:pt idx="1559">
                  <c:v>-2.0925154685962699E-5</c:v>
                </c:pt>
                <c:pt idx="1560">
                  <c:v>-2.0931962099835001E-5</c:v>
                </c:pt>
                <c:pt idx="1561">
                  <c:v>-2.09389915855119E-5</c:v>
                </c:pt>
                <c:pt idx="1562">
                  <c:v>-2.0946231323549599E-5</c:v>
                </c:pt>
                <c:pt idx="1563">
                  <c:v>-2.0953650355456E-5</c:v>
                </c:pt>
                <c:pt idx="1564">
                  <c:v>-2.09612037921638E-5</c:v>
                </c:pt>
                <c:pt idx="1565">
                  <c:v>-2.09688404555164E-5</c:v>
                </c:pt>
                <c:pt idx="1566">
                  <c:v>-2.09765115799014E-5</c:v>
                </c:pt>
                <c:pt idx="1567">
                  <c:v>-2.09841791617066E-5</c:v>
                </c:pt>
                <c:pt idx="1568">
                  <c:v>-2.0991822385926701E-5</c:v>
                </c:pt>
                <c:pt idx="1569">
                  <c:v>-2.0999441130706399E-5</c:v>
                </c:pt>
                <c:pt idx="1570">
                  <c:v>-2.1007055870426701E-5</c:v>
                </c:pt>
                <c:pt idx="1571">
                  <c:v>-2.1014704008438899E-5</c:v>
                </c:pt>
                <c:pt idx="1572">
                  <c:v>-2.10224332971518E-5</c:v>
                </c:pt>
                <c:pt idx="1573">
                  <c:v>-2.10302934399449E-5</c:v>
                </c:pt>
                <c:pt idx="1574">
                  <c:v>-2.10383273443555E-5</c:v>
                </c:pt>
                <c:pt idx="1575">
                  <c:v>-2.10465635754928E-5</c:v>
                </c:pt>
                <c:pt idx="1576">
                  <c:v>-2.10550112500041E-5</c:v>
                </c:pt>
                <c:pt idx="1577">
                  <c:v>-2.1063658310925701E-5</c:v>
                </c:pt>
                <c:pt idx="1578">
                  <c:v>-2.10724734670454E-5</c:v>
                </c:pt>
                <c:pt idx="1579">
                  <c:v>-2.1081411460724999E-5</c:v>
                </c:pt>
                <c:pt idx="1580">
                  <c:v>-2.10904207638549E-5</c:v>
                </c:pt>
                <c:pt idx="1581">
                  <c:v>-2.1099452357952399E-5</c:v>
                </c:pt>
                <c:pt idx="1582">
                  <c:v>-2.1108468091735801E-5</c:v>
                </c:pt>
                <c:pt idx="1583">
                  <c:v>-2.11174471722004E-5</c:v>
                </c:pt>
                <c:pt idx="1584">
                  <c:v>-2.1126389646245699E-5</c:v>
                </c:pt>
                <c:pt idx="1585">
                  <c:v>-2.1135316276388299E-5</c:v>
                </c:pt>
                <c:pt idx="1586">
                  <c:v>-2.1144264843840001E-5</c:v>
                </c:pt>
                <c:pt idx="1587">
                  <c:v>-2.1153283489274799E-5</c:v>
                </c:pt>
                <c:pt idx="1588">
                  <c:v>-2.1162422247173399E-5</c:v>
                </c:pt>
                <c:pt idx="1589">
                  <c:v>-2.1171724280590301E-5</c:v>
                </c:pt>
                <c:pt idx="1590">
                  <c:v>-2.1181218238420898E-5</c:v>
                </c:pt>
                <c:pt idx="1591">
                  <c:v>-2.1190913165159701E-5</c:v>
                </c:pt>
                <c:pt idx="1592">
                  <c:v>-2.1200796788140299E-5</c:v>
                </c:pt>
                <c:pt idx="1593">
                  <c:v>-2.12108374882014E-5</c:v>
                </c:pt>
                <c:pt idx="1594">
                  <c:v>-2.12209896161556E-5</c:v>
                </c:pt>
                <c:pt idx="1595">
                  <c:v>-2.1231201264579801E-5</c:v>
                </c:pt>
                <c:pt idx="1596">
                  <c:v>-2.1241423108074298E-5</c:v>
                </c:pt>
                <c:pt idx="1597">
                  <c:v>-2.1251616818340101E-5</c:v>
                </c:pt>
                <c:pt idx="1598">
                  <c:v>-2.1261761596124699E-5</c:v>
                </c:pt>
                <c:pt idx="1599">
                  <c:v>-2.12718576405002E-5</c:v>
                </c:pt>
                <c:pt idx="1600">
                  <c:v>-2.1281926017588702E-5</c:v>
                </c:pt>
                <c:pt idx="1601">
                  <c:v>-2.1292004909439001E-5</c:v>
                </c:pt>
                <c:pt idx="1602">
                  <c:v>-2.1302142885645299E-5</c:v>
                </c:pt>
                <c:pt idx="1603">
                  <c:v>-2.13123903868781E-5</c:v>
                </c:pt>
                <c:pt idx="1604">
                  <c:v>-2.1322790865902E-5</c:v>
                </c:pt>
                <c:pt idx="1605">
                  <c:v>-2.1333373116388199E-5</c:v>
                </c:pt>
                <c:pt idx="1606">
                  <c:v>-2.13441461605624E-5</c:v>
                </c:pt>
                <c:pt idx="1607">
                  <c:v>-2.13550975224154E-5</c:v>
                </c:pt>
                <c:pt idx="1608">
                  <c:v>-2.1366195251344899E-5</c:v>
                </c:pt>
                <c:pt idx="1609">
                  <c:v>-2.1377393297387298E-5</c:v>
                </c:pt>
                <c:pt idx="1610">
                  <c:v>-2.1388639340346001E-5</c:v>
                </c:pt>
                <c:pt idx="1611">
                  <c:v>-2.13998837168235E-5</c:v>
                </c:pt>
                <c:pt idx="1612">
                  <c:v>-2.1411087891681599E-5</c:v>
                </c:pt>
                <c:pt idx="1613">
                  <c:v>-2.1422231020664502E-5</c:v>
                </c:pt>
                <c:pt idx="1614">
                  <c:v>-2.1433313448019601E-5</c:v>
                </c:pt>
                <c:pt idx="1615">
                  <c:v>-2.1444356545225198E-5</c:v>
                </c:pt>
                <c:pt idx="1616">
                  <c:v>-2.1455398923929501E-5</c:v>
                </c:pt>
                <c:pt idx="1617">
                  <c:v>-2.14664896234638E-5</c:v>
                </c:pt>
                <c:pt idx="1618">
                  <c:v>-2.1477679534314799E-5</c:v>
                </c:pt>
                <c:pt idx="1619">
                  <c:v>-2.1489012448170201E-5</c:v>
                </c:pt>
                <c:pt idx="1620">
                  <c:v>-2.1500517358462299E-5</c:v>
                </c:pt>
                <c:pt idx="1621">
                  <c:v>-2.1512203289623199E-5</c:v>
                </c:pt>
                <c:pt idx="1622">
                  <c:v>-2.1524057593130402E-5</c:v>
                </c:pt>
                <c:pt idx="1623">
                  <c:v>-2.15360479883442E-5</c:v>
                </c:pt>
                <c:pt idx="1624">
                  <c:v>-2.1548128014241901E-5</c:v>
                </c:pt>
                <c:pt idx="1625">
                  <c:v>-2.15602449078472E-5</c:v>
                </c:pt>
                <c:pt idx="1626">
                  <c:v>-2.1572348644609201E-5</c:v>
                </c:pt>
                <c:pt idx="1627">
                  <c:v>-2.1584400438783802E-5</c:v>
                </c:pt>
                <c:pt idx="1628">
                  <c:v>-2.1596379389507001E-5</c:v>
                </c:pt>
                <c:pt idx="1629">
                  <c:v>-2.1608285969957401E-5</c:v>
                </c:pt>
                <c:pt idx="1630">
                  <c:v>-2.1620141860583101E-5</c:v>
                </c:pt>
                <c:pt idx="1631">
                  <c:v>-2.1631986110291802E-5</c:v>
                </c:pt>
                <c:pt idx="1632">
                  <c:v>-2.1643868264412699E-5</c:v>
                </c:pt>
                <c:pt idx="1633">
                  <c:v>-2.1655839695839599E-5</c:v>
                </c:pt>
                <c:pt idx="1634">
                  <c:v>-2.16679445934416E-5</c:v>
                </c:pt>
                <c:pt idx="1635">
                  <c:v>-2.1680212169131699E-5</c:v>
                </c:pt>
                <c:pt idx="1636">
                  <c:v>-2.1692651501169201E-5</c:v>
                </c:pt>
                <c:pt idx="1637">
                  <c:v>-2.1705249774452101E-5</c:v>
                </c:pt>
                <c:pt idx="1638">
                  <c:v>-2.17179743948414E-5</c:v>
                </c:pt>
                <c:pt idx="1639">
                  <c:v>-2.1730778469048501E-5</c:v>
                </c:pt>
                <c:pt idx="1640">
                  <c:v>-2.17436087840907E-5</c:v>
                </c:pt>
                <c:pt idx="1641">
                  <c:v>-2.1756414916366899E-5</c:v>
                </c:pt>
                <c:pt idx="1642">
                  <c:v>-2.1769157811592601E-5</c:v>
                </c:pt>
                <c:pt idx="1643">
                  <c:v>-2.1781816483423301E-5</c:v>
                </c:pt>
                <c:pt idx="1644">
                  <c:v>-2.1794391512321899E-5</c:v>
                </c:pt>
                <c:pt idx="1645">
                  <c:v>-2.1806904901479101E-5</c:v>
                </c:pt>
                <c:pt idx="1646">
                  <c:v>-2.1819396141862198E-5</c:v>
                </c:pt>
                <c:pt idx="1647">
                  <c:v>-2.1831915310728298E-5</c:v>
                </c:pt>
                <c:pt idx="1648">
                  <c:v>-2.18445142955759E-5</c:v>
                </c:pt>
                <c:pt idx="1649">
                  <c:v>-2.1857237711309801E-5</c:v>
                </c:pt>
                <c:pt idx="1650">
                  <c:v>-2.1870115041041701E-5</c:v>
                </c:pt>
                <c:pt idx="1651">
                  <c:v>-2.18831554256058E-5</c:v>
                </c:pt>
                <c:pt idx="1652">
                  <c:v>-2.1896345921291901E-5</c:v>
                </c:pt>
                <c:pt idx="1653">
                  <c:v>-2.1909653614585601E-5</c:v>
                </c:pt>
                <c:pt idx="1654">
                  <c:v>-2.19230311822002E-5</c:v>
                </c:pt>
                <c:pt idx="1655">
                  <c:v>-2.1936424946451899E-5</c:v>
                </c:pt>
                <c:pt idx="1656">
                  <c:v>-2.1949784052016799E-5</c:v>
                </c:pt>
                <c:pt idx="1657">
                  <c:v>-2.1963069170889499E-5</c:v>
                </c:pt>
                <c:pt idx="1658">
                  <c:v>-2.1976259193330299E-5</c:v>
                </c:pt>
                <c:pt idx="1659">
                  <c:v>-2.1989354812176299E-5</c:v>
                </c:pt>
                <c:pt idx="1660">
                  <c:v>-2.20023783293519E-5</c:v>
                </c:pt>
                <c:pt idx="1661">
                  <c:v>-2.2015369695302199E-5</c:v>
                </c:pt>
                <c:pt idx="1662">
                  <c:v>-2.20283795315875E-5</c:v>
                </c:pt>
                <c:pt idx="1663">
                  <c:v>-2.20414602763351E-5</c:v>
                </c:pt>
                <c:pt idx="1664">
                  <c:v>-2.2054656989165401E-5</c:v>
                </c:pt>
                <c:pt idx="1665">
                  <c:v>-2.2067999461585499E-5</c:v>
                </c:pt>
                <c:pt idx="1666">
                  <c:v>-2.2081496916485699E-5</c:v>
                </c:pt>
                <c:pt idx="1667">
                  <c:v>-2.2095136298552198E-5</c:v>
                </c:pt>
                <c:pt idx="1668">
                  <c:v>-2.21088843866583E-5</c:v>
                </c:pt>
                <c:pt idx="1669">
                  <c:v>-2.2122693424239601E-5</c:v>
                </c:pt>
                <c:pt idx="1670">
                  <c:v>-2.2136509257862001E-5</c:v>
                </c:pt>
                <c:pt idx="1671">
                  <c:v>-2.21502805953553E-5</c:v>
                </c:pt>
                <c:pt idx="1672">
                  <c:v>-2.21639677864519E-5</c:v>
                </c:pt>
                <c:pt idx="1673">
                  <c:v>-2.2177549605693599E-5</c:v>
                </c:pt>
                <c:pt idx="1674">
                  <c:v>-2.2191026831084001E-5</c:v>
                </c:pt>
                <c:pt idx="1675">
                  <c:v>-2.22044220615346E-5</c:v>
                </c:pt>
                <c:pt idx="1676">
                  <c:v>-2.2217775706962501E-5</c:v>
                </c:pt>
                <c:pt idx="1677">
                  <c:v>-2.2231138946304099E-5</c:v>
                </c:pt>
                <c:pt idx="1678">
                  <c:v>-2.22445647793037E-5</c:v>
                </c:pt>
                <c:pt idx="1679">
                  <c:v>-2.2258098743022499E-5</c:v>
                </c:pt>
                <c:pt idx="1680">
                  <c:v>-2.2271770945990699E-5</c:v>
                </c:pt>
                <c:pt idx="1681">
                  <c:v>-2.2285590733501901E-5</c:v>
                </c:pt>
                <c:pt idx="1682">
                  <c:v>-2.22995449420647E-5</c:v>
                </c:pt>
                <c:pt idx="1683">
                  <c:v>-2.23136000560375E-5</c:v>
                </c:pt>
                <c:pt idx="1684">
                  <c:v>-2.2327707883758201E-5</c:v>
                </c:pt>
                <c:pt idx="1685">
                  <c:v>-2.2341813782125401E-5</c:v>
                </c:pt>
                <c:pt idx="1686">
                  <c:v>-2.2355866016545001E-5</c:v>
                </c:pt>
                <c:pt idx="1687">
                  <c:v>-2.2369824599488401E-5</c:v>
                </c:pt>
                <c:pt idx="1688">
                  <c:v>-2.2383668162884202E-5</c:v>
                </c:pt>
                <c:pt idx="1689">
                  <c:v>-2.23973975659719E-5</c:v>
                </c:pt>
                <c:pt idx="1690">
                  <c:v>-2.24110356809495E-5</c:v>
                </c:pt>
                <c:pt idx="1691">
                  <c:v>-2.2424623391618499E-5</c:v>
                </c:pt>
                <c:pt idx="1692">
                  <c:v>-2.2438212434584298E-5</c:v>
                </c:pt>
                <c:pt idx="1693">
                  <c:v>-2.24518563762787E-5</c:v>
                </c:pt>
                <c:pt idx="1694">
                  <c:v>-2.2465601253539499E-5</c:v>
                </c:pt>
                <c:pt idx="1695">
                  <c:v>-2.2479477517451802E-5</c:v>
                </c:pt>
                <c:pt idx="1696">
                  <c:v>-2.24934946419911E-5</c:v>
                </c:pt>
                <c:pt idx="1697">
                  <c:v>-2.2507639380306698E-5</c:v>
                </c:pt>
                <c:pt idx="1698">
                  <c:v>-2.2521877925725001E-5</c:v>
                </c:pt>
                <c:pt idx="1699">
                  <c:v>-2.25361616605296E-5</c:v>
                </c:pt>
                <c:pt idx="1700">
                  <c:v>-2.2550435452628599E-5</c:v>
                </c:pt>
                <c:pt idx="1701">
                  <c:v>-2.2564647097201201E-5</c:v>
                </c:pt>
                <c:pt idx="1702">
                  <c:v>-2.2578756276470501E-5</c:v>
                </c:pt>
                <c:pt idx="1703">
                  <c:v>-2.2592741460498901E-5</c:v>
                </c:pt>
                <c:pt idx="1704">
                  <c:v>-2.26066035596519E-5</c:v>
                </c:pt>
                <c:pt idx="1705">
                  <c:v>-2.26203657352654E-5</c:v>
                </c:pt>
                <c:pt idx="1706">
                  <c:v>-2.2634069318634898E-5</c:v>
                </c:pt>
                <c:pt idx="1707">
                  <c:v>-2.26477666084256E-5</c:v>
                </c:pt>
                <c:pt idx="1708">
                  <c:v>-2.26615117479279E-5</c:v>
                </c:pt>
                <c:pt idx="1709">
                  <c:v>-2.2675351285951498E-5</c:v>
                </c:pt>
                <c:pt idx="1710">
                  <c:v>-2.2689316023372699E-5</c:v>
                </c:pt>
                <c:pt idx="1711">
                  <c:v>-2.2703415587289099E-5</c:v>
                </c:pt>
                <c:pt idx="1712">
                  <c:v>-2.2717636651744601E-5</c:v>
                </c:pt>
                <c:pt idx="1713">
                  <c:v>-2.2731945136878401E-5</c:v>
                </c:pt>
                <c:pt idx="1714">
                  <c:v>-2.2746291997673401E-5</c:v>
                </c:pt>
                <c:pt idx="1715">
                  <c:v>-2.27606216073605E-5</c:v>
                </c:pt>
                <c:pt idx="1716">
                  <c:v>-2.2774881304091902E-5</c:v>
                </c:pt>
                <c:pt idx="1717">
                  <c:v>-2.2789030410278399E-5</c:v>
                </c:pt>
                <c:pt idx="1718">
                  <c:v>-2.2803047220317E-5</c:v>
                </c:pt>
                <c:pt idx="1719">
                  <c:v>-2.2816932702361799E-5</c:v>
                </c:pt>
                <c:pt idx="1720">
                  <c:v>-2.2830710274384999E-5</c:v>
                </c:pt>
                <c:pt idx="1721">
                  <c:v>-2.2844421711984601E-5</c:v>
                </c:pt>
                <c:pt idx="1722">
                  <c:v>-2.2858119873159901E-5</c:v>
                </c:pt>
                <c:pt idx="1723">
                  <c:v>-2.2871859483324601E-5</c:v>
                </c:pt>
                <c:pt idx="1724">
                  <c:v>-2.2885687600580601E-5</c:v>
                </c:pt>
                <c:pt idx="1725">
                  <c:v>-2.2899635393701601E-5</c:v>
                </c:pt>
                <c:pt idx="1726">
                  <c:v>-2.29137126432123E-5</c:v>
                </c:pt>
                <c:pt idx="1727">
                  <c:v>-2.2927905969497301E-5</c:v>
                </c:pt>
                <c:pt idx="1728">
                  <c:v>-2.2942181020484401E-5</c:v>
                </c:pt>
                <c:pt idx="1729">
                  <c:v>-2.2956488336301699E-5</c:v>
                </c:pt>
                <c:pt idx="1730">
                  <c:v>-2.2970771803069899E-5</c:v>
                </c:pt>
                <c:pt idx="1731">
                  <c:v>-2.2984978278867001E-5</c:v>
                </c:pt>
                <c:pt idx="1732">
                  <c:v>-2.2999066737341701E-5</c:v>
                </c:pt>
                <c:pt idx="1733">
                  <c:v>-2.3013015287036802E-5</c:v>
                </c:pt>
                <c:pt idx="1734">
                  <c:v>-2.3026824923759899E-5</c:v>
                </c:pt>
                <c:pt idx="1735">
                  <c:v>-2.3040519324745299E-5</c:v>
                </c:pt>
                <c:pt idx="1736">
                  <c:v>-2.3054140694441001E-5</c:v>
                </c:pt>
                <c:pt idx="1737">
                  <c:v>-2.3067742440178399E-5</c:v>
                </c:pt>
                <c:pt idx="1738">
                  <c:v>-2.30813798656116E-5</c:v>
                </c:pt>
                <c:pt idx="1739">
                  <c:v>-2.3095100543271501E-5</c:v>
                </c:pt>
                <c:pt idx="1740">
                  <c:v>-2.3108936010086499E-5</c:v>
                </c:pt>
                <c:pt idx="1741">
                  <c:v>-2.3122896220941901E-5</c:v>
                </c:pt>
                <c:pt idx="1742">
                  <c:v>-2.3136967738380099E-5</c:v>
                </c:pt>
                <c:pt idx="1743">
                  <c:v>-2.31511159565122E-5</c:v>
                </c:pt>
                <c:pt idx="1744">
                  <c:v>-2.3165291011896099E-5</c:v>
                </c:pt>
                <c:pt idx="1745">
                  <c:v>-2.3179436299548701E-5</c:v>
                </c:pt>
                <c:pt idx="1746">
                  <c:v>-2.3193498220386801E-5</c:v>
                </c:pt>
                <c:pt idx="1747">
                  <c:v>-2.3207435371781598E-5</c:v>
                </c:pt>
                <c:pt idx="1748">
                  <c:v>-2.32212256716776E-5</c:v>
                </c:pt>
                <c:pt idx="1749">
                  <c:v>-2.3234870140844799E-5</c:v>
                </c:pt>
                <c:pt idx="1750">
                  <c:v>-2.3248392688944901E-5</c:v>
                </c:pt>
                <c:pt idx="1751">
                  <c:v>-2.3261835945614999E-5</c:v>
                </c:pt>
                <c:pt idx="1752">
                  <c:v>-2.3275253850009101E-5</c:v>
                </c:pt>
                <c:pt idx="1753">
                  <c:v>-2.32887022805418E-5</c:v>
                </c:pt>
                <c:pt idx="1754">
                  <c:v>-2.3302229316776802E-5</c:v>
                </c:pt>
                <c:pt idx="1755">
                  <c:v>-2.3315866866505999E-5</c:v>
                </c:pt>
                <c:pt idx="1756">
                  <c:v>-2.3329625066249601E-5</c:v>
                </c:pt>
                <c:pt idx="1757">
                  <c:v>-2.33434904349037E-5</c:v>
                </c:pt>
                <c:pt idx="1758">
                  <c:v>-2.3357428126263201E-5</c:v>
                </c:pt>
                <c:pt idx="1759">
                  <c:v>-2.3371387871802199E-5</c:v>
                </c:pt>
                <c:pt idx="1760">
                  <c:v>-2.3385312598542999E-5</c:v>
                </c:pt>
                <c:pt idx="1761">
                  <c:v>-2.3399148233112201E-5</c:v>
                </c:pt>
                <c:pt idx="1762">
                  <c:v>-2.3412853011785398E-5</c:v>
                </c:pt>
                <c:pt idx="1763">
                  <c:v>-2.34264046530043E-5</c:v>
                </c:pt>
                <c:pt idx="1764">
                  <c:v>-2.3439804185535699E-5</c:v>
                </c:pt>
                <c:pt idx="1765">
                  <c:v>-2.3453075734233701E-5</c:v>
                </c:pt>
                <c:pt idx="1766">
                  <c:v>-2.3466262341731701E-5</c:v>
                </c:pt>
                <c:pt idx="1767">
                  <c:v>-2.3479418469224601E-5</c:v>
                </c:pt>
                <c:pt idx="1768">
                  <c:v>-2.3492600549731799E-5</c:v>
                </c:pt>
                <c:pt idx="1769">
                  <c:v>-2.3505857169533299E-5</c:v>
                </c:pt>
                <c:pt idx="1770">
                  <c:v>-2.3519220610693701E-5</c:v>
                </c:pt>
                <c:pt idx="1771">
                  <c:v>-2.3532701185316499E-5</c:v>
                </c:pt>
                <c:pt idx="1772">
                  <c:v>-2.35462853888549E-5</c:v>
                </c:pt>
                <c:pt idx="1773">
                  <c:v>-2.3559938136942099E-5</c:v>
                </c:pt>
                <c:pt idx="1774">
                  <c:v>-2.3573608775720199E-5</c:v>
                </c:pt>
                <c:pt idx="1775">
                  <c:v>-2.3587239766774099E-5</c:v>
                </c:pt>
                <c:pt idx="1776">
                  <c:v>-2.36007765786455E-5</c:v>
                </c:pt>
                <c:pt idx="1777">
                  <c:v>-2.3614177077527102E-5</c:v>
                </c:pt>
                <c:pt idx="1778">
                  <c:v>-2.36274187770908E-5</c:v>
                </c:pt>
                <c:pt idx="1779">
                  <c:v>-2.3640502703808001E-5</c:v>
                </c:pt>
                <c:pt idx="1780">
                  <c:v>-2.3653453194723101E-5</c:v>
                </c:pt>
                <c:pt idx="1781">
                  <c:v>-2.36663136752943E-5</c:v>
                </c:pt>
                <c:pt idx="1782">
                  <c:v>-2.3679139110910699E-5</c:v>
                </c:pt>
                <c:pt idx="1783">
                  <c:v>-2.3691986477262301E-5</c:v>
                </c:pt>
                <c:pt idx="1784">
                  <c:v>-2.37049048633262E-5</c:v>
                </c:pt>
                <c:pt idx="1785">
                  <c:v>-2.3717926917096998E-5</c:v>
                </c:pt>
                <c:pt idx="1786">
                  <c:v>-2.3731063134664201E-5</c:v>
                </c:pt>
                <c:pt idx="1787">
                  <c:v>-2.3744299985346E-5</c:v>
                </c:pt>
                <c:pt idx="1788">
                  <c:v>-2.3757602169781899E-5</c:v>
                </c:pt>
                <c:pt idx="1789">
                  <c:v>-2.3770918655684598E-5</c:v>
                </c:pt>
                <c:pt idx="1790">
                  <c:v>-2.3784191451581799E-5</c:v>
                </c:pt>
                <c:pt idx="1791">
                  <c:v>-2.3797365574831599E-5</c:v>
                </c:pt>
                <c:pt idx="1792">
                  <c:v>-2.3810398526935401E-5</c:v>
                </c:pt>
                <c:pt idx="1793">
                  <c:v>-2.3823267615642902E-5</c:v>
                </c:pt>
                <c:pt idx="1794">
                  <c:v>-2.3835973852828201E-5</c:v>
                </c:pt>
                <c:pt idx="1795">
                  <c:v>-2.38485417669492E-5</c:v>
                </c:pt>
                <c:pt idx="1796">
                  <c:v>-2.38610151510167E-5</c:v>
                </c:pt>
                <c:pt idx="1797">
                  <c:v>-2.3873449456339801E-5</c:v>
                </c:pt>
                <c:pt idx="1798">
                  <c:v>-2.3885902191367399E-5</c:v>
                </c:pt>
                <c:pt idx="1799">
                  <c:v>-2.3898422923759799E-5</c:v>
                </c:pt>
                <c:pt idx="1800">
                  <c:v>-2.39110446612149E-5</c:v>
                </c:pt>
                <c:pt idx="1801">
                  <c:v>-2.3923778091887401E-5</c:v>
                </c:pt>
                <c:pt idx="1802">
                  <c:v>-2.3936609666009099E-5</c:v>
                </c:pt>
                <c:pt idx="1803">
                  <c:v>-2.3949503872038098E-5</c:v>
                </c:pt>
                <c:pt idx="1804">
                  <c:v>-2.3962409325310899E-5</c:v>
                </c:pt>
                <c:pt idx="1805">
                  <c:v>-2.3975267592747199E-5</c:v>
                </c:pt>
                <c:pt idx="1806">
                  <c:v>-2.3988023245448099E-5</c:v>
                </c:pt>
                <c:pt idx="1807">
                  <c:v>-2.40006334316866E-5</c:v>
                </c:pt>
                <c:pt idx="1808">
                  <c:v>-2.4013075241328601E-5</c:v>
                </c:pt>
                <c:pt idx="1809">
                  <c:v>-2.40253496696673E-5</c:v>
                </c:pt>
                <c:pt idx="1810">
                  <c:v>-2.4037481418086301E-5</c:v>
                </c:pt>
                <c:pt idx="1811">
                  <c:v>-2.4049514630406499E-5</c:v>
                </c:pt>
                <c:pt idx="1812">
                  <c:v>-2.40615052230896E-5</c:v>
                </c:pt>
                <c:pt idx="1813">
                  <c:v>-2.40735112168462E-5</c:v>
                </c:pt>
                <c:pt idx="1814">
                  <c:v>-2.40855826430299E-5</c:v>
                </c:pt>
                <c:pt idx="1815">
                  <c:v>-2.4097752868215398E-5</c:v>
                </c:pt>
                <c:pt idx="1816">
                  <c:v>-2.4110032768239498E-5</c:v>
                </c:pt>
                <c:pt idx="1817">
                  <c:v>-2.4122408778481198E-5</c:v>
                </c:pt>
                <c:pt idx="1818">
                  <c:v>-2.41348451990721E-5</c:v>
                </c:pt>
                <c:pt idx="1819">
                  <c:v>-2.4147290295101899E-5</c:v>
                </c:pt>
                <c:pt idx="1820">
                  <c:v>-2.4159685207624198E-5</c:v>
                </c:pt>
                <c:pt idx="1821">
                  <c:v>-2.4171974088736798E-5</c:v>
                </c:pt>
                <c:pt idx="1822">
                  <c:v>-2.4184113723694501E-5</c:v>
                </c:pt>
                <c:pt idx="1823">
                  <c:v>-2.4196080998503901E-5</c:v>
                </c:pt>
                <c:pt idx="1824">
                  <c:v>-2.4207876871290501E-5</c:v>
                </c:pt>
                <c:pt idx="1825">
                  <c:v>-2.4219526210564702E-5</c:v>
                </c:pt>
                <c:pt idx="1826">
                  <c:v>-2.4231073482087801E-5</c:v>
                </c:pt>
                <c:pt idx="1827">
                  <c:v>-2.42425750528653E-5</c:v>
                </c:pt>
                <c:pt idx="1828">
                  <c:v>-2.42540894248949E-5</c:v>
                </c:pt>
                <c:pt idx="1829">
                  <c:v>-2.4265667088569401E-5</c:v>
                </c:pt>
                <c:pt idx="1830">
                  <c:v>-2.4277341751948401E-5</c:v>
                </c:pt>
                <c:pt idx="1831">
                  <c:v>-2.4289124475911801E-5</c:v>
                </c:pt>
                <c:pt idx="1832">
                  <c:v>-2.4301001692750002E-5</c:v>
                </c:pt>
                <c:pt idx="1833">
                  <c:v>-2.43129375168609E-5</c:v>
                </c:pt>
                <c:pt idx="1834">
                  <c:v>-2.43248798897336E-5</c:v>
                </c:pt>
                <c:pt idx="1835">
                  <c:v>-2.43367695434198E-5</c:v>
                </c:pt>
                <c:pt idx="1836">
                  <c:v>-2.4348550215579801E-5</c:v>
                </c:pt>
                <c:pt idx="1837">
                  <c:v>-2.4360178346497801E-5</c:v>
                </c:pt>
                <c:pt idx="1838">
                  <c:v>-2.43716306095845E-5</c:v>
                </c:pt>
                <c:pt idx="1839">
                  <c:v>-2.4382907922948301E-5</c:v>
                </c:pt>
                <c:pt idx="1840">
                  <c:v>-2.4394035302851998E-5</c:v>
                </c:pt>
                <c:pt idx="1841">
                  <c:v>-2.44050575231901E-5</c:v>
                </c:pt>
                <c:pt idx="1842">
                  <c:v>-2.44160313751621E-5</c:v>
                </c:pt>
                <c:pt idx="1843">
                  <c:v>-2.44270158213906E-5</c:v>
                </c:pt>
                <c:pt idx="1844">
                  <c:v>-2.4438061787287301E-5</c:v>
                </c:pt>
                <c:pt idx="1845">
                  <c:v>-2.4449203318387201E-5</c:v>
                </c:pt>
                <c:pt idx="1846">
                  <c:v>-2.44604516550573E-5</c:v>
                </c:pt>
                <c:pt idx="1847">
                  <c:v>-2.4471793234045899E-5</c:v>
                </c:pt>
                <c:pt idx="1848">
                  <c:v>-2.44831919952123E-5</c:v>
                </c:pt>
                <c:pt idx="1849">
                  <c:v>-2.4494595575244199E-5</c:v>
                </c:pt>
                <c:pt idx="1850">
                  <c:v>-2.45059443132689E-5</c:v>
                </c:pt>
                <c:pt idx="1851">
                  <c:v>-2.4517181544008599E-5</c:v>
                </c:pt>
                <c:pt idx="1852">
                  <c:v>-2.4528263379613302E-5</c:v>
                </c:pt>
                <c:pt idx="1853">
                  <c:v>-2.4539166278179299E-5</c:v>
                </c:pt>
                <c:pt idx="1854">
                  <c:v>-2.45498911156839E-5</c:v>
                </c:pt>
                <c:pt idx="1855">
                  <c:v>-2.4560463037556999E-5</c:v>
                </c:pt>
                <c:pt idx="1856">
                  <c:v>-2.4570927107916202E-5</c:v>
                </c:pt>
                <c:pt idx="1857">
                  <c:v>-2.4581340509227599E-5</c:v>
                </c:pt>
                <c:pt idx="1858">
                  <c:v>-2.45917626488179E-5</c:v>
                </c:pt>
                <c:pt idx="1859">
                  <c:v>-2.4602244868842701E-5</c:v>
                </c:pt>
                <c:pt idx="1860">
                  <c:v>-2.4612821539772701E-5</c:v>
                </c:pt>
                <c:pt idx="1861">
                  <c:v>-2.46235040720353E-5</c:v>
                </c:pt>
                <c:pt idx="1862">
                  <c:v>-2.4634278917452599E-5</c:v>
                </c:pt>
                <c:pt idx="1863">
                  <c:v>-2.46451098580296E-5</c:v>
                </c:pt>
                <c:pt idx="1864">
                  <c:v>-2.46559442313999E-5</c:v>
                </c:pt>
                <c:pt idx="1865">
                  <c:v>-2.4666722011731399E-5</c:v>
                </c:pt>
                <c:pt idx="1866">
                  <c:v>-2.4677386149749899E-5</c:v>
                </c:pt>
                <c:pt idx="1867">
                  <c:v>-2.4687892437029999E-5</c:v>
                </c:pt>
                <c:pt idx="1868">
                  <c:v>-2.46982171218014E-5</c:v>
                </c:pt>
                <c:pt idx="1869">
                  <c:v>-2.47083610301617E-5</c:v>
                </c:pt>
                <c:pt idx="1870">
                  <c:v>-2.4718349426668901E-5</c:v>
                </c:pt>
                <c:pt idx="1871">
                  <c:v>-2.4728227634061599E-5</c:v>
                </c:pt>
                <c:pt idx="1872">
                  <c:v>-2.4738053208519299E-5</c:v>
                </c:pt>
                <c:pt idx="1873">
                  <c:v>-2.4747885981973E-5</c:v>
                </c:pt>
                <c:pt idx="1874">
                  <c:v>-2.4757777686598099E-5</c:v>
                </c:pt>
                <c:pt idx="1875">
                  <c:v>-2.4767763001288299E-5</c:v>
                </c:pt>
                <c:pt idx="1876">
                  <c:v>-2.4777853512470498E-5</c:v>
                </c:pt>
                <c:pt idx="1877">
                  <c:v>-2.47880356820399E-5</c:v>
                </c:pt>
                <c:pt idx="1878">
                  <c:v>-2.4798273147941699E-5</c:v>
                </c:pt>
                <c:pt idx="1879">
                  <c:v>-2.4808512973445399E-5</c:v>
                </c:pt>
                <c:pt idx="1880">
                  <c:v>-2.4818694784077502E-5</c:v>
                </c:pt>
                <c:pt idx="1881">
                  <c:v>-2.4828761162494501E-5</c:v>
                </c:pt>
                <c:pt idx="1882">
                  <c:v>-2.48386675836323E-5</c:v>
                </c:pt>
                <c:pt idx="1883">
                  <c:v>-2.48483900991854E-5</c:v>
                </c:pt>
                <c:pt idx="1884">
                  <c:v>-2.48579294763394E-5</c:v>
                </c:pt>
                <c:pt idx="1885">
                  <c:v>-2.4867311072910599E-5</c:v>
                </c:pt>
                <c:pt idx="1886">
                  <c:v>-2.48765804617455E-5</c:v>
                </c:pt>
                <c:pt idx="1887">
                  <c:v>-2.4885795544239602E-5</c:v>
                </c:pt>
                <c:pt idx="1888">
                  <c:v>-2.4895016539252401E-5</c:v>
                </c:pt>
                <c:pt idx="1889">
                  <c:v>-2.4904295557674002E-5</c:v>
                </c:pt>
                <c:pt idx="1890">
                  <c:v>-2.4913667568185301E-5</c:v>
                </c:pt>
                <c:pt idx="1891">
                  <c:v>-2.4923144328818399E-5</c:v>
                </c:pt>
                <c:pt idx="1892">
                  <c:v>-2.4932712316860201E-5</c:v>
                </c:pt>
                <c:pt idx="1893">
                  <c:v>-2.4942335039852201E-5</c:v>
                </c:pt>
                <c:pt idx="1894">
                  <c:v>-2.4951959307148301E-5</c:v>
                </c:pt>
                <c:pt idx="1895">
                  <c:v>-2.49615244097191E-5</c:v>
                </c:pt>
                <c:pt idx="1896">
                  <c:v>-2.4970972591891799E-5</c:v>
                </c:pt>
                <c:pt idx="1897">
                  <c:v>-2.4980259028789301E-5</c:v>
                </c:pt>
                <c:pt idx="1898">
                  <c:v>-2.49893595769566E-5</c:v>
                </c:pt>
                <c:pt idx="1899">
                  <c:v>-2.4998274939661299E-5</c:v>
                </c:pt>
                <c:pt idx="1900">
                  <c:v>-2.5007030569393699E-5</c:v>
                </c:pt>
                <c:pt idx="1901">
                  <c:v>-2.5015672257791799E-5</c:v>
                </c:pt>
                <c:pt idx="1902">
                  <c:v>-2.50242582305607E-5</c:v>
                </c:pt>
                <c:pt idx="1903">
                  <c:v>-2.5032849076645199E-5</c:v>
                </c:pt>
                <c:pt idx="1904">
                  <c:v>-2.5041497255303E-5</c:v>
                </c:pt>
                <c:pt idx="1905">
                  <c:v>-2.5050238017631601E-5</c:v>
                </c:pt>
                <c:pt idx="1906">
                  <c:v>-2.5059083288692598E-5</c:v>
                </c:pt>
                <c:pt idx="1907">
                  <c:v>-2.5068019568625401E-5</c:v>
                </c:pt>
                <c:pt idx="1908">
                  <c:v>-2.5077010240433E-5</c:v>
                </c:pt>
                <c:pt idx="1909">
                  <c:v>-2.50860018823173E-5</c:v>
                </c:pt>
                <c:pt idx="1910">
                  <c:v>-2.50949334760948E-5</c:v>
                </c:pt>
                <c:pt idx="1911">
                  <c:v>-2.5103746939504999E-5</c:v>
                </c:pt>
                <c:pt idx="1912">
                  <c:v>-2.5112397165760399E-5</c:v>
                </c:pt>
                <c:pt idx="1913">
                  <c:v>-2.5120859810966799E-5</c:v>
                </c:pt>
                <c:pt idx="1914">
                  <c:v>-2.5129135522738701E-5</c:v>
                </c:pt>
                <c:pt idx="1915">
                  <c:v>-2.51372498173531E-5</c:v>
                </c:pt>
                <c:pt idx="1916">
                  <c:v>-2.5145248694715101E-5</c:v>
                </c:pt>
                <c:pt idx="1917">
                  <c:v>-2.5153190672357699E-5</c:v>
                </c:pt>
                <c:pt idx="1918">
                  <c:v>-2.5161136679059101E-5</c:v>
                </c:pt>
                <c:pt idx="1919">
                  <c:v>-2.51691395103588E-5</c:v>
                </c:pt>
                <c:pt idx="1920">
                  <c:v>-2.5177234679599599E-5</c:v>
                </c:pt>
                <c:pt idx="1921">
                  <c:v>-2.5185434265603001E-5</c:v>
                </c:pt>
                <c:pt idx="1922">
                  <c:v>-2.51937247994878E-5</c:v>
                </c:pt>
                <c:pt idx="1923">
                  <c:v>-2.5202069559619001E-5</c:v>
                </c:pt>
                <c:pt idx="1924">
                  <c:v>-2.5210414911242199E-5</c:v>
                </c:pt>
                <c:pt idx="1925">
                  <c:v>-2.52186995445145E-5</c:v>
                </c:pt>
                <c:pt idx="1926">
                  <c:v>-2.5226865076807899E-5</c:v>
                </c:pt>
                <c:pt idx="1927">
                  <c:v>-2.5234866126881698E-5</c:v>
                </c:pt>
                <c:pt idx="1928">
                  <c:v>-2.5242678175248201E-5</c:v>
                </c:pt>
                <c:pt idx="1929">
                  <c:v>-2.525030179234E-5</c:v>
                </c:pt>
                <c:pt idx="1930">
                  <c:v>-2.52577625592358E-5</c:v>
                </c:pt>
                <c:pt idx="1931">
                  <c:v>-2.52651066536752E-5</c:v>
                </c:pt>
                <c:pt idx="1932">
                  <c:v>-2.5272392862101101E-5</c:v>
                </c:pt>
                <c:pt idx="1933">
                  <c:v>-2.5279682430235802E-5</c:v>
                </c:pt>
                <c:pt idx="1934">
                  <c:v>-2.52870284554371E-5</c:v>
                </c:pt>
                <c:pt idx="1935">
                  <c:v>-2.5294466704882801E-5</c:v>
                </c:pt>
                <c:pt idx="1936">
                  <c:v>-2.5302009408808699E-5</c:v>
                </c:pt>
                <c:pt idx="1937">
                  <c:v>-2.53096431228057E-5</c:v>
                </c:pt>
                <c:pt idx="1938">
                  <c:v>-2.5317331035388298E-5</c:v>
                </c:pt>
                <c:pt idx="1939">
                  <c:v>-2.5325019313673899E-5</c:v>
                </c:pt>
                <c:pt idx="1940">
                  <c:v>-2.5332646381482499E-5</c:v>
                </c:pt>
                <c:pt idx="1941">
                  <c:v>-2.53401535721628E-5</c:v>
                </c:pt>
                <c:pt idx="1942">
                  <c:v>-2.5347495250241099E-5</c:v>
                </c:pt>
                <c:pt idx="1943">
                  <c:v>-2.5354646709290599E-5</c:v>
                </c:pt>
                <c:pt idx="1944">
                  <c:v>-2.5361608454209702E-5</c:v>
                </c:pt>
                <c:pt idx="1945">
                  <c:v>-2.5368406105482899E-5</c:v>
                </c:pt>
                <c:pt idx="1946">
                  <c:v>-2.5375085999234101E-5</c:v>
                </c:pt>
                <c:pt idx="1947">
                  <c:v>-2.5381707170547899E-5</c:v>
                </c:pt>
                <c:pt idx="1948">
                  <c:v>-2.5388331148303099E-5</c:v>
                </c:pt>
                <c:pt idx="1949">
                  <c:v>-2.5395011314798101E-5</c:v>
                </c:pt>
                <c:pt idx="1950">
                  <c:v>-2.54017836745407E-5</c:v>
                </c:pt>
                <c:pt idx="1951">
                  <c:v>-2.5408660597139E-5</c:v>
                </c:pt>
                <c:pt idx="1952">
                  <c:v>-2.5415628680335099E-5</c:v>
                </c:pt>
                <c:pt idx="1953">
                  <c:v>-2.54226510342051E-5</c:v>
                </c:pt>
                <c:pt idx="1954">
                  <c:v>-2.5429673647264398E-5</c:v>
                </c:pt>
                <c:pt idx="1955">
                  <c:v>-2.5436634709969101E-5</c:v>
                </c:pt>
                <c:pt idx="1956">
                  <c:v>-2.5443475286484401E-5</c:v>
                </c:pt>
                <c:pt idx="1957">
                  <c:v>-2.5450149508256001E-5</c:v>
                </c:pt>
                <c:pt idx="1958">
                  <c:v>-2.5456632501104601E-5</c:v>
                </c:pt>
                <c:pt idx="1959">
                  <c:v>-2.5462924690446702E-5</c:v>
                </c:pt>
                <c:pt idx="1960">
                  <c:v>-2.54690517346621E-5</c:v>
                </c:pt>
                <c:pt idx="1961">
                  <c:v>-2.5475060108953601E-5</c:v>
                </c:pt>
                <c:pt idx="1962">
                  <c:v>-2.5481009062240401E-5</c:v>
                </c:pt>
                <c:pt idx="1963">
                  <c:v>-2.5486960388164099E-5</c:v>
                </c:pt>
                <c:pt idx="1964">
                  <c:v>-2.5492967732625299E-5</c:v>
                </c:pt>
                <c:pt idx="1965">
                  <c:v>-2.54990673139639E-5</c:v>
                </c:pt>
                <c:pt idx="1966">
                  <c:v>-2.5505271646465901E-5</c:v>
                </c:pt>
                <c:pt idx="1967">
                  <c:v>-2.5511567361158899E-5</c:v>
                </c:pt>
                <c:pt idx="1968">
                  <c:v>-2.55179175050968E-5</c:v>
                </c:pt>
                <c:pt idx="1969">
                  <c:v>-2.5524267912852702E-5</c:v>
                </c:pt>
                <c:pt idx="1970">
                  <c:v>-2.5530556554848399E-5</c:v>
                </c:pt>
                <c:pt idx="1971">
                  <c:v>-2.5536724256888299E-5</c:v>
                </c:pt>
                <c:pt idx="1972">
                  <c:v>-2.5542724924968999E-5</c:v>
                </c:pt>
                <c:pt idx="1973">
                  <c:v>-2.5548533521230101E-5</c:v>
                </c:pt>
                <c:pt idx="1974">
                  <c:v>-2.5554150396587399E-5</c:v>
                </c:pt>
                <c:pt idx="1975">
                  <c:v>-2.5559601227834801E-5</c:v>
                </c:pt>
                <c:pt idx="1976">
                  <c:v>-2.5564932608620001E-5</c:v>
                </c:pt>
                <c:pt idx="1977">
                  <c:v>-2.5570203980293499E-5</c:v>
                </c:pt>
                <c:pt idx="1978">
                  <c:v>-2.5575477364506802E-5</c:v>
                </c:pt>
                <c:pt idx="1979">
                  <c:v>-2.5580806650829299E-5</c:v>
                </c:pt>
                <c:pt idx="1980">
                  <c:v>-2.5586228254211802E-5</c:v>
                </c:pt>
                <c:pt idx="1981">
                  <c:v>-2.5591754825345901E-5</c:v>
                </c:pt>
                <c:pt idx="1982">
                  <c:v>-2.55973730382322E-5</c:v>
                </c:pt>
                <c:pt idx="1983">
                  <c:v>-2.5603045888821299E-5</c:v>
                </c:pt>
                <c:pt idx="1984">
                  <c:v>-2.5608719072273201E-5</c:v>
                </c:pt>
                <c:pt idx="1985">
                  <c:v>-2.5614330365222801E-5</c:v>
                </c:pt>
                <c:pt idx="1986">
                  <c:v>-2.5619820374839099E-5</c:v>
                </c:pt>
                <c:pt idx="1987">
                  <c:v>-2.5625142806236301E-5</c:v>
                </c:pt>
                <c:pt idx="1988">
                  <c:v>-2.5630272462644301E-5</c:v>
                </c:pt>
                <c:pt idx="1989">
                  <c:v>-2.56352096120893E-5</c:v>
                </c:pt>
                <c:pt idx="1990">
                  <c:v>-2.56399799479243E-5</c:v>
                </c:pt>
                <c:pt idx="1991">
                  <c:v>-2.5644630150989498E-5</c:v>
                </c:pt>
                <c:pt idx="1992">
                  <c:v>-2.56492198324355E-5</c:v>
                </c:pt>
                <c:pt idx="1993">
                  <c:v>-2.5653811223889001E-5</c:v>
                </c:pt>
                <c:pt idx="1994">
                  <c:v>-2.56584584254723E-5</c:v>
                </c:pt>
                <c:pt idx="1995">
                  <c:v>-2.56631980393717E-5</c:v>
                </c:pt>
                <c:pt idx="1996">
                  <c:v>-2.5668042840445999E-5</c:v>
                </c:pt>
                <c:pt idx="1997">
                  <c:v>-2.56729795516348E-5</c:v>
                </c:pt>
                <c:pt idx="1998">
                  <c:v>-2.5677971125614401E-5</c:v>
                </c:pt>
                <c:pt idx="1999">
                  <c:v>-2.56829631495449E-5</c:v>
                </c:pt>
                <c:pt idx="2000">
                  <c:v>-2.56878932243184E-5</c:v>
                </c:pt>
                <c:pt idx="2001">
                  <c:v>-2.56927017580086E-5</c:v>
                </c:pt>
                <c:pt idx="2002">
                  <c:v>-2.5697342272532201E-5</c:v>
                </c:pt>
                <c:pt idx="2003">
                  <c:v>-2.5701789418925201E-5</c:v>
                </c:pt>
                <c:pt idx="2004">
                  <c:v>-2.5706043385109E-5</c:v>
                </c:pt>
                <c:pt idx="2005">
                  <c:v>-2.57101298588116E-5</c:v>
                </c:pt>
                <c:pt idx="2006">
                  <c:v>-2.5714095599415901E-5</c:v>
                </c:pt>
                <c:pt idx="2007">
                  <c:v>-2.5718000350522501E-5</c:v>
                </c:pt>
                <c:pt idx="2008">
                  <c:v>-2.5721906530025901E-5</c:v>
                </c:pt>
                <c:pt idx="2009">
                  <c:v>-2.5725868424880901E-5</c:v>
                </c:pt>
                <c:pt idx="2010">
                  <c:v>-2.5729922807232301E-5</c:v>
                </c:pt>
                <c:pt idx="2011">
                  <c:v>-2.5734082572056598E-5</c:v>
                </c:pt>
                <c:pt idx="2012">
                  <c:v>-2.57383344867893E-5</c:v>
                </c:pt>
                <c:pt idx="2013">
                  <c:v>-2.5742641483887299E-5</c:v>
                </c:pt>
                <c:pt idx="2014">
                  <c:v>-2.57469490503465E-5</c:v>
                </c:pt>
                <c:pt idx="2015">
                  <c:v>-2.5751194642434099E-5</c:v>
                </c:pt>
                <c:pt idx="2016">
                  <c:v>-2.5755318496950899E-5</c:v>
                </c:pt>
                <c:pt idx="2017">
                  <c:v>-2.5759273954952299E-5</c:v>
                </c:pt>
                <c:pt idx="2018">
                  <c:v>-2.57630355348698E-5</c:v>
                </c:pt>
                <c:pt idx="2019">
                  <c:v>-2.5766603338681001E-5</c:v>
                </c:pt>
                <c:pt idx="2020">
                  <c:v>-2.57700030386379E-5</c:v>
                </c:pt>
                <c:pt idx="2021">
                  <c:v>-2.57732814449354E-5</c:v>
                </c:pt>
                <c:pt idx="2022">
                  <c:v>-2.57764984181282E-5</c:v>
                </c:pt>
                <c:pt idx="2023">
                  <c:v>-2.5779716525257701E-5</c:v>
                </c:pt>
                <c:pt idx="2024">
                  <c:v>-2.5782990223635099E-5</c:v>
                </c:pt>
                <c:pt idx="2025">
                  <c:v>-2.57863564341399E-5</c:v>
                </c:pt>
                <c:pt idx="2026">
                  <c:v>-2.5789828161831999E-5</c:v>
                </c:pt>
                <c:pt idx="2027">
                  <c:v>-2.5793392234103001E-5</c:v>
                </c:pt>
                <c:pt idx="2028">
                  <c:v>-2.5797011565907398E-5</c:v>
                </c:pt>
                <c:pt idx="2029">
                  <c:v>-2.5800631572463998E-5</c:v>
                </c:pt>
                <c:pt idx="2030">
                  <c:v>-2.5804189581592699E-5</c:v>
                </c:pt>
                <c:pt idx="2031">
                  <c:v>-2.58076256786552E-5</c:v>
                </c:pt>
                <c:pt idx="2032">
                  <c:v>-2.58108930533282E-5</c:v>
                </c:pt>
                <c:pt idx="2033">
                  <c:v>-2.5813966088008001E-5</c:v>
                </c:pt>
                <c:pt idx="2034">
                  <c:v>-2.5816844798101101E-5</c:v>
                </c:pt>
                <c:pt idx="2035">
                  <c:v>-2.58195548298735E-5</c:v>
                </c:pt>
                <c:pt idx="2036">
                  <c:v>-2.5822143018240599E-5</c:v>
                </c:pt>
                <c:pt idx="2037">
                  <c:v>-2.5824669320050602E-5</c:v>
                </c:pt>
                <c:pt idx="2038">
                  <c:v>-2.5827196425199001E-5</c:v>
                </c:pt>
                <c:pt idx="2039">
                  <c:v>-2.5829778925938099E-5</c:v>
                </c:pt>
                <c:pt idx="2040">
                  <c:v>-2.5832453884634199E-5</c:v>
                </c:pt>
                <c:pt idx="2041">
                  <c:v>-2.5835234412292998E-5</c:v>
                </c:pt>
                <c:pt idx="2042">
                  <c:v>-2.5838107384648098E-5</c:v>
                </c:pt>
                <c:pt idx="2043">
                  <c:v>-2.5841035728522898E-5</c:v>
                </c:pt>
                <c:pt idx="2044">
                  <c:v>-2.5843964798147101E-5</c:v>
                </c:pt>
                <c:pt idx="2045">
                  <c:v>-2.5846831822147502E-5</c:v>
                </c:pt>
                <c:pt idx="2046">
                  <c:v>-2.5849576756248601E-5</c:v>
                </c:pt>
                <c:pt idx="2047">
                  <c:v>-2.5852152654913899E-5</c:v>
                </c:pt>
                <c:pt idx="2048">
                  <c:v>-2.58545337810261E-5</c:v>
                </c:pt>
                <c:pt idx="2049">
                  <c:v>-2.5856720063738302E-5</c:v>
                </c:pt>
                <c:pt idx="2050">
                  <c:v>-2.5858737106485999E-5</c:v>
                </c:pt>
                <c:pt idx="2051">
                  <c:v>-2.5860631770445501E-5</c:v>
                </c:pt>
                <c:pt idx="2052">
                  <c:v>-2.5862464065620401E-5</c:v>
                </c:pt>
                <c:pt idx="2053">
                  <c:v>-2.5864296793145099E-5</c:v>
                </c:pt>
                <c:pt idx="2054">
                  <c:v>-2.5866184671960801E-5</c:v>
                </c:pt>
                <c:pt idx="2055">
                  <c:v>-2.5868164888882699E-5</c:v>
                </c:pt>
                <c:pt idx="2056">
                  <c:v>-2.58702506604567E-5</c:v>
                </c:pt>
                <c:pt idx="2057">
                  <c:v>-2.5872428942543599E-5</c:v>
                </c:pt>
                <c:pt idx="2058">
                  <c:v>-2.5874662688471101E-5</c:v>
                </c:pt>
                <c:pt idx="2059">
                  <c:v>-2.5876897236586299E-5</c:v>
                </c:pt>
                <c:pt idx="2060">
                  <c:v>-2.58790697599767E-5</c:v>
                </c:pt>
                <c:pt idx="2061">
                  <c:v>-2.5881120135152099E-5</c:v>
                </c:pt>
                <c:pt idx="2062">
                  <c:v>-2.58830013228155E-5</c:v>
                </c:pt>
                <c:pt idx="2063">
                  <c:v>-2.5884687509425199E-5</c:v>
                </c:pt>
                <c:pt idx="2064">
                  <c:v>-2.5886178573222401E-5</c:v>
                </c:pt>
                <c:pt idx="2065">
                  <c:v>-2.58875001089794E-5</c:v>
                </c:pt>
                <c:pt idx="2066">
                  <c:v>-2.58886990161492E-5</c:v>
                </c:pt>
                <c:pt idx="2067">
                  <c:v>-2.58898354029841E-5</c:v>
                </c:pt>
                <c:pt idx="2068">
                  <c:v>-2.5890972202922999E-5</c:v>
                </c:pt>
                <c:pt idx="2069">
                  <c:v>-2.5892164301050401E-5</c:v>
                </c:pt>
                <c:pt idx="2070">
                  <c:v>-2.58934490709989E-5</c:v>
                </c:pt>
                <c:pt idx="2071">
                  <c:v>-2.58948399111915E-5</c:v>
                </c:pt>
                <c:pt idx="2072">
                  <c:v>-2.5896323954666099E-5</c:v>
                </c:pt>
                <c:pt idx="2073">
                  <c:v>-2.58978642959118E-5</c:v>
                </c:pt>
                <c:pt idx="2074">
                  <c:v>-2.58994063993687E-5</c:v>
                </c:pt>
                <c:pt idx="2075">
                  <c:v>-2.5900887540163399E-5</c:v>
                </c:pt>
                <c:pt idx="2076">
                  <c:v>-2.5902247674702901E-5</c:v>
                </c:pt>
                <c:pt idx="2077">
                  <c:v>-2.5903439839422001E-5</c:v>
                </c:pt>
                <c:pt idx="2078">
                  <c:v>-2.59044383066851E-5</c:v>
                </c:pt>
                <c:pt idx="2079">
                  <c:v>-2.59052430558424E-5</c:v>
                </c:pt>
                <c:pt idx="2080">
                  <c:v>-2.59058798140815E-5</c:v>
                </c:pt>
                <c:pt idx="2081">
                  <c:v>-2.59063956421738E-5</c:v>
                </c:pt>
                <c:pt idx="2082">
                  <c:v>-2.5906850827519599E-5</c:v>
                </c:pt>
                <c:pt idx="2083">
                  <c:v>-2.5907308502898301E-5</c:v>
                </c:pt>
                <c:pt idx="2084">
                  <c:v>-2.5907823754983399E-5</c:v>
                </c:pt>
                <c:pt idx="2085">
                  <c:v>-2.5908434125413E-5</c:v>
                </c:pt>
                <c:pt idx="2086">
                  <c:v>-2.5909153160332401E-5</c:v>
                </c:pt>
                <c:pt idx="2087">
                  <c:v>-2.5909968063877699E-5</c:v>
                </c:pt>
                <c:pt idx="2088">
                  <c:v>-2.59108419438877E-5</c:v>
                </c:pt>
                <c:pt idx="2089">
                  <c:v>-2.5911720182998201E-5</c:v>
                </c:pt>
                <c:pt idx="2090">
                  <c:v>-2.5912539896142599E-5</c:v>
                </c:pt>
                <c:pt idx="2091">
                  <c:v>-2.5913240775127799E-5</c:v>
                </c:pt>
                <c:pt idx="2092">
                  <c:v>-2.5913775516559202E-5</c:v>
                </c:pt>
                <c:pt idx="2093">
                  <c:v>-2.5914117957276799E-5</c:v>
                </c:pt>
                <c:pt idx="2094">
                  <c:v>-2.5914267568865701E-5</c:v>
                </c:pt>
                <c:pt idx="2095">
                  <c:v>-2.5914249501467399E-5</c:v>
                </c:pt>
                <c:pt idx="2096">
                  <c:v>-2.5914110180138999E-5</c:v>
                </c:pt>
                <c:pt idx="2097">
                  <c:v>-2.5913909230863401E-5</c:v>
                </c:pt>
                <c:pt idx="2098">
                  <c:v>-2.59137091014378E-5</c:v>
                </c:pt>
                <c:pt idx="2099">
                  <c:v>-2.59135642285149E-5</c:v>
                </c:pt>
                <c:pt idx="2100">
                  <c:v>-2.59135115769202E-5</c:v>
                </c:pt>
                <c:pt idx="2101">
                  <c:v>-2.59135642276116E-5</c:v>
                </c:pt>
                <c:pt idx="2102">
                  <c:v>-2.5913709099963302E-5</c:v>
                </c:pt>
                <c:pt idx="2103">
                  <c:v>-2.5913909230384099E-5</c:v>
                </c:pt>
                <c:pt idx="2104">
                  <c:v>-2.5914110180676401E-5</c:v>
                </c:pt>
                <c:pt idx="2105">
                  <c:v>-2.59142495026373E-5</c:v>
                </c:pt>
                <c:pt idx="2106">
                  <c:v>-2.5914267567831399E-5</c:v>
                </c:pt>
                <c:pt idx="2107">
                  <c:v>-2.59141179563653E-5</c:v>
                </c:pt>
                <c:pt idx="2108">
                  <c:v>-2.5913775516033099E-5</c:v>
                </c:pt>
                <c:pt idx="2109">
                  <c:v>-2.59132407746089E-5</c:v>
                </c:pt>
                <c:pt idx="2110">
                  <c:v>-2.59125398942676E-5</c:v>
                </c:pt>
                <c:pt idx="2111">
                  <c:v>-2.59117201830589E-5</c:v>
                </c:pt>
                <c:pt idx="2112">
                  <c:v>-2.5910841942604401E-5</c:v>
                </c:pt>
                <c:pt idx="2113">
                  <c:v>-2.59099680644303E-5</c:v>
                </c:pt>
                <c:pt idx="2114">
                  <c:v>-2.5909153160243699E-5</c:v>
                </c:pt>
                <c:pt idx="2115">
                  <c:v>-2.5908434126637999E-5</c:v>
                </c:pt>
                <c:pt idx="2116">
                  <c:v>-2.5907823753598998E-5</c:v>
                </c:pt>
                <c:pt idx="2117">
                  <c:v>-2.5907308502942401E-5</c:v>
                </c:pt>
                <c:pt idx="2118">
                  <c:v>-2.59068508266965E-5</c:v>
                </c:pt>
                <c:pt idx="2119">
                  <c:v>-2.5906395641907601E-5</c:v>
                </c:pt>
                <c:pt idx="2120">
                  <c:v>-2.59058798132507E-5</c:v>
                </c:pt>
                <c:pt idx="2121">
                  <c:v>-2.5905243053966199E-5</c:v>
                </c:pt>
                <c:pt idx="2122">
                  <c:v>-2.5904438304472599E-5</c:v>
                </c:pt>
                <c:pt idx="2123">
                  <c:v>-2.5903439838590001E-5</c:v>
                </c:pt>
                <c:pt idx="2124">
                  <c:v>-2.5902247673597299E-5</c:v>
                </c:pt>
                <c:pt idx="2125">
                  <c:v>-2.59008875405682E-5</c:v>
                </c:pt>
                <c:pt idx="2126">
                  <c:v>-2.58994063998165E-5</c:v>
                </c:pt>
                <c:pt idx="2127">
                  <c:v>-2.5897864296187201E-5</c:v>
                </c:pt>
                <c:pt idx="2128">
                  <c:v>-2.5896323955693299E-5</c:v>
                </c:pt>
                <c:pt idx="2129">
                  <c:v>-2.5894839912595701E-5</c:v>
                </c:pt>
                <c:pt idx="2130">
                  <c:v>-2.5893449071598701E-5</c:v>
                </c:pt>
                <c:pt idx="2131">
                  <c:v>-2.5892164301065698E-5</c:v>
                </c:pt>
                <c:pt idx="2132">
                  <c:v>-2.58909722020954E-5</c:v>
                </c:pt>
                <c:pt idx="2133">
                  <c:v>-2.58898354036203E-5</c:v>
                </c:pt>
                <c:pt idx="2134">
                  <c:v>-2.5888699017071599E-5</c:v>
                </c:pt>
                <c:pt idx="2135">
                  <c:v>-2.5887500108552201E-5</c:v>
                </c:pt>
                <c:pt idx="2136">
                  <c:v>-2.58861785718287E-5</c:v>
                </c:pt>
                <c:pt idx="2137">
                  <c:v>-2.58846875107721E-5</c:v>
                </c:pt>
                <c:pt idx="2138">
                  <c:v>-2.5883001324799099E-5</c:v>
                </c:pt>
                <c:pt idx="2139">
                  <c:v>-2.5881120134618699E-5</c:v>
                </c:pt>
                <c:pt idx="2140">
                  <c:v>-2.58790697584609E-5</c:v>
                </c:pt>
                <c:pt idx="2141">
                  <c:v>-2.5876897235287201E-5</c:v>
                </c:pt>
                <c:pt idx="2142">
                  <c:v>-2.5874662688615202E-5</c:v>
                </c:pt>
                <c:pt idx="2143">
                  <c:v>-2.5872428944905602E-5</c:v>
                </c:pt>
                <c:pt idx="2144">
                  <c:v>-2.5870250660366E-5</c:v>
                </c:pt>
                <c:pt idx="2145">
                  <c:v>-2.58681648879108E-5</c:v>
                </c:pt>
                <c:pt idx="2146">
                  <c:v>-2.5866184670741501E-5</c:v>
                </c:pt>
                <c:pt idx="2147">
                  <c:v>-2.58642967929562E-5</c:v>
                </c:pt>
                <c:pt idx="2148">
                  <c:v>-2.5862464065780301E-5</c:v>
                </c:pt>
                <c:pt idx="2149">
                  <c:v>-2.5860631771897699E-5</c:v>
                </c:pt>
                <c:pt idx="2150">
                  <c:v>-2.5858737108030099E-5</c:v>
                </c:pt>
                <c:pt idx="2151">
                  <c:v>-2.5856720062904001E-5</c:v>
                </c:pt>
                <c:pt idx="2152">
                  <c:v>-2.58545337831843E-5</c:v>
                </c:pt>
                <c:pt idx="2153">
                  <c:v>-2.5852152655289599E-5</c:v>
                </c:pt>
                <c:pt idx="2154">
                  <c:v>-2.5849576756340799E-5</c:v>
                </c:pt>
                <c:pt idx="2155">
                  <c:v>-2.5846831821179899E-5</c:v>
                </c:pt>
                <c:pt idx="2156">
                  <c:v>-2.58439647966281E-5</c:v>
                </c:pt>
                <c:pt idx="2157">
                  <c:v>-2.5841035729522801E-5</c:v>
                </c:pt>
                <c:pt idx="2158">
                  <c:v>-2.5838107384520302E-5</c:v>
                </c:pt>
                <c:pt idx="2159">
                  <c:v>-2.5835234411215701E-5</c:v>
                </c:pt>
                <c:pt idx="2160">
                  <c:v>-2.58324538859224E-5</c:v>
                </c:pt>
                <c:pt idx="2161">
                  <c:v>-2.5829778925385099E-5</c:v>
                </c:pt>
                <c:pt idx="2162">
                  <c:v>-2.5827196424800001E-5</c:v>
                </c:pt>
                <c:pt idx="2163">
                  <c:v>-2.5824669320805599E-5</c:v>
                </c:pt>
                <c:pt idx="2164">
                  <c:v>-2.5822143019690601E-5</c:v>
                </c:pt>
                <c:pt idx="2165">
                  <c:v>-2.5819554826740701E-5</c:v>
                </c:pt>
                <c:pt idx="2166">
                  <c:v>-2.5816844798917299E-5</c:v>
                </c:pt>
                <c:pt idx="2167">
                  <c:v>-2.58139660881079E-5</c:v>
                </c:pt>
                <c:pt idx="2168">
                  <c:v>-2.5810893053349799E-5</c:v>
                </c:pt>
                <c:pt idx="2169">
                  <c:v>-2.58076256786317E-5</c:v>
                </c:pt>
                <c:pt idx="2170">
                  <c:v>-2.58041895816781E-5</c:v>
                </c:pt>
                <c:pt idx="2171">
                  <c:v>-2.5800631572845099E-5</c:v>
                </c:pt>
                <c:pt idx="2172">
                  <c:v>-2.5797011566687699E-5</c:v>
                </c:pt>
                <c:pt idx="2173">
                  <c:v>-2.5793392233274999E-5</c:v>
                </c:pt>
                <c:pt idx="2174">
                  <c:v>-2.57898281611274E-5</c:v>
                </c:pt>
                <c:pt idx="2175">
                  <c:v>-2.5786356434556E-5</c:v>
                </c:pt>
                <c:pt idx="2176">
                  <c:v>-2.5782990223248801E-5</c:v>
                </c:pt>
                <c:pt idx="2177">
                  <c:v>-2.5779716526701299E-5</c:v>
                </c:pt>
                <c:pt idx="2178">
                  <c:v>-2.57764984179695E-5</c:v>
                </c:pt>
                <c:pt idx="2179">
                  <c:v>-2.5773281444398401E-5</c:v>
                </c:pt>
                <c:pt idx="2180">
                  <c:v>-2.5770003039696E-5</c:v>
                </c:pt>
                <c:pt idx="2181">
                  <c:v>-2.5766603338804099E-5</c:v>
                </c:pt>
                <c:pt idx="2182">
                  <c:v>-2.57630355353618E-5</c:v>
                </c:pt>
                <c:pt idx="2183">
                  <c:v>-2.5759273954479299E-5</c:v>
                </c:pt>
                <c:pt idx="2184">
                  <c:v>-2.57553184949555E-5</c:v>
                </c:pt>
                <c:pt idx="2185">
                  <c:v>-2.57511946424867E-5</c:v>
                </c:pt>
                <c:pt idx="2186">
                  <c:v>-2.5746949049052501E-5</c:v>
                </c:pt>
                <c:pt idx="2187">
                  <c:v>-2.5742641483624E-5</c:v>
                </c:pt>
                <c:pt idx="2188">
                  <c:v>-2.57383344846863E-5</c:v>
                </c:pt>
                <c:pt idx="2189">
                  <c:v>-2.57340825701666E-5</c:v>
                </c:pt>
                <c:pt idx="2190">
                  <c:v>-2.5729922808840099E-5</c:v>
                </c:pt>
                <c:pt idx="2191">
                  <c:v>-2.5725868426584599E-5</c:v>
                </c:pt>
                <c:pt idx="2192">
                  <c:v>-2.5721906530361401E-5</c:v>
                </c:pt>
                <c:pt idx="2193">
                  <c:v>-2.5718000350875399E-5</c:v>
                </c:pt>
                <c:pt idx="2194">
                  <c:v>-2.57140955973541E-5</c:v>
                </c:pt>
                <c:pt idx="2195">
                  <c:v>-2.5710129859073001E-5</c:v>
                </c:pt>
                <c:pt idx="2196">
                  <c:v>-2.5706043385445099E-5</c:v>
                </c:pt>
                <c:pt idx="2197">
                  <c:v>-2.5701789418777201E-5</c:v>
                </c:pt>
                <c:pt idx="2198">
                  <c:v>-2.5697342271622901E-5</c:v>
                </c:pt>
                <c:pt idx="2199">
                  <c:v>-2.5692701760685899E-5</c:v>
                </c:pt>
                <c:pt idx="2200">
                  <c:v>-2.5687893222872901E-5</c:v>
                </c:pt>
                <c:pt idx="2201">
                  <c:v>-2.5682963151158901E-5</c:v>
                </c:pt>
                <c:pt idx="2202">
                  <c:v>-2.56779711280502E-5</c:v>
                </c:pt>
                <c:pt idx="2203">
                  <c:v>-2.5672979552228401E-5</c:v>
                </c:pt>
                <c:pt idx="2204">
                  <c:v>-2.5668042843123999E-5</c:v>
                </c:pt>
                <c:pt idx="2205">
                  <c:v>-2.5663198040000199E-5</c:v>
                </c:pt>
                <c:pt idx="2206">
                  <c:v>-2.5658458423282201E-5</c:v>
                </c:pt>
                <c:pt idx="2207">
                  <c:v>-2.5653811223998302E-5</c:v>
                </c:pt>
                <c:pt idx="2208">
                  <c:v>-2.5649219832013E-5</c:v>
                </c:pt>
                <c:pt idx="2209">
                  <c:v>-2.56446301501683E-5</c:v>
                </c:pt>
                <c:pt idx="2210">
                  <c:v>-2.5639979947428101E-5</c:v>
                </c:pt>
                <c:pt idx="2211">
                  <c:v>-2.5635209610889201E-5</c:v>
                </c:pt>
                <c:pt idx="2212">
                  <c:v>-2.56302724625847E-5</c:v>
                </c:pt>
                <c:pt idx="2213">
                  <c:v>-2.5625142806101399E-5</c:v>
                </c:pt>
                <c:pt idx="2214">
                  <c:v>-2.5619820376500198E-5</c:v>
                </c:pt>
                <c:pt idx="2215">
                  <c:v>-2.56143303654942E-5</c:v>
                </c:pt>
                <c:pt idx="2216">
                  <c:v>-2.5608719072246899E-5</c:v>
                </c:pt>
                <c:pt idx="2217">
                  <c:v>-2.5603045890027E-5</c:v>
                </c:pt>
                <c:pt idx="2218">
                  <c:v>-2.5597373039789501E-5</c:v>
                </c:pt>
                <c:pt idx="2219">
                  <c:v>-2.5591754826818301E-5</c:v>
                </c:pt>
                <c:pt idx="2220">
                  <c:v>-2.5586228253830901E-5</c:v>
                </c:pt>
                <c:pt idx="2221">
                  <c:v>-2.55808066489034E-5</c:v>
                </c:pt>
                <c:pt idx="2222">
                  <c:v>-2.5575477362813901E-5</c:v>
                </c:pt>
                <c:pt idx="2223">
                  <c:v>-2.5570203978977702E-5</c:v>
                </c:pt>
                <c:pt idx="2224">
                  <c:v>-2.5564932608508101E-5</c:v>
                </c:pt>
                <c:pt idx="2225">
                  <c:v>-2.5559601227369401E-5</c:v>
                </c:pt>
                <c:pt idx="2226">
                  <c:v>-2.5554150395890799E-5</c:v>
                </c:pt>
                <c:pt idx="2227">
                  <c:v>-2.5548533523013702E-5</c:v>
                </c:pt>
                <c:pt idx="2228">
                  <c:v>-2.5542724925816299E-5</c:v>
                </c:pt>
                <c:pt idx="2229">
                  <c:v>-2.5536724256498E-5</c:v>
                </c:pt>
                <c:pt idx="2230">
                  <c:v>-2.5530556555145599E-5</c:v>
                </c:pt>
                <c:pt idx="2231">
                  <c:v>-2.5524267913016701E-5</c:v>
                </c:pt>
                <c:pt idx="2232">
                  <c:v>-2.5517917505138301E-5</c:v>
                </c:pt>
                <c:pt idx="2233">
                  <c:v>-2.5511567360933402E-5</c:v>
                </c:pt>
                <c:pt idx="2234">
                  <c:v>-2.5505271645937099E-5</c:v>
                </c:pt>
                <c:pt idx="2235">
                  <c:v>-2.5499067313316401E-5</c:v>
                </c:pt>
                <c:pt idx="2236">
                  <c:v>-2.5492967733783502E-5</c:v>
                </c:pt>
                <c:pt idx="2237">
                  <c:v>-2.5486960389012999E-5</c:v>
                </c:pt>
                <c:pt idx="2238">
                  <c:v>-2.5481009062277701E-5</c:v>
                </c:pt>
                <c:pt idx="2239">
                  <c:v>-2.54750601082648E-5</c:v>
                </c:pt>
                <c:pt idx="2240">
                  <c:v>-2.5469051734591501E-5</c:v>
                </c:pt>
                <c:pt idx="2241">
                  <c:v>-2.5462924687923001E-5</c:v>
                </c:pt>
                <c:pt idx="2242">
                  <c:v>-2.5456632501810799E-5</c:v>
                </c:pt>
                <c:pt idx="2243">
                  <c:v>-2.5450149510441501E-5</c:v>
                </c:pt>
                <c:pt idx="2244">
                  <c:v>-2.5443475288019699E-5</c:v>
                </c:pt>
                <c:pt idx="2245">
                  <c:v>-2.5436634709342601E-5</c:v>
                </c:pt>
                <c:pt idx="2246">
                  <c:v>-2.5429673648669501E-5</c:v>
                </c:pt>
                <c:pt idx="2247">
                  <c:v>-2.54226510347799E-5</c:v>
                </c:pt>
                <c:pt idx="2248">
                  <c:v>-2.54156286796979E-5</c:v>
                </c:pt>
                <c:pt idx="2249">
                  <c:v>-2.5408660597785198E-5</c:v>
                </c:pt>
                <c:pt idx="2250">
                  <c:v>-2.5401783672492899E-5</c:v>
                </c:pt>
                <c:pt idx="2251">
                  <c:v>-2.5395011316448101E-5</c:v>
                </c:pt>
                <c:pt idx="2252">
                  <c:v>-2.5388331147936199E-5</c:v>
                </c:pt>
                <c:pt idx="2253">
                  <c:v>-2.53817071707934E-5</c:v>
                </c:pt>
                <c:pt idx="2254">
                  <c:v>-2.5375086000551498E-5</c:v>
                </c:pt>
                <c:pt idx="2255">
                  <c:v>-2.5368406105540901E-5</c:v>
                </c:pt>
                <c:pt idx="2256">
                  <c:v>-2.5361608452835601E-5</c:v>
                </c:pt>
                <c:pt idx="2257">
                  <c:v>-2.53546467088494E-5</c:v>
                </c:pt>
                <c:pt idx="2258">
                  <c:v>-2.5347495248927602E-5</c:v>
                </c:pt>
                <c:pt idx="2259">
                  <c:v>-2.5340153573647598E-5</c:v>
                </c:pt>
                <c:pt idx="2260">
                  <c:v>-2.5332646382793801E-5</c:v>
                </c:pt>
                <c:pt idx="2261">
                  <c:v>-2.5325019312835801E-5</c:v>
                </c:pt>
                <c:pt idx="2262">
                  <c:v>-2.5317331036547399E-5</c:v>
                </c:pt>
                <c:pt idx="2263">
                  <c:v>-2.5309643120951999E-5</c:v>
                </c:pt>
                <c:pt idx="2264">
                  <c:v>-2.5302009406719001E-5</c:v>
                </c:pt>
                <c:pt idx="2265">
                  <c:v>-2.52944667052086E-5</c:v>
                </c:pt>
                <c:pt idx="2266">
                  <c:v>-2.5287028455989E-5</c:v>
                </c:pt>
                <c:pt idx="2267">
                  <c:v>-2.52796824310648E-5</c:v>
                </c:pt>
                <c:pt idx="2268">
                  <c:v>-2.5272392862382001E-5</c:v>
                </c:pt>
                <c:pt idx="2269">
                  <c:v>-2.5265106653951099E-5</c:v>
                </c:pt>
                <c:pt idx="2270">
                  <c:v>-2.5257762561105399E-5</c:v>
                </c:pt>
                <c:pt idx="2271">
                  <c:v>-2.5250301791439201E-5</c:v>
                </c:pt>
                <c:pt idx="2272">
                  <c:v>-2.5242678175776001E-5</c:v>
                </c:pt>
                <c:pt idx="2273">
                  <c:v>-2.5234866128058E-5</c:v>
                </c:pt>
                <c:pt idx="2274">
                  <c:v>-2.52268650769077E-5</c:v>
                </c:pt>
                <c:pt idx="2275">
                  <c:v>-2.52186995441872E-5</c:v>
                </c:pt>
                <c:pt idx="2276">
                  <c:v>-2.5210414908394399E-5</c:v>
                </c:pt>
                <c:pt idx="2277">
                  <c:v>-2.5202069560426799E-5</c:v>
                </c:pt>
                <c:pt idx="2278">
                  <c:v>-2.5193724797944201E-5</c:v>
                </c:pt>
                <c:pt idx="2279">
                  <c:v>-2.5185434265578399E-5</c:v>
                </c:pt>
                <c:pt idx="2280">
                  <c:v>-2.5177234678148699E-5</c:v>
                </c:pt>
                <c:pt idx="2281">
                  <c:v>-2.51691395097718E-5</c:v>
                </c:pt>
                <c:pt idx="2282">
                  <c:v>-2.5161136680340899E-5</c:v>
                </c:pt>
                <c:pt idx="2283">
                  <c:v>-2.51531906734849E-5</c:v>
                </c:pt>
                <c:pt idx="2284">
                  <c:v>-2.5145248694251499E-5</c:v>
                </c:pt>
                <c:pt idx="2285">
                  <c:v>-2.5137249815601399E-5</c:v>
                </c:pt>
                <c:pt idx="2286">
                  <c:v>-2.5129135522590799E-5</c:v>
                </c:pt>
                <c:pt idx="2287">
                  <c:v>-2.5120859809896099E-5</c:v>
                </c:pt>
                <c:pt idx="2288">
                  <c:v>-2.51123971655993E-5</c:v>
                </c:pt>
                <c:pt idx="2289">
                  <c:v>-2.5103746941436799E-5</c:v>
                </c:pt>
                <c:pt idx="2290">
                  <c:v>-2.5094933476612002E-5</c:v>
                </c:pt>
                <c:pt idx="2291">
                  <c:v>-2.5086001883536201E-5</c:v>
                </c:pt>
                <c:pt idx="2292">
                  <c:v>-2.5077010240503199E-5</c:v>
                </c:pt>
                <c:pt idx="2293">
                  <c:v>-2.5068019568220299E-5</c:v>
                </c:pt>
                <c:pt idx="2294">
                  <c:v>-2.5059083290151101E-5</c:v>
                </c:pt>
                <c:pt idx="2295">
                  <c:v>-2.50502380196682E-5</c:v>
                </c:pt>
                <c:pt idx="2296">
                  <c:v>-2.5041497253811199E-5</c:v>
                </c:pt>
                <c:pt idx="2297">
                  <c:v>-2.5032849074744999E-5</c:v>
                </c:pt>
                <c:pt idx="2298">
                  <c:v>-2.50242582309826E-5</c:v>
                </c:pt>
                <c:pt idx="2299">
                  <c:v>-2.5015672257493701E-5</c:v>
                </c:pt>
                <c:pt idx="2300">
                  <c:v>-2.5007030568139799E-5</c:v>
                </c:pt>
                <c:pt idx="2301">
                  <c:v>-2.4998274939798E-5</c:v>
                </c:pt>
                <c:pt idx="2302">
                  <c:v>-2.4989359574361901E-5</c:v>
                </c:pt>
                <c:pt idx="2303">
                  <c:v>-2.4980259028792401E-5</c:v>
                </c:pt>
                <c:pt idx="2304">
                  <c:v>-2.4970972590071E-5</c:v>
                </c:pt>
                <c:pt idx="2305">
                  <c:v>-2.49615244101513E-5</c:v>
                </c:pt>
                <c:pt idx="2306">
                  <c:v>-2.49519593064498E-5</c:v>
                </c:pt>
                <c:pt idx="2307">
                  <c:v>-2.4942335039341701E-5</c:v>
                </c:pt>
                <c:pt idx="2308">
                  <c:v>-2.49327123181377E-5</c:v>
                </c:pt>
                <c:pt idx="2309">
                  <c:v>-2.4923144328439E-5</c:v>
                </c:pt>
                <c:pt idx="2310">
                  <c:v>-2.4913667568034201E-5</c:v>
                </c:pt>
                <c:pt idx="2311">
                  <c:v>-2.4904295558023901E-5</c:v>
                </c:pt>
                <c:pt idx="2312">
                  <c:v>-2.48950165395244E-5</c:v>
                </c:pt>
                <c:pt idx="2313">
                  <c:v>-2.4885795543183701E-5</c:v>
                </c:pt>
                <c:pt idx="2314">
                  <c:v>-2.4876580460172099E-5</c:v>
                </c:pt>
                <c:pt idx="2315">
                  <c:v>-2.48673110725976E-5</c:v>
                </c:pt>
                <c:pt idx="2316">
                  <c:v>-2.48579294754235E-5</c:v>
                </c:pt>
                <c:pt idx="2317">
                  <c:v>-2.4848390098937399E-5</c:v>
                </c:pt>
                <c:pt idx="2318">
                  <c:v>-2.48386675852427E-5</c:v>
                </c:pt>
                <c:pt idx="2319">
                  <c:v>-2.48287611624689E-5</c:v>
                </c:pt>
                <c:pt idx="2320">
                  <c:v>-2.48186947840745E-5</c:v>
                </c:pt>
                <c:pt idx="2321">
                  <c:v>-2.4808512973815E-5</c:v>
                </c:pt>
                <c:pt idx="2322">
                  <c:v>-2.4798273147519799E-5</c:v>
                </c:pt>
                <c:pt idx="2323">
                  <c:v>-2.4788035681463999E-5</c:v>
                </c:pt>
                <c:pt idx="2324">
                  <c:v>-2.47778535121633E-5</c:v>
                </c:pt>
                <c:pt idx="2325">
                  <c:v>-2.47677630005965E-5</c:v>
                </c:pt>
                <c:pt idx="2326">
                  <c:v>-2.4757777686614901E-5</c:v>
                </c:pt>
                <c:pt idx="2327">
                  <c:v>-2.4747885981858102E-5</c:v>
                </c:pt>
                <c:pt idx="2328">
                  <c:v>-2.4738053210053499E-5</c:v>
                </c:pt>
                <c:pt idx="2329">
                  <c:v>-2.47282276333181E-5</c:v>
                </c:pt>
                <c:pt idx="2330">
                  <c:v>-2.4718349427673201E-5</c:v>
                </c:pt>
                <c:pt idx="2331">
                  <c:v>-2.4708361032099901E-5</c:v>
                </c:pt>
                <c:pt idx="2332">
                  <c:v>-2.4698217119771001E-5</c:v>
                </c:pt>
                <c:pt idx="2333">
                  <c:v>-2.4687892436045202E-5</c:v>
                </c:pt>
                <c:pt idx="2334">
                  <c:v>-2.46773861533453E-5</c:v>
                </c:pt>
                <c:pt idx="2335">
                  <c:v>-2.4666722010490299E-5</c:v>
                </c:pt>
                <c:pt idx="2336">
                  <c:v>-2.4655944231296701E-5</c:v>
                </c:pt>
                <c:pt idx="2337">
                  <c:v>-2.4645109854758701E-5</c:v>
                </c:pt>
                <c:pt idx="2338">
                  <c:v>-2.4634278916116401E-5</c:v>
                </c:pt>
                <c:pt idx="2339">
                  <c:v>-2.46235040728817E-5</c:v>
                </c:pt>
                <c:pt idx="2340">
                  <c:v>-2.46128215388796E-5</c:v>
                </c:pt>
                <c:pt idx="2341">
                  <c:v>-2.4602244869088899E-5</c:v>
                </c:pt>
                <c:pt idx="2342">
                  <c:v>-2.4591762648643001E-5</c:v>
                </c:pt>
                <c:pt idx="2343">
                  <c:v>-2.45813405068996E-5</c:v>
                </c:pt>
                <c:pt idx="2344">
                  <c:v>-2.4570927107487799E-5</c:v>
                </c:pt>
                <c:pt idx="2345">
                  <c:v>-2.4560463038830201E-5</c:v>
                </c:pt>
                <c:pt idx="2346">
                  <c:v>-2.4549891116222799E-5</c:v>
                </c:pt>
                <c:pt idx="2347">
                  <c:v>-2.4539166276582601E-5</c:v>
                </c:pt>
                <c:pt idx="2348">
                  <c:v>-2.4528263378667701E-5</c:v>
                </c:pt>
                <c:pt idx="2349">
                  <c:v>-2.4517181545608298E-5</c:v>
                </c:pt>
                <c:pt idx="2350">
                  <c:v>-2.4505944313768999E-5</c:v>
                </c:pt>
                <c:pt idx="2351">
                  <c:v>-2.44945955765017E-5</c:v>
                </c:pt>
                <c:pt idx="2352">
                  <c:v>-2.4483191995538499E-5</c:v>
                </c:pt>
                <c:pt idx="2353">
                  <c:v>-2.4471793234122901E-5</c:v>
                </c:pt>
                <c:pt idx="2354">
                  <c:v>-2.4460451655103E-5</c:v>
                </c:pt>
                <c:pt idx="2355">
                  <c:v>-2.4449203319400899E-5</c:v>
                </c:pt>
                <c:pt idx="2356">
                  <c:v>-2.4438061788335501E-5</c:v>
                </c:pt>
                <c:pt idx="2357">
                  <c:v>-2.44270158212886E-5</c:v>
                </c:pt>
                <c:pt idx="2358">
                  <c:v>-2.4416031374700799E-5</c:v>
                </c:pt>
                <c:pt idx="2359">
                  <c:v>-2.44050575238589E-5</c:v>
                </c:pt>
                <c:pt idx="2360">
                  <c:v>-2.4394035303055002E-5</c:v>
                </c:pt>
                <c:pt idx="2361">
                  <c:v>-2.4382907922452499E-5</c:v>
                </c:pt>
                <c:pt idx="2362">
                  <c:v>-2.43716306082226E-5</c:v>
                </c:pt>
                <c:pt idx="2363">
                  <c:v>-2.4360178347786101E-5</c:v>
                </c:pt>
                <c:pt idx="2364">
                  <c:v>-2.43485502169828E-5</c:v>
                </c:pt>
                <c:pt idx="2365">
                  <c:v>-2.4336769544600198E-5</c:v>
                </c:pt>
                <c:pt idx="2366">
                  <c:v>-2.4324879890852398E-5</c:v>
                </c:pt>
                <c:pt idx="2367">
                  <c:v>-2.4312937517517398E-5</c:v>
                </c:pt>
                <c:pt idx="2368">
                  <c:v>-2.4301001691333298E-5</c:v>
                </c:pt>
                <c:pt idx="2369">
                  <c:v>-2.4289124473555999E-5</c:v>
                </c:pt>
                <c:pt idx="2370">
                  <c:v>-2.4277341752614399E-5</c:v>
                </c:pt>
                <c:pt idx="2371">
                  <c:v>-2.4265667089055699E-5</c:v>
                </c:pt>
                <c:pt idx="2372">
                  <c:v>-2.42540894251484E-5</c:v>
                </c:pt>
                <c:pt idx="2373">
                  <c:v>-2.4242575051733902E-5</c:v>
                </c:pt>
                <c:pt idx="2374">
                  <c:v>-2.42310734812271E-5</c:v>
                </c:pt>
                <c:pt idx="2375">
                  <c:v>-2.4219526211176198E-5</c:v>
                </c:pt>
                <c:pt idx="2376">
                  <c:v>-2.42078768706081E-5</c:v>
                </c:pt>
                <c:pt idx="2377">
                  <c:v>-2.4196080999384802E-5</c:v>
                </c:pt>
                <c:pt idx="2378">
                  <c:v>-2.4184113725376498E-5</c:v>
                </c:pt>
                <c:pt idx="2379">
                  <c:v>-2.4171974088296799E-5</c:v>
                </c:pt>
                <c:pt idx="2380">
                  <c:v>-2.4159685207683999E-5</c:v>
                </c:pt>
                <c:pt idx="2381">
                  <c:v>-2.4147290294940001E-5</c:v>
                </c:pt>
                <c:pt idx="2382">
                  <c:v>-2.4134845197833599E-5</c:v>
                </c:pt>
                <c:pt idx="2383">
                  <c:v>-2.4122408779679699E-5</c:v>
                </c:pt>
                <c:pt idx="2384">
                  <c:v>-2.41100327677901E-5</c:v>
                </c:pt>
                <c:pt idx="2385">
                  <c:v>-2.4097752870072E-5</c:v>
                </c:pt>
                <c:pt idx="2386">
                  <c:v>-2.40855826431299E-5</c:v>
                </c:pt>
                <c:pt idx="2387">
                  <c:v>-2.4073511215887799E-5</c:v>
                </c:pt>
                <c:pt idx="2388">
                  <c:v>-2.4061505222820999E-5</c:v>
                </c:pt>
                <c:pt idx="2389">
                  <c:v>-2.4049514630183499E-5</c:v>
                </c:pt>
                <c:pt idx="2390">
                  <c:v>-2.40374814180852E-5</c:v>
                </c:pt>
                <c:pt idx="2391">
                  <c:v>-2.40253496685544E-5</c:v>
                </c:pt>
                <c:pt idx="2392">
                  <c:v>-2.40130752400944E-5</c:v>
                </c:pt>
                <c:pt idx="2393">
                  <c:v>-2.4000633433057201E-5</c:v>
                </c:pt>
                <c:pt idx="2394">
                  <c:v>-2.3988023246857399E-5</c:v>
                </c:pt>
                <c:pt idx="2395">
                  <c:v>-2.3975267590041999E-5</c:v>
                </c:pt>
                <c:pt idx="2396">
                  <c:v>-2.39624093275018E-5</c:v>
                </c:pt>
                <c:pt idx="2397">
                  <c:v>-2.3949503872175501E-5</c:v>
                </c:pt>
                <c:pt idx="2398">
                  <c:v>-2.3936609663879401E-5</c:v>
                </c:pt>
                <c:pt idx="2399">
                  <c:v>-2.3923778091627301E-5</c:v>
                </c:pt>
                <c:pt idx="2400">
                  <c:v>-2.3911044661549699E-5</c:v>
                </c:pt>
                <c:pt idx="2401">
                  <c:v>-2.3898422923811502E-5</c:v>
                </c:pt>
                <c:pt idx="2402">
                  <c:v>-2.38859021915276E-5</c:v>
                </c:pt>
                <c:pt idx="2403">
                  <c:v>-2.3873449456313699E-5</c:v>
                </c:pt>
                <c:pt idx="2404">
                  <c:v>-2.3861015148908299E-5</c:v>
                </c:pt>
                <c:pt idx="2405">
                  <c:v>-2.38485417678622E-5</c:v>
                </c:pt>
                <c:pt idx="2406">
                  <c:v>-2.3835973854374602E-5</c:v>
                </c:pt>
                <c:pt idx="2407">
                  <c:v>-2.3823267615892E-5</c:v>
                </c:pt>
                <c:pt idx="2408">
                  <c:v>-2.38103985259434E-5</c:v>
                </c:pt>
                <c:pt idx="2409">
                  <c:v>-2.37973655741816E-5</c:v>
                </c:pt>
                <c:pt idx="2410">
                  <c:v>-2.37841914501435E-5</c:v>
                </c:pt>
                <c:pt idx="2411">
                  <c:v>-2.3770918654835499E-5</c:v>
                </c:pt>
                <c:pt idx="2412">
                  <c:v>-2.3757602169318999E-5</c:v>
                </c:pt>
                <c:pt idx="2413">
                  <c:v>-2.3744299985856998E-5</c:v>
                </c:pt>
                <c:pt idx="2414">
                  <c:v>-2.3731063134957901E-5</c:v>
                </c:pt>
                <c:pt idx="2415">
                  <c:v>-2.3717926916437898E-5</c:v>
                </c:pt>
                <c:pt idx="2416">
                  <c:v>-2.37049048645642E-5</c:v>
                </c:pt>
                <c:pt idx="2417">
                  <c:v>-2.3691986479232002E-5</c:v>
                </c:pt>
                <c:pt idx="2418">
                  <c:v>-2.3679139109975598E-5</c:v>
                </c:pt>
                <c:pt idx="2419">
                  <c:v>-2.3666313673713699E-5</c:v>
                </c:pt>
                <c:pt idx="2420">
                  <c:v>-2.36534531956449E-5</c:v>
                </c:pt>
                <c:pt idx="2421">
                  <c:v>-2.3640502701824301E-5</c:v>
                </c:pt>
                <c:pt idx="2422">
                  <c:v>-2.3627418777860001E-5</c:v>
                </c:pt>
                <c:pt idx="2423">
                  <c:v>-2.3614177077745199E-5</c:v>
                </c:pt>
                <c:pt idx="2424">
                  <c:v>-2.3600776579032899E-5</c:v>
                </c:pt>
                <c:pt idx="2425">
                  <c:v>-2.3587239766810799E-5</c:v>
                </c:pt>
                <c:pt idx="2426">
                  <c:v>-2.3573608777102899E-5</c:v>
                </c:pt>
                <c:pt idx="2427">
                  <c:v>-2.3559938137999501E-5</c:v>
                </c:pt>
                <c:pt idx="2428">
                  <c:v>-2.3546285388313599E-5</c:v>
                </c:pt>
                <c:pt idx="2429">
                  <c:v>-2.3532701184488399E-5</c:v>
                </c:pt>
                <c:pt idx="2430">
                  <c:v>-2.3519220609612599E-5</c:v>
                </c:pt>
                <c:pt idx="2431">
                  <c:v>-2.3505857169208401E-5</c:v>
                </c:pt>
                <c:pt idx="2432">
                  <c:v>-2.3492600550582399E-5</c:v>
                </c:pt>
                <c:pt idx="2433">
                  <c:v>-2.3479418469022099E-5</c:v>
                </c:pt>
                <c:pt idx="2434">
                  <c:v>-2.34662623429272E-5</c:v>
                </c:pt>
                <c:pt idx="2435">
                  <c:v>-2.34530757356522E-5</c:v>
                </c:pt>
                <c:pt idx="2436">
                  <c:v>-2.34398041828631E-5</c:v>
                </c:pt>
                <c:pt idx="2437">
                  <c:v>-2.3426404652389801E-5</c:v>
                </c:pt>
                <c:pt idx="2438">
                  <c:v>-2.3412853011252001E-5</c:v>
                </c:pt>
                <c:pt idx="2439">
                  <c:v>-2.3399148234771901E-5</c:v>
                </c:pt>
                <c:pt idx="2440">
                  <c:v>-2.3385312598083399E-5</c:v>
                </c:pt>
                <c:pt idx="2441">
                  <c:v>-2.3371387871276899E-5</c:v>
                </c:pt>
                <c:pt idx="2442">
                  <c:v>-2.3357428126449101E-5</c:v>
                </c:pt>
                <c:pt idx="2443">
                  <c:v>-2.33434904327553E-5</c:v>
                </c:pt>
                <c:pt idx="2444">
                  <c:v>-2.33296250654289E-5</c:v>
                </c:pt>
                <c:pt idx="2445">
                  <c:v>-2.3315866865603899E-5</c:v>
                </c:pt>
                <c:pt idx="2446">
                  <c:v>-2.3302229313968799E-5</c:v>
                </c:pt>
                <c:pt idx="2447">
                  <c:v>-2.3288702280795801E-5</c:v>
                </c:pt>
                <c:pt idx="2448">
                  <c:v>-2.3275253850445801E-5</c:v>
                </c:pt>
                <c:pt idx="2449">
                  <c:v>-2.3261835944991702E-5</c:v>
                </c:pt>
                <c:pt idx="2450">
                  <c:v>-2.3248392687184299E-5</c:v>
                </c:pt>
                <c:pt idx="2451">
                  <c:v>-2.3234870141546701E-5</c:v>
                </c:pt>
                <c:pt idx="2452">
                  <c:v>-2.3221225673238601E-5</c:v>
                </c:pt>
                <c:pt idx="2453">
                  <c:v>-2.3207435372337001E-5</c:v>
                </c:pt>
                <c:pt idx="2454">
                  <c:v>-2.3193498218258702E-5</c:v>
                </c:pt>
                <c:pt idx="2455">
                  <c:v>-2.31794363022563E-5</c:v>
                </c:pt>
                <c:pt idx="2456">
                  <c:v>-2.3165291010843101E-5</c:v>
                </c:pt>
                <c:pt idx="2457">
                  <c:v>-2.3151115959885099E-5</c:v>
                </c:pt>
                <c:pt idx="2458">
                  <c:v>-2.3136967736399001E-5</c:v>
                </c:pt>
                <c:pt idx="2459">
                  <c:v>-2.3122896220327101E-5</c:v>
                </c:pt>
                <c:pt idx="2460">
                  <c:v>-2.3108936010684999E-5</c:v>
                </c:pt>
                <c:pt idx="2461">
                  <c:v>-2.3095100543880999E-5</c:v>
                </c:pt>
                <c:pt idx="2462">
                  <c:v>-2.3081379867752801E-5</c:v>
                </c:pt>
                <c:pt idx="2463">
                  <c:v>-2.30677424405748E-5</c:v>
                </c:pt>
                <c:pt idx="2464">
                  <c:v>-2.30541406952146E-5</c:v>
                </c:pt>
                <c:pt idx="2465">
                  <c:v>-2.3040519326232499E-5</c:v>
                </c:pt>
                <c:pt idx="2466">
                  <c:v>-2.3026824925517601E-5</c:v>
                </c:pt>
                <c:pt idx="2467">
                  <c:v>-2.3013015285311199E-5</c:v>
                </c:pt>
                <c:pt idx="2468">
                  <c:v>-2.2999066737092501E-5</c:v>
                </c:pt>
                <c:pt idx="2469">
                  <c:v>-2.29849782801744E-5</c:v>
                </c:pt>
                <c:pt idx="2470">
                  <c:v>-2.2970771802184E-5</c:v>
                </c:pt>
                <c:pt idx="2471">
                  <c:v>-2.2956488335679201E-5</c:v>
                </c:pt>
                <c:pt idx="2472">
                  <c:v>-2.2942181021153601E-5</c:v>
                </c:pt>
                <c:pt idx="2473">
                  <c:v>-2.2927905969521201E-5</c:v>
                </c:pt>
                <c:pt idx="2474">
                  <c:v>-2.2913712644691399E-5</c:v>
                </c:pt>
                <c:pt idx="2475">
                  <c:v>-2.2899635392849299E-5</c:v>
                </c:pt>
                <c:pt idx="2476">
                  <c:v>-2.2885687600836398E-5</c:v>
                </c:pt>
                <c:pt idx="2477">
                  <c:v>-2.28718594843025E-5</c:v>
                </c:pt>
                <c:pt idx="2478">
                  <c:v>-2.28581198710401E-5</c:v>
                </c:pt>
                <c:pt idx="2479">
                  <c:v>-2.2844421712653801E-5</c:v>
                </c:pt>
                <c:pt idx="2480">
                  <c:v>-2.28307102747218E-5</c:v>
                </c:pt>
                <c:pt idx="2481">
                  <c:v>-2.2816932703156001E-5</c:v>
                </c:pt>
                <c:pt idx="2482">
                  <c:v>-2.2803047220843699E-5</c:v>
                </c:pt>
                <c:pt idx="2483">
                  <c:v>-2.2789030411498899E-5</c:v>
                </c:pt>
                <c:pt idx="2484">
                  <c:v>-2.2774881304763199E-5</c:v>
                </c:pt>
                <c:pt idx="2485">
                  <c:v>-2.2760621609385099E-5</c:v>
                </c:pt>
                <c:pt idx="2486">
                  <c:v>-2.2746291996092401E-5</c:v>
                </c:pt>
                <c:pt idx="2487">
                  <c:v>-2.2731945136077999E-5</c:v>
                </c:pt>
                <c:pt idx="2488">
                  <c:v>-2.2717636651330199E-5</c:v>
                </c:pt>
                <c:pt idx="2489">
                  <c:v>-2.27034155878895E-5</c:v>
                </c:pt>
                <c:pt idx="2490">
                  <c:v>-2.2689316026065999E-5</c:v>
                </c:pt>
                <c:pt idx="2491">
                  <c:v>-2.2675351286047799E-5</c:v>
                </c:pt>
                <c:pt idx="2492">
                  <c:v>-2.2661511748105299E-5</c:v>
                </c:pt>
                <c:pt idx="2493">
                  <c:v>-2.2647766608013901E-5</c:v>
                </c:pt>
                <c:pt idx="2494">
                  <c:v>-2.26340693213225E-5</c:v>
                </c:pt>
                <c:pt idx="2495">
                  <c:v>-2.2620365736474601E-5</c:v>
                </c:pt>
                <c:pt idx="2496">
                  <c:v>-2.2606603558812199E-5</c:v>
                </c:pt>
                <c:pt idx="2497">
                  <c:v>-2.2592741462102501E-5</c:v>
                </c:pt>
                <c:pt idx="2498">
                  <c:v>-2.2578756277519999E-5</c:v>
                </c:pt>
                <c:pt idx="2499">
                  <c:v>-2.25646470975369E-5</c:v>
                </c:pt>
                <c:pt idx="2500">
                  <c:v>-2.2550435450063498E-5</c:v>
                </c:pt>
                <c:pt idx="2501">
                  <c:v>-2.25361616619762E-5</c:v>
                </c:pt>
                <c:pt idx="2502">
                  <c:v>-2.2521877927579301E-5</c:v>
                </c:pt>
                <c:pt idx="2503">
                  <c:v>-2.2507639380677001E-5</c:v>
                </c:pt>
                <c:pt idx="2504">
                  <c:v>-2.2493494642416798E-5</c:v>
                </c:pt>
                <c:pt idx="2505">
                  <c:v>-2.2479477518814701E-5</c:v>
                </c:pt>
                <c:pt idx="2506">
                  <c:v>-2.24656012513778E-5</c:v>
                </c:pt>
                <c:pt idx="2507">
                  <c:v>-2.2451856377120699E-5</c:v>
                </c:pt>
                <c:pt idx="2508">
                  <c:v>-2.2438212434903599E-5</c:v>
                </c:pt>
                <c:pt idx="2509">
                  <c:v>-2.2424623391605902E-5</c:v>
                </c:pt>
                <c:pt idx="2510">
                  <c:v>-2.2411035681126601E-5</c:v>
                </c:pt>
                <c:pt idx="2511">
                  <c:v>-2.2397397565204301E-5</c:v>
                </c:pt>
                <c:pt idx="2512">
                  <c:v>-2.2383668162661002E-5</c:v>
                </c:pt>
                <c:pt idx="2513">
                  <c:v>-2.2369824598435299E-5</c:v>
                </c:pt>
                <c:pt idx="2514">
                  <c:v>-2.2355866012454699E-5</c:v>
                </c:pt>
                <c:pt idx="2515">
                  <c:v>-2.2341813780905701E-5</c:v>
                </c:pt>
                <c:pt idx="2516">
                  <c:v>-2.2327707882287301E-5</c:v>
                </c:pt>
                <c:pt idx="2517">
                  <c:v>-2.23136000547601E-5</c:v>
                </c:pt>
                <c:pt idx="2518">
                  <c:v>-2.2299544940839199E-5</c:v>
                </c:pt>
                <c:pt idx="2519">
                  <c:v>-2.22855907304479E-5</c:v>
                </c:pt>
                <c:pt idx="2520">
                  <c:v>-2.2271770946635501E-5</c:v>
                </c:pt>
                <c:pt idx="2521">
                  <c:v>-2.22580987412223E-5</c:v>
                </c:pt>
                <c:pt idx="2522">
                  <c:v>-2.2244564777050999E-5</c:v>
                </c:pt>
                <c:pt idx="2523">
                  <c:v>-2.2231138949212299E-5</c:v>
                </c:pt>
                <c:pt idx="2524">
                  <c:v>-2.2217775706310401E-5</c:v>
                </c:pt>
                <c:pt idx="2525">
                  <c:v>-2.2204422061582999E-5</c:v>
                </c:pt>
                <c:pt idx="2526">
                  <c:v>-2.2191026833617202E-5</c:v>
                </c:pt>
                <c:pt idx="2527">
                  <c:v>-2.21775496060154E-5</c:v>
                </c:pt>
                <c:pt idx="2528">
                  <c:v>-2.2163967787514002E-5</c:v>
                </c:pt>
                <c:pt idx="2529">
                  <c:v>-2.21502805949571E-5</c:v>
                </c:pt>
                <c:pt idx="2530">
                  <c:v>-2.2136509258089101E-5</c:v>
                </c:pt>
                <c:pt idx="2531">
                  <c:v>-2.2122693424484099E-5</c:v>
                </c:pt>
                <c:pt idx="2532">
                  <c:v>-2.2108884384458501E-5</c:v>
                </c:pt>
                <c:pt idx="2533">
                  <c:v>-2.2095136296300802E-5</c:v>
                </c:pt>
                <c:pt idx="2534">
                  <c:v>-2.2081496914247801E-5</c:v>
                </c:pt>
                <c:pt idx="2535">
                  <c:v>-2.2067999459278401E-5</c:v>
                </c:pt>
                <c:pt idx="2536">
                  <c:v>-2.2054656988876899E-5</c:v>
                </c:pt>
                <c:pt idx="2537">
                  <c:v>-2.2041460275892501E-5</c:v>
                </c:pt>
                <c:pt idx="2538">
                  <c:v>-2.2028379533235999E-5</c:v>
                </c:pt>
                <c:pt idx="2539">
                  <c:v>-2.2015369695915599E-5</c:v>
                </c:pt>
                <c:pt idx="2540">
                  <c:v>-2.2002378329776999E-5</c:v>
                </c:pt>
                <c:pt idx="2541">
                  <c:v>-2.1989354812903399E-5</c:v>
                </c:pt>
                <c:pt idx="2542">
                  <c:v>-2.1976259192972299E-5</c:v>
                </c:pt>
                <c:pt idx="2543">
                  <c:v>-2.1963069172111899E-5</c:v>
                </c:pt>
                <c:pt idx="2544">
                  <c:v>-2.1949784056195199E-5</c:v>
                </c:pt>
                <c:pt idx="2545">
                  <c:v>-2.19364249478192E-5</c:v>
                </c:pt>
                <c:pt idx="2546">
                  <c:v>-2.1923031182178899E-5</c:v>
                </c:pt>
                <c:pt idx="2547">
                  <c:v>-2.1909653615458699E-5</c:v>
                </c:pt>
                <c:pt idx="2548">
                  <c:v>-2.18963459206849E-5</c:v>
                </c:pt>
                <c:pt idx="2549">
                  <c:v>-2.18831554234694E-5</c:v>
                </c:pt>
                <c:pt idx="2550">
                  <c:v>-2.1870115042509599E-5</c:v>
                </c:pt>
                <c:pt idx="2551">
                  <c:v>-2.1857237708378302E-5</c:v>
                </c:pt>
                <c:pt idx="2552">
                  <c:v>-2.1844514294191801E-5</c:v>
                </c:pt>
                <c:pt idx="2553">
                  <c:v>-2.18319153085856E-5</c:v>
                </c:pt>
                <c:pt idx="2554">
                  <c:v>-2.1819396139859799E-5</c:v>
                </c:pt>
                <c:pt idx="2555">
                  <c:v>-2.1806904902437701E-5</c:v>
                </c:pt>
                <c:pt idx="2556">
                  <c:v>-2.1794391516399401E-5</c:v>
                </c:pt>
                <c:pt idx="2557">
                  <c:v>-2.17818164799717E-5</c:v>
                </c:pt>
                <c:pt idx="2558">
                  <c:v>-2.1769157812933299E-5</c:v>
                </c:pt>
                <c:pt idx="2559">
                  <c:v>-2.17564149151273E-5</c:v>
                </c:pt>
                <c:pt idx="2560">
                  <c:v>-2.1743608786030602E-5</c:v>
                </c:pt>
                <c:pt idx="2561">
                  <c:v>-2.1730778468460901E-5</c:v>
                </c:pt>
                <c:pt idx="2562">
                  <c:v>-2.1717974395063099E-5</c:v>
                </c:pt>
                <c:pt idx="2563">
                  <c:v>-2.1705249774419998E-5</c:v>
                </c:pt>
                <c:pt idx="2564">
                  <c:v>-2.1692651502396199E-5</c:v>
                </c:pt>
                <c:pt idx="2565">
                  <c:v>-2.1680212168198801E-5</c:v>
                </c:pt>
                <c:pt idx="2566">
                  <c:v>-2.1667944593261399E-5</c:v>
                </c:pt>
                <c:pt idx="2567">
                  <c:v>-2.1655839696024601E-5</c:v>
                </c:pt>
                <c:pt idx="2568">
                  <c:v>-2.16438682633934E-5</c:v>
                </c:pt>
                <c:pt idx="2569">
                  <c:v>-2.1631986112337999E-5</c:v>
                </c:pt>
                <c:pt idx="2570">
                  <c:v>-2.16201418599713E-5</c:v>
                </c:pt>
                <c:pt idx="2571">
                  <c:v>-2.16082859700913E-5</c:v>
                </c:pt>
                <c:pt idx="2572">
                  <c:v>-2.1596379389408101E-5</c:v>
                </c:pt>
                <c:pt idx="2573">
                  <c:v>-2.15844004391969E-5</c:v>
                </c:pt>
                <c:pt idx="2574">
                  <c:v>-2.15723486431953E-5</c:v>
                </c:pt>
                <c:pt idx="2575">
                  <c:v>-2.1560244907780501E-5</c:v>
                </c:pt>
                <c:pt idx="2576">
                  <c:v>-2.1548128014148799E-5</c:v>
                </c:pt>
                <c:pt idx="2577">
                  <c:v>-2.1536047988579099E-5</c:v>
                </c:pt>
                <c:pt idx="2578">
                  <c:v>-2.1524057593479701E-5</c:v>
                </c:pt>
                <c:pt idx="2579">
                  <c:v>-2.1512203290033401E-5</c:v>
                </c:pt>
                <c:pt idx="2580">
                  <c:v>-2.1500517357768501E-5</c:v>
                </c:pt>
                <c:pt idx="2581">
                  <c:v>-2.1489012450361099E-5</c:v>
                </c:pt>
                <c:pt idx="2582">
                  <c:v>-2.1477679533870899E-5</c:v>
                </c:pt>
                <c:pt idx="2583">
                  <c:v>-2.1466489626889499E-5</c:v>
                </c:pt>
                <c:pt idx="2584">
                  <c:v>-2.1455398924096499E-5</c:v>
                </c:pt>
                <c:pt idx="2585">
                  <c:v>-2.1444356546938001E-5</c:v>
                </c:pt>
                <c:pt idx="2586">
                  <c:v>-2.1433313447134401E-5</c:v>
                </c:pt>
                <c:pt idx="2587">
                  <c:v>-2.14222310198965E-5</c:v>
                </c:pt>
                <c:pt idx="2588">
                  <c:v>-2.1411087892279899E-5</c:v>
                </c:pt>
                <c:pt idx="2589">
                  <c:v>-2.1399883714956599E-5</c:v>
                </c:pt>
                <c:pt idx="2590">
                  <c:v>-2.13886393416852E-5</c:v>
                </c:pt>
                <c:pt idx="2591">
                  <c:v>-2.1377393297148699E-5</c:v>
                </c:pt>
                <c:pt idx="2592">
                  <c:v>-2.1366195252653901E-5</c:v>
                </c:pt>
                <c:pt idx="2593">
                  <c:v>-2.1355097521442502E-5</c:v>
                </c:pt>
                <c:pt idx="2594">
                  <c:v>-2.1344146160560201E-5</c:v>
                </c:pt>
                <c:pt idx="2595">
                  <c:v>-2.13333731185943E-5</c:v>
                </c:pt>
                <c:pt idx="2596">
                  <c:v>-2.1322790867799801E-5</c:v>
                </c:pt>
                <c:pt idx="2597">
                  <c:v>-2.1312390387112501E-5</c:v>
                </c:pt>
                <c:pt idx="2598">
                  <c:v>-2.1302142886324301E-5</c:v>
                </c:pt>
                <c:pt idx="2599">
                  <c:v>-2.12920049075196E-5</c:v>
                </c:pt>
                <c:pt idx="2600">
                  <c:v>-2.1281926017998401E-5</c:v>
                </c:pt>
                <c:pt idx="2601">
                  <c:v>-2.1271857638200499E-5</c:v>
                </c:pt>
                <c:pt idx="2602">
                  <c:v>-2.1261761594057102E-5</c:v>
                </c:pt>
                <c:pt idx="2603">
                  <c:v>-2.1251616819524301E-5</c:v>
                </c:pt>
                <c:pt idx="2604">
                  <c:v>-2.12414231053933E-5</c:v>
                </c:pt>
                <c:pt idx="2605">
                  <c:v>-2.1231201262988301E-5</c:v>
                </c:pt>
                <c:pt idx="2606">
                  <c:v>-2.1220989617898699E-5</c:v>
                </c:pt>
                <c:pt idx="2607">
                  <c:v>-2.12108374877521E-5</c:v>
                </c:pt>
                <c:pt idx="2608">
                  <c:v>-2.1200796788222899E-5</c:v>
                </c:pt>
                <c:pt idx="2609">
                  <c:v>-2.1190913163703299E-5</c:v>
                </c:pt>
                <c:pt idx="2610">
                  <c:v>-2.1181218238027801E-5</c:v>
                </c:pt>
                <c:pt idx="2611">
                  <c:v>-2.1171724281351299E-5</c:v>
                </c:pt>
                <c:pt idx="2612">
                  <c:v>-2.1162422250684801E-5</c:v>
                </c:pt>
                <c:pt idx="2613">
                  <c:v>-2.1153283487101099E-5</c:v>
                </c:pt>
                <c:pt idx="2614">
                  <c:v>-2.1144264843523702E-5</c:v>
                </c:pt>
                <c:pt idx="2615">
                  <c:v>-2.1135316277236399E-5</c:v>
                </c:pt>
                <c:pt idx="2616">
                  <c:v>-2.1126389647474998E-5</c:v>
                </c:pt>
                <c:pt idx="2617">
                  <c:v>-2.11174471730819E-5</c:v>
                </c:pt>
                <c:pt idx="2618">
                  <c:v>-2.11084680943317E-5</c:v>
                </c:pt>
                <c:pt idx="2619">
                  <c:v>-2.1099452358216998E-5</c:v>
                </c:pt>
                <c:pt idx="2620">
                  <c:v>-2.1090420763698799E-5</c:v>
                </c:pt>
                <c:pt idx="2621">
                  <c:v>-2.1081411461364201E-5</c:v>
                </c:pt>
                <c:pt idx="2622">
                  <c:v>-2.10724734660314E-5</c:v>
                </c:pt>
                <c:pt idx="2623">
                  <c:v>-2.10636583125113E-5</c:v>
                </c:pt>
                <c:pt idx="2624">
                  <c:v>-2.1055011251729899E-5</c:v>
                </c:pt>
                <c:pt idx="2625">
                  <c:v>-2.1046563576550399E-5</c:v>
                </c:pt>
                <c:pt idx="2626">
                  <c:v>-2.1038327342911001E-5</c:v>
                </c:pt>
                <c:pt idx="2627">
                  <c:v>-2.10302934347964E-5</c:v>
                </c:pt>
                <c:pt idx="2628">
                  <c:v>-2.1022433297617698E-5</c:v>
                </c:pt>
                <c:pt idx="2629">
                  <c:v>-2.1014704007083799E-5</c:v>
                </c:pt>
                <c:pt idx="2630">
                  <c:v>-2.1007055867844301E-5</c:v>
                </c:pt>
                <c:pt idx="2631">
                  <c:v>-2.0999441132298299E-5</c:v>
                </c:pt>
                <c:pt idx="2632">
                  <c:v>-2.09918223864757E-5</c:v>
                </c:pt>
                <c:pt idx="2633">
                  <c:v>-2.0984179163438199E-5</c:v>
                </c:pt>
                <c:pt idx="2634">
                  <c:v>-2.0976511580346801E-5</c:v>
                </c:pt>
                <c:pt idx="2635">
                  <c:v>-2.0968840454048299E-5</c:v>
                </c:pt>
                <c:pt idx="2636">
                  <c:v>-2.0961203795219E-5</c:v>
                </c:pt>
                <c:pt idx="2637">
                  <c:v>-2.09536503565277E-5</c:v>
                </c:pt>
                <c:pt idx="2638">
                  <c:v>-2.09462313223469E-5</c:v>
                </c:pt>
                <c:pt idx="2639">
                  <c:v>-2.0938991586434499E-5</c:v>
                </c:pt>
                <c:pt idx="2640">
                  <c:v>-2.0931962102153202E-5</c:v>
                </c:pt>
                <c:pt idx="2641">
                  <c:v>-2.0925154687005E-5</c:v>
                </c:pt>
                <c:pt idx="2642">
                  <c:v>-2.09185601149903E-5</c:v>
                </c:pt>
                <c:pt idx="2643">
                  <c:v>-2.0912149861729301E-5</c:v>
                </c:pt>
                <c:pt idx="2644">
                  <c:v>-2.0905881187346799E-5</c:v>
                </c:pt>
                <c:pt idx="2645">
                  <c:v>-2.0899704668164099E-5</c:v>
                </c:pt>
                <c:pt idx="2646">
                  <c:v>-2.0893572888795699E-5</c:v>
                </c:pt>
                <c:pt idx="2647">
                  <c:v>-2.0887448781229699E-5</c:v>
                </c:pt>
                <c:pt idx="2648">
                  <c:v>-2.0881312152731E-5</c:v>
                </c:pt>
                <c:pt idx="2649">
                  <c:v>-2.0875163300847199E-5</c:v>
                </c:pt>
                <c:pt idx="2650">
                  <c:v>-2.0869023089946401E-5</c:v>
                </c:pt>
                <c:pt idx="2651">
                  <c:v>-2.0862929432272401E-5</c:v>
                </c:pt>
                <c:pt idx="2652">
                  <c:v>-2.0856930874764198E-5</c:v>
                </c:pt>
                <c:pt idx="2653">
                  <c:v>-2.08510782890578E-5</c:v>
                </c:pt>
                <c:pt idx="2654">
                  <c:v>-2.0845416228355901E-5</c:v>
                </c:pt>
                <c:pt idx="2655">
                  <c:v>-2.0839975321488999E-5</c:v>
                </c:pt>
                <c:pt idx="2656">
                  <c:v>-2.08347671243062E-5</c:v>
                </c:pt>
                <c:pt idx="2657">
                  <c:v>-2.0829782256696702E-5</c:v>
                </c:pt>
                <c:pt idx="2658">
                  <c:v>-2.0824992168041998E-5</c:v>
                </c:pt>
                <c:pt idx="2659">
                  <c:v>-2.08203542163821E-5</c:v>
                </c:pt>
                <c:pt idx="2660">
                  <c:v>-2.0815819188801699E-5</c:v>
                </c:pt>
                <c:pt idx="2661">
                  <c:v>-2.08113399501268E-5</c:v>
                </c:pt>
                <c:pt idx="2662">
                  <c:v>-2.08068797229996E-5</c:v>
                </c:pt>
                <c:pt idx="2663">
                  <c:v>-2.0802418578273701E-5</c:v>
                </c:pt>
                <c:pt idx="2664">
                  <c:v>-2.0797957012507799E-5</c:v>
                </c:pt>
                <c:pt idx="2665">
                  <c:v>-2.0793515957368798E-5</c:v>
                </c:pt>
                <c:pt idx="2666">
                  <c:v>-2.0789133289275701E-5</c:v>
                </c:pt>
                <c:pt idx="2667">
                  <c:v>-2.07848573857008E-5</c:v>
                </c:pt>
                <c:pt idx="2668">
                  <c:v>-2.0780738865682298E-5</c:v>
                </c:pt>
                <c:pt idx="2669">
                  <c:v>-2.07768219672883E-5</c:v>
                </c:pt>
                <c:pt idx="2670">
                  <c:v>-2.0773136999912499E-5</c:v>
                </c:pt>
                <c:pt idx="2671">
                  <c:v>-2.07696952441833E-5</c:v>
                </c:pt>
                <c:pt idx="2672">
                  <c:v>-2.0766487114195999E-5</c:v>
                </c:pt>
                <c:pt idx="2673">
                  <c:v>-2.0763483975575298E-5</c:v>
                </c:pt>
                <c:pt idx="2674">
                  <c:v>-2.0760643205492399E-5</c:v>
                </c:pt>
                <c:pt idx="2675">
                  <c:v>-2.0757915719800698E-5</c:v>
                </c:pt>
                <c:pt idx="2676">
                  <c:v>-2.0755254587428301E-5</c:v>
                </c:pt>
                <c:pt idx="2677">
                  <c:v>-2.0752623289815899E-5</c:v>
                </c:pt>
                <c:pt idx="2678">
                  <c:v>-2.0750002145767301E-5</c:v>
                </c:pt>
                <c:pt idx="2679">
                  <c:v>-2.0747391839376301E-5</c:v>
                </c:pt>
                <c:pt idx="2680">
                  <c:v>-2.0744813421522999E-5</c:v>
                </c:pt>
                <c:pt idx="2681">
                  <c:v>-2.0742304780990599E-5</c:v>
                </c:pt>
                <c:pt idx="2682">
                  <c:v>-2.0739914174426899E-5</c:v>
                </c:pt>
                <c:pt idx="2683">
                  <c:v>-2.0737692038629599E-5</c:v>
                </c:pt>
                <c:pt idx="2684">
                  <c:v>-2.0735682327125099E-5</c:v>
                </c:pt>
                <c:pt idx="2685">
                  <c:v>-2.07339150457807E-5</c:v>
                </c:pt>
                <c:pt idx="2686">
                  <c:v>-2.07324011741194E-5</c:v>
                </c:pt>
                <c:pt idx="2687">
                  <c:v>-2.0731130886084701E-5</c:v>
                </c:pt>
                <c:pt idx="2688">
                  <c:v>-2.07300753822136E-5</c:v>
                </c:pt>
                <c:pt idx="2689">
                  <c:v>-2.07291919793133E-5</c:v>
                </c:pt>
                <c:pt idx="2690">
                  <c:v>-2.0728431640715401E-5</c:v>
                </c:pt>
                <c:pt idx="2691">
                  <c:v>-2.07277475788772E-5</c:v>
                </c:pt>
                <c:pt idx="2692">
                  <c:v>-2.0727103462967699E-5</c:v>
                </c:pt>
                <c:pt idx="2693">
                  <c:v>-2.07264798382966E-5</c:v>
                </c:pt>
                <c:pt idx="2694">
                  <c:v>-2.07258775985515E-5</c:v>
                </c:pt>
                <c:pt idx="2695">
                  <c:v>-2.07253179445191E-5</c:v>
                </c:pt>
                <c:pt idx="2696">
                  <c:v>-2.0724838817815798E-5</c:v>
                </c:pt>
                <c:pt idx="2697">
                  <c:v>-2.0724488456635599E-5</c:v>
                </c:pt>
                <c:pt idx="2698">
                  <c:v>-2.0724317133720001E-5</c:v>
                </c:pt>
                <c:pt idx="2699">
                  <c:v>-2.07243685843309E-5</c:v>
                </c:pt>
                <c:pt idx="2700">
                  <c:v>-2.0724672517919802E-5</c:v>
                </c:pt>
                <c:pt idx="2701">
                  <c:v>-2.07252396052203E-5</c:v>
                </c:pt>
                <c:pt idx="2702">
                  <c:v>-2.07260597313722E-5</c:v>
                </c:pt>
                <c:pt idx="2703">
                  <c:v>-2.07271038540982E-5</c:v>
                </c:pt>
                <c:pt idx="2704">
                  <c:v>-2.0728329151944499E-5</c:v>
                </c:pt>
                <c:pt idx="2705">
                  <c:v>-2.0729686541734901E-5</c:v>
                </c:pt>
                <c:pt idx="2706">
                  <c:v>-2.0731129288318199E-5</c:v>
                </c:pt>
                <c:pt idx="2707">
                  <c:v>-2.07326212106779E-5</c:v>
                </c:pt>
                <c:pt idx="2708">
                  <c:v>-2.07341430464909E-5</c:v>
                </c:pt>
                <c:pt idx="2709">
                  <c:v>-2.0735695905236899E-5</c:v>
                </c:pt>
                <c:pt idx="2710">
                  <c:v>-2.0737301170800099E-5</c:v>
                </c:pt>
                <c:pt idx="2711">
                  <c:v>-2.0738996921374202E-5</c:v>
                </c:pt>
                <c:pt idx="2712">
                  <c:v>-2.0740831414552701E-5</c:v>
                </c:pt>
                <c:pt idx="2713">
                  <c:v>-2.0742854857940301E-5</c:v>
                </c:pt>
                <c:pt idx="2714">
                  <c:v>-2.0745110793481999E-5</c:v>
                </c:pt>
                <c:pt idx="2715">
                  <c:v>-2.0747628675159799E-5</c:v>
                </c:pt>
                <c:pt idx="2716">
                  <c:v>-2.07504188455076E-5</c:v>
                </c:pt>
                <c:pt idx="2717">
                  <c:v>-2.07534708486488E-5</c:v>
                </c:pt>
                <c:pt idx="2718">
                  <c:v>-2.07567553520592E-5</c:v>
                </c:pt>
                <c:pt idx="2719">
                  <c:v>-2.0760229276612999E-5</c:v>
                </c:pt>
                <c:pt idx="2720">
                  <c:v>-2.07638434102935E-5</c:v>
                </c:pt>
                <c:pt idx="2721">
                  <c:v>-2.0767550994268999E-5</c:v>
                </c:pt>
                <c:pt idx="2722">
                  <c:v>-2.0771315920394301E-5</c:v>
                </c:pt>
                <c:pt idx="2723">
                  <c:v>-2.0775119101363199E-5</c:v>
                </c:pt>
                <c:pt idx="2724">
                  <c:v>-2.0778961861006801E-5</c:v>
                </c:pt>
                <c:pt idx="2725">
                  <c:v>-2.0782865821723299E-5</c:v>
                </c:pt>
                <c:pt idx="2726">
                  <c:v>-2.0786869241251302E-5</c:v>
                </c:pt>
                <c:pt idx="2727">
                  <c:v>-2.0791020492627999E-5</c:v>
                </c:pt>
                <c:pt idx="2728">
                  <c:v>-2.0795369774842199E-5</c:v>
                </c:pt>
                <c:pt idx="2729">
                  <c:v>-2.07999605162353E-5</c:v>
                </c:pt>
                <c:pt idx="2730">
                  <c:v>-2.0804821916938599E-5</c:v>
                </c:pt>
                <c:pt idx="2731">
                  <c:v>-2.0809964002180999E-5</c:v>
                </c:pt>
                <c:pt idx="2732">
                  <c:v>-2.0815375933316801E-5</c:v>
                </c:pt>
                <c:pt idx="2733">
                  <c:v>-2.0821027978371199E-5</c:v>
                </c:pt>
                <c:pt idx="2734">
                  <c:v>-2.08268767540426E-5</c:v>
                </c:pt>
                <c:pt idx="2735">
                  <c:v>-2.0832872790407699E-5</c:v>
                </c:pt>
                <c:pt idx="2736">
                  <c:v>-2.0838969210924401E-5</c:v>
                </c:pt>
                <c:pt idx="2737">
                  <c:v>-2.0845129937870601E-5</c:v>
                </c:pt>
                <c:pt idx="2738">
                  <c:v>-2.0851336008459101E-5</c:v>
                </c:pt>
                <c:pt idx="2739">
                  <c:v>-2.08575889771972E-5</c:v>
                </c:pt>
                <c:pt idx="2740">
                  <c:v>-2.0863910734630099E-5</c:v>
                </c:pt>
                <c:pt idx="2741">
                  <c:v>-2.08703397948965E-5</c:v>
                </c:pt>
                <c:pt idx="2742">
                  <c:v>-2.08769247187144E-5</c:v>
                </c:pt>
                <c:pt idx="2743">
                  <c:v>-2.0883715792588599E-5</c:v>
                </c:pt>
                <c:pt idx="2744">
                  <c:v>-2.0890756371071801E-5</c:v>
                </c:pt>
                <c:pt idx="2745">
                  <c:v>-2.0898075453395799E-5</c:v>
                </c:pt>
                <c:pt idx="2746">
                  <c:v>-2.09056827249762E-5</c:v>
                </c:pt>
                <c:pt idx="2747">
                  <c:v>-2.091356692326E-5</c:v>
                </c:pt>
                <c:pt idx="2748">
                  <c:v>-2.09216978675767E-5</c:v>
                </c:pt>
                <c:pt idx="2749">
                  <c:v>-2.0930031735590201E-5</c:v>
                </c:pt>
                <c:pt idx="2750">
                  <c:v>-2.0938518722632598E-5</c:v>
                </c:pt>
                <c:pt idx="2751">
                  <c:v>-2.0947111743849401E-5</c:v>
                </c:pt>
                <c:pt idx="2752">
                  <c:v>-2.0955774650656099E-5</c:v>
                </c:pt>
                <c:pt idx="2753">
                  <c:v>-2.0964488598120701E-5</c:v>
                </c:pt>
                <c:pt idx="2754">
                  <c:v>-2.0973255375167801E-5</c:v>
                </c:pt>
                <c:pt idx="2755">
                  <c:v>-2.09820971701445E-5</c:v>
                </c:pt>
                <c:pt idx="2756">
                  <c:v>-2.0991052837749E-5</c:v>
                </c:pt>
                <c:pt idx="2757">
                  <c:v>-2.1000171204494899E-5</c:v>
                </c:pt>
                <c:pt idx="2758">
                  <c:v>-2.1009502722910001E-5</c:v>
                </c:pt>
                <c:pt idx="2759">
                  <c:v>-2.1019090760131801E-5</c:v>
                </c:pt>
                <c:pt idx="2760">
                  <c:v>-2.1028964147271199E-5</c:v>
                </c:pt>
                <c:pt idx="2761">
                  <c:v>-2.1039132223298801E-5</c:v>
                </c:pt>
                <c:pt idx="2762">
                  <c:v>-2.1049583274797701E-5</c:v>
                </c:pt>
                <c:pt idx="2763">
                  <c:v>-2.1060286584253698E-5</c:v>
                </c:pt>
                <c:pt idx="2764">
                  <c:v>-2.10711978007234E-5</c:v>
                </c:pt>
                <c:pt idx="2765">
                  <c:v>-2.1082266675171199E-5</c:v>
                </c:pt>
                <c:pt idx="2766">
                  <c:v>-2.1093445807706902E-5</c:v>
                </c:pt>
                <c:pt idx="2767">
                  <c:v>-2.11046989414969E-5</c:v>
                </c:pt>
                <c:pt idx="2768">
                  <c:v>-2.1116007281932299E-5</c:v>
                </c:pt>
                <c:pt idx="2769">
                  <c:v>-2.1127372851301499E-5</c:v>
                </c:pt>
                <c:pt idx="2770">
                  <c:v>-2.1138818199709001E-5</c:v>
                </c:pt>
                <c:pt idx="2771">
                  <c:v>-2.1150382576061701E-5</c:v>
                </c:pt>
                <c:pt idx="2772">
                  <c:v>-2.1162115181805501E-5</c:v>
                </c:pt>
                <c:pt idx="2773">
                  <c:v>-2.1174066716058501E-5</c:v>
                </c:pt>
                <c:pt idx="2774">
                  <c:v>-2.1186280621232801E-5</c:v>
                </c:pt>
                <c:pt idx="2775">
                  <c:v>-2.11987856070209E-5</c:v>
                </c:pt>
                <c:pt idx="2776">
                  <c:v>-2.12115906853332E-5</c:v>
                </c:pt>
                <c:pt idx="2777">
                  <c:v>-2.1224683642291799E-5</c:v>
                </c:pt>
                <c:pt idx="2778">
                  <c:v>-2.1238033142622899E-5</c:v>
                </c:pt>
                <c:pt idx="2779">
                  <c:v>-2.1251594223141199E-5</c:v>
                </c:pt>
                <c:pt idx="2780">
                  <c:v>-2.1265316075679699E-5</c:v>
                </c:pt>
                <c:pt idx="2781">
                  <c:v>-2.12791508910054E-5</c:v>
                </c:pt>
                <c:pt idx="2782">
                  <c:v>-2.12930622014622E-5</c:v>
                </c:pt>
                <c:pt idx="2783">
                  <c:v>-2.13070312486755E-5</c:v>
                </c:pt>
                <c:pt idx="2784">
                  <c:v>-2.1321060291896301E-5</c:v>
                </c:pt>
                <c:pt idx="2785">
                  <c:v>-2.1335172271408501E-5</c:v>
                </c:pt>
                <c:pt idx="2786">
                  <c:v>-2.13494069112551E-5</c:v>
                </c:pt>
                <c:pt idx="2787">
                  <c:v>-2.1363813876209301E-5</c:v>
                </c:pt>
                <c:pt idx="2788">
                  <c:v>-2.1378444208597298E-5</c:v>
                </c:pt>
                <c:pt idx="2789">
                  <c:v>-2.1393341519269899E-5</c:v>
                </c:pt>
                <c:pt idx="2790">
                  <c:v>-2.1408534431743E-5</c:v>
                </c:pt>
                <c:pt idx="2791">
                  <c:v>-2.1424031636585001E-5</c:v>
                </c:pt>
                <c:pt idx="2792">
                  <c:v>-2.1439820383005001E-5</c:v>
                </c:pt>
                <c:pt idx="2793">
                  <c:v>-2.1455868664068401E-5</c:v>
                </c:pt>
                <c:pt idx="2794">
                  <c:v>-2.1472130792342299E-5</c:v>
                </c:pt>
                <c:pt idx="2795">
                  <c:v>-2.1488555287092402E-5</c:v>
                </c:pt>
                <c:pt idx="2796">
                  <c:v>-2.15050938394985E-5</c:v>
                </c:pt>
                <c:pt idx="2797">
                  <c:v>-2.1521709694771401E-5</c:v>
                </c:pt>
                <c:pt idx="2798">
                  <c:v>-2.1538384080921099E-5</c:v>
                </c:pt>
                <c:pt idx="2799">
                  <c:v>-2.15551194886095E-5</c:v>
                </c:pt>
                <c:pt idx="2800">
                  <c:v>-2.1571939302172901E-5</c:v>
                </c:pt>
                <c:pt idx="2801">
                  <c:v>-2.1588883796286E-5</c:v>
                </c:pt>
                <c:pt idx="2802">
                  <c:v>-2.1606003186453301E-5</c:v>
                </c:pt>
                <c:pt idx="2803">
                  <c:v>-2.1623348966018401E-5</c:v>
                </c:pt>
                <c:pt idx="2804">
                  <c:v>-2.1640964985541299E-5</c:v>
                </c:pt>
                <c:pt idx="2805">
                  <c:v>-2.1658879849476501E-5</c:v>
                </c:pt>
                <c:pt idx="2806">
                  <c:v>-2.1677101930023002E-5</c:v>
                </c:pt>
                <c:pt idx="2807">
                  <c:v>-2.1695617913610698E-5</c:v>
                </c:pt>
                <c:pt idx="2808">
                  <c:v>-2.1714395056324801E-5</c:v>
                </c:pt>
                <c:pt idx="2809">
                  <c:v>-2.1733386833781001E-5</c:v>
                </c:pt>
                <c:pt idx="2810">
                  <c:v>-2.1752541002245001E-5</c:v>
                </c:pt>
                <c:pt idx="2811">
                  <c:v>-2.1771808637384601E-5</c:v>
                </c:pt>
                <c:pt idx="2812">
                  <c:v>-2.1791152630133201E-5</c:v>
                </c:pt>
                <c:pt idx="2813">
                  <c:v>-2.1810554139387002E-5</c:v>
                </c:pt>
                <c:pt idx="2814">
                  <c:v>-2.1830015891691499E-5</c:v>
                </c:pt>
                <c:pt idx="2815">
                  <c:v>-2.1849561761786001E-5</c:v>
                </c:pt>
                <c:pt idx="2816">
                  <c:v>-2.18692326380505E-5</c:v>
                </c:pt>
                <c:pt idx="2817">
                  <c:v>-2.18890794026995E-5</c:v>
                </c:pt>
                <c:pt idx="2818">
                  <c:v>-2.19091540916935E-5</c:v>
                </c:pt>
                <c:pt idx="2819">
                  <c:v>-2.19295008821179E-5</c:v>
                </c:pt>
                <c:pt idx="2820">
                  <c:v>-2.19501484114349E-5</c:v>
                </c:pt>
                <c:pt idx="2821">
                  <c:v>-2.19711047686613E-5</c:v>
                </c:pt>
                <c:pt idx="2822">
                  <c:v>-2.1992356041410901E-5</c:v>
                </c:pt>
                <c:pt idx="2823">
                  <c:v>-2.2013868678788401E-5</c:v>
                </c:pt>
                <c:pt idx="2824">
                  <c:v>-2.2035595238565101E-5</c:v>
                </c:pt>
                <c:pt idx="2825">
                  <c:v>-2.2057482601976399E-5</c:v>
                </c:pt>
                <c:pt idx="2826">
                  <c:v>-2.2079481121722699E-5</c:v>
                </c:pt>
                <c:pt idx="2827">
                  <c:v>-2.21015532599442E-5</c:v>
                </c:pt>
                <c:pt idx="2828">
                  <c:v>-2.2123680056148901E-5</c:v>
                </c:pt>
                <c:pt idx="2829">
                  <c:v>-2.2145864484168101E-5</c:v>
                </c:pt>
                <c:pt idx="2830">
                  <c:v>-2.2168130932436299E-5</c:v>
                </c:pt>
                <c:pt idx="2831">
                  <c:v>-2.2190521003576601E-5</c:v>
                </c:pt>
                <c:pt idx="2832">
                  <c:v>-2.22130863265494E-5</c:v>
                </c:pt>
                <c:pt idx="2833">
                  <c:v>-2.2235879590183698E-5</c:v>
                </c:pt>
                <c:pt idx="2834">
                  <c:v>-2.22589453974266E-5</c:v>
                </c:pt>
                <c:pt idx="2835">
                  <c:v>-2.2282312474155499E-5</c:v>
                </c:pt>
                <c:pt idx="2836">
                  <c:v>-2.2305988651820801E-5</c:v>
                </c:pt>
                <c:pt idx="2837">
                  <c:v>-2.2329959404576E-5</c:v>
                </c:pt>
                <c:pt idx="2838">
                  <c:v>-2.23541903046546E-5</c:v>
                </c:pt>
                <c:pt idx="2839">
                  <c:v>-2.2378632914621101E-5</c:v>
                </c:pt>
                <c:pt idx="2840">
                  <c:v>-2.24032331215603E-5</c:v>
                </c:pt>
                <c:pt idx="2841">
                  <c:v>-2.2427940471824499E-5</c:v>
                </c:pt>
                <c:pt idx="2842">
                  <c:v>-2.2452716901420601E-5</c:v>
                </c:pt>
                <c:pt idx="2843">
                  <c:v>-2.2477543314236E-5</c:v>
                </c:pt>
                <c:pt idx="2844">
                  <c:v>-2.2502422901914001E-5</c:v>
                </c:pt>
                <c:pt idx="2845">
                  <c:v>-2.25273806261401E-5</c:v>
                </c:pt>
                <c:pt idx="2846">
                  <c:v>-2.25524588644118E-5</c:v>
                </c:pt>
                <c:pt idx="2847">
                  <c:v>-2.2577710107149098E-5</c:v>
                </c:pt>
                <c:pt idx="2848">
                  <c:v>-2.2603187802397999E-5</c:v>
                </c:pt>
                <c:pt idx="2849">
                  <c:v>-2.2628937062096301E-5</c:v>
                </c:pt>
                <c:pt idx="2850">
                  <c:v>-2.2654986789374199E-5</c:v>
                </c:pt>
                <c:pt idx="2851">
                  <c:v>-2.26813445741094E-5</c:v>
                </c:pt>
                <c:pt idx="2852">
                  <c:v>-2.2707995254180201E-5</c:v>
                </c:pt>
                <c:pt idx="2853">
                  <c:v>-2.2734903486917099E-5</c:v>
                </c:pt>
                <c:pt idx="2854">
                  <c:v>-2.27620197459913E-5</c:v>
                </c:pt>
                <c:pt idx="2855">
                  <c:v>-2.2789288834118801E-5</c:v>
                </c:pt>
                <c:pt idx="2856">
                  <c:v>-2.2816659393814802E-5</c:v>
                </c:pt>
                <c:pt idx="2857">
                  <c:v>-2.2844092750662799E-5</c:v>
                </c:pt>
                <c:pt idx="2858">
                  <c:v>-2.2871569622936501E-5</c:v>
                </c:pt>
                <c:pt idx="2859">
                  <c:v>-2.2899093439790301E-5</c:v>
                </c:pt>
                <c:pt idx="2860">
                  <c:v>-2.2926689754765799E-5</c:v>
                </c:pt>
                <c:pt idx="2861">
                  <c:v>-2.2954401820189099E-5</c:v>
                </c:pt>
                <c:pt idx="2862">
                  <c:v>-2.2982283067752301E-5</c:v>
                </c:pt>
                <c:pt idx="2863">
                  <c:v>-2.3010387820456801E-5</c:v>
                </c:pt>
                <c:pt idx="2864">
                  <c:v>-2.3038761809410898E-5</c:v>
                </c:pt>
                <c:pt idx="2865">
                  <c:v>-2.30674341686693E-5</c:v>
                </c:pt>
                <c:pt idx="2866">
                  <c:v>-2.3096412278645899E-5</c:v>
                </c:pt>
                <c:pt idx="2867">
                  <c:v>-2.3125680357595501E-5</c:v>
                </c:pt>
                <c:pt idx="2868">
                  <c:v>-2.31552020897604E-5</c:v>
                </c:pt>
                <c:pt idx="2869">
                  <c:v>-2.3184926778118699E-5</c:v>
                </c:pt>
                <c:pt idx="2870">
                  <c:v>-2.3214798048122399E-5</c:v>
                </c:pt>
                <c:pt idx="2871">
                  <c:v>-2.3244763537915199E-5</c:v>
                </c:pt>
                <c:pt idx="2872">
                  <c:v>-2.3274783907982199E-5</c:v>
                </c:pt>
                <c:pt idx="2873">
                  <c:v>-2.3304839636626102E-5</c:v>
                </c:pt>
                <c:pt idx="2874">
                  <c:v>-2.33349343928102E-5</c:v>
                </c:pt>
                <c:pt idx="2875">
                  <c:v>-2.3365094365606299E-5</c:v>
                </c:pt>
                <c:pt idx="2876">
                  <c:v>-2.33953637464911E-5</c:v>
                </c:pt>
                <c:pt idx="2877">
                  <c:v>-2.3425797028152001E-5</c:v>
                </c:pt>
                <c:pt idx="2878">
                  <c:v>-2.3456449500825102E-5</c:v>
                </c:pt>
                <c:pt idx="2879">
                  <c:v>-2.3487367626192499E-5</c:v>
                </c:pt>
                <c:pt idx="2880">
                  <c:v>-2.3518580844814599E-5</c:v>
                </c:pt>
                <c:pt idx="2881">
                  <c:v>-2.3550096375973601E-5</c:v>
                </c:pt>
                <c:pt idx="2882">
                  <c:v>-2.35818977967987E-5</c:v>
                </c:pt>
                <c:pt idx="2883">
                  <c:v>-2.3613947793190901E-5</c:v>
                </c:pt>
                <c:pt idx="2884">
                  <c:v>-2.3646194428561501E-5</c:v>
                </c:pt>
                <c:pt idx="2885">
                  <c:v>-2.3678580063250501E-5</c:v>
                </c:pt>
                <c:pt idx="2886">
                  <c:v>-2.3711051250086102E-5</c:v>
                </c:pt>
                <c:pt idx="2887">
                  <c:v>-2.3743567903750799E-5</c:v>
                </c:pt>
                <c:pt idx="2888">
                  <c:v>-2.3776110238047498E-5</c:v>
                </c:pt>
                <c:pt idx="2889">
                  <c:v>-2.3808682142869801E-5</c:v>
                </c:pt>
                <c:pt idx="2890">
                  <c:v>-2.3841310493987801E-5</c:v>
                </c:pt>
                <c:pt idx="2891">
                  <c:v>-2.3874040504348399E-5</c:v>
                </c:pt>
                <c:pt idx="2892">
                  <c:v>-2.39069278093572E-5</c:v>
                </c:pt>
                <c:pt idx="2893">
                  <c:v>-2.3940028801662699E-5</c:v>
                </c:pt>
                <c:pt idx="2894">
                  <c:v>-2.3973390751384299E-5</c:v>
                </c:pt>
                <c:pt idx="2895">
                  <c:v>-2.4007043490363501E-5</c:v>
                </c:pt>
                <c:pt idx="2896">
                  <c:v>-2.4040994128357498E-5</c:v>
                </c:pt>
                <c:pt idx="2897">
                  <c:v>-2.4075225621923999E-5</c:v>
                </c:pt>
                <c:pt idx="2898">
                  <c:v>-2.4109699597252799E-5</c:v>
                </c:pt>
                <c:pt idx="2899">
                  <c:v>-2.4144362826230501E-5</c:v>
                </c:pt>
                <c:pt idx="2900">
                  <c:v>-2.41791563347933E-5</c:v>
                </c:pt>
                <c:pt idx="2901">
                  <c:v>-2.4214025496497101E-5</c:v>
                </c:pt>
                <c:pt idx="2902">
                  <c:v>-2.4248929429729101E-5</c:v>
                </c:pt>
                <c:pt idx="2903">
                  <c:v>-2.4283848033360099E-5</c:v>
                </c:pt>
                <c:pt idx="2904">
                  <c:v>-2.4318785424501601E-5</c:v>
                </c:pt>
                <c:pt idx="2905">
                  <c:v>-2.43537692151327E-5</c:v>
                </c:pt>
                <c:pt idx="2906">
                  <c:v>-2.4388845690939601E-5</c:v>
                </c:pt>
                <c:pt idx="2907">
                  <c:v>-2.4424071756411799E-5</c:v>
                </c:pt>
                <c:pt idx="2908">
                  <c:v>-2.4459504988363599E-5</c:v>
                </c:pt>
                <c:pt idx="2909">
                  <c:v>-2.44951935830562E-5</c:v>
                </c:pt>
                <c:pt idx="2910">
                  <c:v>-2.4531167849548699E-5</c:v>
                </c:pt>
                <c:pt idx="2911">
                  <c:v>-2.45674348247033E-5</c:v>
                </c:pt>
                <c:pt idx="2912">
                  <c:v>-2.4603976855042299E-5</c:v>
                </c:pt>
                <c:pt idx="2913">
                  <c:v>-2.4640754498559199E-5</c:v>
                </c:pt>
                <c:pt idx="2914">
                  <c:v>-2.4677713171864399E-5</c:v>
                </c:pt>
                <c:pt idx="2915">
                  <c:v>-2.4714792498003302E-5</c:v>
                </c:pt>
                <c:pt idx="2916">
                  <c:v>-2.47519366016988E-5</c:v>
                </c:pt>
                <c:pt idx="2917">
                  <c:v>-2.4789103738432899E-5</c:v>
                </c:pt>
                <c:pt idx="2918">
                  <c:v>-2.4826273466165802E-5</c:v>
                </c:pt>
                <c:pt idx="2919">
                  <c:v>-2.4863450129072802E-5</c:v>
                </c:pt>
                <c:pt idx="2920">
                  <c:v>-2.4900662103242301E-5</c:v>
                </c:pt>
                <c:pt idx="2921">
                  <c:v>-2.49379568415598E-5</c:v>
                </c:pt>
                <c:pt idx="2922">
                  <c:v>-2.4975392583790099E-5</c:v>
                </c:pt>
                <c:pt idx="2923">
                  <c:v>-2.50130282233368E-5</c:v>
                </c:pt>
                <c:pt idx="2924">
                  <c:v>-2.5050912973816999E-5</c:v>
                </c:pt>
                <c:pt idx="2925">
                  <c:v>-2.5089077705251701E-5</c:v>
                </c:pt>
                <c:pt idx="2926">
                  <c:v>-2.5127529424620499E-5</c:v>
                </c:pt>
                <c:pt idx="2927">
                  <c:v>-2.5166249898596299E-5</c:v>
                </c:pt>
                <c:pt idx="2928">
                  <c:v>-2.5205198595263901E-5</c:v>
                </c:pt>
                <c:pt idx="2929">
                  <c:v>-2.52443195378423E-5</c:v>
                </c:pt>
                <c:pt idx="2930">
                  <c:v>-2.52835508688724E-5</c:v>
                </c:pt>
                <c:pt idx="2931">
                  <c:v>-2.5322835411032201E-5</c:v>
                </c:pt>
                <c:pt idx="2932">
                  <c:v>-2.5362130502448798E-5</c:v>
                </c:pt>
                <c:pt idx="2933">
                  <c:v>-2.5401415324260599E-5</c:v>
                </c:pt>
                <c:pt idx="2934">
                  <c:v>-2.5440694458137101E-5</c:v>
                </c:pt>
                <c:pt idx="2935">
                  <c:v>-2.5479997084128802E-5</c:v>
                </c:pt>
                <c:pt idx="2936">
                  <c:v>-2.5519371875218201E-5</c:v>
                </c:pt>
                <c:pt idx="2937">
                  <c:v>-2.55588785182044E-5</c:v>
                </c:pt>
                <c:pt idx="2938">
                  <c:v>-2.5598577313676198E-5</c:v>
                </c:pt>
                <c:pt idx="2939">
                  <c:v>-2.5638518593276701E-5</c:v>
                </c:pt>
                <c:pt idx="2940">
                  <c:v>-2.5678733866366599E-5</c:v>
                </c:pt>
                <c:pt idx="2941">
                  <c:v>-2.5719230189851202E-5</c:v>
                </c:pt>
                <c:pt idx="2942">
                  <c:v>-2.57599887472761E-5</c:v>
                </c:pt>
                <c:pt idx="2943">
                  <c:v>-2.5800967918211801E-5</c:v>
                </c:pt>
                <c:pt idx="2944">
                  <c:v>-2.5842110296913398E-5</c:v>
                </c:pt>
                <c:pt idx="2945">
                  <c:v>-2.58833524886799E-5</c:v>
                </c:pt>
                <c:pt idx="2946">
                  <c:v>-2.5924635955204599E-5</c:v>
                </c:pt>
                <c:pt idx="2947">
                  <c:v>-2.5965917071733199E-5</c:v>
                </c:pt>
                <c:pt idx="2948">
                  <c:v>-2.6007174615526099E-5</c:v>
                </c:pt>
                <c:pt idx="2949">
                  <c:v>-2.6048413415525401E-5</c:v>
                </c:pt>
                <c:pt idx="2950">
                  <c:v>-2.6089663478239499E-5</c:v>
                </c:pt>
                <c:pt idx="2951">
                  <c:v>-2.61309747743097E-5</c:v>
                </c:pt>
                <c:pt idx="2952">
                  <c:v>-2.6172408532765102E-5</c:v>
                </c:pt>
                <c:pt idx="2953">
                  <c:v>-2.6214026546619602E-5</c:v>
                </c:pt>
                <c:pt idx="2954">
                  <c:v>-2.6255880363448399E-5</c:v>
                </c:pt>
                <c:pt idx="2955">
                  <c:v>-2.6298002226927001E-5</c:v>
                </c:pt>
                <c:pt idx="2956">
                  <c:v>-2.63403992880704E-5</c:v>
                </c:pt>
                <c:pt idx="2957">
                  <c:v>-2.6383052179039201E-5</c:v>
                </c:pt>
                <c:pt idx="2958">
                  <c:v>-2.6425918183074299E-5</c:v>
                </c:pt>
                <c:pt idx="2959">
                  <c:v>-2.6468938436549499E-5</c:v>
                </c:pt>
                <c:pt idx="2960">
                  <c:v>-2.6512047971116099E-5</c:v>
                </c:pt>
                <c:pt idx="2961">
                  <c:v>-2.6555186832664E-5</c:v>
                </c:pt>
                <c:pt idx="2962">
                  <c:v>-2.65983103941296E-5</c:v>
                </c:pt>
                <c:pt idx="2963">
                  <c:v>-2.6641397007425901E-5</c:v>
                </c:pt>
                <c:pt idx="2964">
                  <c:v>-2.6684451748276499E-5</c:v>
                </c:pt>
                <c:pt idx="2965">
                  <c:v>-2.6727505502985001E-5</c:v>
                </c:pt>
                <c:pt idx="2966">
                  <c:v>-2.6770609596676898E-5</c:v>
                </c:pt>
                <c:pt idx="2967">
                  <c:v>-2.6813826872070799E-5</c:v>
                </c:pt>
                <c:pt idx="2968">
                  <c:v>-2.6857220722928501E-5</c:v>
                </c:pt>
                <c:pt idx="2969">
                  <c:v>-2.6900844018393201E-5</c:v>
                </c:pt>
                <c:pt idx="2970">
                  <c:v>-2.69447297972996E-5</c:v>
                </c:pt>
                <c:pt idx="2971">
                  <c:v>-2.6988885362451101E-5</c:v>
                </c:pt>
                <c:pt idx="2972">
                  <c:v>-2.7033290838660101E-5</c:v>
                </c:pt>
                <c:pt idx="2973">
                  <c:v>-2.7077902414572401E-5</c:v>
                </c:pt>
                <c:pt idx="2974">
                  <c:v>-2.7122659742563801E-5</c:v>
                </c:pt>
                <c:pt idx="2975">
                  <c:v>-2.7167496239696402E-5</c:v>
                </c:pt>
                <c:pt idx="2976">
                  <c:v>-2.7212350505049501E-5</c:v>
                </c:pt>
                <c:pt idx="2977">
                  <c:v>-2.7257176871116599E-5</c:v>
                </c:pt>
                <c:pt idx="2978">
                  <c:v>-2.7301953253789901E-5</c:v>
                </c:pt>
                <c:pt idx="2979">
                  <c:v>-2.7346684986938799E-5</c:v>
                </c:pt>
                <c:pt idx="2980">
                  <c:v>-2.7391403866235301E-5</c:v>
                </c:pt>
                <c:pt idx="2981">
                  <c:v>-2.7436162631258002E-5</c:v>
                </c:pt>
                <c:pt idx="2982">
                  <c:v>-2.7481025834576499E-5</c:v>
                </c:pt>
                <c:pt idx="2983">
                  <c:v>-2.75260585538252E-5</c:v>
                </c:pt>
                <c:pt idx="2984">
                  <c:v>-2.7571315067140299E-5</c:v>
                </c:pt>
                <c:pt idx="2985">
                  <c:v>-2.7616829288811701E-5</c:v>
                </c:pt>
                <c:pt idx="2986">
                  <c:v>-2.76626087467263E-5</c:v>
                </c:pt>
                <c:pt idx="2987">
                  <c:v>-2.7708633077992799E-5</c:v>
                </c:pt>
                <c:pt idx="2988">
                  <c:v>-2.77548573835863E-5</c:v>
                </c:pt>
                <c:pt idx="2989">
                  <c:v>-2.78012198321882E-5</c:v>
                </c:pt>
                <c:pt idx="2990">
                  <c:v>-2.7847652191400399E-5</c:v>
                </c:pt>
                <c:pt idx="2991">
                  <c:v>-2.7894091584665999E-5</c:v>
                </c:pt>
                <c:pt idx="2992">
                  <c:v>-2.7940491275799101E-5</c:v>
                </c:pt>
                <c:pt idx="2993">
                  <c:v>-2.7986828749814E-5</c:v>
                </c:pt>
                <c:pt idx="2994">
                  <c:v>-2.80331095968338E-5</c:v>
                </c:pt>
                <c:pt idx="2995">
                  <c:v>-2.8079366562558498E-5</c:v>
                </c:pt>
                <c:pt idx="2996">
                  <c:v>-2.8125653879126099E-5</c:v>
                </c:pt>
                <c:pt idx="2997">
                  <c:v>-2.8172037872221198E-5</c:v>
                </c:pt>
                <c:pt idx="2998">
                  <c:v>-2.8218585402539001E-5</c:v>
                </c:pt>
                <c:pt idx="2999">
                  <c:v>-2.82653522365883E-5</c:v>
                </c:pt>
                <c:pt idx="3000">
                  <c:v>-2.8312373255845498E-5</c:v>
                </c:pt>
                <c:pt idx="3001">
                  <c:v>-2.8359656253876901E-5</c:v>
                </c:pt>
                <c:pt idx="3002">
                  <c:v>-2.8407180442008101E-5</c:v>
                </c:pt>
                <c:pt idx="3003">
                  <c:v>-2.8454899837331399E-5</c:v>
                </c:pt>
                <c:pt idx="3004">
                  <c:v>-2.8502751105278399E-5</c:v>
                </c:pt>
                <c:pt idx="3005">
                  <c:v>-2.85506643785044E-5</c:v>
                </c:pt>
                <c:pt idx="3006">
                  <c:v>-2.8598575264041501E-5</c:v>
                </c:pt>
                <c:pt idx="3007">
                  <c:v>-2.8646435953109099E-5</c:v>
                </c:pt>
                <c:pt idx="3008">
                  <c:v>-2.8694223492789501E-5</c:v>
                </c:pt>
                <c:pt idx="3009">
                  <c:v>-2.8741943761470999E-5</c:v>
                </c:pt>
                <c:pt idx="3010">
                  <c:v>-2.8789630494380499E-5</c:v>
                </c:pt>
                <c:pt idx="3011">
                  <c:v>-2.88373394796257E-5</c:v>
                </c:pt>
                <c:pt idx="3012">
                  <c:v>-2.88851388927441E-5</c:v>
                </c:pt>
                <c:pt idx="3013">
                  <c:v>-2.8933097476765801E-5</c:v>
                </c:pt>
                <c:pt idx="3014">
                  <c:v>-2.8981272572854101E-5</c:v>
                </c:pt>
                <c:pt idx="3015">
                  <c:v>-2.9029700104079699E-5</c:v>
                </c:pt>
                <c:pt idx="3016">
                  <c:v>-2.90783881999112E-5</c:v>
                </c:pt>
                <c:pt idx="3017">
                  <c:v>-2.9127315664707898E-5</c:v>
                </c:pt>
                <c:pt idx="3018">
                  <c:v>-2.9176435484143101E-5</c:v>
                </c:pt>
                <c:pt idx="3019">
                  <c:v>-2.9225682820390499E-5</c:v>
                </c:pt>
                <c:pt idx="3020">
                  <c:v>-2.92749861551022E-5</c:v>
                </c:pt>
                <c:pt idx="3021">
                  <c:v>-2.9324279583262099E-5</c:v>
                </c:pt>
                <c:pt idx="3022">
                  <c:v>-2.9373514218775601E-5</c:v>
                </c:pt>
                <c:pt idx="3023">
                  <c:v>-2.94226666781513E-5</c:v>
                </c:pt>
                <c:pt idx="3024">
                  <c:v>-2.94717431583311E-5</c:v>
                </c:pt>
                <c:pt idx="3025">
                  <c:v>-2.9520778450111899E-5</c:v>
                </c:pt>
                <c:pt idx="3026">
                  <c:v>-2.95698299481106E-5</c:v>
                </c:pt>
                <c:pt idx="3027">
                  <c:v>-2.9618967780106701E-5</c:v>
                </c:pt>
                <c:pt idx="3028">
                  <c:v>-2.9668262645484501E-5</c:v>
                </c:pt>
                <c:pt idx="3029">
                  <c:v>-2.9717773555417801E-5</c:v>
                </c:pt>
                <c:pt idx="3030">
                  <c:v>-2.97675375526213E-5</c:v>
                </c:pt>
                <c:pt idx="3031">
                  <c:v>-2.9817563179876099E-5</c:v>
                </c:pt>
                <c:pt idx="3032">
                  <c:v>-2.9867828886075398E-5</c:v>
                </c:pt>
                <c:pt idx="3033">
                  <c:v>-2.9918286632436401E-5</c:v>
                </c:pt>
                <c:pt idx="3034">
                  <c:v>-2.9968870115342501E-5</c:v>
                </c:pt>
                <c:pt idx="3035">
                  <c:v>-3.0019506167367001E-5</c:v>
                </c:pt>
                <c:pt idx="3036">
                  <c:v>-3.00701273763913E-5</c:v>
                </c:pt>
                <c:pt idx="3037">
                  <c:v>-3.0120683795111499E-5</c:v>
                </c:pt>
                <c:pt idx="3038">
                  <c:v>-3.0171151639626199E-5</c:v>
                </c:pt>
                <c:pt idx="3039">
                  <c:v>-3.0221537472469299E-5</c:v>
                </c:pt>
                <c:pt idx="3040">
                  <c:v>-3.0271877187367599E-5</c:v>
                </c:pt>
                <c:pt idx="3041">
                  <c:v>-3.0322229887444501E-5</c:v>
                </c:pt>
                <c:pt idx="3042">
                  <c:v>-3.03726677241461E-5</c:v>
                </c:pt>
                <c:pt idx="3043">
                  <c:v>-3.0423263456434901E-5</c:v>
                </c:pt>
                <c:pt idx="3044">
                  <c:v>-3.0474077862195502E-5</c:v>
                </c:pt>
                <c:pt idx="3045">
                  <c:v>-3.0525149196505001E-5</c:v>
                </c:pt>
                <c:pt idx="3046">
                  <c:v>-3.0576486466430798E-5</c:v>
                </c:pt>
                <c:pt idx="3047">
                  <c:v>-3.0628067831394397E-5</c:v>
                </c:pt>
                <c:pt idx="3048">
                  <c:v>-3.06798442806476E-5</c:v>
                </c:pt>
                <c:pt idx="3049">
                  <c:v>-3.0731748063944903E-5</c:v>
                </c:pt>
                <c:pt idx="3050">
                  <c:v>-3.0783704374579998E-5</c:v>
                </c:pt>
                <c:pt idx="3051">
                  <c:v>-3.0835644340555099E-5</c:v>
                </c:pt>
                <c:pt idx="3052">
                  <c:v>-3.0887516974749702E-5</c:v>
                </c:pt>
                <c:pt idx="3053">
                  <c:v>-3.0939298134702801E-5</c:v>
                </c:pt>
                <c:pt idx="3054">
                  <c:v>-3.0990994809306397E-5</c:v>
                </c:pt>
                <c:pt idx="3055">
                  <c:v>-3.10426440890914E-5</c:v>
                </c:pt>
                <c:pt idx="3056">
                  <c:v>-3.1094306854940699E-5</c:v>
                </c:pt>
                <c:pt idx="3057">
                  <c:v>-3.1146057403611198E-5</c:v>
                </c:pt>
                <c:pt idx="3058">
                  <c:v>-3.1197970655518398E-5</c:v>
                </c:pt>
                <c:pt idx="3059">
                  <c:v>-3.1250109252114199E-5</c:v>
                </c:pt>
                <c:pt idx="3060">
                  <c:v>-3.1302512742574202E-5</c:v>
                </c:pt>
                <c:pt idx="3061">
                  <c:v>-3.1355190690501503E-5</c:v>
                </c:pt>
                <c:pt idx="3062">
                  <c:v>-3.1408121021887303E-5</c:v>
                </c:pt>
                <c:pt idx="3063">
                  <c:v>-3.1461253801903202E-5</c:v>
                </c:pt>
                <c:pt idx="3064">
                  <c:v>-3.1514519874331101E-5</c:v>
                </c:pt>
                <c:pt idx="3065">
                  <c:v>-3.1567842843708798E-5</c:v>
                </c:pt>
                <c:pt idx="3066">
                  <c:v>-3.1621152393545897E-5</c:v>
                </c:pt>
                <c:pt idx="3067">
                  <c:v>-3.1674396567617397E-5</c:v>
                </c:pt>
                <c:pt idx="3068">
                  <c:v>-3.1727550924233997E-5</c:v>
                </c:pt>
                <c:pt idx="3069">
                  <c:v>-3.1780622977076098E-5</c:v>
                </c:pt>
                <c:pt idx="3070">
                  <c:v>-3.1833651074664402E-5</c:v>
                </c:pt>
                <c:pt idx="3071">
                  <c:v>-3.1886698021599403E-5</c:v>
                </c:pt>
                <c:pt idx="3072">
                  <c:v>-3.1939840345827599E-5</c:v>
                </c:pt>
                <c:pt idx="3073">
                  <c:v>-3.1993155256638597E-5</c:v>
                </c:pt>
                <c:pt idx="3074">
                  <c:v>-3.20467073736144E-5</c:v>
                </c:pt>
                <c:pt idx="3075">
                  <c:v>-3.2100537621257301E-5</c:v>
                </c:pt>
                <c:pt idx="3076">
                  <c:v>-3.2154656217152399E-5</c:v>
                </c:pt>
                <c:pt idx="3077">
                  <c:v>-3.2209040918190497E-5</c:v>
                </c:pt>
                <c:pt idx="3078">
                  <c:v>-3.2263640901870297E-5</c:v>
                </c:pt>
                <c:pt idx="3079">
                  <c:v>-3.23183856675283E-5</c:v>
                </c:pt>
                <c:pt idx="3080">
                  <c:v>-3.2373197278235201E-5</c:v>
                </c:pt>
                <c:pt idx="3081">
                  <c:v>-3.2428004044665599E-5</c:v>
                </c:pt>
                <c:pt idx="3082">
                  <c:v>-3.2482753075793902E-5</c:v>
                </c:pt>
                <c:pt idx="3083">
                  <c:v>-3.25374197393122E-5</c:v>
                </c:pt>
                <c:pt idx="3084">
                  <c:v>-3.2592012142107302E-5</c:v>
                </c:pt>
                <c:pt idx="3085">
                  <c:v>-3.2646570047119899E-5</c:v>
                </c:pt>
                <c:pt idx="3086">
                  <c:v>-3.2701158260317798E-5</c:v>
                </c:pt>
                <c:pt idx="3087">
                  <c:v>-3.2755855693996997E-5</c:v>
                </c:pt>
                <c:pt idx="3088">
                  <c:v>-3.2810741947315102E-5</c:v>
                </c:pt>
                <c:pt idx="3089">
                  <c:v>-3.2865883721550403E-5</c:v>
                </c:pt>
                <c:pt idx="3090">
                  <c:v>-3.2921323419358398E-5</c:v>
                </c:pt>
                <c:pt idx="3091">
                  <c:v>-3.2977071960284797E-5</c:v>
                </c:pt>
                <c:pt idx="3092">
                  <c:v>-3.30331069764065E-5</c:v>
                </c:pt>
                <c:pt idx="3093">
                  <c:v>-3.3089376848088699E-5</c:v>
                </c:pt>
                <c:pt idx="3094">
                  <c:v>-3.3145809705233901E-5</c:v>
                </c:pt>
                <c:pt idx="3095">
                  <c:v>-3.3202326124883099E-5</c:v>
                </c:pt>
                <c:pt idx="3096">
                  <c:v>-3.3258853070045002E-5</c:v>
                </c:pt>
                <c:pt idx="3097">
                  <c:v>-3.3315336807346202E-5</c:v>
                </c:pt>
                <c:pt idx="3098">
                  <c:v>-3.3371752554735802E-5</c:v>
                </c:pt>
                <c:pt idx="3099">
                  <c:v>-3.3428109111753303E-5</c:v>
                </c:pt>
                <c:pt idx="3100">
                  <c:v>-3.3484447727987199E-5</c:v>
                </c:pt>
                <c:pt idx="3101">
                  <c:v>-3.3540835334089098E-5</c:v>
                </c:pt>
                <c:pt idx="3102">
                  <c:v>-3.3597353314523997E-5</c:v>
                </c:pt>
                <c:pt idx="3103">
                  <c:v>-3.3654083718930199E-5</c:v>
                </c:pt>
                <c:pt idx="3104">
                  <c:v>-3.3711095381171998E-5</c:v>
                </c:pt>
                <c:pt idx="3105">
                  <c:v>-3.3768432210264302E-5</c:v>
                </c:pt>
                <c:pt idx="3106">
                  <c:v>-3.3826105810942999E-5</c:v>
                </c:pt>
                <c:pt idx="3107">
                  <c:v>-3.38840936724854E-5</c:v>
                </c:pt>
                <c:pt idx="3108">
                  <c:v>-3.3942343260772902E-5</c:v>
                </c:pt>
                <c:pt idx="3109">
                  <c:v>-3.4000781334090302E-5</c:v>
                </c:pt>
                <c:pt idx="3110">
                  <c:v>-3.4059326871298698E-5</c:v>
                </c:pt>
                <c:pt idx="3111">
                  <c:v>-3.4117905416685601E-5</c:v>
                </c:pt>
                <c:pt idx="3112">
                  <c:v>-3.4176462318415599E-5</c:v>
                </c:pt>
                <c:pt idx="3113">
                  <c:v>-3.4234972581471703E-5</c:v>
                </c:pt>
                <c:pt idx="3114">
                  <c:v>-3.4293445652094497E-5</c:v>
                </c:pt>
                <c:pt idx="3115">
                  <c:v>-3.4351924188616502E-5</c:v>
                </c:pt>
                <c:pt idx="3116">
                  <c:v>-3.4410477163225399E-5</c:v>
                </c:pt>
                <c:pt idx="3117">
                  <c:v>-3.4469188292384497E-5</c:v>
                </c:pt>
                <c:pt idx="3118">
                  <c:v>-3.45281419312915E-5</c:v>
                </c:pt>
                <c:pt idx="3119">
                  <c:v>-3.4587408797167503E-5</c:v>
                </c:pt>
                <c:pt idx="3120">
                  <c:v>-3.4647034013051201E-5</c:v>
                </c:pt>
                <c:pt idx="3121">
                  <c:v>-3.4707029492180303E-5</c:v>
                </c:pt>
                <c:pt idx="3122">
                  <c:v>-3.4767372162201102E-5</c:v>
                </c:pt>
                <c:pt idx="3123">
                  <c:v>-3.4828008061094997E-5</c:v>
                </c:pt>
                <c:pt idx="3124">
                  <c:v>-3.4888862002217803E-5</c:v>
                </c:pt>
                <c:pt idx="3125">
                  <c:v>-3.49498507714067E-5</c:v>
                </c:pt>
                <c:pt idx="3126">
                  <c:v>-3.5010897830905798E-5</c:v>
                </c:pt>
                <c:pt idx="3127">
                  <c:v>-3.50719469018877E-5</c:v>
                </c:pt>
                <c:pt idx="3128">
                  <c:v>-3.5132972039315299E-5</c:v>
                </c:pt>
                <c:pt idx="3129">
                  <c:v>-3.5193982476915897E-5</c:v>
                </c:pt>
                <c:pt idx="3130">
                  <c:v>-3.5255021388765901E-5</c:v>
                </c:pt>
                <c:pt idx="3131">
                  <c:v>-3.5316158723214299E-5</c:v>
                </c:pt>
                <c:pt idx="3132">
                  <c:v>-3.53774793602081E-5</c:v>
                </c:pt>
                <c:pt idx="3133">
                  <c:v>-3.5439068588261702E-5</c:v>
                </c:pt>
                <c:pt idx="3134">
                  <c:v>-3.5500997437229303E-5</c:v>
                </c:pt>
                <c:pt idx="3135">
                  <c:v>-3.5563310419806401E-5</c:v>
                </c:pt>
                <c:pt idx="3136">
                  <c:v>-3.5626017727675502E-5</c:v>
                </c:pt>
                <c:pt idx="3137">
                  <c:v>-3.5689093344017001E-5</c:v>
                </c:pt>
                <c:pt idx="3138">
                  <c:v>-3.5752479331709401E-5</c:v>
                </c:pt>
                <c:pt idx="3139">
                  <c:v>-3.5816095622524998E-5</c:v>
                </c:pt>
                <c:pt idx="3140">
                  <c:v>-3.5879853593904503E-5</c:v>
                </c:pt>
                <c:pt idx="3141">
                  <c:v>-3.5943671103909503E-5</c:v>
                </c:pt>
                <c:pt idx="3142">
                  <c:v>-3.6007486319261103E-5</c:v>
                </c:pt>
                <c:pt idx="3143">
                  <c:v>-3.6071268009126401E-5</c:v>
                </c:pt>
                <c:pt idx="3144">
                  <c:v>-3.6135020401291197E-5</c:v>
                </c:pt>
                <c:pt idx="3145">
                  <c:v>-3.6198781808778599E-5</c:v>
                </c:pt>
                <c:pt idx="3146">
                  <c:v>-3.62626171513997E-5</c:v>
                </c:pt>
                <c:pt idx="3147">
                  <c:v>-3.63266056835584E-5</c:v>
                </c:pt>
                <c:pt idx="3148">
                  <c:v>-3.6390825974683E-5</c:v>
                </c:pt>
                <c:pt idx="3149">
                  <c:v>-3.6455340774354402E-5</c:v>
                </c:pt>
                <c:pt idx="3150">
                  <c:v>-3.6520184237769398E-5</c:v>
                </c:pt>
                <c:pt idx="3151">
                  <c:v>-3.65853538747499E-5</c:v>
                </c:pt>
                <c:pt idx="3152">
                  <c:v>-3.66508084268775E-5</c:v>
                </c:pt>
                <c:pt idx="3153">
                  <c:v>-3.6716472137353802E-5</c:v>
                </c:pt>
                <c:pt idx="3154">
                  <c:v>-3.6782244624149497E-5</c:v>
                </c:pt>
                <c:pt idx="3155">
                  <c:v>-3.6848014576816598E-5</c:v>
                </c:pt>
                <c:pt idx="3156">
                  <c:v>-3.6913674910387502E-5</c:v>
                </c:pt>
                <c:pt idx="3157">
                  <c:v>-3.6979136660275997E-5</c:v>
                </c:pt>
                <c:pt idx="3158">
                  <c:v>-3.70443391535885E-5</c:v>
                </c:pt>
                <c:pt idx="3159">
                  <c:v>-3.7109254550976597E-5</c:v>
                </c:pt>
                <c:pt idx="3160">
                  <c:v>-3.7173885907944197E-5</c:v>
                </c:pt>
                <c:pt idx="3161">
                  <c:v>-3.7238259005747498E-5</c:v>
                </c:pt>
                <c:pt idx="3162">
                  <c:v>-3.7302409079882297E-5</c:v>
                </c:pt>
                <c:pt idx="3163">
                  <c:v>-3.73663647930482E-5</c:v>
                </c:pt>
                <c:pt idx="3164">
                  <c:v>-3.7430131949986601E-5</c:v>
                </c:pt>
                <c:pt idx="3165">
                  <c:v>-3.7493679653210598E-5</c:v>
                </c:pt>
                <c:pt idx="3166">
                  <c:v>-3.75569311942849E-5</c:v>
                </c:pt>
                <c:pt idx="3167">
                  <c:v>-3.76197609796157E-5</c:v>
                </c:pt>
                <c:pt idx="3168">
                  <c:v>-3.7681997908766302E-5</c:v>
                </c:pt>
                <c:pt idx="3169">
                  <c:v>-3.7743434386389598E-5</c:v>
                </c:pt>
                <c:pt idx="3170">
                  <c:v>-3.7803839117236697E-5</c:v>
                </c:pt>
                <c:pt idx="3171">
                  <c:v>-3.7862971237327702E-5</c:v>
                </c:pt>
                <c:pt idx="3172">
                  <c:v>-3.7920592946234202E-5</c:v>
                </c:pt>
                <c:pt idx="3173">
                  <c:v>-3.7976478106733203E-5</c:v>
                </c:pt>
                <c:pt idx="3174">
                  <c:v>-3.8030414908132902E-5</c:v>
                </c:pt>
                <c:pt idx="3175">
                  <c:v>-3.8082201632229202E-5</c:v>
                </c:pt>
                <c:pt idx="3176">
                  <c:v>-3.8131635844815898E-5</c:v>
                </c:pt>
                <c:pt idx="3177">
                  <c:v>-3.8178498299556002E-5</c:v>
                </c:pt>
                <c:pt idx="3178">
                  <c:v>-3.8222533766193497E-5</c:v>
                </c:pt>
                <c:pt idx="3179">
                  <c:v>-3.8263431695944497E-5</c:v>
                </c:pt>
                <c:pt idx="3180">
                  <c:v>-3.83008093581318E-5</c:v>
                </c:pt>
                <c:pt idx="3181">
                  <c:v>-3.8334199898601601E-5</c:v>
                </c:pt>
                <c:pt idx="3182">
                  <c:v>-3.83630468123837E-5</c:v>
                </c:pt>
                <c:pt idx="3183">
                  <c:v>-3.8386705294253198E-5</c:v>
                </c:pt>
                <c:pt idx="3184">
                  <c:v>-3.84044497175724E-5</c:v>
                </c:pt>
                <c:pt idx="3185">
                  <c:v>-3.8415485513490303E-5</c:v>
                </c:pt>
                <c:pt idx="3186">
                  <c:v>-3.8418963150372199E-5</c:v>
                </c:pt>
                <c:pt idx="3187">
                  <c:v>-3.8413991474221903E-5</c:v>
                </c:pt>
                <c:pt idx="3188">
                  <c:v>-3.8399648203765202E-5</c:v>
                </c:pt>
                <c:pt idx="3189">
                  <c:v>-3.8374986040520497E-5</c:v>
                </c:pt>
                <c:pt idx="3190">
                  <c:v>-3.8339033880646098E-5</c:v>
                </c:pt>
                <c:pt idx="3191">
                  <c:v>-3.8290794106797302E-5</c:v>
                </c:pt>
                <c:pt idx="3192">
                  <c:v>-3.8229237872820301E-5</c:v>
                </c:pt>
                <c:pt idx="3193">
                  <c:v>-3.8153301475975103E-5</c:v>
                </c:pt>
                <c:pt idx="3194">
                  <c:v>-3.8061887218768302E-5</c:v>
                </c:pt>
                <c:pt idx="3195">
                  <c:v>-3.7953872153477497E-5</c:v>
                </c:pt>
                <c:pt idx="3196">
                  <c:v>-3.7828127422008699E-5</c:v>
                </c:pt>
                <c:pt idx="3197">
                  <c:v>-3.7683549503072403E-5</c:v>
                </c:pt>
                <c:pt idx="3198">
                  <c:v>-3.75191035628794E-5</c:v>
                </c:pt>
                <c:pt idx="3199">
                  <c:v>-3.7333876738099102E-5</c:v>
                </c:pt>
                <c:pt idx="3200">
                  <c:v>-3.7127138226312699E-5</c:v>
                </c:pt>
                <c:pt idx="3201">
                  <c:v>-3.6898401351868499E-5</c:v>
                </c:pt>
                <c:pt idx="3202">
                  <c:v>-3.6647482054352602E-5</c:v>
                </c:pt>
                <c:pt idx="3203">
                  <c:v>-3.6374548440270203E-5</c:v>
                </c:pt>
                <c:pt idx="3204">
                  <c:v>-3.6080156217235599E-5</c:v>
                </c:pt>
                <c:pt idx="3205">
                  <c:v>-3.57652663318042E-5</c:v>
                </c:pt>
                <c:pt idx="3206">
                  <c:v>-3.5431242466414703E-5</c:v>
                </c:pt>
                <c:pt idx="3207">
                  <c:v>-3.5079828129160001E-5</c:v>
                </c:pt>
                <c:pt idx="3208">
                  <c:v>-3.4713104764386197E-5</c:v>
                </c:pt>
                <c:pt idx="3209">
                  <c:v>-3.4333433962841802E-5</c:v>
                </c:pt>
                <c:pt idx="3210">
                  <c:v>-3.3943388019877002E-5</c:v>
                </c:pt>
                <c:pt idx="3211">
                  <c:v>-3.35456737523052E-5</c:v>
                </c:pt>
                <c:pt idx="3212">
                  <c:v>-3.3143054669571398E-5</c:v>
                </c:pt>
                <c:pt idx="3213">
                  <c:v>-3.2738276008428797E-5</c:v>
                </c:pt>
                <c:pt idx="3214">
                  <c:v>-3.2333996727733102E-5</c:v>
                </c:pt>
                <c:pt idx="3215">
                  <c:v>-3.1932731092049901E-5</c:v>
                </c:pt>
                <c:pt idx="3216">
                  <c:v>-3.1536801847936598E-5</c:v>
                </c:pt>
                <c:pt idx="3217">
                  <c:v>-3.1148305614571601E-5</c:v>
                </c:pt>
                <c:pt idx="3218">
                  <c:v>-3.0769090278056999E-5</c:v>
                </c:pt>
                <c:pt idx="3219">
                  <c:v>-3.04007435449189E-5</c:v>
                </c:pt>
                <c:pt idx="3220">
                  <c:v>-3.0044591289987299E-5</c:v>
                </c:pt>
                <c:pt idx="3221">
                  <c:v>-2.97017039247452E-5</c:v>
                </c:pt>
                <c:pt idx="3222">
                  <c:v>-2.9372909101340702E-5</c:v>
                </c:pt>
                <c:pt idx="3223">
                  <c:v>-2.9058809073541801E-5</c:v>
                </c:pt>
                <c:pt idx="3224">
                  <c:v>-2.8759801007886701E-5</c:v>
                </c:pt>
                <c:pt idx="3225">
                  <c:v>-2.8476099054901098E-5</c:v>
                </c:pt>
                <c:pt idx="3226">
                  <c:v>-2.8207756986288E-5</c:v>
                </c:pt>
                <c:pt idx="3227">
                  <c:v>-2.7954690519023499E-5</c:v>
                </c:pt>
                <c:pt idx="3228">
                  <c:v>-2.77166987027064E-5</c:v>
                </c:pt>
                <c:pt idx="3229">
                  <c:v>-2.7493483914986102E-5</c:v>
                </c:pt>
                <c:pt idx="3230">
                  <c:v>-2.72846701837113E-5</c:v>
                </c:pt>
                <c:pt idx="3231">
                  <c:v>-2.7089819651594001E-5</c:v>
                </c:pt>
                <c:pt idx="3232">
                  <c:v>-2.6908447230256301E-5</c:v>
                </c:pt>
                <c:pt idx="3233">
                  <c:v>-2.67400333070075E-5</c:v>
                </c:pt>
                <c:pt idx="3234">
                  <c:v>-2.6584034812546199E-5</c:v>
                </c:pt>
                <c:pt idx="3235">
                  <c:v>-2.6439894541911999E-5</c:v>
                </c:pt>
                <c:pt idx="3236">
                  <c:v>-2.63070490634682E-5</c:v>
                </c:pt>
                <c:pt idx="3237">
                  <c:v>-2.6184935245040299E-5</c:v>
                </c:pt>
                <c:pt idx="3238">
                  <c:v>-2.6072995568207599E-5</c:v>
                </c:pt>
                <c:pt idx="3239">
                  <c:v>-2.5970682458143098E-5</c:v>
                </c:pt>
                <c:pt idx="3240">
                  <c:v>-2.5877461648429201E-5</c:v>
                </c:pt>
                <c:pt idx="3241">
                  <c:v>-2.5792814780331799E-5</c:v>
                </c:pt>
                <c:pt idx="3242">
                  <c:v>-2.5716241383022802E-5</c:v>
                </c:pt>
                <c:pt idx="3243">
                  <c:v>-2.56472602233614E-5</c:v>
                </c:pt>
                <c:pt idx="3244">
                  <c:v>-2.5585410242706999E-5</c:v>
                </c:pt>
                <c:pt idx="3245">
                  <c:v>-2.5530251104077901E-5</c:v>
                </c:pt>
                <c:pt idx="3246">
                  <c:v>-2.5481363397306999E-5</c:v>
                </c:pt>
                <c:pt idx="3247">
                  <c:v>-2.54383486095589E-5</c:v>
                </c:pt>
                <c:pt idx="3248">
                  <c:v>-2.5400828880857201E-5</c:v>
                </c:pt>
                <c:pt idx="3249">
                  <c:v>-2.5368446612803501E-5</c:v>
                </c:pt>
                <c:pt idx="3250">
                  <c:v>-2.5340863923591799E-5</c:v>
                </c:pt>
                <c:pt idx="3251">
                  <c:v>-2.5317762051639898E-5</c:v>
                </c:pt>
                <c:pt idx="3252">
                  <c:v>-2.52988406451777E-5</c:v>
                </c:pt>
                <c:pt idx="3253">
                  <c:v>-2.5283817041232402E-5</c:v>
                </c:pt>
                <c:pt idx="3254">
                  <c:v>-2.5272425497008702E-5</c:v>
                </c:pt>
                <c:pt idx="3255">
                  <c:v>-2.5264416412165001E-5</c:v>
                </c:pt>
                <c:pt idx="3256">
                  <c:v>-2.52595555206573E-5</c:v>
                </c:pt>
                <c:pt idx="3257">
                  <c:v>-2.5257623178502398E-5</c:v>
                </c:pt>
                <c:pt idx="3258">
                  <c:v>-2.5258413489346002E-5</c:v>
                </c:pt>
                <c:pt idx="3259">
                  <c:v>-2.5261733659674802E-5</c:v>
                </c:pt>
                <c:pt idx="3260">
                  <c:v>-2.52674032087674E-5</c:v>
                </c:pt>
                <c:pt idx="3261">
                  <c:v>-2.5275253254232101E-5</c:v>
                </c:pt>
                <c:pt idx="3262">
                  <c:v>-2.5285125913649701E-5</c:v>
                </c:pt>
                <c:pt idx="3263">
                  <c:v>-2.5296873557805298E-5</c:v>
                </c:pt>
                <c:pt idx="3264">
                  <c:v>-2.53103582617509E-5</c:v>
                </c:pt>
                <c:pt idx="3265">
                  <c:v>-2.53254511732316E-5</c:v>
                </c:pt>
                <c:pt idx="3266">
                  <c:v>-2.5342031987199899E-5</c:v>
                </c:pt>
                <c:pt idx="3267">
                  <c:v>-2.53599883682802E-5</c:v>
                </c:pt>
                <c:pt idx="3268">
                  <c:v>-2.53792155027954E-5</c:v>
                </c:pt>
                <c:pt idx="3269">
                  <c:v>-2.5399615588928599E-5</c:v>
                </c:pt>
                <c:pt idx="3270">
                  <c:v>-2.54210973888769E-5</c:v>
                </c:pt>
                <c:pt idx="3271">
                  <c:v>-2.54435758301738E-5</c:v>
                </c:pt>
                <c:pt idx="3272">
                  <c:v>-2.5466971580287299E-5</c:v>
                </c:pt>
                <c:pt idx="3273">
                  <c:v>-2.54912106951079E-5</c:v>
                </c:pt>
                <c:pt idx="3274">
                  <c:v>-2.5516224247988401E-5</c:v>
                </c:pt>
                <c:pt idx="3275">
                  <c:v>-2.5541948038819901E-5</c:v>
                </c:pt>
                <c:pt idx="3276">
                  <c:v>-2.5568322221196099E-5</c:v>
                </c:pt>
                <c:pt idx="3277">
                  <c:v>-2.5595291078341899E-5</c:v>
                </c:pt>
                <c:pt idx="3278">
                  <c:v>-2.5622802741240901E-5</c:v>
                </c:pt>
                <c:pt idx="3279">
                  <c:v>-2.5650808865080401E-5</c:v>
                </c:pt>
                <c:pt idx="3280">
                  <c:v>-2.56792644866553E-5</c:v>
                </c:pt>
                <c:pt idx="3281">
                  <c:v>-2.5708127760122799E-5</c:v>
                </c:pt>
                <c:pt idx="3282">
                  <c:v>-2.57373597366936E-5</c:v>
                </c:pt>
                <c:pt idx="3283">
                  <c:v>-2.57669241947082E-5</c:v>
                </c:pt>
                <c:pt idx="3284">
                  <c:v>-2.57967874327367E-5</c:v>
                </c:pt>
                <c:pt idx="3285">
                  <c:v>-2.58269181316095E-5</c:v>
                </c:pt>
                <c:pt idx="3286">
                  <c:v>-2.5857287176640602E-5</c:v>
                </c:pt>
                <c:pt idx="3287">
                  <c:v>-2.58878674865548E-5</c:v>
                </c:pt>
                <c:pt idx="3288">
                  <c:v>-2.5918633949859701E-5</c:v>
                </c:pt>
                <c:pt idx="3289">
                  <c:v>-2.5949563193930499E-5</c:v>
                </c:pt>
                <c:pt idx="3290">
                  <c:v>-2.59806335537635E-5</c:v>
                </c:pt>
                <c:pt idx="3291">
                  <c:v>-2.6011824909282601E-5</c:v>
                </c:pt>
                <c:pt idx="3292">
                  <c:v>-2.60431185840098E-5</c:v>
                </c:pt>
                <c:pt idx="3293">
                  <c:v>-2.60744972794205E-5</c:v>
                </c:pt>
                <c:pt idx="3294">
                  <c:v>-2.6105944941089499E-5</c:v>
                </c:pt>
                <c:pt idx="3295">
                  <c:v>-2.6137446699837998E-5</c:v>
                </c:pt>
                <c:pt idx="3296">
                  <c:v>-2.6168988789734699E-5</c:v>
                </c:pt>
                <c:pt idx="3297">
                  <c:v>-2.6200558468091999E-5</c:v>
                </c:pt>
                <c:pt idx="3298">
                  <c:v>-2.6232143938257501E-5</c:v>
                </c:pt>
                <c:pt idx="3299">
                  <c:v>-2.62637342916429E-5</c:v>
                </c:pt>
                <c:pt idx="3300">
                  <c:v>-2.62953194747487E-5</c:v>
                </c:pt>
                <c:pt idx="3301">
                  <c:v>-2.63268901775244E-5</c:v>
                </c:pt>
                <c:pt idx="3302">
                  <c:v>-2.6358437826154699E-5</c:v>
                </c:pt>
                <c:pt idx="3303">
                  <c:v>-2.6389954504132401E-5</c:v>
                </c:pt>
                <c:pt idx="3304">
                  <c:v>-2.64214329388379E-5</c:v>
                </c:pt>
                <c:pt idx="3305">
                  <c:v>-2.6452866435072699E-5</c:v>
                </c:pt>
                <c:pt idx="3306">
                  <c:v>-2.6484248821601201E-5</c:v>
                </c:pt>
                <c:pt idx="3307">
                  <c:v>-2.6515574463963401E-5</c:v>
                </c:pt>
                <c:pt idx="3308">
                  <c:v>-2.6546838174404001E-5</c:v>
                </c:pt>
                <c:pt idx="3309">
                  <c:v>-2.6578035215479901E-5</c:v>
                </c:pt>
                <c:pt idx="3310">
                  <c:v>-2.66091612484074E-5</c:v>
                </c:pt>
                <c:pt idx="3311">
                  <c:v>-2.66402123175161E-5</c:v>
                </c:pt>
                <c:pt idx="3312">
                  <c:v>-2.66711848328896E-5</c:v>
                </c:pt>
                <c:pt idx="3313">
                  <c:v>-2.6702075507792201E-5</c:v>
                </c:pt>
                <c:pt idx="3314">
                  <c:v>-2.6732881391924199E-5</c:v>
                </c:pt>
                <c:pt idx="3315">
                  <c:v>-2.6763599798637401E-5</c:v>
                </c:pt>
                <c:pt idx="3316">
                  <c:v>-2.6794228305090702E-5</c:v>
                </c:pt>
                <c:pt idx="3317">
                  <c:v>-2.68247647342322E-5</c:v>
                </c:pt>
                <c:pt idx="3318">
                  <c:v>-2.68552071581202E-5</c:v>
                </c:pt>
                <c:pt idx="3319">
                  <c:v>-2.68855538405757E-5</c:v>
                </c:pt>
                <c:pt idx="3320">
                  <c:v>-2.69158032400873E-5</c:v>
                </c:pt>
                <c:pt idx="3321">
                  <c:v>-2.6945954012256499E-5</c:v>
                </c:pt>
                <c:pt idx="3322">
                  <c:v>-2.69760049830015E-5</c:v>
                </c:pt>
                <c:pt idx="3323">
                  <c:v>-2.7005955107389801E-5</c:v>
                </c:pt>
                <c:pt idx="3324">
                  <c:v>-2.7035803514994298E-5</c:v>
                </c:pt>
                <c:pt idx="3325">
                  <c:v>-2.7065549471443601E-5</c:v>
                </c:pt>
                <c:pt idx="3326">
                  <c:v>-2.7095192339016202E-5</c:v>
                </c:pt>
                <c:pt idx="3327">
                  <c:v>-2.7124731624627499E-5</c:v>
                </c:pt>
                <c:pt idx="3328">
                  <c:v>-2.71541669331317E-5</c:v>
                </c:pt>
                <c:pt idx="3329">
                  <c:v>-2.71834979636578E-5</c:v>
                </c:pt>
                <c:pt idx="3330">
                  <c:v>-2.72127245177246E-5</c:v>
                </c:pt>
                <c:pt idx="3331">
                  <c:v>-2.7241846455737901E-5</c:v>
                </c:pt>
                <c:pt idx="3332">
                  <c:v>-2.7270863750080101E-5</c:v>
                </c:pt>
                <c:pt idx="3333">
                  <c:v>-2.7299776421619201E-5</c:v>
                </c:pt>
                <c:pt idx="3334">
                  <c:v>-2.7328584548245999E-5</c:v>
                </c:pt>
                <c:pt idx="3335">
                  <c:v>-2.7357288305445899E-5</c:v>
                </c:pt>
                <c:pt idx="3336">
                  <c:v>-2.7385887888557398E-5</c:v>
                </c:pt>
                <c:pt idx="3337">
                  <c:v>-2.74143835570417E-5</c:v>
                </c:pt>
                <c:pt idx="3338">
                  <c:v>-2.74427756193146E-5</c:v>
                </c:pt>
                <c:pt idx="3339">
                  <c:v>-2.7471064421720601E-5</c:v>
                </c:pt>
                <c:pt idx="3340">
                  <c:v>-2.7499250352787301E-5</c:v>
                </c:pt>
                <c:pt idx="3341">
                  <c:v>-2.7527333831867802E-5</c:v>
                </c:pt>
                <c:pt idx="3342">
                  <c:v>-2.75553153124095E-5</c:v>
                </c:pt>
                <c:pt idx="3343">
                  <c:v>-2.7583195266031399E-5</c:v>
                </c:pt>
                <c:pt idx="3344">
                  <c:v>-2.7610974225393999E-5</c:v>
                </c:pt>
                <c:pt idx="3345">
                  <c:v>-2.7638652709491699E-5</c:v>
                </c:pt>
                <c:pt idx="3346">
                  <c:v>-2.7666231265378402E-5</c:v>
                </c:pt>
                <c:pt idx="3347">
                  <c:v>-2.7693710460344802E-5</c:v>
                </c:pt>
                <c:pt idx="3348">
                  <c:v>-2.77210909034275E-5</c:v>
                </c:pt>
                <c:pt idx="3349">
                  <c:v>-2.7748373188598499E-5</c:v>
                </c:pt>
                <c:pt idx="3350">
                  <c:v>-2.77755579293756E-5</c:v>
                </c:pt>
                <c:pt idx="3351">
                  <c:v>-2.78026457479792E-5</c:v>
                </c:pt>
                <c:pt idx="3352">
                  <c:v>-2.7829637291722599E-5</c:v>
                </c:pt>
                <c:pt idx="3353">
                  <c:v>-2.7856533203176499E-5</c:v>
                </c:pt>
                <c:pt idx="3354">
                  <c:v>-2.7883334134711501E-5</c:v>
                </c:pt>
                <c:pt idx="3355">
                  <c:v>-2.7910040733855801E-5</c:v>
                </c:pt>
                <c:pt idx="3356">
                  <c:v>-2.7936653682640299E-5</c:v>
                </c:pt>
                <c:pt idx="3357">
                  <c:v>-2.7963173633078699E-5</c:v>
                </c:pt>
                <c:pt idx="3358">
                  <c:v>-2.7989601252009601E-5</c:v>
                </c:pt>
                <c:pt idx="3359">
                  <c:v>-2.8015937215548301E-5</c:v>
                </c:pt>
                <c:pt idx="3360">
                  <c:v>-2.8042182199596698E-5</c:v>
                </c:pt>
                <c:pt idx="3361">
                  <c:v>-2.8068336860785298E-5</c:v>
                </c:pt>
                <c:pt idx="3362">
                  <c:v>-2.80944018801871E-5</c:v>
                </c:pt>
                <c:pt idx="3363">
                  <c:v>-2.8120377921213501E-5</c:v>
                </c:pt>
                <c:pt idx="3364">
                  <c:v>-2.8146265653213401E-5</c:v>
                </c:pt>
                <c:pt idx="3365">
                  <c:v>-2.81720657404034E-5</c:v>
                </c:pt>
                <c:pt idx="3366">
                  <c:v>-2.8197778845606401E-5</c:v>
                </c:pt>
                <c:pt idx="3367">
                  <c:v>-2.8223405620162401E-5</c:v>
                </c:pt>
                <c:pt idx="3368">
                  <c:v>-2.82489467264671E-5</c:v>
                </c:pt>
                <c:pt idx="3369">
                  <c:v>-2.8274402812559899E-5</c:v>
                </c:pt>
                <c:pt idx="3370">
                  <c:v>-2.82997745217135E-5</c:v>
                </c:pt>
                <c:pt idx="3371">
                  <c:v>-2.8325062490071901E-5</c:v>
                </c:pt>
                <c:pt idx="3372">
                  <c:v>-2.8350267362275898E-5</c:v>
                </c:pt>
                <c:pt idx="3373">
                  <c:v>-2.8375389751263902E-5</c:v>
                </c:pt>
                <c:pt idx="3374">
                  <c:v>-2.8400430301651E-5</c:v>
                </c:pt>
                <c:pt idx="3375">
                  <c:v>-2.8425389625062601E-5</c:v>
                </c:pt>
                <c:pt idx="3376">
                  <c:v>-2.8450268330373099E-5</c:v>
                </c:pt>
                <c:pt idx="3377">
                  <c:v>-2.8475067034951501E-5</c:v>
                </c:pt>
                <c:pt idx="3378">
                  <c:v>-2.8499786322779299E-5</c:v>
                </c:pt>
                <c:pt idx="3379">
                  <c:v>-2.8524426797456199E-5</c:v>
                </c:pt>
                <c:pt idx="3380">
                  <c:v>-2.8548989043032601E-5</c:v>
                </c:pt>
                <c:pt idx="3381">
                  <c:v>-2.85734736373528E-5</c:v>
                </c:pt>
                <c:pt idx="3382">
                  <c:v>-2.8597881169324099E-5</c:v>
                </c:pt>
                <c:pt idx="3383">
                  <c:v>-2.8622212185285999E-5</c:v>
                </c:pt>
                <c:pt idx="3384">
                  <c:v>-2.86464672639169E-5</c:v>
                </c:pt>
                <c:pt idx="3385">
                  <c:v>-2.8670646946416901E-5</c:v>
                </c:pt>
                <c:pt idx="3386">
                  <c:v>-2.869475178387E-5</c:v>
                </c:pt>
                <c:pt idx="3387">
                  <c:v>-2.87187823138753E-5</c:v>
                </c:pt>
                <c:pt idx="3388">
                  <c:v>-2.8742739085773601E-5</c:v>
                </c:pt>
                <c:pt idx="3389">
                  <c:v>-2.87666226082684E-5</c:v>
                </c:pt>
                <c:pt idx="3390">
                  <c:v>-2.8790433406526499E-5</c:v>
                </c:pt>
                <c:pt idx="3391">
                  <c:v>-2.8814171993522301E-5</c:v>
                </c:pt>
                <c:pt idx="3392">
                  <c:v>-2.8837838884906702E-5</c:v>
                </c:pt>
                <c:pt idx="3393">
                  <c:v>-2.8861434561386001E-5</c:v>
                </c:pt>
                <c:pt idx="3394">
                  <c:v>-2.8884959543205499E-5</c:v>
                </c:pt>
                <c:pt idx="3395">
                  <c:v>-2.89084142852784E-5</c:v>
                </c:pt>
                <c:pt idx="3396">
                  <c:v>-2.89317992951115E-5</c:v>
                </c:pt>
                <c:pt idx="3397">
                  <c:v>-2.89551150417176E-5</c:v>
                </c:pt>
                <c:pt idx="3398">
                  <c:v>-2.89783619723359E-5</c:v>
                </c:pt>
                <c:pt idx="3399">
                  <c:v>-2.9001540560856299E-5</c:v>
                </c:pt>
                <c:pt idx="3400">
                  <c:v>-2.90246512671014E-5</c:v>
                </c:pt>
                <c:pt idx="3401">
                  <c:v>-2.90476945414018E-5</c:v>
                </c:pt>
                <c:pt idx="3402">
                  <c:v>-2.9070670805723198E-5</c:v>
                </c:pt>
                <c:pt idx="3403">
                  <c:v>-2.90935805207905E-5</c:v>
                </c:pt>
                <c:pt idx="3404">
                  <c:v>-2.9116424097043999E-5</c:v>
                </c:pt>
                <c:pt idx="3405">
                  <c:v>-2.9139201960590199E-5</c:v>
                </c:pt>
                <c:pt idx="3406">
                  <c:v>-2.9161914557961102E-5</c:v>
                </c:pt>
                <c:pt idx="3407">
                  <c:v>-2.9184562253781101E-5</c:v>
                </c:pt>
                <c:pt idx="3408">
                  <c:v>-2.9207145488933299E-5</c:v>
                </c:pt>
                <c:pt idx="3409">
                  <c:v>-2.9229664656388301E-5</c:v>
                </c:pt>
                <c:pt idx="3410">
                  <c:v>-2.9252120142309699E-5</c:v>
                </c:pt>
                <c:pt idx="3411">
                  <c:v>-2.92745123432407E-5</c:v>
                </c:pt>
                <c:pt idx="3412">
                  <c:v>-2.9296841658265501E-5</c:v>
                </c:pt>
                <c:pt idx="3413">
                  <c:v>-2.93191084381557E-5</c:v>
                </c:pt>
                <c:pt idx="3414">
                  <c:v>-2.9341313065764799E-5</c:v>
                </c:pt>
                <c:pt idx="3415">
                  <c:v>-2.93634559131626E-5</c:v>
                </c:pt>
                <c:pt idx="3416">
                  <c:v>-2.9385537351861799E-5</c:v>
                </c:pt>
                <c:pt idx="3417">
                  <c:v>-2.9407557728870901E-5</c:v>
                </c:pt>
                <c:pt idx="3418">
                  <c:v>-2.9429517392427901E-5</c:v>
                </c:pt>
                <c:pt idx="3419">
                  <c:v>-2.9451416713166001E-5</c:v>
                </c:pt>
                <c:pt idx="3420">
                  <c:v>-2.9473256002053598E-5</c:v>
                </c:pt>
                <c:pt idx="3421">
                  <c:v>-2.9495035629976801E-5</c:v>
                </c:pt>
                <c:pt idx="3422">
                  <c:v>-2.9516755918376501E-5</c:v>
                </c:pt>
                <c:pt idx="3423">
                  <c:v>-2.9538417178626799E-5</c:v>
                </c:pt>
                <c:pt idx="3424">
                  <c:v>-2.9560019768372399E-5</c:v>
                </c:pt>
                <c:pt idx="3425">
                  <c:v>-2.9581563981950802E-5</c:v>
                </c:pt>
                <c:pt idx="3426">
                  <c:v>-2.96030501570424E-5</c:v>
                </c:pt>
                <c:pt idx="3427">
                  <c:v>-2.9624478581663001E-5</c:v>
                </c:pt>
                <c:pt idx="3428">
                  <c:v>-2.9645849581002E-5</c:v>
                </c:pt>
                <c:pt idx="3429">
                  <c:v>-2.9667163465165898E-5</c:v>
                </c:pt>
                <c:pt idx="3430">
                  <c:v>-2.9688420499902999E-5</c:v>
                </c:pt>
                <c:pt idx="3431">
                  <c:v>-2.9709621011502899E-5</c:v>
                </c:pt>
                <c:pt idx="3432">
                  <c:v>-2.97307652971419E-5</c:v>
                </c:pt>
                <c:pt idx="3433">
                  <c:v>-2.9751853616157699E-5</c:v>
                </c:pt>
                <c:pt idx="3434">
                  <c:v>-2.97728862784876E-5</c:v>
                </c:pt>
                <c:pt idx="3435">
                  <c:v>-2.9793863547781501E-5</c:v>
                </c:pt>
                <c:pt idx="3436">
                  <c:v>-2.9814785704581501E-5</c:v>
                </c:pt>
                <c:pt idx="3437">
                  <c:v>-2.9835653020177701E-5</c:v>
                </c:pt>
                <c:pt idx="3438">
                  <c:v>-2.9856465779467001E-5</c:v>
                </c:pt>
                <c:pt idx="3439">
                  <c:v>-2.9877224227562501E-5</c:v>
                </c:pt>
                <c:pt idx="3440">
                  <c:v>-2.9897928631578899E-5</c:v>
                </c:pt>
                <c:pt idx="3441">
                  <c:v>-2.9918579259177101E-5</c:v>
                </c:pt>
                <c:pt idx="3442">
                  <c:v>-2.9939176361896799E-5</c:v>
                </c:pt>
                <c:pt idx="3443">
                  <c:v>-2.99597201956329E-5</c:v>
                </c:pt>
                <c:pt idx="3444">
                  <c:v>-2.9980211002669101E-5</c:v>
                </c:pt>
                <c:pt idx="3445">
                  <c:v>-3.0000649038330798E-5</c:v>
                </c:pt>
                <c:pt idx="3446">
                  <c:v>-3.0021034538884501E-5</c:v>
                </c:pt>
                <c:pt idx="3447">
                  <c:v>-3.0041367756260001E-5</c:v>
                </c:pt>
                <c:pt idx="3448">
                  <c:v>-3.0061648902249299E-5</c:v>
                </c:pt>
                <c:pt idx="3449">
                  <c:v>-3.00818782371297E-5</c:v>
                </c:pt>
                <c:pt idx="3450">
                  <c:v>-3.0102055981685702E-5</c:v>
                </c:pt>
                <c:pt idx="3451">
                  <c:v>-3.0122182374945699E-5</c:v>
                </c:pt>
                <c:pt idx="3452">
                  <c:v>-3.014225762657E-5</c:v>
                </c:pt>
                <c:pt idx="3453">
                  <c:v>-3.01622819718675E-5</c:v>
                </c:pt>
                <c:pt idx="3454">
                  <c:v>-3.01822556278294E-5</c:v>
                </c:pt>
                <c:pt idx="3455">
                  <c:v>-3.0202178817677499E-5</c:v>
                </c:pt>
                <c:pt idx="3456">
                  <c:v>-3.0222051745213799E-5</c:v>
                </c:pt>
                <c:pt idx="3457">
                  <c:v>-3.02418746417256E-5</c:v>
                </c:pt>
                <c:pt idx="3458">
                  <c:v>-3.02616476997825E-5</c:v>
                </c:pt>
                <c:pt idx="3459">
                  <c:v>-3.0281371141375899E-5</c:v>
                </c:pt>
                <c:pt idx="3460">
                  <c:v>-3.03010451686045E-5</c:v>
                </c:pt>
                <c:pt idx="3461">
                  <c:v>-3.0320669986510601E-5</c:v>
                </c:pt>
                <c:pt idx="3462">
                  <c:v>-3.0340245782576699E-5</c:v>
                </c:pt>
                <c:pt idx="3463">
                  <c:v>-3.0359772780028101E-5</c:v>
                </c:pt>
                <c:pt idx="3464">
                  <c:v>-3.0379251156558599E-5</c:v>
                </c:pt>
                <c:pt idx="3465">
                  <c:v>-3.0398681118321201E-5</c:v>
                </c:pt>
                <c:pt idx="3466">
                  <c:v>-3.0418062846689501E-5</c:v>
                </c:pt>
                <c:pt idx="3467">
                  <c:v>-3.0437396541051301E-5</c:v>
                </c:pt>
                <c:pt idx="3468">
                  <c:v>-3.0456682397985501E-5</c:v>
                </c:pt>
                <c:pt idx="3469">
                  <c:v>-3.0475920589788599E-5</c:v>
                </c:pt>
                <c:pt idx="3470">
                  <c:v>-3.0495111311672501E-5</c:v>
                </c:pt>
                <c:pt idx="3471">
                  <c:v>-3.0514254731408699E-5</c:v>
                </c:pt>
                <c:pt idx="3472">
                  <c:v>-3.0533351045341403E-5</c:v>
                </c:pt>
                <c:pt idx="3473">
                  <c:v>-3.0552400417241697E-5</c:v>
                </c:pt>
                <c:pt idx="3474">
                  <c:v>-3.0571403052190902E-5</c:v>
                </c:pt>
                <c:pt idx="3475">
                  <c:v>-3.0590359096985698E-5</c:v>
                </c:pt>
                <c:pt idx="3476">
                  <c:v>-3.0609268738398903E-5</c:v>
                </c:pt>
                <c:pt idx="3477">
                  <c:v>-3.0628132146900998E-5</c:v>
                </c:pt>
                <c:pt idx="3478">
                  <c:v>-3.0646949487772197E-5</c:v>
                </c:pt>
                <c:pt idx="3479">
                  <c:v>-3.06657209354309E-5</c:v>
                </c:pt>
                <c:pt idx="3480">
                  <c:v>-3.0684446657824503E-5</c:v>
                </c:pt>
                <c:pt idx="3481">
                  <c:v>-3.0703126815563402E-5</c:v>
                </c:pt>
                <c:pt idx="3482">
                  <c:v>-3.07217615707493E-5</c:v>
                </c:pt>
                <c:pt idx="3483">
                  <c:v>-3.0740351086818099E-5</c:v>
                </c:pt>
                <c:pt idx="3484">
                  <c:v>-3.0758895542056601E-5</c:v>
                </c:pt>
                <c:pt idx="3485">
                  <c:v>-3.0777395067163899E-5</c:v>
                </c:pt>
                <c:pt idx="3486">
                  <c:v>-3.07958498448948E-5</c:v>
                </c:pt>
                <c:pt idx="3487">
                  <c:v>-3.08142600126907E-5</c:v>
                </c:pt>
                <c:pt idx="3488">
                  <c:v>-3.0832625728525098E-5</c:v>
                </c:pt>
                <c:pt idx="3489">
                  <c:v>-3.08509471614646E-5</c:v>
                </c:pt>
                <c:pt idx="3490">
                  <c:v>-3.0869224444085901E-5</c:v>
                </c:pt>
                <c:pt idx="3491">
                  <c:v>-3.0887457733510598E-5</c:v>
                </c:pt>
                <c:pt idx="3492">
                  <c:v>-3.0905647189301597E-5</c:v>
                </c:pt>
                <c:pt idx="3493">
                  <c:v>-3.0923792951807103E-5</c:v>
                </c:pt>
                <c:pt idx="3494">
                  <c:v>-3.0941895162388497E-5</c:v>
                </c:pt>
                <c:pt idx="3495">
                  <c:v>-3.0959953969233401E-5</c:v>
                </c:pt>
                <c:pt idx="3496">
                  <c:v>-3.0977969520516101E-5</c:v>
                </c:pt>
                <c:pt idx="3497">
                  <c:v>-3.09959419730314E-5</c:v>
                </c:pt>
                <c:pt idx="3498">
                  <c:v>-3.1013871442795301E-5</c:v>
                </c:pt>
                <c:pt idx="3499">
                  <c:v>-3.1031758089282797E-5</c:v>
                </c:pt>
                <c:pt idx="3500">
                  <c:v>-3.1049602028478502E-5</c:v>
                </c:pt>
                <c:pt idx="3501">
                  <c:v>-3.1067403426186398E-5</c:v>
                </c:pt>
                <c:pt idx="3502">
                  <c:v>-3.1085162413842098E-5</c:v>
                </c:pt>
                <c:pt idx="3503">
                  <c:v>-3.1102879125440903E-5</c:v>
                </c:pt>
                <c:pt idx="3504">
                  <c:v>-3.1120553684309901E-5</c:v>
                </c:pt>
                <c:pt idx="3505">
                  <c:v>-3.1138186247889702E-5</c:v>
                </c:pt>
                <c:pt idx="3506">
                  <c:v>-3.1155776918424799E-5</c:v>
                </c:pt>
                <c:pt idx="3507">
                  <c:v>-3.1173325853886301E-5</c:v>
                </c:pt>
                <c:pt idx="3508">
                  <c:v>-3.1190833182999703E-5</c:v>
                </c:pt>
                <c:pt idx="3509">
                  <c:v>-3.1208299029787799E-5</c:v>
                </c:pt>
                <c:pt idx="3510">
                  <c:v>-3.1225723520703101E-5</c:v>
                </c:pt>
                <c:pt idx="3511">
                  <c:v>-3.1243106785144901E-5</c:v>
                </c:pt>
                <c:pt idx="3512">
                  <c:v>-3.12604489615075E-5</c:v>
                </c:pt>
                <c:pt idx="3513">
                  <c:v>-3.1277750161636401E-5</c:v>
                </c:pt>
                <c:pt idx="3514">
                  <c:v>-3.12950105144142E-5</c:v>
                </c:pt>
                <c:pt idx="3515">
                  <c:v>-3.1312230158019997E-5</c:v>
                </c:pt>
                <c:pt idx="3516">
                  <c:v>-3.1329409196528703E-5</c:v>
                </c:pt>
                <c:pt idx="3517">
                  <c:v>-3.1346547767444299E-5</c:v>
                </c:pt>
                <c:pt idx="3518">
                  <c:v>-3.1363645983054E-5</c:v>
                </c:pt>
                <c:pt idx="3519">
                  <c:v>-3.1380703977933098E-5</c:v>
                </c:pt>
                <c:pt idx="3520">
                  <c:v>-3.1397721850776403E-5</c:v>
                </c:pt>
                <c:pt idx="3521">
                  <c:v>-3.1414699739379498E-5</c:v>
                </c:pt>
                <c:pt idx="3522">
                  <c:v>-3.1431637768875503E-5</c:v>
                </c:pt>
                <c:pt idx="3523">
                  <c:v>-3.1448536028997699E-5</c:v>
                </c:pt>
                <c:pt idx="3524">
                  <c:v>-3.1465394658726297E-5</c:v>
                </c:pt>
                <c:pt idx="3525">
                  <c:v>-3.1482213774940703E-5</c:v>
                </c:pt>
                <c:pt idx="3526">
                  <c:v>-3.1498993485242602E-5</c:v>
                </c:pt>
                <c:pt idx="3527">
                  <c:v>-3.15157338983433E-5</c:v>
                </c:pt>
                <c:pt idx="3528">
                  <c:v>-3.1532435149181102E-5</c:v>
                </c:pt>
                <c:pt idx="3529">
                  <c:v>-3.1549097345431797E-5</c:v>
                </c:pt>
                <c:pt idx="3530">
                  <c:v>-3.1565720583661303E-5</c:v>
                </c:pt>
                <c:pt idx="3531">
                  <c:v>-3.1582304981895001E-5</c:v>
                </c:pt>
                <c:pt idx="3532">
                  <c:v>-3.1598850670944199E-5</c:v>
                </c:pt>
                <c:pt idx="3533">
                  <c:v>-3.1615357734779802E-5</c:v>
                </c:pt>
                <c:pt idx="3534">
                  <c:v>-3.1631826318496899E-5</c:v>
                </c:pt>
                <c:pt idx="3535">
                  <c:v>-3.1648256481386598E-5</c:v>
                </c:pt>
                <c:pt idx="3536">
                  <c:v>-3.1664648373285902E-5</c:v>
                </c:pt>
                <c:pt idx="3537">
                  <c:v>-3.1681002094779601E-5</c:v>
                </c:pt>
                <c:pt idx="3538">
                  <c:v>-3.1697317741982199E-5</c:v>
                </c:pt>
                <c:pt idx="3539">
                  <c:v>-3.1713595430518597E-5</c:v>
                </c:pt>
                <c:pt idx="3540">
                  <c:v>-3.1729835263373299E-5</c:v>
                </c:pt>
                <c:pt idx="3541">
                  <c:v>-3.1746037350298998E-5</c:v>
                </c:pt>
                <c:pt idx="3542">
                  <c:v>-3.1762201791643499E-5</c:v>
                </c:pt>
                <c:pt idx="3543">
                  <c:v>-3.1778328694237301E-5</c:v>
                </c:pt>
                <c:pt idx="3544">
                  <c:v>-3.1794418167158202E-5</c:v>
                </c:pt>
                <c:pt idx="3545">
                  <c:v>-3.1810470303440799E-5</c:v>
                </c:pt>
                <c:pt idx="3546">
                  <c:v>-3.1826485223955501E-5</c:v>
                </c:pt>
                <c:pt idx="3547">
                  <c:v>-3.1842463008109599E-5</c:v>
                </c:pt>
                <c:pt idx="3548">
                  <c:v>-3.1858403773200502E-5</c:v>
                </c:pt>
                <c:pt idx="3549">
                  <c:v>-3.18743076186565E-5</c:v>
                </c:pt>
                <c:pt idx="3550">
                  <c:v>-3.1890174639982598E-5</c:v>
                </c:pt>
                <c:pt idx="3551">
                  <c:v>-3.1906004943886001E-5</c:v>
                </c:pt>
                <c:pt idx="3552">
                  <c:v>-3.1921798629354903E-5</c:v>
                </c:pt>
                <c:pt idx="3553">
                  <c:v>-3.1937555789666998E-5</c:v>
                </c:pt>
                <c:pt idx="3554">
                  <c:v>-3.1953276523258898E-5</c:v>
                </c:pt>
                <c:pt idx="3555">
                  <c:v>-3.1968960942392502E-5</c:v>
                </c:pt>
                <c:pt idx="3556">
                  <c:v>-3.1984609127743902E-5</c:v>
                </c:pt>
                <c:pt idx="3557">
                  <c:v>-3.2000221197624499E-5</c:v>
                </c:pt>
                <c:pt idx="3558">
                  <c:v>-3.2015797226832697E-5</c:v>
                </c:pt>
                <c:pt idx="3559">
                  <c:v>-3.2031337319152298E-5</c:v>
                </c:pt>
                <c:pt idx="3560">
                  <c:v>-3.2046841578106998E-5</c:v>
                </c:pt>
                <c:pt idx="3561">
                  <c:v>-3.2062310094789499E-5</c:v>
                </c:pt>
                <c:pt idx="3562">
                  <c:v>-3.20777429639572E-5</c:v>
                </c:pt>
                <c:pt idx="3563">
                  <c:v>-3.2093140269473397E-5</c:v>
                </c:pt>
                <c:pt idx="3564">
                  <c:v>-3.21085021274729E-5</c:v>
                </c:pt>
                <c:pt idx="3565">
                  <c:v>-3.2123828617532903E-5</c:v>
                </c:pt>
                <c:pt idx="3566">
                  <c:v>-3.2139119835589299E-5</c:v>
                </c:pt>
                <c:pt idx="3567">
                  <c:v>-3.2154375874440003E-5</c:v>
                </c:pt>
                <c:pt idx="3568">
                  <c:v>-3.2169596830586298E-5</c:v>
                </c:pt>
                <c:pt idx="3569">
                  <c:v>-3.21847827996669E-5</c:v>
                </c:pt>
                <c:pt idx="3570">
                  <c:v>-3.2199933852394402E-5</c:v>
                </c:pt>
                <c:pt idx="3571">
                  <c:v>-3.22150501036872E-5</c:v>
                </c:pt>
                <c:pt idx="3572">
                  <c:v>-3.2230131639631902E-5</c:v>
                </c:pt>
                <c:pt idx="3573">
                  <c:v>-3.2245178550758699E-5</c:v>
                </c:pt>
                <c:pt idx="3574">
                  <c:v>-3.2260190901198399E-5</c:v>
                </c:pt>
                <c:pt idx="3575">
                  <c:v>-3.22751688240549E-5</c:v>
                </c:pt>
                <c:pt idx="3576">
                  <c:v>-3.2290112385435001E-5</c:v>
                </c:pt>
                <c:pt idx="3577">
                  <c:v>-3.23050216690421E-5</c:v>
                </c:pt>
                <c:pt idx="3578">
                  <c:v>-3.2319896782453798E-5</c:v>
                </c:pt>
                <c:pt idx="3579">
                  <c:v>-3.2334737791601202E-5</c:v>
                </c:pt>
                <c:pt idx="3580">
                  <c:v>-3.2349544807644302E-5</c:v>
                </c:pt>
                <c:pt idx="3581">
                  <c:v>-3.2364317895944198E-5</c:v>
                </c:pt>
                <c:pt idx="3582">
                  <c:v>-3.2379057158214498E-5</c:v>
                </c:pt>
                <c:pt idx="3583">
                  <c:v>-3.2393762692701001E-5</c:v>
                </c:pt>
                <c:pt idx="3584">
                  <c:v>-3.2408434559269901E-5</c:v>
                </c:pt>
                <c:pt idx="3585">
                  <c:v>-3.2423072868276501E-5</c:v>
                </c:pt>
                <c:pt idx="3586">
                  <c:v>-3.2437677685694401E-5</c:v>
                </c:pt>
                <c:pt idx="3587">
                  <c:v>-3.2452249099335099E-5</c:v>
                </c:pt>
                <c:pt idx="3588">
                  <c:v>-3.246678721332E-5</c:v>
                </c:pt>
                <c:pt idx="3589">
                  <c:v>-3.24812920952458E-5</c:v>
                </c:pt>
                <c:pt idx="3590">
                  <c:v>-3.2495763834670502E-5</c:v>
                </c:pt>
                <c:pt idx="3591">
                  <c:v>-3.2510202520233397E-5</c:v>
                </c:pt>
                <c:pt idx="3592">
                  <c:v>-3.25246082266065E-5</c:v>
                </c:pt>
                <c:pt idx="3593">
                  <c:v>-3.25389810546459E-5</c:v>
                </c:pt>
                <c:pt idx="3594">
                  <c:v>-3.2553321065730898E-5</c:v>
                </c:pt>
                <c:pt idx="3595">
                  <c:v>-3.2567628362029999E-5</c:v>
                </c:pt>
                <c:pt idx="3596">
                  <c:v>-3.25819030019186E-5</c:v>
                </c:pt>
                <c:pt idx="3597">
                  <c:v>-3.25961451060325E-5</c:v>
                </c:pt>
                <c:pt idx="3598">
                  <c:v>-3.26103547306191E-5</c:v>
                </c:pt>
                <c:pt idx="3599">
                  <c:v>-3.2624531947679798E-5</c:v>
                </c:pt>
                <c:pt idx="3600">
                  <c:v>-3.2638676869266502E-5</c:v>
                </c:pt>
                <c:pt idx="3601">
                  <c:v>-3.2652789551127601E-5</c:v>
                </c:pt>
                <c:pt idx="3602">
                  <c:v>-3.26668700846083E-5</c:v>
                </c:pt>
                <c:pt idx="3603">
                  <c:v>-3.2680918558695698E-5</c:v>
                </c:pt>
                <c:pt idx="3604">
                  <c:v>-3.2694935048848099E-5</c:v>
                </c:pt>
                <c:pt idx="3605">
                  <c:v>-3.2708919625751099E-5</c:v>
                </c:pt>
                <c:pt idx="3606">
                  <c:v>-3.2722872370245401E-5</c:v>
                </c:pt>
                <c:pt idx="3607">
                  <c:v>-3.2736793378202998E-5</c:v>
                </c:pt>
                <c:pt idx="3608">
                  <c:v>-3.2750682716625498E-5</c:v>
                </c:pt>
                <c:pt idx="3609">
                  <c:v>-3.2764540470361099E-5</c:v>
                </c:pt>
                <c:pt idx="3610">
                  <c:v>-3.2778366704588099E-5</c:v>
                </c:pt>
                <c:pt idx="3611">
                  <c:v>-3.2792161511540701E-5</c:v>
                </c:pt>
                <c:pt idx="3612">
                  <c:v>-3.2805924973863598E-5</c:v>
                </c:pt>
                <c:pt idx="3613">
                  <c:v>-3.2819657155092298E-5</c:v>
                </c:pt>
                <c:pt idx="3614">
                  <c:v>-3.2833358142470001E-5</c:v>
                </c:pt>
                <c:pt idx="3615">
                  <c:v>-3.2847028012963903E-5</c:v>
                </c:pt>
                <c:pt idx="3616">
                  <c:v>-3.2860666844565597E-5</c:v>
                </c:pt>
                <c:pt idx="3617">
                  <c:v>-3.2874274716552401E-5</c:v>
                </c:pt>
                <c:pt idx="3618">
                  <c:v>-3.2887851701478399E-5</c:v>
                </c:pt>
                <c:pt idx="3619">
                  <c:v>-3.2901397864890599E-5</c:v>
                </c:pt>
                <c:pt idx="3620">
                  <c:v>-3.2914913307747102E-5</c:v>
                </c:pt>
                <c:pt idx="3621">
                  <c:v>-3.2928398086853297E-5</c:v>
                </c:pt>
                <c:pt idx="3622">
                  <c:v>-3.2941852300301599E-5</c:v>
                </c:pt>
                <c:pt idx="3623">
                  <c:v>-3.2955275998161099E-5</c:v>
                </c:pt>
                <c:pt idx="3624">
                  <c:v>-3.2968669266956897E-5</c:v>
                </c:pt>
                <c:pt idx="3625">
                  <c:v>-3.2982032177350997E-5</c:v>
                </c:pt>
                <c:pt idx="3626">
                  <c:v>-3.2995364818614701E-5</c:v>
                </c:pt>
                <c:pt idx="3627">
                  <c:v>-3.30086672505719E-5</c:v>
                </c:pt>
                <c:pt idx="3628">
                  <c:v>-3.3021939560628702E-5</c:v>
                </c:pt>
                <c:pt idx="3629">
                  <c:v>-3.3035181811812301E-5</c:v>
                </c:pt>
                <c:pt idx="3630">
                  <c:v>-3.3048394074421098E-5</c:v>
                </c:pt>
                <c:pt idx="3631">
                  <c:v>-3.30615764436354E-5</c:v>
                </c:pt>
                <c:pt idx="3632">
                  <c:v>-3.3074728976766702E-5</c:v>
                </c:pt>
                <c:pt idx="3633">
                  <c:v>-3.3087851744216901E-5</c:v>
                </c:pt>
                <c:pt idx="3634">
                  <c:v>-3.3100944841620102E-5</c:v>
                </c:pt>
                <c:pt idx="3635">
                  <c:v>-3.3114008305364197E-5</c:v>
                </c:pt>
                <c:pt idx="3636">
                  <c:v>-3.3127042244207403E-5</c:v>
                </c:pt>
                <c:pt idx="3637">
                  <c:v>-3.3140046703250098E-5</c:v>
                </c:pt>
                <c:pt idx="3638">
                  <c:v>-3.3153021782466299E-5</c:v>
                </c:pt>
                <c:pt idx="3639">
                  <c:v>-3.3165967531159701E-5</c:v>
                </c:pt>
                <c:pt idx="3640">
                  <c:v>-3.3178884030611003E-5</c:v>
                </c:pt>
                <c:pt idx="3641">
                  <c:v>-3.3191771353109398E-5</c:v>
                </c:pt>
                <c:pt idx="3642">
                  <c:v>-3.3204629568048202E-5</c:v>
                </c:pt>
                <c:pt idx="3643">
                  <c:v>-3.3217458749001898E-5</c:v>
                </c:pt>
                <c:pt idx="3644">
                  <c:v>-3.32302589601846E-5</c:v>
                </c:pt>
                <c:pt idx="3645">
                  <c:v>-3.32430302851571E-5</c:v>
                </c:pt>
                <c:pt idx="3646">
                  <c:v>-3.3255772789961701E-5</c:v>
                </c:pt>
                <c:pt idx="3647">
                  <c:v>-3.3268486533494198E-5</c:v>
                </c:pt>
                <c:pt idx="3648">
                  <c:v>-3.3281171602665402E-5</c:v>
                </c:pt>
                <c:pt idx="3649">
                  <c:v>-3.3293828054139899E-5</c:v>
                </c:pt>
                <c:pt idx="3650">
                  <c:v>-3.3306455978507301E-5</c:v>
                </c:pt>
                <c:pt idx="3651">
                  <c:v>-3.3319055418954999E-5</c:v>
                </c:pt>
                <c:pt idx="3652">
                  <c:v>-3.3331626467171599E-5</c:v>
                </c:pt>
                <c:pt idx="3653">
                  <c:v>-3.3344169189281201E-5</c:v>
                </c:pt>
                <c:pt idx="3654">
                  <c:v>-3.3356683630781003E-5</c:v>
                </c:pt>
                <c:pt idx="3655">
                  <c:v>-3.3369169892592397E-5</c:v>
                </c:pt>
                <c:pt idx="3656">
                  <c:v>-3.3381628030911501E-5</c:v>
                </c:pt>
                <c:pt idx="3657">
                  <c:v>-3.33940581131109E-5</c:v>
                </c:pt>
                <c:pt idx="3658">
                  <c:v>-3.34064601936819E-5</c:v>
                </c:pt>
                <c:pt idx="3659">
                  <c:v>-3.3418834372294202E-5</c:v>
                </c:pt>
                <c:pt idx="3660">
                  <c:v>-3.3431180696763202E-5</c:v>
                </c:pt>
                <c:pt idx="3661">
                  <c:v>-3.3443499228548202E-5</c:v>
                </c:pt>
                <c:pt idx="3662">
                  <c:v>-3.3455790051528103E-5</c:v>
                </c:pt>
                <c:pt idx="3663">
                  <c:v>-3.3468053226089801E-5</c:v>
                </c:pt>
                <c:pt idx="3664">
                  <c:v>-3.3480288833034602E-5</c:v>
                </c:pt>
                <c:pt idx="3665">
                  <c:v>-3.3492496922918697E-5</c:v>
                </c:pt>
                <c:pt idx="3666">
                  <c:v>-3.3504677557212901E-5</c:v>
                </c:pt>
                <c:pt idx="3667">
                  <c:v>-3.3516830816747202E-5</c:v>
                </c:pt>
                <c:pt idx="3668">
                  <c:v>-3.3528956770165598E-5</c:v>
                </c:pt>
                <c:pt idx="3669">
                  <c:v>-3.3541055477598199E-5</c:v>
                </c:pt>
                <c:pt idx="3670">
                  <c:v>-3.3553127004121001E-5</c:v>
                </c:pt>
                <c:pt idx="3671">
                  <c:v>-3.35651714192468E-5</c:v>
                </c:pt>
                <c:pt idx="3672">
                  <c:v>-3.3577188779520398E-5</c:v>
                </c:pt>
                <c:pt idx="3673">
                  <c:v>-3.3589179169749498E-5</c:v>
                </c:pt>
                <c:pt idx="3674">
                  <c:v>-3.3601142639717697E-5</c:v>
                </c:pt>
                <c:pt idx="3675">
                  <c:v>-3.3613079264240298E-5</c:v>
                </c:pt>
                <c:pt idx="3676">
                  <c:v>-3.362498910945E-5</c:v>
                </c:pt>
                <c:pt idx="3677">
                  <c:v>-3.3636872222810397E-5</c:v>
                </c:pt>
                <c:pt idx="3678">
                  <c:v>-3.3648728687237402E-5</c:v>
                </c:pt>
                <c:pt idx="3679">
                  <c:v>-3.36605585723021E-5</c:v>
                </c:pt>
                <c:pt idx="3680">
                  <c:v>-3.3672361915888702E-5</c:v>
                </c:pt>
                <c:pt idx="3681">
                  <c:v>-3.36841388169229E-5</c:v>
                </c:pt>
                <c:pt idx="3682">
                  <c:v>-3.3695889312067999E-5</c:v>
                </c:pt>
                <c:pt idx="3683">
                  <c:v>-3.3707613482932397E-5</c:v>
                </c:pt>
                <c:pt idx="3684">
                  <c:v>-3.3719311373871403E-5</c:v>
                </c:pt>
                <c:pt idx="3685">
                  <c:v>-3.3730983070655897E-5</c:v>
                </c:pt>
                <c:pt idx="3686">
                  <c:v>-3.3742628631564002E-5</c:v>
                </c:pt>
                <c:pt idx="3687">
                  <c:v>-3.3754248109388797E-5</c:v>
                </c:pt>
                <c:pt idx="3688">
                  <c:v>-3.3765841581524202E-5</c:v>
                </c:pt>
                <c:pt idx="3689">
                  <c:v>-3.3777409095080198E-5</c:v>
                </c:pt>
                <c:pt idx="3690">
                  <c:v>-3.3788950728528302E-5</c:v>
                </c:pt>
                <c:pt idx="3691">
                  <c:v>-3.3800466533374502E-5</c:v>
                </c:pt>
                <c:pt idx="3692">
                  <c:v>-3.3811956583203699E-5</c:v>
                </c:pt>
                <c:pt idx="3693">
                  <c:v>-3.3823420937629098E-5</c:v>
                </c:pt>
                <c:pt idx="3694">
                  <c:v>-3.3834859648730999E-5</c:v>
                </c:pt>
                <c:pt idx="3695">
                  <c:v>-3.3846272780166199E-5</c:v>
                </c:pt>
                <c:pt idx="3696">
                  <c:v>-3.3857660404809897E-5</c:v>
                </c:pt>
                <c:pt idx="3697">
                  <c:v>-3.38690225869458E-5</c:v>
                </c:pt>
                <c:pt idx="3698">
                  <c:v>-3.38803593796779E-5</c:v>
                </c:pt>
                <c:pt idx="3699">
                  <c:v>-3.3891670833468999E-5</c:v>
                </c:pt>
                <c:pt idx="3700">
                  <c:v>-3.3902957043143101E-5</c:v>
                </c:pt>
                <c:pt idx="3701">
                  <c:v>-3.3914218029181902E-5</c:v>
                </c:pt>
                <c:pt idx="3702">
                  <c:v>-3.3925453891245299E-5</c:v>
                </c:pt>
                <c:pt idx="3703">
                  <c:v>-3.3936664661752403E-5</c:v>
                </c:pt>
                <c:pt idx="3704">
                  <c:v>-3.39478504141619E-5</c:v>
                </c:pt>
                <c:pt idx="3705">
                  <c:v>-3.3959011203198299E-5</c:v>
                </c:pt>
                <c:pt idx="3706">
                  <c:v>-3.3970147091027599E-5</c:v>
                </c:pt>
                <c:pt idx="3707">
                  <c:v>-3.3981258158379201E-5</c:v>
                </c:pt>
                <c:pt idx="3708">
                  <c:v>-3.3992344429078299E-5</c:v>
                </c:pt>
                <c:pt idx="3709">
                  <c:v>-3.4003405982456901E-5</c:v>
                </c:pt>
                <c:pt idx="3710">
                  <c:v>-3.4014442880105903E-5</c:v>
                </c:pt>
                <c:pt idx="3711">
                  <c:v>-3.4025455178833597E-5</c:v>
                </c:pt>
                <c:pt idx="3712">
                  <c:v>-3.4036442944139203E-5</c:v>
                </c:pt>
                <c:pt idx="3713">
                  <c:v>-3.4047406230281003E-5</c:v>
                </c:pt>
                <c:pt idx="3714">
                  <c:v>-3.4058345090784898E-5</c:v>
                </c:pt>
                <c:pt idx="3715">
                  <c:v>-3.4069259595175599E-5</c:v>
                </c:pt>
                <c:pt idx="3716">
                  <c:v>-3.4080149790305897E-5</c:v>
                </c:pt>
                <c:pt idx="3717">
                  <c:v>-3.4091015768846199E-5</c:v>
                </c:pt>
                <c:pt idx="3718">
                  <c:v>-3.4101857535534299E-5</c:v>
                </c:pt>
                <c:pt idx="3719">
                  <c:v>-3.4112675175086197E-5</c:v>
                </c:pt>
                <c:pt idx="3720">
                  <c:v>-3.4123468761928401E-5</c:v>
                </c:pt>
                <c:pt idx="3721">
                  <c:v>-3.4134238339053499E-5</c:v>
                </c:pt>
                <c:pt idx="3722">
                  <c:v>-3.41449839581392E-5</c:v>
                </c:pt>
                <c:pt idx="3723">
                  <c:v>-3.4155705692199501E-5</c:v>
                </c:pt>
                <c:pt idx="3724">
                  <c:v>-3.41664035926104E-5</c:v>
                </c:pt>
                <c:pt idx="3725">
                  <c:v>-3.4177077710105801E-5</c:v>
                </c:pt>
                <c:pt idx="3726">
                  <c:v>-3.4187728120898403E-5</c:v>
                </c:pt>
                <c:pt idx="3727">
                  <c:v>-3.4198354860269099E-5</c:v>
                </c:pt>
                <c:pt idx="3728">
                  <c:v>-3.4208957991737901E-5</c:v>
                </c:pt>
                <c:pt idx="3729">
                  <c:v>-3.4219537595236298E-5</c:v>
                </c:pt>
                <c:pt idx="3730">
                  <c:v>-3.4230093691296403E-5</c:v>
                </c:pt>
                <c:pt idx="3731">
                  <c:v>-3.4240626364535601E-5</c:v>
                </c:pt>
                <c:pt idx="3732">
                  <c:v>-3.4251135660215701E-5</c:v>
                </c:pt>
                <c:pt idx="3733">
                  <c:v>-3.4261621635702301E-5</c:v>
                </c:pt>
                <c:pt idx="3734">
                  <c:v>-3.4272084345146298E-5</c:v>
                </c:pt>
                <c:pt idx="3735">
                  <c:v>-3.42825238567043E-5</c:v>
                </c:pt>
                <c:pt idx="3736">
                  <c:v>-3.4292940223814702E-5</c:v>
                </c:pt>
                <c:pt idx="3737">
                  <c:v>-3.4303333482882097E-5</c:v>
                </c:pt>
                <c:pt idx="3738">
                  <c:v>-3.43137037096627E-5</c:v>
                </c:pt>
                <c:pt idx="3739">
                  <c:v>-3.4324050956820298E-5</c:v>
                </c:pt>
                <c:pt idx="3740">
                  <c:v>-3.4334375274381998E-5</c:v>
                </c:pt>
                <c:pt idx="3741">
                  <c:v>-3.4344676729320302E-5</c:v>
                </c:pt>
                <c:pt idx="3742">
                  <c:v>-3.4354955357978E-5</c:v>
                </c:pt>
                <c:pt idx="3743">
                  <c:v>-3.4365211234431897E-5</c:v>
                </c:pt>
                <c:pt idx="3744">
                  <c:v>-3.4375444395459297E-5</c:v>
                </c:pt>
                <c:pt idx="3745">
                  <c:v>-3.4385654905493799E-5</c:v>
                </c:pt>
                <c:pt idx="3746">
                  <c:v>-3.4395842850448098E-5</c:v>
                </c:pt>
                <c:pt idx="3747">
                  <c:v>-3.4406008236151597E-5</c:v>
                </c:pt>
                <c:pt idx="3748">
                  <c:v>-3.44161511362535E-5</c:v>
                </c:pt>
                <c:pt idx="3749">
                  <c:v>-3.4426271597514097E-5</c:v>
                </c:pt>
                <c:pt idx="3750">
                  <c:v>-3.4436369696015799E-5</c:v>
                </c:pt>
                <c:pt idx="3751">
                  <c:v>-3.4446445470579697E-5</c:v>
                </c:pt>
                <c:pt idx="3752">
                  <c:v>-3.4456498977448597E-5</c:v>
                </c:pt>
                <c:pt idx="3753">
                  <c:v>-3.4466530264826499E-5</c:v>
                </c:pt>
                <c:pt idx="3754">
                  <c:v>-3.4476539405738602E-5</c:v>
                </c:pt>
                <c:pt idx="3755">
                  <c:v>-3.4486526423040699E-5</c:v>
                </c:pt>
                <c:pt idx="3756">
                  <c:v>-3.4496491385176198E-5</c:v>
                </c:pt>
                <c:pt idx="3757">
                  <c:v>-3.4506434368536499E-5</c:v>
                </c:pt>
                <c:pt idx="3758">
                  <c:v>-3.4516355394435797E-5</c:v>
                </c:pt>
                <c:pt idx="3759">
                  <c:v>-3.4526254525701203E-5</c:v>
                </c:pt>
                <c:pt idx="3760">
                  <c:v>-3.4536131815780502E-5</c:v>
                </c:pt>
                <c:pt idx="3761">
                  <c:v>-3.4545987333824997E-5</c:v>
                </c:pt>
                <c:pt idx="3762">
                  <c:v>-3.4555821099964602E-5</c:v>
                </c:pt>
                <c:pt idx="3763">
                  <c:v>-3.4565633193614598E-5</c:v>
                </c:pt>
                <c:pt idx="3764">
                  <c:v>-3.4575423660770698E-5</c:v>
                </c:pt>
                <c:pt idx="3765">
                  <c:v>-3.4585192552598501E-5</c:v>
                </c:pt>
                <c:pt idx="3766">
                  <c:v>-3.4594939919661702E-5</c:v>
                </c:pt>
                <c:pt idx="3767">
                  <c:v>-3.4604665806926298E-5</c:v>
                </c:pt>
                <c:pt idx="3768">
                  <c:v>-3.4614370280355298E-5</c:v>
                </c:pt>
                <c:pt idx="3769">
                  <c:v>-3.4624053386146197E-5</c:v>
                </c:pt>
                <c:pt idx="3770">
                  <c:v>-3.4633715182628599E-5</c:v>
                </c:pt>
                <c:pt idx="3771">
                  <c:v>-3.4643355709070997E-5</c:v>
                </c:pt>
                <c:pt idx="3772">
                  <c:v>-3.4652975018310298E-5</c:v>
                </c:pt>
                <c:pt idx="3773">
                  <c:v>-3.4662573169370399E-5</c:v>
                </c:pt>
                <c:pt idx="3774">
                  <c:v>-3.4672150223248103E-5</c:v>
                </c:pt>
                <c:pt idx="3775">
                  <c:v>-3.46817062040496E-5</c:v>
                </c:pt>
                <c:pt idx="3776">
                  <c:v>-3.4691241186511901E-5</c:v>
                </c:pt>
                <c:pt idx="3777">
                  <c:v>-3.4700755196776699E-5</c:v>
                </c:pt>
                <c:pt idx="3778">
                  <c:v>-3.4710248317415199E-5</c:v>
                </c:pt>
                <c:pt idx="3779">
                  <c:v>-3.47197205818196E-5</c:v>
                </c:pt>
                <c:pt idx="3780">
                  <c:v>-3.4729172033970998E-5</c:v>
                </c:pt>
                <c:pt idx="3781">
                  <c:v>-3.4738602729581399E-5</c:v>
                </c:pt>
                <c:pt idx="3782">
                  <c:v>-3.4748012725915299E-5</c:v>
                </c:pt>
                <c:pt idx="3783">
                  <c:v>-3.47574020766152E-5</c:v>
                </c:pt>
                <c:pt idx="3784">
                  <c:v>-3.4766770820757299E-5</c:v>
                </c:pt>
                <c:pt idx="3785">
                  <c:v>-3.4776119009656202E-5</c:v>
                </c:pt>
                <c:pt idx="3786">
                  <c:v>-3.47854466860072E-5</c:v>
                </c:pt>
                <c:pt idx="3787">
                  <c:v>-3.4794753918673401E-5</c:v>
                </c:pt>
                <c:pt idx="3788">
                  <c:v>-3.4804040737522501E-5</c:v>
                </c:pt>
                <c:pt idx="3789">
                  <c:v>-3.4813307206769897E-5</c:v>
                </c:pt>
                <c:pt idx="3790">
                  <c:v>-3.4822553392477201E-5</c:v>
                </c:pt>
                <c:pt idx="3791">
                  <c:v>-3.4831779285937503E-5</c:v>
                </c:pt>
                <c:pt idx="3792">
                  <c:v>-3.48409849838614E-5</c:v>
                </c:pt>
                <c:pt idx="3793">
                  <c:v>-3.4850170524562698E-5</c:v>
                </c:pt>
                <c:pt idx="3794">
                  <c:v>-3.4859335961483201E-5</c:v>
                </c:pt>
                <c:pt idx="3795">
                  <c:v>-3.4868481345259697E-5</c:v>
                </c:pt>
                <c:pt idx="3796">
                  <c:v>-3.4877606704618698E-5</c:v>
                </c:pt>
                <c:pt idx="3797">
                  <c:v>-3.4886712107518898E-5</c:v>
                </c:pt>
                <c:pt idx="3798">
                  <c:v>-3.4895797581652697E-5</c:v>
                </c:pt>
                <c:pt idx="3799">
                  <c:v>-3.4904863202605901E-5</c:v>
                </c:pt>
                <c:pt idx="3800">
                  <c:v>-3.4913908996457501E-5</c:v>
                </c:pt>
                <c:pt idx="3801">
                  <c:v>-3.4922935033964002E-5</c:v>
                </c:pt>
                <c:pt idx="3802">
                  <c:v>-3.4931941339863102E-5</c:v>
                </c:pt>
                <c:pt idx="3803">
                  <c:v>-3.4940927971083203E-5</c:v>
                </c:pt>
                <c:pt idx="3804">
                  <c:v>-3.4949894971173201E-5</c:v>
                </c:pt>
                <c:pt idx="3805">
                  <c:v>-3.49588424079473E-5</c:v>
                </c:pt>
                <c:pt idx="3806">
                  <c:v>-3.4967770294757503E-5</c:v>
                </c:pt>
                <c:pt idx="3807">
                  <c:v>-3.4976678699439997E-5</c:v>
                </c:pt>
                <c:pt idx="3808">
                  <c:v>-3.4985567672763903E-5</c:v>
                </c:pt>
                <c:pt idx="3809">
                  <c:v>-3.4994437261443E-5</c:v>
                </c:pt>
                <c:pt idx="3810">
                  <c:v>-3.5003287500529199E-5</c:v>
                </c:pt>
                <c:pt idx="3811">
                  <c:v>-3.5012118440452998E-5</c:v>
                </c:pt>
                <c:pt idx="3812">
                  <c:v>-3.5020930128570397E-5</c:v>
                </c:pt>
                <c:pt idx="3813">
                  <c:v>-3.5029722615827499E-5</c:v>
                </c:pt>
                <c:pt idx="3814">
                  <c:v>-3.5038495953036701E-5</c:v>
                </c:pt>
                <c:pt idx="3815">
                  <c:v>-3.5047250183303197E-5</c:v>
                </c:pt>
                <c:pt idx="3816">
                  <c:v>-3.5055985337742702E-5</c:v>
                </c:pt>
                <c:pt idx="3817">
                  <c:v>-3.5064701482504301E-5</c:v>
                </c:pt>
                <c:pt idx="3818">
                  <c:v>-3.5073398658632101E-5</c:v>
                </c:pt>
                <c:pt idx="3819">
                  <c:v>-3.5082076903378997E-5</c:v>
                </c:pt>
                <c:pt idx="3820">
                  <c:v>-3.5090736264393899E-5</c:v>
                </c:pt>
                <c:pt idx="3821">
                  <c:v>-3.5099376817755097E-5</c:v>
                </c:pt>
                <c:pt idx="3822">
                  <c:v>-3.5107998558065399E-5</c:v>
                </c:pt>
                <c:pt idx="3823">
                  <c:v>-3.5116601559876701E-5</c:v>
                </c:pt>
                <c:pt idx="3824">
                  <c:v>-3.5125185874371701E-5</c:v>
                </c:pt>
                <c:pt idx="3825">
                  <c:v>-3.5133751524565002E-5</c:v>
                </c:pt>
                <c:pt idx="3826">
                  <c:v>-3.51422985781619E-5</c:v>
                </c:pt>
                <c:pt idx="3827">
                  <c:v>-3.5150827079210601E-5</c:v>
                </c:pt>
                <c:pt idx="3828">
                  <c:v>-3.5159337047551097E-5</c:v>
                </c:pt>
                <c:pt idx="3829">
                  <c:v>-3.51678285495349E-5</c:v>
                </c:pt>
                <c:pt idx="3830">
                  <c:v>-3.5176301622981301E-5</c:v>
                </c:pt>
                <c:pt idx="3831">
                  <c:v>-3.5184756319324498E-5</c:v>
                </c:pt>
                <c:pt idx="3832">
                  <c:v>-3.5193192686019003E-5</c:v>
                </c:pt>
                <c:pt idx="3833">
                  <c:v>-3.5201610744940303E-5</c:v>
                </c:pt>
                <c:pt idx="3834">
                  <c:v>-3.5210010554341801E-5</c:v>
                </c:pt>
                <c:pt idx="3835">
                  <c:v>-3.52183921652202E-5</c:v>
                </c:pt>
                <c:pt idx="3836">
                  <c:v>-3.5226755623624101E-5</c:v>
                </c:pt>
                <c:pt idx="3837">
                  <c:v>-3.5235100953115398E-5</c:v>
                </c:pt>
                <c:pt idx="3838">
                  <c:v>-3.5243428224255299E-5</c:v>
                </c:pt>
                <c:pt idx="3839">
                  <c:v>-3.5251737465071498E-5</c:v>
                </c:pt>
                <c:pt idx="3840">
                  <c:v>-3.5260028716525202E-5</c:v>
                </c:pt>
                <c:pt idx="3841">
                  <c:v>-3.5268302011255301E-5</c:v>
                </c:pt>
                <c:pt idx="3842">
                  <c:v>-3.5276557424649298E-5</c:v>
                </c:pt>
                <c:pt idx="3843">
                  <c:v>-3.5284794983287997E-5</c:v>
                </c:pt>
                <c:pt idx="3844">
                  <c:v>-3.5293014726306297E-5</c:v>
                </c:pt>
                <c:pt idx="3845">
                  <c:v>-3.5301216712095697E-5</c:v>
                </c:pt>
                <c:pt idx="3846">
                  <c:v>-3.5309400960551298E-5</c:v>
                </c:pt>
                <c:pt idx="3847">
                  <c:v>-3.5317567539256301E-5</c:v>
                </c:pt>
                <c:pt idx="3848">
                  <c:v>-3.5325716480466202E-5</c:v>
                </c:pt>
                <c:pt idx="3849">
                  <c:v>-3.5333847804418299E-5</c:v>
                </c:pt>
                <c:pt idx="3850">
                  <c:v>-3.5341961596768797E-5</c:v>
                </c:pt>
                <c:pt idx="3851">
                  <c:v>-3.5350057870559797E-5</c:v>
                </c:pt>
                <c:pt idx="3852">
                  <c:v>-3.5358136667769701E-5</c:v>
                </c:pt>
                <c:pt idx="3853">
                  <c:v>-3.53661980514235E-5</c:v>
                </c:pt>
                <c:pt idx="3854">
                  <c:v>-3.5374242041394899E-5</c:v>
                </c:pt>
                <c:pt idx="3855">
                  <c:v>-3.5382268689503597E-5</c:v>
                </c:pt>
                <c:pt idx="3856">
                  <c:v>-3.5390278048510301E-5</c:v>
                </c:pt>
                <c:pt idx="3857">
                  <c:v>-3.5398270130678299E-5</c:v>
                </c:pt>
                <c:pt idx="3858">
                  <c:v>-3.5406245012256102E-5</c:v>
                </c:pt>
                <c:pt idx="3859">
                  <c:v>-3.5414202719444397E-5</c:v>
                </c:pt>
                <c:pt idx="3860">
                  <c:v>-3.54221432822753E-5</c:v>
                </c:pt>
                <c:pt idx="3861">
                  <c:v>-3.5430066756107401E-5</c:v>
                </c:pt>
                <c:pt idx="3862">
                  <c:v>-3.5437973194688701E-5</c:v>
                </c:pt>
                <c:pt idx="3863">
                  <c:v>-3.5445862609382297E-5</c:v>
                </c:pt>
                <c:pt idx="3864">
                  <c:v>-3.5453735060147198E-5</c:v>
                </c:pt>
                <c:pt idx="3865">
                  <c:v>-3.5461590577754301E-5</c:v>
                </c:pt>
                <c:pt idx="3866">
                  <c:v>-3.5469429223715803E-5</c:v>
                </c:pt>
                <c:pt idx="3867">
                  <c:v>-3.5477251006399001E-5</c:v>
                </c:pt>
                <c:pt idx="3868">
                  <c:v>-3.5485055996361997E-5</c:v>
                </c:pt>
                <c:pt idx="3869">
                  <c:v>-3.54928442237425E-5</c:v>
                </c:pt>
                <c:pt idx="3870">
                  <c:v>-3.5500615738584898E-5</c:v>
                </c:pt>
                <c:pt idx="3871">
                  <c:v>-3.5508370553544398E-5</c:v>
                </c:pt>
                <c:pt idx="3872">
                  <c:v>-3.5516108733271698E-5</c:v>
                </c:pt>
                <c:pt idx="3873">
                  <c:v>-3.5523830314000198E-5</c:v>
                </c:pt>
                <c:pt idx="3874">
                  <c:v>-3.5531535326016198E-5</c:v>
                </c:pt>
                <c:pt idx="3875">
                  <c:v>-3.5539223818092498E-5</c:v>
                </c:pt>
                <c:pt idx="3876">
                  <c:v>-3.5546895843757298E-5</c:v>
                </c:pt>
                <c:pt idx="3877">
                  <c:v>-3.5554551409085498E-5</c:v>
                </c:pt>
                <c:pt idx="3878">
                  <c:v>-3.5562190578161897E-5</c:v>
                </c:pt>
                <c:pt idx="3879">
                  <c:v>-3.55698133915817E-5</c:v>
                </c:pt>
                <c:pt idx="3880">
                  <c:v>-3.55774198616562E-5</c:v>
                </c:pt>
                <c:pt idx="3881">
                  <c:v>-3.5585010077155099E-5</c:v>
                </c:pt>
                <c:pt idx="3882">
                  <c:v>-3.5592584033215697E-5</c:v>
                </c:pt>
                <c:pt idx="3883">
                  <c:v>-3.5600141796969502E-5</c:v>
                </c:pt>
                <c:pt idx="3884">
                  <c:v>-3.5607683374151198E-5</c:v>
                </c:pt>
                <c:pt idx="3885">
                  <c:v>-3.56152088460276E-5</c:v>
                </c:pt>
                <c:pt idx="3886">
                  <c:v>-3.56227182233186E-5</c:v>
                </c:pt>
                <c:pt idx="3887">
                  <c:v>-3.5630211548552699E-5</c:v>
                </c:pt>
                <c:pt idx="3888">
                  <c:v>-3.56376888704212E-5</c:v>
                </c:pt>
                <c:pt idx="3889">
                  <c:v>-3.5645150208122397E-5</c:v>
                </c:pt>
                <c:pt idx="3890">
                  <c:v>-3.5652595638020897E-5</c:v>
                </c:pt>
                <c:pt idx="3891">
                  <c:v>-3.5660025155660101E-5</c:v>
                </c:pt>
                <c:pt idx="3892">
                  <c:v>-3.5667438820693801E-5</c:v>
                </c:pt>
                <c:pt idx="3893">
                  <c:v>-3.5674836661458001E-5</c:v>
                </c:pt>
                <c:pt idx="3894">
                  <c:v>-3.5682218746140601E-5</c:v>
                </c:pt>
                <c:pt idx="3895">
                  <c:v>-3.5689585083538398E-5</c:v>
                </c:pt>
                <c:pt idx="3896">
                  <c:v>-3.5696935704762897E-5</c:v>
                </c:pt>
                <c:pt idx="3897">
                  <c:v>-3.5704270670495297E-5</c:v>
                </c:pt>
                <c:pt idx="3898">
                  <c:v>-3.5711590022633701E-5</c:v>
                </c:pt>
                <c:pt idx="3899">
                  <c:v>-3.5718893763644602E-5</c:v>
                </c:pt>
                <c:pt idx="3900">
                  <c:v>-3.5726181960386601E-5</c:v>
                </c:pt>
                <c:pt idx="3901">
                  <c:v>-3.5733454648233197E-5</c:v>
                </c:pt>
                <c:pt idx="3902">
                  <c:v>-3.5740711854304202E-5</c:v>
                </c:pt>
                <c:pt idx="3903">
                  <c:v>-3.57479536249184E-5</c:v>
                </c:pt>
                <c:pt idx="3904">
                  <c:v>-3.5755179986700198E-5</c:v>
                </c:pt>
                <c:pt idx="3905">
                  <c:v>-3.5762390997835198E-5</c:v>
                </c:pt>
                <c:pt idx="3906">
                  <c:v>-3.5769586672815799E-5</c:v>
                </c:pt>
                <c:pt idx="3907">
                  <c:v>-3.5776767063145103E-5</c:v>
                </c:pt>
                <c:pt idx="3908">
                  <c:v>-3.57839322016649E-5</c:v>
                </c:pt>
                <c:pt idx="3909">
                  <c:v>-3.57910821236356E-5</c:v>
                </c:pt>
                <c:pt idx="3910">
                  <c:v>-3.5798216854606E-5</c:v>
                </c:pt>
                <c:pt idx="3911">
                  <c:v>-3.5805336460617397E-5</c:v>
                </c:pt>
                <c:pt idx="3912">
                  <c:v>-3.5812440936754301E-5</c:v>
                </c:pt>
                <c:pt idx="3913">
                  <c:v>-3.5819530358845197E-5</c:v>
                </c:pt>
                <c:pt idx="3914">
                  <c:v>-3.5826604739752502E-5</c:v>
                </c:pt>
                <c:pt idx="3915">
                  <c:v>-3.5833664125409798E-5</c:v>
                </c:pt>
                <c:pt idx="3916">
                  <c:v>-3.58407085597785E-5</c:v>
                </c:pt>
                <c:pt idx="3917">
                  <c:v>-3.5847738061039E-5</c:v>
                </c:pt>
                <c:pt idx="3918">
                  <c:v>-3.5854752665631202E-5</c:v>
                </c:pt>
                <c:pt idx="3919">
                  <c:v>-3.5861752428945302E-5</c:v>
                </c:pt>
                <c:pt idx="3920">
                  <c:v>-3.58687373658441E-5</c:v>
                </c:pt>
                <c:pt idx="3921">
                  <c:v>-3.5875707523093503E-5</c:v>
                </c:pt>
                <c:pt idx="3922">
                  <c:v>-3.5882662940565501E-5</c:v>
                </c:pt>
                <c:pt idx="3923">
                  <c:v>-3.5889603646029099E-5</c:v>
                </c:pt>
                <c:pt idx="3924">
                  <c:v>-3.5896529673784999E-5</c:v>
                </c:pt>
                <c:pt idx="3925">
                  <c:v>-3.5903441056303897E-5</c:v>
                </c:pt>
                <c:pt idx="3926">
                  <c:v>-3.5910337846789498E-5</c:v>
                </c:pt>
                <c:pt idx="3927">
                  <c:v>-3.5917220056889901E-5</c:v>
                </c:pt>
                <c:pt idx="3928">
                  <c:v>-3.5924087741246299E-5</c:v>
                </c:pt>
                <c:pt idx="3929">
                  <c:v>-3.5930940915294399E-5</c:v>
                </c:pt>
                <c:pt idx="3930">
                  <c:v>-3.5937779638372597E-5</c:v>
                </c:pt>
                <c:pt idx="3931">
                  <c:v>-3.5944603927674803E-5</c:v>
                </c:pt>
                <c:pt idx="3932">
                  <c:v>-3.5951413812080497E-5</c:v>
                </c:pt>
                <c:pt idx="3933">
                  <c:v>-3.5958209352636501E-5</c:v>
                </c:pt>
                <c:pt idx="3934">
                  <c:v>-3.5964990563155599E-5</c:v>
                </c:pt>
                <c:pt idx="3935">
                  <c:v>-3.5971757477088999E-5</c:v>
                </c:pt>
                <c:pt idx="3936">
                  <c:v>-3.5978510138237398E-5</c:v>
                </c:pt>
                <c:pt idx="3937">
                  <c:v>-3.5985248580901999E-5</c:v>
                </c:pt>
                <c:pt idx="3938">
                  <c:v>-3.5991972833076101E-5</c:v>
                </c:pt>
                <c:pt idx="3939">
                  <c:v>-3.59986829215111E-5</c:v>
                </c:pt>
                <c:pt idx="3940">
                  <c:v>-3.6005378916042598E-5</c:v>
                </c:pt>
                <c:pt idx="3941">
                  <c:v>-3.6012060804783998E-5</c:v>
                </c:pt>
                <c:pt idx="3942">
                  <c:v>-3.6018728635557502E-5</c:v>
                </c:pt>
                <c:pt idx="3943">
                  <c:v>-3.6025382462018803E-5</c:v>
                </c:pt>
                <c:pt idx="3944">
                  <c:v>-3.6032022307824597E-5</c:v>
                </c:pt>
                <c:pt idx="3945">
                  <c:v>-3.6038648181031001E-5</c:v>
                </c:pt>
                <c:pt idx="3946">
                  <c:v>-3.6045260161818803E-5</c:v>
                </c:pt>
                <c:pt idx="3947">
                  <c:v>-3.6051858242878503E-5</c:v>
                </c:pt>
                <c:pt idx="3948">
                  <c:v>-3.6058442485350402E-5</c:v>
                </c:pt>
                <c:pt idx="3949">
                  <c:v>-3.6065012911601897E-5</c:v>
                </c:pt>
                <c:pt idx="3950">
                  <c:v>-3.6071569524375903E-5</c:v>
                </c:pt>
                <c:pt idx="3951">
                  <c:v>-3.60781124245493E-5</c:v>
                </c:pt>
                <c:pt idx="3952">
                  <c:v>-3.6084641593865901E-5</c:v>
                </c:pt>
                <c:pt idx="3953">
                  <c:v>-3.60911570749E-5</c:v>
                </c:pt>
                <c:pt idx="3954">
                  <c:v>-3.6097658916366399E-5</c:v>
                </c:pt>
                <c:pt idx="3955">
                  <c:v>-3.6104147131150401E-5</c:v>
                </c:pt>
                <c:pt idx="3956">
                  <c:v>-3.6110621751997298E-5</c:v>
                </c:pt>
                <c:pt idx="3957">
                  <c:v>-3.6117082831681503E-5</c:v>
                </c:pt>
                <c:pt idx="3958">
                  <c:v>-3.6123530381081698E-5</c:v>
                </c:pt>
                <c:pt idx="3959">
                  <c:v>-3.6129964444228601E-5</c:v>
                </c:pt>
                <c:pt idx="3960">
                  <c:v>-3.6136385065575997E-5</c:v>
                </c:pt>
                <c:pt idx="3961">
                  <c:v>-3.6142792238862797E-5</c:v>
                </c:pt>
                <c:pt idx="3962">
                  <c:v>-3.6149186045060802E-5</c:v>
                </c:pt>
                <c:pt idx="3963">
                  <c:v>-3.6155566473223698E-5</c:v>
                </c:pt>
                <c:pt idx="3964">
                  <c:v>-3.6161933574381499E-5</c:v>
                </c:pt>
                <c:pt idx="3965">
                  <c:v>-3.6168287383955802E-5</c:v>
                </c:pt>
                <c:pt idx="3966">
                  <c:v>-3.6174627938067798E-5</c:v>
                </c:pt>
                <c:pt idx="3967">
                  <c:v>-3.6180955259999902E-5</c:v>
                </c:pt>
                <c:pt idx="3968">
                  <c:v>-3.6187269366557601E-5</c:v>
                </c:pt>
                <c:pt idx="3969">
                  <c:v>-3.6193570324496001E-5</c:v>
                </c:pt>
                <c:pt idx="3970">
                  <c:v>-3.6199858123708698E-5</c:v>
                </c:pt>
                <c:pt idx="3971">
                  <c:v>-3.6206132831460002E-5</c:v>
                </c:pt>
                <c:pt idx="3972">
                  <c:v>-3.6212394465356102E-5</c:v>
                </c:pt>
                <c:pt idx="3973">
                  <c:v>-3.6218643054113801E-5</c:v>
                </c:pt>
                <c:pt idx="3974">
                  <c:v>-3.6224878633464898E-5</c:v>
                </c:pt>
                <c:pt idx="3975">
                  <c:v>-3.6231101226322903E-5</c:v>
                </c:pt>
                <c:pt idx="3976">
                  <c:v>-3.6237310881457003E-5</c:v>
                </c:pt>
                <c:pt idx="3977">
                  <c:v>-3.6243507614036103E-5</c:v>
                </c:pt>
                <c:pt idx="3978">
                  <c:v>-3.6249691445269101E-5</c:v>
                </c:pt>
                <c:pt idx="3979">
                  <c:v>-3.6255862445386602E-5</c:v>
                </c:pt>
                <c:pt idx="3980">
                  <c:v>-3.6262020610396202E-5</c:v>
                </c:pt>
                <c:pt idx="3981">
                  <c:v>-3.6268165971746301E-5</c:v>
                </c:pt>
                <c:pt idx="3982">
                  <c:v>-3.62742985831856E-5</c:v>
                </c:pt>
                <c:pt idx="3983">
                  <c:v>-3.62804184584427E-5</c:v>
                </c:pt>
                <c:pt idx="3984">
                  <c:v>-3.6286525627881801E-5</c:v>
                </c:pt>
                <c:pt idx="3985">
                  <c:v>-3.62926201235858E-5</c:v>
                </c:pt>
                <c:pt idx="3986">
                  <c:v>-3.6298701974019403E-5</c:v>
                </c:pt>
                <c:pt idx="3987">
                  <c:v>-3.6304771213602403E-5</c:v>
                </c:pt>
                <c:pt idx="3988">
                  <c:v>-3.6310827876421797E-5</c:v>
                </c:pt>
                <c:pt idx="3989">
                  <c:v>-3.6316871983949601E-5</c:v>
                </c:pt>
                <c:pt idx="3990">
                  <c:v>-3.63229035729398E-5</c:v>
                </c:pt>
                <c:pt idx="3991">
                  <c:v>-3.63289226686792E-5</c:v>
                </c:pt>
                <c:pt idx="3992">
                  <c:v>-3.6334929291821799E-5</c:v>
                </c:pt>
                <c:pt idx="3993">
                  <c:v>-3.6340923502689103E-5</c:v>
                </c:pt>
                <c:pt idx="3994">
                  <c:v>-3.6346905288951097E-5</c:v>
                </c:pt>
                <c:pt idx="3995">
                  <c:v>-3.6352874713035599E-5</c:v>
                </c:pt>
                <c:pt idx="3996">
                  <c:v>-3.6358831802664399E-5</c:v>
                </c:pt>
                <c:pt idx="3997">
                  <c:v>-3.6364776567529397E-5</c:v>
                </c:pt>
                <c:pt idx="3998">
                  <c:v>-3.63707090420368E-5</c:v>
                </c:pt>
                <c:pt idx="3999">
                  <c:v>-3.6376629278753697E-5</c:v>
                </c:pt>
                <c:pt idx="4000">
                  <c:v>-3.6382537286317201E-5</c:v>
                </c:pt>
                <c:pt idx="4001">
                  <c:v>-3.6388433090374101E-5</c:v>
                </c:pt>
                <c:pt idx="4002">
                  <c:v>-3.6394316720664199E-5</c:v>
                </c:pt>
                <c:pt idx="4003">
                  <c:v>-3.6400188221615503E-5</c:v>
                </c:pt>
                <c:pt idx="4004">
                  <c:v>-3.64060476212262E-5</c:v>
                </c:pt>
                <c:pt idx="4005">
                  <c:v>-3.6411894925558302E-5</c:v>
                </c:pt>
                <c:pt idx="4006">
                  <c:v>-3.64177301976682E-5</c:v>
                </c:pt>
                <c:pt idx="4007">
                  <c:v>-3.6423553422352501E-5</c:v>
                </c:pt>
                <c:pt idx="4008">
                  <c:v>-3.6429364663432398E-5</c:v>
                </c:pt>
                <c:pt idx="4009">
                  <c:v>-3.6435163939684703E-5</c:v>
                </c:pt>
                <c:pt idx="4010">
                  <c:v>-3.6440951273764299E-5</c:v>
                </c:pt>
                <c:pt idx="4011">
                  <c:v>-3.6446726712301199E-5</c:v>
                </c:pt>
                <c:pt idx="4012">
                  <c:v>-3.6452490250989099E-5</c:v>
                </c:pt>
                <c:pt idx="4013">
                  <c:v>-3.6458241950469299E-5</c:v>
                </c:pt>
                <c:pt idx="4014">
                  <c:v>-3.6463981823171199E-5</c:v>
                </c:pt>
                <c:pt idx="4015">
                  <c:v>-3.6469709895437803E-5</c:v>
                </c:pt>
                <c:pt idx="4016">
                  <c:v>-3.6475426208222997E-5</c:v>
                </c:pt>
                <c:pt idx="4017">
                  <c:v>-3.64811307817703E-5</c:v>
                </c:pt>
                <c:pt idx="4018">
                  <c:v>-3.6486823643394301E-5</c:v>
                </c:pt>
                <c:pt idx="4019">
                  <c:v>-3.6492504807807503E-5</c:v>
                </c:pt>
                <c:pt idx="4020">
                  <c:v>-3.6498174325225298E-5</c:v>
                </c:pt>
                <c:pt idx="4021">
                  <c:v>-3.65038322191469E-5</c:v>
                </c:pt>
                <c:pt idx="4022">
                  <c:v>-3.65094785026254E-5</c:v>
                </c:pt>
                <c:pt idx="4023">
                  <c:v>-3.6515113215425098E-5</c:v>
                </c:pt>
                <c:pt idx="4024">
                  <c:v>-3.6520736389226001E-5</c:v>
                </c:pt>
                <c:pt idx="4025">
                  <c:v>-3.6526348051161401E-5</c:v>
                </c:pt>
                <c:pt idx="4026">
                  <c:v>-3.6531948203721202E-5</c:v>
                </c:pt>
                <c:pt idx="4027">
                  <c:v>-3.6537536903900102E-5</c:v>
                </c:pt>
                <c:pt idx="4028">
                  <c:v>-3.6543114166927403E-5</c:v>
                </c:pt>
                <c:pt idx="4029">
                  <c:v>-3.6548680026452097E-5</c:v>
                </c:pt>
                <c:pt idx="4030">
                  <c:v>-3.6554234485991302E-5</c:v>
                </c:pt>
                <c:pt idx="4031">
                  <c:v>-3.6559777612522801E-5</c:v>
                </c:pt>
                <c:pt idx="4032">
                  <c:v>-3.6565309385639503E-5</c:v>
                </c:pt>
                <c:pt idx="4033">
                  <c:v>-3.6570829892350401E-5</c:v>
                </c:pt>
                <c:pt idx="4034">
                  <c:v>-3.6576339092853403E-5</c:v>
                </c:pt>
                <c:pt idx="4035">
                  <c:v>-3.6581837053846702E-5</c:v>
                </c:pt>
                <c:pt idx="4036">
                  <c:v>-3.6587323816773302E-5</c:v>
                </c:pt>
                <c:pt idx="4037">
                  <c:v>-3.6592799367650501E-5</c:v>
                </c:pt>
                <c:pt idx="4038">
                  <c:v>-3.65982637516978E-5</c:v>
                </c:pt>
                <c:pt idx="4039">
                  <c:v>-3.6603716979997198E-5</c:v>
                </c:pt>
                <c:pt idx="4040">
                  <c:v>-3.6609159112066501E-5</c:v>
                </c:pt>
                <c:pt idx="4041">
                  <c:v>-3.6614590155079697E-5</c:v>
                </c:pt>
                <c:pt idx="4042">
                  <c:v>-3.6620010131043098E-5</c:v>
                </c:pt>
                <c:pt idx="4043">
                  <c:v>-3.6625419072521797E-5</c:v>
                </c:pt>
                <c:pt idx="4044">
                  <c:v>-3.6630817006784498E-5</c:v>
                </c:pt>
                <c:pt idx="4045">
                  <c:v>-3.66362039582858E-5</c:v>
                </c:pt>
                <c:pt idx="4046">
                  <c:v>-3.6641579946852501E-5</c:v>
                </c:pt>
                <c:pt idx="4047">
                  <c:v>-3.6646944997737703E-5</c:v>
                </c:pt>
                <c:pt idx="4048">
                  <c:v>-3.6652299158463898E-5</c:v>
                </c:pt>
                <c:pt idx="4049">
                  <c:v>-3.6657642440794199E-5</c:v>
                </c:pt>
                <c:pt idx="4050">
                  <c:v>-3.6662974853966E-5</c:v>
                </c:pt>
                <c:pt idx="4051">
                  <c:v>-3.6668296450185901E-5</c:v>
                </c:pt>
                <c:pt idx="4052">
                  <c:v>-3.66736072342547E-5</c:v>
                </c:pt>
                <c:pt idx="4053">
                  <c:v>-3.6678907247084103E-5</c:v>
                </c:pt>
                <c:pt idx="4054">
                  <c:v>-3.6684196513428302E-5</c:v>
                </c:pt>
                <c:pt idx="4055">
                  <c:v>-3.6689475040389601E-5</c:v>
                </c:pt>
                <c:pt idx="4056">
                  <c:v>-3.6694742876103898E-5</c:v>
                </c:pt>
                <c:pt idx="4057">
                  <c:v>-3.67000000297201E-5</c:v>
                </c:pt>
                <c:pt idx="4058">
                  <c:v>-3.6705246541081301E-5</c:v>
                </c:pt>
                <c:pt idx="4059">
                  <c:v>-3.6710482426944298E-5</c:v>
                </c:pt>
                <c:pt idx="4060">
                  <c:v>-3.6715707703668898E-5</c:v>
                </c:pt>
                <c:pt idx="4061">
                  <c:v>-3.6720922421031302E-5</c:v>
                </c:pt>
                <c:pt idx="4062">
                  <c:v>-3.6726126573813497E-5</c:v>
                </c:pt>
                <c:pt idx="4063">
                  <c:v>-3.6731320192354901E-5</c:v>
                </c:pt>
                <c:pt idx="4064">
                  <c:v>-3.6736503323390902E-5</c:v>
                </c:pt>
                <c:pt idx="4065">
                  <c:v>-3.6741675970358003E-5</c:v>
                </c:pt>
                <c:pt idx="4066">
                  <c:v>-3.6746838189463302E-5</c:v>
                </c:pt>
                <c:pt idx="4067">
                  <c:v>-3.6751989957685001E-5</c:v>
                </c:pt>
                <c:pt idx="4068">
                  <c:v>-3.67571313220494E-5</c:v>
                </c:pt>
                <c:pt idx="4069">
                  <c:v>-3.6762262329941798E-5</c:v>
                </c:pt>
                <c:pt idx="4070">
                  <c:v>-3.6767382980951499E-5</c:v>
                </c:pt>
                <c:pt idx="4071">
                  <c:v>-3.6772493291609403E-5</c:v>
                </c:pt>
                <c:pt idx="4072">
                  <c:v>-3.67775933203953E-5</c:v>
                </c:pt>
                <c:pt idx="4073">
                  <c:v>-3.67826830514271E-5</c:v>
                </c:pt>
                <c:pt idx="4074">
                  <c:v>-3.6787762519521902E-5</c:v>
                </c:pt>
                <c:pt idx="4075">
                  <c:v>-3.6792831775569498E-5</c:v>
                </c:pt>
                <c:pt idx="4076">
                  <c:v>-3.6797890815594E-5</c:v>
                </c:pt>
                <c:pt idx="4077">
                  <c:v>-3.6802939675020999E-5</c:v>
                </c:pt>
                <c:pt idx="4078">
                  <c:v>-3.68079783721508E-5</c:v>
                </c:pt>
                <c:pt idx="4079">
                  <c:v>-3.68130069279647E-5</c:v>
                </c:pt>
                <c:pt idx="4080">
                  <c:v>-3.6818025380652501E-5</c:v>
                </c:pt>
                <c:pt idx="4081">
                  <c:v>-3.6823033744793502E-5</c:v>
                </c:pt>
                <c:pt idx="4082">
                  <c:v>-3.6828032045568097E-5</c:v>
                </c:pt>
                <c:pt idx="4083">
                  <c:v>-3.6833020310104901E-5</c:v>
                </c:pt>
                <c:pt idx="4084">
                  <c:v>-3.6837998554614097E-5</c:v>
                </c:pt>
                <c:pt idx="4085">
                  <c:v>-3.6842966789187197E-5</c:v>
                </c:pt>
                <c:pt idx="4086">
                  <c:v>-3.68479250777904E-5</c:v>
                </c:pt>
                <c:pt idx="4087">
                  <c:v>-3.6852873408393399E-5</c:v>
                </c:pt>
                <c:pt idx="4088">
                  <c:v>-3.68578118275089E-5</c:v>
                </c:pt>
                <c:pt idx="4089">
                  <c:v>-3.6862740330953897E-5</c:v>
                </c:pt>
                <c:pt idx="4090">
                  <c:v>-3.6867658965983903E-5</c:v>
                </c:pt>
                <c:pt idx="4091">
                  <c:v>-3.6872567765645698E-5</c:v>
                </c:pt>
                <c:pt idx="4092">
                  <c:v>-3.6877466706159998E-5</c:v>
                </c:pt>
                <c:pt idx="4093">
                  <c:v>-3.6882355846452101E-5</c:v>
                </c:pt>
                <c:pt idx="4094">
                  <c:v>-3.68872352022835E-5</c:v>
                </c:pt>
                <c:pt idx="4095">
                  <c:v>-3.68921048091802E-5</c:v>
                </c:pt>
                <c:pt idx="4096">
                  <c:v>-3.68969646647716E-5</c:v>
                </c:pt>
                <c:pt idx="4097">
                  <c:v>-3.6901814810631799E-5</c:v>
                </c:pt>
                <c:pt idx="4098">
                  <c:v>-3.6906655264432601E-5</c:v>
                </c:pt>
                <c:pt idx="4099">
                  <c:v>-3.6911486053409001E-5</c:v>
                </c:pt>
                <c:pt idx="4100">
                  <c:v>-3.69163071928167E-5</c:v>
                </c:pt>
                <c:pt idx="4101">
                  <c:v>-3.6921118707221198E-5</c:v>
                </c:pt>
                <c:pt idx="4102">
                  <c:v>-3.6925920603723302E-5</c:v>
                </c:pt>
                <c:pt idx="4103">
                  <c:v>-3.6930712942946697E-5</c:v>
                </c:pt>
                <c:pt idx="4104">
                  <c:v>-3.6935495717927798E-5</c:v>
                </c:pt>
                <c:pt idx="4105">
                  <c:v>-3.69402689608397E-5</c:v>
                </c:pt>
                <c:pt idx="4106">
                  <c:v>-3.6945032693368798E-5</c:v>
                </c:pt>
                <c:pt idx="4107">
                  <c:v>-3.6949786923070199E-5</c:v>
                </c:pt>
                <c:pt idx="4108">
                  <c:v>-3.6954531698537201E-5</c:v>
                </c:pt>
                <c:pt idx="4109">
                  <c:v>-3.6959267025501797E-5</c:v>
                </c:pt>
                <c:pt idx="4110">
                  <c:v>-3.6963992917775599E-5</c:v>
                </c:pt>
                <c:pt idx="4111">
                  <c:v>-3.6968709414577202E-5</c:v>
                </c:pt>
                <c:pt idx="4112">
                  <c:v>-3.6973416530174799E-5</c:v>
                </c:pt>
                <c:pt idx="4113">
                  <c:v>-3.6978114301493398E-5</c:v>
                </c:pt>
                <c:pt idx="4114">
                  <c:v>-3.69828027241825E-5</c:v>
                </c:pt>
                <c:pt idx="4115">
                  <c:v>-3.6987481837351299E-5</c:v>
                </c:pt>
                <c:pt idx="4116">
                  <c:v>-3.6992151649933599E-5</c:v>
                </c:pt>
                <c:pt idx="4117">
                  <c:v>-3.69968122018445E-5</c:v>
                </c:pt>
                <c:pt idx="4118">
                  <c:v>-3.70014635125984E-5</c:v>
                </c:pt>
                <c:pt idx="4119">
                  <c:v>-3.7006105574795099E-5</c:v>
                </c:pt>
                <c:pt idx="4120">
                  <c:v>-3.7010738436953003E-5</c:v>
                </c:pt>
                <c:pt idx="4121">
                  <c:v>-3.7015362123438803E-5</c:v>
                </c:pt>
                <c:pt idx="4122">
                  <c:v>-3.7019976624291298E-5</c:v>
                </c:pt>
                <c:pt idx="4123">
                  <c:v>-3.7024582016379498E-5</c:v>
                </c:pt>
                <c:pt idx="4124">
                  <c:v>-3.7029178278721701E-5</c:v>
                </c:pt>
                <c:pt idx="4125">
                  <c:v>-3.7033765413110601E-5</c:v>
                </c:pt>
                <c:pt idx="4126">
                  <c:v>-3.7038343503997599E-5</c:v>
                </c:pt>
                <c:pt idx="4127">
                  <c:v>-3.7042912526489202E-5</c:v>
                </c:pt>
                <c:pt idx="4128">
                  <c:v>-3.7047472514519502E-5</c:v>
                </c:pt>
                <c:pt idx="4129">
                  <c:v>-3.7052023481027802E-5</c:v>
                </c:pt>
                <c:pt idx="4130">
                  <c:v>-3.7056565461141899E-5</c:v>
                </c:pt>
                <c:pt idx="4131">
                  <c:v>-3.7061098463774599E-5</c:v>
                </c:pt>
                <c:pt idx="4132">
                  <c:v>-3.7065622525026799E-5</c:v>
                </c:pt>
                <c:pt idx="4133">
                  <c:v>-3.70701376428998E-5</c:v>
                </c:pt>
                <c:pt idx="4134">
                  <c:v>-3.70746438621734E-5</c:v>
                </c:pt>
                <c:pt idx="4135">
                  <c:v>-3.7079141188418401E-5</c:v>
                </c:pt>
                <c:pt idx="4136">
                  <c:v>-3.7083629637206302E-5</c:v>
                </c:pt>
                <c:pt idx="4137">
                  <c:v>-3.7088109238012199E-5</c:v>
                </c:pt>
                <c:pt idx="4138">
                  <c:v>-3.7092580011130897E-5</c:v>
                </c:pt>
                <c:pt idx="4139">
                  <c:v>-3.7097041988531E-5</c:v>
                </c:pt>
                <c:pt idx="4140">
                  <c:v>-3.7101495171724299E-5</c:v>
                </c:pt>
                <c:pt idx="4141">
                  <c:v>-3.7105939588399297E-5</c:v>
                </c:pt>
                <c:pt idx="4142">
                  <c:v>-3.7110375256044502E-5</c:v>
                </c:pt>
                <c:pt idx="4143">
                  <c:v>-3.7114802201329402E-5</c:v>
                </c:pt>
                <c:pt idx="4144">
                  <c:v>-3.71192204407257E-5</c:v>
                </c:pt>
                <c:pt idx="4145">
                  <c:v>-3.7123629997935903E-5</c:v>
                </c:pt>
                <c:pt idx="4146">
                  <c:v>-3.712803088264E-5</c:v>
                </c:pt>
                <c:pt idx="4147">
                  <c:v>-3.7132423131980398E-5</c:v>
                </c:pt>
                <c:pt idx="4148">
                  <c:v>-3.7136806743362799E-5</c:v>
                </c:pt>
                <c:pt idx="4149">
                  <c:v>-3.7141181772146999E-5</c:v>
                </c:pt>
                <c:pt idx="4150">
                  <c:v>-3.7145548198076503E-5</c:v>
                </c:pt>
                <c:pt idx="4151">
                  <c:v>-3.7149906059682197E-5</c:v>
                </c:pt>
                <c:pt idx="4152">
                  <c:v>-3.7154255377160198E-5</c:v>
                </c:pt>
                <c:pt idx="4153">
                  <c:v>-3.7158596172527299E-5</c:v>
                </c:pt>
                <c:pt idx="4154">
                  <c:v>-3.71629284497596E-5</c:v>
                </c:pt>
                <c:pt idx="4155">
                  <c:v>-3.7167252258475602E-5</c:v>
                </c:pt>
                <c:pt idx="4156">
                  <c:v>-3.7171567589783903E-5</c:v>
                </c:pt>
                <c:pt idx="4157">
                  <c:v>-3.7175874481152098E-5</c:v>
                </c:pt>
                <c:pt idx="4158">
                  <c:v>-3.7180172934623801E-5</c:v>
                </c:pt>
                <c:pt idx="4159">
                  <c:v>-3.71844629932857E-5</c:v>
                </c:pt>
                <c:pt idx="4160">
                  <c:v>-3.7188744652310399E-5</c:v>
                </c:pt>
                <c:pt idx="4161">
                  <c:v>-3.7193017945484503E-5</c:v>
                </c:pt>
                <c:pt idx="4162">
                  <c:v>-3.7197282889197503E-5</c:v>
                </c:pt>
                <c:pt idx="4163">
                  <c:v>-3.7201539494043702E-5</c:v>
                </c:pt>
                <c:pt idx="4164">
                  <c:v>-3.72057877988632E-5</c:v>
                </c:pt>
                <c:pt idx="4165">
                  <c:v>-3.7210027814777897E-5</c:v>
                </c:pt>
                <c:pt idx="4166">
                  <c:v>-3.7214259543033197E-5</c:v>
                </c:pt>
                <c:pt idx="4167">
                  <c:v>-3.7218483038761498E-5</c:v>
                </c:pt>
                <c:pt idx="4168">
                  <c:v>-3.7222698279913699E-5</c:v>
                </c:pt>
                <c:pt idx="4169">
                  <c:v>-3.72269053150865E-5</c:v>
                </c:pt>
                <c:pt idx="4170">
                  <c:v>-3.7231104149395999E-5</c:v>
                </c:pt>
                <c:pt idx="4171">
                  <c:v>-3.7235294800368401E-5</c:v>
                </c:pt>
                <c:pt idx="4172">
                  <c:v>-3.7239477300228197E-5</c:v>
                </c:pt>
                <c:pt idx="4173">
                  <c:v>-3.7243651663585997E-5</c:v>
                </c:pt>
                <c:pt idx="4174">
                  <c:v>-3.7247817914083302E-5</c:v>
                </c:pt>
                <c:pt idx="4175">
                  <c:v>-3.7251976017337297E-5</c:v>
                </c:pt>
                <c:pt idx="4176">
                  <c:v>-3.72561260766006E-5</c:v>
                </c:pt>
                <c:pt idx="4177">
                  <c:v>-3.7260268060141303E-5</c:v>
                </c:pt>
                <c:pt idx="4178">
                  <c:v>-3.7264401991275697E-5</c:v>
                </c:pt>
                <c:pt idx="4179">
                  <c:v>-3.7268527905206097E-5</c:v>
                </c:pt>
                <c:pt idx="4180">
                  <c:v>-3.7272645803805701E-5</c:v>
                </c:pt>
                <c:pt idx="4181">
                  <c:v>-3.7276755696619498E-5</c:v>
                </c:pt>
                <c:pt idx="4182">
                  <c:v>-3.7280857630539999E-5</c:v>
                </c:pt>
                <c:pt idx="4183">
                  <c:v>-3.7284951598187297E-5</c:v>
                </c:pt>
                <c:pt idx="4184">
                  <c:v>-3.7289037650233098E-5</c:v>
                </c:pt>
                <c:pt idx="4185">
                  <c:v>-3.7293115767516603E-5</c:v>
                </c:pt>
                <c:pt idx="4186">
                  <c:v>-3.72971859948166E-5</c:v>
                </c:pt>
                <c:pt idx="4187">
                  <c:v>-3.7301248340194797E-5</c:v>
                </c:pt>
                <c:pt idx="4188">
                  <c:v>-3.73053027998618E-5</c:v>
                </c:pt>
                <c:pt idx="4189">
                  <c:v>-3.7309349445777E-5</c:v>
                </c:pt>
                <c:pt idx="4190">
                  <c:v>-3.7313388217535999E-5</c:v>
                </c:pt>
                <c:pt idx="4191">
                  <c:v>-3.7317419218704498E-5</c:v>
                </c:pt>
                <c:pt idx="4192">
                  <c:v>-3.73214424119013E-5</c:v>
                </c:pt>
                <c:pt idx="4193">
                  <c:v>-3.73254578297709E-5</c:v>
                </c:pt>
                <c:pt idx="4194">
                  <c:v>-3.7329465508375202E-5</c:v>
                </c:pt>
                <c:pt idx="4195">
                  <c:v>-3.7333465424975398E-5</c:v>
                </c:pt>
                <c:pt idx="4196">
                  <c:v>-3.7337457634027101E-5</c:v>
                </c:pt>
                <c:pt idx="4197">
                  <c:v>-3.73414421360561E-5</c:v>
                </c:pt>
                <c:pt idx="4198">
                  <c:v>-3.7345418960146302E-5</c:v>
                </c:pt>
                <c:pt idx="4199">
                  <c:v>-3.7349388102910897E-5</c:v>
                </c:pt>
                <c:pt idx="4200">
                  <c:v>-3.7353349601500601E-5</c:v>
                </c:pt>
              </c:numCache>
            </c:numRef>
          </c:yVal>
          <c:smooth val="0"/>
        </c:ser>
        <c:ser>
          <c:idx val="4"/>
          <c:order val="4"/>
          <c:tx>
            <c:v>80</c:v>
          </c:tx>
          <c:spPr>
            <a:ln w="15875"/>
          </c:spPr>
          <c:marker>
            <c:symbol val="none"/>
          </c:marker>
          <c:xVal>
            <c:numRef>
              <c:f>'80 with frame'!$A$1:$A$4201</c:f>
              <c:numCache>
                <c:formatCode>General</c:formatCode>
                <c:ptCount val="4201"/>
                <c:pt idx="0">
                  <c:v>-2100</c:v>
                </c:pt>
                <c:pt idx="1">
                  <c:v>-2099</c:v>
                </c:pt>
                <c:pt idx="2">
                  <c:v>-2098</c:v>
                </c:pt>
                <c:pt idx="3">
                  <c:v>-2097</c:v>
                </c:pt>
                <c:pt idx="4">
                  <c:v>-2096</c:v>
                </c:pt>
                <c:pt idx="5">
                  <c:v>-2095</c:v>
                </c:pt>
                <c:pt idx="6">
                  <c:v>-2094</c:v>
                </c:pt>
                <c:pt idx="7">
                  <c:v>-2093</c:v>
                </c:pt>
                <c:pt idx="8">
                  <c:v>-2092</c:v>
                </c:pt>
                <c:pt idx="9">
                  <c:v>-2091</c:v>
                </c:pt>
                <c:pt idx="10">
                  <c:v>-2090</c:v>
                </c:pt>
                <c:pt idx="11">
                  <c:v>-2089</c:v>
                </c:pt>
                <c:pt idx="12">
                  <c:v>-2088</c:v>
                </c:pt>
                <c:pt idx="13">
                  <c:v>-2087</c:v>
                </c:pt>
                <c:pt idx="14">
                  <c:v>-2086</c:v>
                </c:pt>
                <c:pt idx="15">
                  <c:v>-2085</c:v>
                </c:pt>
                <c:pt idx="16">
                  <c:v>-2084</c:v>
                </c:pt>
                <c:pt idx="17">
                  <c:v>-2083</c:v>
                </c:pt>
                <c:pt idx="18">
                  <c:v>-2082</c:v>
                </c:pt>
                <c:pt idx="19">
                  <c:v>-2081</c:v>
                </c:pt>
                <c:pt idx="20">
                  <c:v>-2080</c:v>
                </c:pt>
                <c:pt idx="21">
                  <c:v>-2079</c:v>
                </c:pt>
                <c:pt idx="22">
                  <c:v>-2078</c:v>
                </c:pt>
                <c:pt idx="23">
                  <c:v>-2077</c:v>
                </c:pt>
                <c:pt idx="24">
                  <c:v>-2076</c:v>
                </c:pt>
                <c:pt idx="25">
                  <c:v>-2075</c:v>
                </c:pt>
                <c:pt idx="26">
                  <c:v>-2074</c:v>
                </c:pt>
                <c:pt idx="27">
                  <c:v>-2073</c:v>
                </c:pt>
                <c:pt idx="28">
                  <c:v>-2072</c:v>
                </c:pt>
                <c:pt idx="29">
                  <c:v>-2071</c:v>
                </c:pt>
                <c:pt idx="30">
                  <c:v>-2070</c:v>
                </c:pt>
                <c:pt idx="31">
                  <c:v>-2069</c:v>
                </c:pt>
                <c:pt idx="32">
                  <c:v>-2068</c:v>
                </c:pt>
                <c:pt idx="33">
                  <c:v>-2067</c:v>
                </c:pt>
                <c:pt idx="34">
                  <c:v>-2066</c:v>
                </c:pt>
                <c:pt idx="35">
                  <c:v>-2065</c:v>
                </c:pt>
                <c:pt idx="36">
                  <c:v>-2064</c:v>
                </c:pt>
                <c:pt idx="37">
                  <c:v>-2063</c:v>
                </c:pt>
                <c:pt idx="38">
                  <c:v>-2062</c:v>
                </c:pt>
                <c:pt idx="39">
                  <c:v>-2061</c:v>
                </c:pt>
                <c:pt idx="40">
                  <c:v>-2060</c:v>
                </c:pt>
                <c:pt idx="41">
                  <c:v>-2059</c:v>
                </c:pt>
                <c:pt idx="42">
                  <c:v>-2058</c:v>
                </c:pt>
                <c:pt idx="43">
                  <c:v>-2057</c:v>
                </c:pt>
                <c:pt idx="44">
                  <c:v>-2056</c:v>
                </c:pt>
                <c:pt idx="45">
                  <c:v>-2055</c:v>
                </c:pt>
                <c:pt idx="46">
                  <c:v>-2054</c:v>
                </c:pt>
                <c:pt idx="47">
                  <c:v>-2053</c:v>
                </c:pt>
                <c:pt idx="48">
                  <c:v>-2052</c:v>
                </c:pt>
                <c:pt idx="49">
                  <c:v>-2051</c:v>
                </c:pt>
                <c:pt idx="50">
                  <c:v>-2050</c:v>
                </c:pt>
                <c:pt idx="51">
                  <c:v>-2049</c:v>
                </c:pt>
                <c:pt idx="52">
                  <c:v>-2048</c:v>
                </c:pt>
                <c:pt idx="53">
                  <c:v>-2047</c:v>
                </c:pt>
                <c:pt idx="54">
                  <c:v>-2046</c:v>
                </c:pt>
                <c:pt idx="55">
                  <c:v>-2045</c:v>
                </c:pt>
                <c:pt idx="56">
                  <c:v>-2044</c:v>
                </c:pt>
                <c:pt idx="57">
                  <c:v>-2043</c:v>
                </c:pt>
                <c:pt idx="58">
                  <c:v>-2042</c:v>
                </c:pt>
                <c:pt idx="59">
                  <c:v>-2041</c:v>
                </c:pt>
                <c:pt idx="60">
                  <c:v>-2040</c:v>
                </c:pt>
                <c:pt idx="61">
                  <c:v>-2039</c:v>
                </c:pt>
                <c:pt idx="62">
                  <c:v>-2038</c:v>
                </c:pt>
                <c:pt idx="63">
                  <c:v>-2037</c:v>
                </c:pt>
                <c:pt idx="64">
                  <c:v>-2036</c:v>
                </c:pt>
                <c:pt idx="65">
                  <c:v>-2035</c:v>
                </c:pt>
                <c:pt idx="66">
                  <c:v>-2034</c:v>
                </c:pt>
                <c:pt idx="67">
                  <c:v>-2033</c:v>
                </c:pt>
                <c:pt idx="68">
                  <c:v>-2032</c:v>
                </c:pt>
                <c:pt idx="69">
                  <c:v>-2031</c:v>
                </c:pt>
                <c:pt idx="70">
                  <c:v>-2030</c:v>
                </c:pt>
                <c:pt idx="71">
                  <c:v>-2029</c:v>
                </c:pt>
                <c:pt idx="72">
                  <c:v>-2028</c:v>
                </c:pt>
                <c:pt idx="73">
                  <c:v>-2027</c:v>
                </c:pt>
                <c:pt idx="74">
                  <c:v>-2026</c:v>
                </c:pt>
                <c:pt idx="75">
                  <c:v>-2025</c:v>
                </c:pt>
                <c:pt idx="76">
                  <c:v>-2024</c:v>
                </c:pt>
                <c:pt idx="77">
                  <c:v>-2023</c:v>
                </c:pt>
                <c:pt idx="78">
                  <c:v>-2022</c:v>
                </c:pt>
                <c:pt idx="79">
                  <c:v>-2021</c:v>
                </c:pt>
                <c:pt idx="80">
                  <c:v>-2020</c:v>
                </c:pt>
                <c:pt idx="81">
                  <c:v>-2019</c:v>
                </c:pt>
                <c:pt idx="82">
                  <c:v>-2018</c:v>
                </c:pt>
                <c:pt idx="83">
                  <c:v>-2017</c:v>
                </c:pt>
                <c:pt idx="84">
                  <c:v>-2016</c:v>
                </c:pt>
                <c:pt idx="85">
                  <c:v>-2015</c:v>
                </c:pt>
                <c:pt idx="86">
                  <c:v>-2014</c:v>
                </c:pt>
                <c:pt idx="87">
                  <c:v>-2013</c:v>
                </c:pt>
                <c:pt idx="88">
                  <c:v>-2012</c:v>
                </c:pt>
                <c:pt idx="89">
                  <c:v>-2011</c:v>
                </c:pt>
                <c:pt idx="90">
                  <c:v>-2010</c:v>
                </c:pt>
                <c:pt idx="91">
                  <c:v>-2009</c:v>
                </c:pt>
                <c:pt idx="92">
                  <c:v>-2008</c:v>
                </c:pt>
                <c:pt idx="93">
                  <c:v>-2007</c:v>
                </c:pt>
                <c:pt idx="94">
                  <c:v>-2006</c:v>
                </c:pt>
                <c:pt idx="95">
                  <c:v>-2005</c:v>
                </c:pt>
                <c:pt idx="96">
                  <c:v>-2004</c:v>
                </c:pt>
                <c:pt idx="97">
                  <c:v>-2003</c:v>
                </c:pt>
                <c:pt idx="98">
                  <c:v>-2002</c:v>
                </c:pt>
                <c:pt idx="99">
                  <c:v>-2001</c:v>
                </c:pt>
                <c:pt idx="100">
                  <c:v>-2000</c:v>
                </c:pt>
                <c:pt idx="101">
                  <c:v>-1999</c:v>
                </c:pt>
                <c:pt idx="102">
                  <c:v>-1998</c:v>
                </c:pt>
                <c:pt idx="103">
                  <c:v>-1997</c:v>
                </c:pt>
                <c:pt idx="104">
                  <c:v>-1996</c:v>
                </c:pt>
                <c:pt idx="105">
                  <c:v>-1995</c:v>
                </c:pt>
                <c:pt idx="106">
                  <c:v>-1994</c:v>
                </c:pt>
                <c:pt idx="107">
                  <c:v>-1993</c:v>
                </c:pt>
                <c:pt idx="108">
                  <c:v>-1992</c:v>
                </c:pt>
                <c:pt idx="109">
                  <c:v>-1991</c:v>
                </c:pt>
                <c:pt idx="110">
                  <c:v>-1990</c:v>
                </c:pt>
                <c:pt idx="111">
                  <c:v>-1989</c:v>
                </c:pt>
                <c:pt idx="112">
                  <c:v>-1988</c:v>
                </c:pt>
                <c:pt idx="113">
                  <c:v>-1987</c:v>
                </c:pt>
                <c:pt idx="114">
                  <c:v>-1986</c:v>
                </c:pt>
                <c:pt idx="115">
                  <c:v>-1985</c:v>
                </c:pt>
                <c:pt idx="116">
                  <c:v>-1984</c:v>
                </c:pt>
                <c:pt idx="117">
                  <c:v>-1983</c:v>
                </c:pt>
                <c:pt idx="118">
                  <c:v>-1982</c:v>
                </c:pt>
                <c:pt idx="119">
                  <c:v>-1981</c:v>
                </c:pt>
                <c:pt idx="120">
                  <c:v>-1980</c:v>
                </c:pt>
                <c:pt idx="121">
                  <c:v>-1979</c:v>
                </c:pt>
                <c:pt idx="122">
                  <c:v>-1978</c:v>
                </c:pt>
                <c:pt idx="123">
                  <c:v>-1977</c:v>
                </c:pt>
                <c:pt idx="124">
                  <c:v>-1976</c:v>
                </c:pt>
                <c:pt idx="125">
                  <c:v>-1975</c:v>
                </c:pt>
                <c:pt idx="126">
                  <c:v>-1974</c:v>
                </c:pt>
                <c:pt idx="127">
                  <c:v>-1973</c:v>
                </c:pt>
                <c:pt idx="128">
                  <c:v>-1972</c:v>
                </c:pt>
                <c:pt idx="129">
                  <c:v>-1971</c:v>
                </c:pt>
                <c:pt idx="130">
                  <c:v>-1970</c:v>
                </c:pt>
                <c:pt idx="131">
                  <c:v>-1969</c:v>
                </c:pt>
                <c:pt idx="132">
                  <c:v>-1968</c:v>
                </c:pt>
                <c:pt idx="133">
                  <c:v>-1967</c:v>
                </c:pt>
                <c:pt idx="134">
                  <c:v>-1966</c:v>
                </c:pt>
                <c:pt idx="135">
                  <c:v>-1965</c:v>
                </c:pt>
                <c:pt idx="136">
                  <c:v>-1964</c:v>
                </c:pt>
                <c:pt idx="137">
                  <c:v>-1963</c:v>
                </c:pt>
                <c:pt idx="138">
                  <c:v>-1962</c:v>
                </c:pt>
                <c:pt idx="139">
                  <c:v>-1961</c:v>
                </c:pt>
                <c:pt idx="140">
                  <c:v>-1960</c:v>
                </c:pt>
                <c:pt idx="141">
                  <c:v>-1959</c:v>
                </c:pt>
                <c:pt idx="142">
                  <c:v>-1958</c:v>
                </c:pt>
                <c:pt idx="143">
                  <c:v>-1957</c:v>
                </c:pt>
                <c:pt idx="144">
                  <c:v>-1956</c:v>
                </c:pt>
                <c:pt idx="145">
                  <c:v>-1955</c:v>
                </c:pt>
                <c:pt idx="146">
                  <c:v>-1954</c:v>
                </c:pt>
                <c:pt idx="147">
                  <c:v>-1953</c:v>
                </c:pt>
                <c:pt idx="148">
                  <c:v>-1952</c:v>
                </c:pt>
                <c:pt idx="149">
                  <c:v>-1951</c:v>
                </c:pt>
                <c:pt idx="150">
                  <c:v>-1950</c:v>
                </c:pt>
                <c:pt idx="151">
                  <c:v>-1949</c:v>
                </c:pt>
                <c:pt idx="152">
                  <c:v>-1948</c:v>
                </c:pt>
                <c:pt idx="153">
                  <c:v>-1947</c:v>
                </c:pt>
                <c:pt idx="154">
                  <c:v>-1946</c:v>
                </c:pt>
                <c:pt idx="155">
                  <c:v>-1945</c:v>
                </c:pt>
                <c:pt idx="156">
                  <c:v>-1944</c:v>
                </c:pt>
                <c:pt idx="157">
                  <c:v>-1943</c:v>
                </c:pt>
                <c:pt idx="158">
                  <c:v>-1942</c:v>
                </c:pt>
                <c:pt idx="159">
                  <c:v>-1941</c:v>
                </c:pt>
                <c:pt idx="160">
                  <c:v>-1940</c:v>
                </c:pt>
                <c:pt idx="161">
                  <c:v>-1939</c:v>
                </c:pt>
                <c:pt idx="162">
                  <c:v>-1938</c:v>
                </c:pt>
                <c:pt idx="163">
                  <c:v>-1937</c:v>
                </c:pt>
                <c:pt idx="164">
                  <c:v>-1936</c:v>
                </c:pt>
                <c:pt idx="165">
                  <c:v>-1935</c:v>
                </c:pt>
                <c:pt idx="166">
                  <c:v>-1934</c:v>
                </c:pt>
                <c:pt idx="167">
                  <c:v>-1933</c:v>
                </c:pt>
                <c:pt idx="168">
                  <c:v>-1932</c:v>
                </c:pt>
                <c:pt idx="169">
                  <c:v>-1931</c:v>
                </c:pt>
                <c:pt idx="170">
                  <c:v>-1930</c:v>
                </c:pt>
                <c:pt idx="171">
                  <c:v>-1929</c:v>
                </c:pt>
                <c:pt idx="172">
                  <c:v>-1928</c:v>
                </c:pt>
                <c:pt idx="173">
                  <c:v>-1927</c:v>
                </c:pt>
                <c:pt idx="174">
                  <c:v>-1926</c:v>
                </c:pt>
                <c:pt idx="175">
                  <c:v>-1925</c:v>
                </c:pt>
                <c:pt idx="176">
                  <c:v>-1924</c:v>
                </c:pt>
                <c:pt idx="177">
                  <c:v>-1923</c:v>
                </c:pt>
                <c:pt idx="178">
                  <c:v>-1922</c:v>
                </c:pt>
                <c:pt idx="179">
                  <c:v>-1921</c:v>
                </c:pt>
                <c:pt idx="180">
                  <c:v>-1920</c:v>
                </c:pt>
                <c:pt idx="181">
                  <c:v>-1919</c:v>
                </c:pt>
                <c:pt idx="182">
                  <c:v>-1918</c:v>
                </c:pt>
                <c:pt idx="183">
                  <c:v>-1917</c:v>
                </c:pt>
                <c:pt idx="184">
                  <c:v>-1916</c:v>
                </c:pt>
                <c:pt idx="185">
                  <c:v>-1915</c:v>
                </c:pt>
                <c:pt idx="186">
                  <c:v>-1914</c:v>
                </c:pt>
                <c:pt idx="187">
                  <c:v>-1913</c:v>
                </c:pt>
                <c:pt idx="188">
                  <c:v>-1912</c:v>
                </c:pt>
                <c:pt idx="189">
                  <c:v>-1911</c:v>
                </c:pt>
                <c:pt idx="190">
                  <c:v>-1910</c:v>
                </c:pt>
                <c:pt idx="191">
                  <c:v>-1909</c:v>
                </c:pt>
                <c:pt idx="192">
                  <c:v>-1908</c:v>
                </c:pt>
                <c:pt idx="193">
                  <c:v>-1907</c:v>
                </c:pt>
                <c:pt idx="194">
                  <c:v>-1906</c:v>
                </c:pt>
                <c:pt idx="195">
                  <c:v>-1905</c:v>
                </c:pt>
                <c:pt idx="196">
                  <c:v>-1904</c:v>
                </c:pt>
                <c:pt idx="197">
                  <c:v>-1903</c:v>
                </c:pt>
                <c:pt idx="198">
                  <c:v>-1902</c:v>
                </c:pt>
                <c:pt idx="199">
                  <c:v>-1901</c:v>
                </c:pt>
                <c:pt idx="200">
                  <c:v>-1900</c:v>
                </c:pt>
                <c:pt idx="201">
                  <c:v>-1899</c:v>
                </c:pt>
                <c:pt idx="202">
                  <c:v>-1898</c:v>
                </c:pt>
                <c:pt idx="203">
                  <c:v>-1897</c:v>
                </c:pt>
                <c:pt idx="204">
                  <c:v>-1896</c:v>
                </c:pt>
                <c:pt idx="205">
                  <c:v>-1895</c:v>
                </c:pt>
                <c:pt idx="206">
                  <c:v>-1894</c:v>
                </c:pt>
                <c:pt idx="207">
                  <c:v>-1893</c:v>
                </c:pt>
                <c:pt idx="208">
                  <c:v>-1892</c:v>
                </c:pt>
                <c:pt idx="209">
                  <c:v>-1891</c:v>
                </c:pt>
                <c:pt idx="210">
                  <c:v>-1890</c:v>
                </c:pt>
                <c:pt idx="211">
                  <c:v>-1889</c:v>
                </c:pt>
                <c:pt idx="212">
                  <c:v>-1888</c:v>
                </c:pt>
                <c:pt idx="213">
                  <c:v>-1887</c:v>
                </c:pt>
                <c:pt idx="214">
                  <c:v>-1886</c:v>
                </c:pt>
                <c:pt idx="215">
                  <c:v>-1885</c:v>
                </c:pt>
                <c:pt idx="216">
                  <c:v>-1884</c:v>
                </c:pt>
                <c:pt idx="217">
                  <c:v>-1883</c:v>
                </c:pt>
                <c:pt idx="218">
                  <c:v>-1882</c:v>
                </c:pt>
                <c:pt idx="219">
                  <c:v>-1881</c:v>
                </c:pt>
                <c:pt idx="220">
                  <c:v>-1880</c:v>
                </c:pt>
                <c:pt idx="221">
                  <c:v>-1879</c:v>
                </c:pt>
                <c:pt idx="222">
                  <c:v>-1878</c:v>
                </c:pt>
                <c:pt idx="223">
                  <c:v>-1877</c:v>
                </c:pt>
                <c:pt idx="224">
                  <c:v>-1876</c:v>
                </c:pt>
                <c:pt idx="225">
                  <c:v>-1875</c:v>
                </c:pt>
                <c:pt idx="226">
                  <c:v>-1874</c:v>
                </c:pt>
                <c:pt idx="227">
                  <c:v>-1873</c:v>
                </c:pt>
                <c:pt idx="228">
                  <c:v>-1872</c:v>
                </c:pt>
                <c:pt idx="229">
                  <c:v>-1871</c:v>
                </c:pt>
                <c:pt idx="230">
                  <c:v>-1870</c:v>
                </c:pt>
                <c:pt idx="231">
                  <c:v>-1869</c:v>
                </c:pt>
                <c:pt idx="232">
                  <c:v>-1868</c:v>
                </c:pt>
                <c:pt idx="233">
                  <c:v>-1867</c:v>
                </c:pt>
                <c:pt idx="234">
                  <c:v>-1866</c:v>
                </c:pt>
                <c:pt idx="235">
                  <c:v>-1865</c:v>
                </c:pt>
                <c:pt idx="236">
                  <c:v>-1864</c:v>
                </c:pt>
                <c:pt idx="237">
                  <c:v>-1863</c:v>
                </c:pt>
                <c:pt idx="238">
                  <c:v>-1862</c:v>
                </c:pt>
                <c:pt idx="239">
                  <c:v>-1861</c:v>
                </c:pt>
                <c:pt idx="240">
                  <c:v>-1860</c:v>
                </c:pt>
                <c:pt idx="241">
                  <c:v>-1859</c:v>
                </c:pt>
                <c:pt idx="242">
                  <c:v>-1858</c:v>
                </c:pt>
                <c:pt idx="243">
                  <c:v>-1857</c:v>
                </c:pt>
                <c:pt idx="244">
                  <c:v>-1856</c:v>
                </c:pt>
                <c:pt idx="245">
                  <c:v>-1855</c:v>
                </c:pt>
                <c:pt idx="246">
                  <c:v>-1854</c:v>
                </c:pt>
                <c:pt idx="247">
                  <c:v>-1853</c:v>
                </c:pt>
                <c:pt idx="248">
                  <c:v>-1852</c:v>
                </c:pt>
                <c:pt idx="249">
                  <c:v>-1851</c:v>
                </c:pt>
                <c:pt idx="250">
                  <c:v>-1850</c:v>
                </c:pt>
                <c:pt idx="251">
                  <c:v>-1849</c:v>
                </c:pt>
                <c:pt idx="252">
                  <c:v>-1848</c:v>
                </c:pt>
                <c:pt idx="253">
                  <c:v>-1847</c:v>
                </c:pt>
                <c:pt idx="254">
                  <c:v>-1846</c:v>
                </c:pt>
                <c:pt idx="255">
                  <c:v>-1845</c:v>
                </c:pt>
                <c:pt idx="256">
                  <c:v>-1844</c:v>
                </c:pt>
                <c:pt idx="257">
                  <c:v>-1843</c:v>
                </c:pt>
                <c:pt idx="258">
                  <c:v>-1842</c:v>
                </c:pt>
                <c:pt idx="259">
                  <c:v>-1841</c:v>
                </c:pt>
                <c:pt idx="260">
                  <c:v>-1840</c:v>
                </c:pt>
                <c:pt idx="261">
                  <c:v>-1839</c:v>
                </c:pt>
                <c:pt idx="262">
                  <c:v>-1838</c:v>
                </c:pt>
                <c:pt idx="263">
                  <c:v>-1837</c:v>
                </c:pt>
                <c:pt idx="264">
                  <c:v>-1836</c:v>
                </c:pt>
                <c:pt idx="265">
                  <c:v>-1835</c:v>
                </c:pt>
                <c:pt idx="266">
                  <c:v>-1834</c:v>
                </c:pt>
                <c:pt idx="267">
                  <c:v>-1833</c:v>
                </c:pt>
                <c:pt idx="268">
                  <c:v>-1832</c:v>
                </c:pt>
                <c:pt idx="269">
                  <c:v>-1831</c:v>
                </c:pt>
                <c:pt idx="270">
                  <c:v>-1830</c:v>
                </c:pt>
                <c:pt idx="271">
                  <c:v>-1829</c:v>
                </c:pt>
                <c:pt idx="272">
                  <c:v>-1828</c:v>
                </c:pt>
                <c:pt idx="273">
                  <c:v>-1827</c:v>
                </c:pt>
                <c:pt idx="274">
                  <c:v>-1826</c:v>
                </c:pt>
                <c:pt idx="275">
                  <c:v>-1825</c:v>
                </c:pt>
                <c:pt idx="276">
                  <c:v>-1824</c:v>
                </c:pt>
                <c:pt idx="277">
                  <c:v>-1823</c:v>
                </c:pt>
                <c:pt idx="278">
                  <c:v>-1822</c:v>
                </c:pt>
                <c:pt idx="279">
                  <c:v>-1821</c:v>
                </c:pt>
                <c:pt idx="280">
                  <c:v>-1820</c:v>
                </c:pt>
                <c:pt idx="281">
                  <c:v>-1819</c:v>
                </c:pt>
                <c:pt idx="282">
                  <c:v>-1818</c:v>
                </c:pt>
                <c:pt idx="283">
                  <c:v>-1817</c:v>
                </c:pt>
                <c:pt idx="284">
                  <c:v>-1816</c:v>
                </c:pt>
                <c:pt idx="285">
                  <c:v>-1815</c:v>
                </c:pt>
                <c:pt idx="286">
                  <c:v>-1814</c:v>
                </c:pt>
                <c:pt idx="287">
                  <c:v>-1813</c:v>
                </c:pt>
                <c:pt idx="288">
                  <c:v>-1812</c:v>
                </c:pt>
                <c:pt idx="289">
                  <c:v>-1811</c:v>
                </c:pt>
                <c:pt idx="290">
                  <c:v>-1810</c:v>
                </c:pt>
                <c:pt idx="291">
                  <c:v>-1809</c:v>
                </c:pt>
                <c:pt idx="292">
                  <c:v>-1808</c:v>
                </c:pt>
                <c:pt idx="293">
                  <c:v>-1807</c:v>
                </c:pt>
                <c:pt idx="294">
                  <c:v>-1806</c:v>
                </c:pt>
                <c:pt idx="295">
                  <c:v>-1805</c:v>
                </c:pt>
                <c:pt idx="296">
                  <c:v>-1804</c:v>
                </c:pt>
                <c:pt idx="297">
                  <c:v>-1803</c:v>
                </c:pt>
                <c:pt idx="298">
                  <c:v>-1802</c:v>
                </c:pt>
                <c:pt idx="299">
                  <c:v>-1801</c:v>
                </c:pt>
                <c:pt idx="300">
                  <c:v>-1800</c:v>
                </c:pt>
                <c:pt idx="301">
                  <c:v>-1799</c:v>
                </c:pt>
                <c:pt idx="302">
                  <c:v>-1798</c:v>
                </c:pt>
                <c:pt idx="303">
                  <c:v>-1797</c:v>
                </c:pt>
                <c:pt idx="304">
                  <c:v>-1796</c:v>
                </c:pt>
                <c:pt idx="305">
                  <c:v>-1795</c:v>
                </c:pt>
                <c:pt idx="306">
                  <c:v>-1794</c:v>
                </c:pt>
                <c:pt idx="307">
                  <c:v>-1793</c:v>
                </c:pt>
                <c:pt idx="308">
                  <c:v>-1792</c:v>
                </c:pt>
                <c:pt idx="309">
                  <c:v>-1791</c:v>
                </c:pt>
                <c:pt idx="310">
                  <c:v>-1790</c:v>
                </c:pt>
                <c:pt idx="311">
                  <c:v>-1789</c:v>
                </c:pt>
                <c:pt idx="312">
                  <c:v>-1788</c:v>
                </c:pt>
                <c:pt idx="313">
                  <c:v>-1787</c:v>
                </c:pt>
                <c:pt idx="314">
                  <c:v>-1786</c:v>
                </c:pt>
                <c:pt idx="315">
                  <c:v>-1785</c:v>
                </c:pt>
                <c:pt idx="316">
                  <c:v>-1784</c:v>
                </c:pt>
                <c:pt idx="317">
                  <c:v>-1783</c:v>
                </c:pt>
                <c:pt idx="318">
                  <c:v>-1782</c:v>
                </c:pt>
                <c:pt idx="319">
                  <c:v>-1781</c:v>
                </c:pt>
                <c:pt idx="320">
                  <c:v>-1780</c:v>
                </c:pt>
                <c:pt idx="321">
                  <c:v>-1779</c:v>
                </c:pt>
                <c:pt idx="322">
                  <c:v>-1778</c:v>
                </c:pt>
                <c:pt idx="323">
                  <c:v>-1777</c:v>
                </c:pt>
                <c:pt idx="324">
                  <c:v>-1776</c:v>
                </c:pt>
                <c:pt idx="325">
                  <c:v>-1775</c:v>
                </c:pt>
                <c:pt idx="326">
                  <c:v>-1774</c:v>
                </c:pt>
                <c:pt idx="327">
                  <c:v>-1773</c:v>
                </c:pt>
                <c:pt idx="328">
                  <c:v>-1772</c:v>
                </c:pt>
                <c:pt idx="329">
                  <c:v>-1771</c:v>
                </c:pt>
                <c:pt idx="330">
                  <c:v>-1770</c:v>
                </c:pt>
                <c:pt idx="331">
                  <c:v>-1769</c:v>
                </c:pt>
                <c:pt idx="332">
                  <c:v>-1768</c:v>
                </c:pt>
                <c:pt idx="333">
                  <c:v>-1767</c:v>
                </c:pt>
                <c:pt idx="334">
                  <c:v>-1766</c:v>
                </c:pt>
                <c:pt idx="335">
                  <c:v>-1765</c:v>
                </c:pt>
                <c:pt idx="336">
                  <c:v>-1764</c:v>
                </c:pt>
                <c:pt idx="337">
                  <c:v>-1763</c:v>
                </c:pt>
                <c:pt idx="338">
                  <c:v>-1762</c:v>
                </c:pt>
                <c:pt idx="339">
                  <c:v>-1761</c:v>
                </c:pt>
                <c:pt idx="340">
                  <c:v>-1760</c:v>
                </c:pt>
                <c:pt idx="341">
                  <c:v>-1759</c:v>
                </c:pt>
                <c:pt idx="342">
                  <c:v>-1758</c:v>
                </c:pt>
                <c:pt idx="343">
                  <c:v>-1757</c:v>
                </c:pt>
                <c:pt idx="344">
                  <c:v>-1756</c:v>
                </c:pt>
                <c:pt idx="345">
                  <c:v>-1755</c:v>
                </c:pt>
                <c:pt idx="346">
                  <c:v>-1754</c:v>
                </c:pt>
                <c:pt idx="347">
                  <c:v>-1753</c:v>
                </c:pt>
                <c:pt idx="348">
                  <c:v>-1752</c:v>
                </c:pt>
                <c:pt idx="349">
                  <c:v>-1751</c:v>
                </c:pt>
                <c:pt idx="350">
                  <c:v>-1750</c:v>
                </c:pt>
                <c:pt idx="351">
                  <c:v>-1749</c:v>
                </c:pt>
                <c:pt idx="352">
                  <c:v>-1748</c:v>
                </c:pt>
                <c:pt idx="353">
                  <c:v>-1747</c:v>
                </c:pt>
                <c:pt idx="354">
                  <c:v>-1746</c:v>
                </c:pt>
                <c:pt idx="355">
                  <c:v>-1745</c:v>
                </c:pt>
                <c:pt idx="356">
                  <c:v>-1744</c:v>
                </c:pt>
                <c:pt idx="357">
                  <c:v>-1743</c:v>
                </c:pt>
                <c:pt idx="358">
                  <c:v>-1742</c:v>
                </c:pt>
                <c:pt idx="359">
                  <c:v>-1741</c:v>
                </c:pt>
                <c:pt idx="360">
                  <c:v>-1740</c:v>
                </c:pt>
                <c:pt idx="361">
                  <c:v>-1739</c:v>
                </c:pt>
                <c:pt idx="362">
                  <c:v>-1738</c:v>
                </c:pt>
                <c:pt idx="363">
                  <c:v>-1737</c:v>
                </c:pt>
                <c:pt idx="364">
                  <c:v>-1736</c:v>
                </c:pt>
                <c:pt idx="365">
                  <c:v>-1735</c:v>
                </c:pt>
                <c:pt idx="366">
                  <c:v>-1734</c:v>
                </c:pt>
                <c:pt idx="367">
                  <c:v>-1733</c:v>
                </c:pt>
                <c:pt idx="368">
                  <c:v>-1732</c:v>
                </c:pt>
                <c:pt idx="369">
                  <c:v>-1731</c:v>
                </c:pt>
                <c:pt idx="370">
                  <c:v>-1730</c:v>
                </c:pt>
                <c:pt idx="371">
                  <c:v>-1729</c:v>
                </c:pt>
                <c:pt idx="372">
                  <c:v>-1728</c:v>
                </c:pt>
                <c:pt idx="373">
                  <c:v>-1727</c:v>
                </c:pt>
                <c:pt idx="374">
                  <c:v>-1726</c:v>
                </c:pt>
                <c:pt idx="375">
                  <c:v>-1725</c:v>
                </c:pt>
                <c:pt idx="376">
                  <c:v>-1724</c:v>
                </c:pt>
                <c:pt idx="377">
                  <c:v>-1723</c:v>
                </c:pt>
                <c:pt idx="378">
                  <c:v>-1722</c:v>
                </c:pt>
                <c:pt idx="379">
                  <c:v>-1721</c:v>
                </c:pt>
                <c:pt idx="380">
                  <c:v>-1720</c:v>
                </c:pt>
                <c:pt idx="381">
                  <c:v>-1719</c:v>
                </c:pt>
                <c:pt idx="382">
                  <c:v>-1718</c:v>
                </c:pt>
                <c:pt idx="383">
                  <c:v>-1717</c:v>
                </c:pt>
                <c:pt idx="384">
                  <c:v>-1716</c:v>
                </c:pt>
                <c:pt idx="385">
                  <c:v>-1715</c:v>
                </c:pt>
                <c:pt idx="386">
                  <c:v>-1714</c:v>
                </c:pt>
                <c:pt idx="387">
                  <c:v>-1713</c:v>
                </c:pt>
                <c:pt idx="388">
                  <c:v>-1712</c:v>
                </c:pt>
                <c:pt idx="389">
                  <c:v>-1711</c:v>
                </c:pt>
                <c:pt idx="390">
                  <c:v>-1710</c:v>
                </c:pt>
                <c:pt idx="391">
                  <c:v>-1709</c:v>
                </c:pt>
                <c:pt idx="392">
                  <c:v>-1708</c:v>
                </c:pt>
                <c:pt idx="393">
                  <c:v>-1707</c:v>
                </c:pt>
                <c:pt idx="394">
                  <c:v>-1706</c:v>
                </c:pt>
                <c:pt idx="395">
                  <c:v>-1705</c:v>
                </c:pt>
                <c:pt idx="396">
                  <c:v>-1704</c:v>
                </c:pt>
                <c:pt idx="397">
                  <c:v>-1703</c:v>
                </c:pt>
                <c:pt idx="398">
                  <c:v>-1702</c:v>
                </c:pt>
                <c:pt idx="399">
                  <c:v>-1701</c:v>
                </c:pt>
                <c:pt idx="400">
                  <c:v>-1700</c:v>
                </c:pt>
                <c:pt idx="401">
                  <c:v>-1699</c:v>
                </c:pt>
                <c:pt idx="402">
                  <c:v>-1698</c:v>
                </c:pt>
                <c:pt idx="403">
                  <c:v>-1697</c:v>
                </c:pt>
                <c:pt idx="404">
                  <c:v>-1696</c:v>
                </c:pt>
                <c:pt idx="405">
                  <c:v>-1695</c:v>
                </c:pt>
                <c:pt idx="406">
                  <c:v>-1694</c:v>
                </c:pt>
                <c:pt idx="407">
                  <c:v>-1693</c:v>
                </c:pt>
                <c:pt idx="408">
                  <c:v>-1692</c:v>
                </c:pt>
                <c:pt idx="409">
                  <c:v>-1691</c:v>
                </c:pt>
                <c:pt idx="410">
                  <c:v>-1690</c:v>
                </c:pt>
                <c:pt idx="411">
                  <c:v>-1689</c:v>
                </c:pt>
                <c:pt idx="412">
                  <c:v>-1688</c:v>
                </c:pt>
                <c:pt idx="413">
                  <c:v>-1687</c:v>
                </c:pt>
                <c:pt idx="414">
                  <c:v>-1686</c:v>
                </c:pt>
                <c:pt idx="415">
                  <c:v>-1685</c:v>
                </c:pt>
                <c:pt idx="416">
                  <c:v>-1684</c:v>
                </c:pt>
                <c:pt idx="417">
                  <c:v>-1683</c:v>
                </c:pt>
                <c:pt idx="418">
                  <c:v>-1682</c:v>
                </c:pt>
                <c:pt idx="419">
                  <c:v>-1681</c:v>
                </c:pt>
                <c:pt idx="420">
                  <c:v>-1680</c:v>
                </c:pt>
                <c:pt idx="421">
                  <c:v>-1679</c:v>
                </c:pt>
                <c:pt idx="422">
                  <c:v>-1678</c:v>
                </c:pt>
                <c:pt idx="423">
                  <c:v>-1677</c:v>
                </c:pt>
                <c:pt idx="424">
                  <c:v>-1676</c:v>
                </c:pt>
                <c:pt idx="425">
                  <c:v>-1675</c:v>
                </c:pt>
                <c:pt idx="426">
                  <c:v>-1674</c:v>
                </c:pt>
                <c:pt idx="427">
                  <c:v>-1673</c:v>
                </c:pt>
                <c:pt idx="428">
                  <c:v>-1672</c:v>
                </c:pt>
                <c:pt idx="429">
                  <c:v>-1671</c:v>
                </c:pt>
                <c:pt idx="430">
                  <c:v>-1670</c:v>
                </c:pt>
                <c:pt idx="431">
                  <c:v>-1669</c:v>
                </c:pt>
                <c:pt idx="432">
                  <c:v>-1668</c:v>
                </c:pt>
                <c:pt idx="433">
                  <c:v>-1667</c:v>
                </c:pt>
                <c:pt idx="434">
                  <c:v>-1666</c:v>
                </c:pt>
                <c:pt idx="435">
                  <c:v>-1665</c:v>
                </c:pt>
                <c:pt idx="436">
                  <c:v>-1664</c:v>
                </c:pt>
                <c:pt idx="437">
                  <c:v>-1663</c:v>
                </c:pt>
                <c:pt idx="438">
                  <c:v>-1662</c:v>
                </c:pt>
                <c:pt idx="439">
                  <c:v>-1661</c:v>
                </c:pt>
                <c:pt idx="440">
                  <c:v>-1660</c:v>
                </c:pt>
                <c:pt idx="441">
                  <c:v>-1659</c:v>
                </c:pt>
                <c:pt idx="442">
                  <c:v>-1658</c:v>
                </c:pt>
                <c:pt idx="443">
                  <c:v>-1657</c:v>
                </c:pt>
                <c:pt idx="444">
                  <c:v>-1656</c:v>
                </c:pt>
                <c:pt idx="445">
                  <c:v>-1655</c:v>
                </c:pt>
                <c:pt idx="446">
                  <c:v>-1654</c:v>
                </c:pt>
                <c:pt idx="447">
                  <c:v>-1653</c:v>
                </c:pt>
                <c:pt idx="448">
                  <c:v>-1652</c:v>
                </c:pt>
                <c:pt idx="449">
                  <c:v>-1651</c:v>
                </c:pt>
                <c:pt idx="450">
                  <c:v>-1650</c:v>
                </c:pt>
                <c:pt idx="451">
                  <c:v>-1649</c:v>
                </c:pt>
                <c:pt idx="452">
                  <c:v>-1648</c:v>
                </c:pt>
                <c:pt idx="453">
                  <c:v>-1647</c:v>
                </c:pt>
                <c:pt idx="454">
                  <c:v>-1646</c:v>
                </c:pt>
                <c:pt idx="455">
                  <c:v>-1645</c:v>
                </c:pt>
                <c:pt idx="456">
                  <c:v>-1644</c:v>
                </c:pt>
                <c:pt idx="457">
                  <c:v>-1643</c:v>
                </c:pt>
                <c:pt idx="458">
                  <c:v>-1642</c:v>
                </c:pt>
                <c:pt idx="459">
                  <c:v>-1641</c:v>
                </c:pt>
                <c:pt idx="460">
                  <c:v>-1640</c:v>
                </c:pt>
                <c:pt idx="461">
                  <c:v>-1639</c:v>
                </c:pt>
                <c:pt idx="462">
                  <c:v>-1638</c:v>
                </c:pt>
                <c:pt idx="463">
                  <c:v>-1637</c:v>
                </c:pt>
                <c:pt idx="464">
                  <c:v>-1636</c:v>
                </c:pt>
                <c:pt idx="465">
                  <c:v>-1635</c:v>
                </c:pt>
                <c:pt idx="466">
                  <c:v>-1634</c:v>
                </c:pt>
                <c:pt idx="467">
                  <c:v>-1633</c:v>
                </c:pt>
                <c:pt idx="468">
                  <c:v>-1632</c:v>
                </c:pt>
                <c:pt idx="469">
                  <c:v>-1631</c:v>
                </c:pt>
                <c:pt idx="470">
                  <c:v>-1630</c:v>
                </c:pt>
                <c:pt idx="471">
                  <c:v>-1629</c:v>
                </c:pt>
                <c:pt idx="472">
                  <c:v>-1628</c:v>
                </c:pt>
                <c:pt idx="473">
                  <c:v>-1627</c:v>
                </c:pt>
                <c:pt idx="474">
                  <c:v>-1626</c:v>
                </c:pt>
                <c:pt idx="475">
                  <c:v>-1625</c:v>
                </c:pt>
                <c:pt idx="476">
                  <c:v>-1624</c:v>
                </c:pt>
                <c:pt idx="477">
                  <c:v>-1623</c:v>
                </c:pt>
                <c:pt idx="478">
                  <c:v>-1622</c:v>
                </c:pt>
                <c:pt idx="479">
                  <c:v>-1621</c:v>
                </c:pt>
                <c:pt idx="480">
                  <c:v>-1620</c:v>
                </c:pt>
                <c:pt idx="481">
                  <c:v>-1619</c:v>
                </c:pt>
                <c:pt idx="482">
                  <c:v>-1618</c:v>
                </c:pt>
                <c:pt idx="483">
                  <c:v>-1617</c:v>
                </c:pt>
                <c:pt idx="484">
                  <c:v>-1616</c:v>
                </c:pt>
                <c:pt idx="485">
                  <c:v>-1615</c:v>
                </c:pt>
                <c:pt idx="486">
                  <c:v>-1614</c:v>
                </c:pt>
                <c:pt idx="487">
                  <c:v>-1613</c:v>
                </c:pt>
                <c:pt idx="488">
                  <c:v>-1612</c:v>
                </c:pt>
                <c:pt idx="489">
                  <c:v>-1611</c:v>
                </c:pt>
                <c:pt idx="490">
                  <c:v>-1610</c:v>
                </c:pt>
                <c:pt idx="491">
                  <c:v>-1609</c:v>
                </c:pt>
                <c:pt idx="492">
                  <c:v>-1608</c:v>
                </c:pt>
                <c:pt idx="493">
                  <c:v>-1607</c:v>
                </c:pt>
                <c:pt idx="494">
                  <c:v>-1606</c:v>
                </c:pt>
                <c:pt idx="495">
                  <c:v>-1605</c:v>
                </c:pt>
                <c:pt idx="496">
                  <c:v>-1604</c:v>
                </c:pt>
                <c:pt idx="497">
                  <c:v>-1603</c:v>
                </c:pt>
                <c:pt idx="498">
                  <c:v>-1602</c:v>
                </c:pt>
                <c:pt idx="499">
                  <c:v>-1601</c:v>
                </c:pt>
                <c:pt idx="500">
                  <c:v>-1600</c:v>
                </c:pt>
                <c:pt idx="501">
                  <c:v>-1599</c:v>
                </c:pt>
                <c:pt idx="502">
                  <c:v>-1598</c:v>
                </c:pt>
                <c:pt idx="503">
                  <c:v>-1597</c:v>
                </c:pt>
                <c:pt idx="504">
                  <c:v>-1596</c:v>
                </c:pt>
                <c:pt idx="505">
                  <c:v>-1595</c:v>
                </c:pt>
                <c:pt idx="506">
                  <c:v>-1594</c:v>
                </c:pt>
                <c:pt idx="507">
                  <c:v>-1593</c:v>
                </c:pt>
                <c:pt idx="508">
                  <c:v>-1592</c:v>
                </c:pt>
                <c:pt idx="509">
                  <c:v>-1591</c:v>
                </c:pt>
                <c:pt idx="510">
                  <c:v>-1590</c:v>
                </c:pt>
                <c:pt idx="511">
                  <c:v>-1589</c:v>
                </c:pt>
                <c:pt idx="512">
                  <c:v>-1588</c:v>
                </c:pt>
                <c:pt idx="513">
                  <c:v>-1587</c:v>
                </c:pt>
                <c:pt idx="514">
                  <c:v>-1586</c:v>
                </c:pt>
                <c:pt idx="515">
                  <c:v>-1585</c:v>
                </c:pt>
                <c:pt idx="516">
                  <c:v>-1584</c:v>
                </c:pt>
                <c:pt idx="517">
                  <c:v>-1583</c:v>
                </c:pt>
                <c:pt idx="518">
                  <c:v>-1582</c:v>
                </c:pt>
                <c:pt idx="519">
                  <c:v>-1581</c:v>
                </c:pt>
                <c:pt idx="520">
                  <c:v>-1580</c:v>
                </c:pt>
                <c:pt idx="521">
                  <c:v>-1579</c:v>
                </c:pt>
                <c:pt idx="522">
                  <c:v>-1578</c:v>
                </c:pt>
                <c:pt idx="523">
                  <c:v>-1577</c:v>
                </c:pt>
                <c:pt idx="524">
                  <c:v>-1576</c:v>
                </c:pt>
                <c:pt idx="525">
                  <c:v>-1575</c:v>
                </c:pt>
                <c:pt idx="526">
                  <c:v>-1574</c:v>
                </c:pt>
                <c:pt idx="527">
                  <c:v>-1573</c:v>
                </c:pt>
                <c:pt idx="528">
                  <c:v>-1572</c:v>
                </c:pt>
                <c:pt idx="529">
                  <c:v>-1571</c:v>
                </c:pt>
                <c:pt idx="530">
                  <c:v>-1570</c:v>
                </c:pt>
                <c:pt idx="531">
                  <c:v>-1569</c:v>
                </c:pt>
                <c:pt idx="532">
                  <c:v>-1568</c:v>
                </c:pt>
                <c:pt idx="533">
                  <c:v>-1567</c:v>
                </c:pt>
                <c:pt idx="534">
                  <c:v>-1566</c:v>
                </c:pt>
                <c:pt idx="535">
                  <c:v>-1565</c:v>
                </c:pt>
                <c:pt idx="536">
                  <c:v>-1564</c:v>
                </c:pt>
                <c:pt idx="537">
                  <c:v>-1563</c:v>
                </c:pt>
                <c:pt idx="538">
                  <c:v>-1562</c:v>
                </c:pt>
                <c:pt idx="539">
                  <c:v>-1561</c:v>
                </c:pt>
                <c:pt idx="540">
                  <c:v>-1560</c:v>
                </c:pt>
                <c:pt idx="541">
                  <c:v>-1559</c:v>
                </c:pt>
                <c:pt idx="542">
                  <c:v>-1558</c:v>
                </c:pt>
                <c:pt idx="543">
                  <c:v>-1557</c:v>
                </c:pt>
                <c:pt idx="544">
                  <c:v>-1556</c:v>
                </c:pt>
                <c:pt idx="545">
                  <c:v>-1555</c:v>
                </c:pt>
                <c:pt idx="546">
                  <c:v>-1554</c:v>
                </c:pt>
                <c:pt idx="547">
                  <c:v>-1553</c:v>
                </c:pt>
                <c:pt idx="548">
                  <c:v>-1552</c:v>
                </c:pt>
                <c:pt idx="549">
                  <c:v>-1551</c:v>
                </c:pt>
                <c:pt idx="550">
                  <c:v>-1550</c:v>
                </c:pt>
                <c:pt idx="551">
                  <c:v>-1549</c:v>
                </c:pt>
                <c:pt idx="552">
                  <c:v>-1548</c:v>
                </c:pt>
                <c:pt idx="553">
                  <c:v>-1547</c:v>
                </c:pt>
                <c:pt idx="554">
                  <c:v>-1546</c:v>
                </c:pt>
                <c:pt idx="555">
                  <c:v>-1545</c:v>
                </c:pt>
                <c:pt idx="556">
                  <c:v>-1544</c:v>
                </c:pt>
                <c:pt idx="557">
                  <c:v>-1543</c:v>
                </c:pt>
                <c:pt idx="558">
                  <c:v>-1542</c:v>
                </c:pt>
                <c:pt idx="559">
                  <c:v>-1541</c:v>
                </c:pt>
                <c:pt idx="560">
                  <c:v>-1540</c:v>
                </c:pt>
                <c:pt idx="561">
                  <c:v>-1539</c:v>
                </c:pt>
                <c:pt idx="562">
                  <c:v>-1538</c:v>
                </c:pt>
                <c:pt idx="563">
                  <c:v>-1537</c:v>
                </c:pt>
                <c:pt idx="564">
                  <c:v>-1536</c:v>
                </c:pt>
                <c:pt idx="565">
                  <c:v>-1535</c:v>
                </c:pt>
                <c:pt idx="566">
                  <c:v>-1534</c:v>
                </c:pt>
                <c:pt idx="567">
                  <c:v>-1533</c:v>
                </c:pt>
                <c:pt idx="568">
                  <c:v>-1532</c:v>
                </c:pt>
                <c:pt idx="569">
                  <c:v>-1531</c:v>
                </c:pt>
                <c:pt idx="570">
                  <c:v>-1530</c:v>
                </c:pt>
                <c:pt idx="571">
                  <c:v>-1529</c:v>
                </c:pt>
                <c:pt idx="572">
                  <c:v>-1528</c:v>
                </c:pt>
                <c:pt idx="573">
                  <c:v>-1527</c:v>
                </c:pt>
                <c:pt idx="574">
                  <c:v>-1526</c:v>
                </c:pt>
                <c:pt idx="575">
                  <c:v>-1525</c:v>
                </c:pt>
                <c:pt idx="576">
                  <c:v>-1524</c:v>
                </c:pt>
                <c:pt idx="577">
                  <c:v>-1523</c:v>
                </c:pt>
                <c:pt idx="578">
                  <c:v>-1522</c:v>
                </c:pt>
                <c:pt idx="579">
                  <c:v>-1521</c:v>
                </c:pt>
                <c:pt idx="580">
                  <c:v>-1520</c:v>
                </c:pt>
                <c:pt idx="581">
                  <c:v>-1519</c:v>
                </c:pt>
                <c:pt idx="582">
                  <c:v>-1518</c:v>
                </c:pt>
                <c:pt idx="583">
                  <c:v>-1517</c:v>
                </c:pt>
                <c:pt idx="584">
                  <c:v>-1516</c:v>
                </c:pt>
                <c:pt idx="585">
                  <c:v>-1515</c:v>
                </c:pt>
                <c:pt idx="586">
                  <c:v>-1514</c:v>
                </c:pt>
                <c:pt idx="587">
                  <c:v>-1513</c:v>
                </c:pt>
                <c:pt idx="588">
                  <c:v>-1512</c:v>
                </c:pt>
                <c:pt idx="589">
                  <c:v>-1511</c:v>
                </c:pt>
                <c:pt idx="590">
                  <c:v>-1510</c:v>
                </c:pt>
                <c:pt idx="591">
                  <c:v>-1509</c:v>
                </c:pt>
                <c:pt idx="592">
                  <c:v>-1508</c:v>
                </c:pt>
                <c:pt idx="593">
                  <c:v>-1507</c:v>
                </c:pt>
                <c:pt idx="594">
                  <c:v>-1506</c:v>
                </c:pt>
                <c:pt idx="595">
                  <c:v>-1505</c:v>
                </c:pt>
                <c:pt idx="596">
                  <c:v>-1504</c:v>
                </c:pt>
                <c:pt idx="597">
                  <c:v>-1503</c:v>
                </c:pt>
                <c:pt idx="598">
                  <c:v>-1502</c:v>
                </c:pt>
                <c:pt idx="599">
                  <c:v>-1501</c:v>
                </c:pt>
                <c:pt idx="600">
                  <c:v>-1500</c:v>
                </c:pt>
                <c:pt idx="601">
                  <c:v>-1499</c:v>
                </c:pt>
                <c:pt idx="602">
                  <c:v>-1498</c:v>
                </c:pt>
                <c:pt idx="603">
                  <c:v>-1497</c:v>
                </c:pt>
                <c:pt idx="604">
                  <c:v>-1496</c:v>
                </c:pt>
                <c:pt idx="605">
                  <c:v>-1495</c:v>
                </c:pt>
                <c:pt idx="606">
                  <c:v>-1494</c:v>
                </c:pt>
                <c:pt idx="607">
                  <c:v>-1493</c:v>
                </c:pt>
                <c:pt idx="608">
                  <c:v>-1492</c:v>
                </c:pt>
                <c:pt idx="609">
                  <c:v>-1491</c:v>
                </c:pt>
                <c:pt idx="610">
                  <c:v>-1490</c:v>
                </c:pt>
                <c:pt idx="611">
                  <c:v>-1489</c:v>
                </c:pt>
                <c:pt idx="612">
                  <c:v>-1488</c:v>
                </c:pt>
                <c:pt idx="613">
                  <c:v>-1487</c:v>
                </c:pt>
                <c:pt idx="614">
                  <c:v>-1486</c:v>
                </c:pt>
                <c:pt idx="615">
                  <c:v>-1485</c:v>
                </c:pt>
                <c:pt idx="616">
                  <c:v>-1484</c:v>
                </c:pt>
                <c:pt idx="617">
                  <c:v>-1483</c:v>
                </c:pt>
                <c:pt idx="618">
                  <c:v>-1482</c:v>
                </c:pt>
                <c:pt idx="619">
                  <c:v>-1481</c:v>
                </c:pt>
                <c:pt idx="620">
                  <c:v>-1480</c:v>
                </c:pt>
                <c:pt idx="621">
                  <c:v>-1479</c:v>
                </c:pt>
                <c:pt idx="622">
                  <c:v>-1478</c:v>
                </c:pt>
                <c:pt idx="623">
                  <c:v>-1477</c:v>
                </c:pt>
                <c:pt idx="624">
                  <c:v>-1476</c:v>
                </c:pt>
                <c:pt idx="625">
                  <c:v>-1475</c:v>
                </c:pt>
                <c:pt idx="626">
                  <c:v>-1474</c:v>
                </c:pt>
                <c:pt idx="627">
                  <c:v>-1473</c:v>
                </c:pt>
                <c:pt idx="628">
                  <c:v>-1472</c:v>
                </c:pt>
                <c:pt idx="629">
                  <c:v>-1471</c:v>
                </c:pt>
                <c:pt idx="630">
                  <c:v>-1470</c:v>
                </c:pt>
                <c:pt idx="631">
                  <c:v>-1469</c:v>
                </c:pt>
                <c:pt idx="632">
                  <c:v>-1468</c:v>
                </c:pt>
                <c:pt idx="633">
                  <c:v>-1467</c:v>
                </c:pt>
                <c:pt idx="634">
                  <c:v>-1466</c:v>
                </c:pt>
                <c:pt idx="635">
                  <c:v>-1465</c:v>
                </c:pt>
                <c:pt idx="636">
                  <c:v>-1464</c:v>
                </c:pt>
                <c:pt idx="637">
                  <c:v>-1463</c:v>
                </c:pt>
                <c:pt idx="638">
                  <c:v>-1462</c:v>
                </c:pt>
                <c:pt idx="639">
                  <c:v>-1461</c:v>
                </c:pt>
                <c:pt idx="640">
                  <c:v>-1460</c:v>
                </c:pt>
                <c:pt idx="641">
                  <c:v>-1459</c:v>
                </c:pt>
                <c:pt idx="642">
                  <c:v>-1458</c:v>
                </c:pt>
                <c:pt idx="643">
                  <c:v>-1457</c:v>
                </c:pt>
                <c:pt idx="644">
                  <c:v>-1456</c:v>
                </c:pt>
                <c:pt idx="645">
                  <c:v>-1455</c:v>
                </c:pt>
                <c:pt idx="646">
                  <c:v>-1454</c:v>
                </c:pt>
                <c:pt idx="647">
                  <c:v>-1453</c:v>
                </c:pt>
                <c:pt idx="648">
                  <c:v>-1452</c:v>
                </c:pt>
                <c:pt idx="649">
                  <c:v>-1451</c:v>
                </c:pt>
                <c:pt idx="650">
                  <c:v>-1450</c:v>
                </c:pt>
                <c:pt idx="651">
                  <c:v>-1449</c:v>
                </c:pt>
                <c:pt idx="652">
                  <c:v>-1448</c:v>
                </c:pt>
                <c:pt idx="653">
                  <c:v>-1447</c:v>
                </c:pt>
                <c:pt idx="654">
                  <c:v>-1446</c:v>
                </c:pt>
                <c:pt idx="655">
                  <c:v>-1445</c:v>
                </c:pt>
                <c:pt idx="656">
                  <c:v>-1444</c:v>
                </c:pt>
                <c:pt idx="657">
                  <c:v>-1443</c:v>
                </c:pt>
                <c:pt idx="658">
                  <c:v>-1442</c:v>
                </c:pt>
                <c:pt idx="659">
                  <c:v>-1441</c:v>
                </c:pt>
                <c:pt idx="660">
                  <c:v>-1440</c:v>
                </c:pt>
                <c:pt idx="661">
                  <c:v>-1439</c:v>
                </c:pt>
                <c:pt idx="662">
                  <c:v>-1438</c:v>
                </c:pt>
                <c:pt idx="663">
                  <c:v>-1437</c:v>
                </c:pt>
                <c:pt idx="664">
                  <c:v>-1436</c:v>
                </c:pt>
                <c:pt idx="665">
                  <c:v>-1435</c:v>
                </c:pt>
                <c:pt idx="666">
                  <c:v>-1434</c:v>
                </c:pt>
                <c:pt idx="667">
                  <c:v>-1433</c:v>
                </c:pt>
                <c:pt idx="668">
                  <c:v>-1432</c:v>
                </c:pt>
                <c:pt idx="669">
                  <c:v>-1431</c:v>
                </c:pt>
                <c:pt idx="670">
                  <c:v>-1430</c:v>
                </c:pt>
                <c:pt idx="671">
                  <c:v>-1429</c:v>
                </c:pt>
                <c:pt idx="672">
                  <c:v>-1428</c:v>
                </c:pt>
                <c:pt idx="673">
                  <c:v>-1427</c:v>
                </c:pt>
                <c:pt idx="674">
                  <c:v>-1426</c:v>
                </c:pt>
                <c:pt idx="675">
                  <c:v>-1425</c:v>
                </c:pt>
                <c:pt idx="676">
                  <c:v>-1424</c:v>
                </c:pt>
                <c:pt idx="677">
                  <c:v>-1423</c:v>
                </c:pt>
                <c:pt idx="678">
                  <c:v>-1422</c:v>
                </c:pt>
                <c:pt idx="679">
                  <c:v>-1421</c:v>
                </c:pt>
                <c:pt idx="680">
                  <c:v>-1420</c:v>
                </c:pt>
                <c:pt idx="681">
                  <c:v>-1419</c:v>
                </c:pt>
                <c:pt idx="682">
                  <c:v>-1418</c:v>
                </c:pt>
                <c:pt idx="683">
                  <c:v>-1417</c:v>
                </c:pt>
                <c:pt idx="684">
                  <c:v>-1416</c:v>
                </c:pt>
                <c:pt idx="685">
                  <c:v>-1415</c:v>
                </c:pt>
                <c:pt idx="686">
                  <c:v>-1414</c:v>
                </c:pt>
                <c:pt idx="687">
                  <c:v>-1413</c:v>
                </c:pt>
                <c:pt idx="688">
                  <c:v>-1412</c:v>
                </c:pt>
                <c:pt idx="689">
                  <c:v>-1411</c:v>
                </c:pt>
                <c:pt idx="690">
                  <c:v>-1410</c:v>
                </c:pt>
                <c:pt idx="691">
                  <c:v>-1409</c:v>
                </c:pt>
                <c:pt idx="692">
                  <c:v>-1408</c:v>
                </c:pt>
                <c:pt idx="693">
                  <c:v>-1407</c:v>
                </c:pt>
                <c:pt idx="694">
                  <c:v>-1406</c:v>
                </c:pt>
                <c:pt idx="695">
                  <c:v>-1405</c:v>
                </c:pt>
                <c:pt idx="696">
                  <c:v>-1404</c:v>
                </c:pt>
                <c:pt idx="697">
                  <c:v>-1403</c:v>
                </c:pt>
                <c:pt idx="698">
                  <c:v>-1402</c:v>
                </c:pt>
                <c:pt idx="699">
                  <c:v>-1401</c:v>
                </c:pt>
                <c:pt idx="700">
                  <c:v>-1400</c:v>
                </c:pt>
                <c:pt idx="701">
                  <c:v>-1399</c:v>
                </c:pt>
                <c:pt idx="702">
                  <c:v>-1398</c:v>
                </c:pt>
                <c:pt idx="703">
                  <c:v>-1397</c:v>
                </c:pt>
                <c:pt idx="704">
                  <c:v>-1396</c:v>
                </c:pt>
                <c:pt idx="705">
                  <c:v>-1395</c:v>
                </c:pt>
                <c:pt idx="706">
                  <c:v>-1394</c:v>
                </c:pt>
                <c:pt idx="707">
                  <c:v>-1393</c:v>
                </c:pt>
                <c:pt idx="708">
                  <c:v>-1392</c:v>
                </c:pt>
                <c:pt idx="709">
                  <c:v>-1391</c:v>
                </c:pt>
                <c:pt idx="710">
                  <c:v>-1390</c:v>
                </c:pt>
                <c:pt idx="711">
                  <c:v>-1389</c:v>
                </c:pt>
                <c:pt idx="712">
                  <c:v>-1388</c:v>
                </c:pt>
                <c:pt idx="713">
                  <c:v>-1387</c:v>
                </c:pt>
                <c:pt idx="714">
                  <c:v>-1386</c:v>
                </c:pt>
                <c:pt idx="715">
                  <c:v>-1385</c:v>
                </c:pt>
                <c:pt idx="716">
                  <c:v>-1384</c:v>
                </c:pt>
                <c:pt idx="717">
                  <c:v>-1383</c:v>
                </c:pt>
                <c:pt idx="718">
                  <c:v>-1382</c:v>
                </c:pt>
                <c:pt idx="719">
                  <c:v>-1381</c:v>
                </c:pt>
                <c:pt idx="720">
                  <c:v>-1380</c:v>
                </c:pt>
                <c:pt idx="721">
                  <c:v>-1379</c:v>
                </c:pt>
                <c:pt idx="722">
                  <c:v>-1378</c:v>
                </c:pt>
                <c:pt idx="723">
                  <c:v>-1377</c:v>
                </c:pt>
                <c:pt idx="724">
                  <c:v>-1376</c:v>
                </c:pt>
                <c:pt idx="725">
                  <c:v>-1375</c:v>
                </c:pt>
                <c:pt idx="726">
                  <c:v>-1374</c:v>
                </c:pt>
                <c:pt idx="727">
                  <c:v>-1373</c:v>
                </c:pt>
                <c:pt idx="728">
                  <c:v>-1372</c:v>
                </c:pt>
                <c:pt idx="729">
                  <c:v>-1371</c:v>
                </c:pt>
                <c:pt idx="730">
                  <c:v>-1370</c:v>
                </c:pt>
                <c:pt idx="731">
                  <c:v>-1369</c:v>
                </c:pt>
                <c:pt idx="732">
                  <c:v>-1368</c:v>
                </c:pt>
                <c:pt idx="733">
                  <c:v>-1367</c:v>
                </c:pt>
                <c:pt idx="734">
                  <c:v>-1366</c:v>
                </c:pt>
                <c:pt idx="735">
                  <c:v>-1365</c:v>
                </c:pt>
                <c:pt idx="736">
                  <c:v>-1364</c:v>
                </c:pt>
                <c:pt idx="737">
                  <c:v>-1363</c:v>
                </c:pt>
                <c:pt idx="738">
                  <c:v>-1362</c:v>
                </c:pt>
                <c:pt idx="739">
                  <c:v>-1361</c:v>
                </c:pt>
                <c:pt idx="740">
                  <c:v>-1360</c:v>
                </c:pt>
                <c:pt idx="741">
                  <c:v>-1359</c:v>
                </c:pt>
                <c:pt idx="742">
                  <c:v>-1358</c:v>
                </c:pt>
                <c:pt idx="743">
                  <c:v>-1357</c:v>
                </c:pt>
                <c:pt idx="744">
                  <c:v>-1356</c:v>
                </c:pt>
                <c:pt idx="745">
                  <c:v>-1355</c:v>
                </c:pt>
                <c:pt idx="746">
                  <c:v>-1354</c:v>
                </c:pt>
                <c:pt idx="747">
                  <c:v>-1353</c:v>
                </c:pt>
                <c:pt idx="748">
                  <c:v>-1352</c:v>
                </c:pt>
                <c:pt idx="749">
                  <c:v>-1351</c:v>
                </c:pt>
                <c:pt idx="750">
                  <c:v>-1350</c:v>
                </c:pt>
                <c:pt idx="751">
                  <c:v>-1349</c:v>
                </c:pt>
                <c:pt idx="752">
                  <c:v>-1348</c:v>
                </c:pt>
                <c:pt idx="753">
                  <c:v>-1347</c:v>
                </c:pt>
                <c:pt idx="754">
                  <c:v>-1346</c:v>
                </c:pt>
                <c:pt idx="755">
                  <c:v>-1345</c:v>
                </c:pt>
                <c:pt idx="756">
                  <c:v>-1344</c:v>
                </c:pt>
                <c:pt idx="757">
                  <c:v>-1343</c:v>
                </c:pt>
                <c:pt idx="758">
                  <c:v>-1342</c:v>
                </c:pt>
                <c:pt idx="759">
                  <c:v>-1341</c:v>
                </c:pt>
                <c:pt idx="760">
                  <c:v>-1340</c:v>
                </c:pt>
                <c:pt idx="761">
                  <c:v>-1339</c:v>
                </c:pt>
                <c:pt idx="762">
                  <c:v>-1338</c:v>
                </c:pt>
                <c:pt idx="763">
                  <c:v>-1337</c:v>
                </c:pt>
                <c:pt idx="764">
                  <c:v>-1336</c:v>
                </c:pt>
                <c:pt idx="765">
                  <c:v>-1335</c:v>
                </c:pt>
                <c:pt idx="766">
                  <c:v>-1334</c:v>
                </c:pt>
                <c:pt idx="767">
                  <c:v>-1333</c:v>
                </c:pt>
                <c:pt idx="768">
                  <c:v>-1332</c:v>
                </c:pt>
                <c:pt idx="769">
                  <c:v>-1331</c:v>
                </c:pt>
                <c:pt idx="770">
                  <c:v>-1330</c:v>
                </c:pt>
                <c:pt idx="771">
                  <c:v>-1329</c:v>
                </c:pt>
                <c:pt idx="772">
                  <c:v>-1328</c:v>
                </c:pt>
                <c:pt idx="773">
                  <c:v>-1327</c:v>
                </c:pt>
                <c:pt idx="774">
                  <c:v>-1326</c:v>
                </c:pt>
                <c:pt idx="775">
                  <c:v>-1325</c:v>
                </c:pt>
                <c:pt idx="776">
                  <c:v>-1324</c:v>
                </c:pt>
                <c:pt idx="777">
                  <c:v>-1323</c:v>
                </c:pt>
                <c:pt idx="778">
                  <c:v>-1322</c:v>
                </c:pt>
                <c:pt idx="779">
                  <c:v>-1321</c:v>
                </c:pt>
                <c:pt idx="780">
                  <c:v>-1320</c:v>
                </c:pt>
                <c:pt idx="781">
                  <c:v>-1319</c:v>
                </c:pt>
                <c:pt idx="782">
                  <c:v>-1318</c:v>
                </c:pt>
                <c:pt idx="783">
                  <c:v>-1317</c:v>
                </c:pt>
                <c:pt idx="784">
                  <c:v>-1316</c:v>
                </c:pt>
                <c:pt idx="785">
                  <c:v>-1315</c:v>
                </c:pt>
                <c:pt idx="786">
                  <c:v>-1314</c:v>
                </c:pt>
                <c:pt idx="787">
                  <c:v>-1313</c:v>
                </c:pt>
                <c:pt idx="788">
                  <c:v>-1312</c:v>
                </c:pt>
                <c:pt idx="789">
                  <c:v>-1311</c:v>
                </c:pt>
                <c:pt idx="790">
                  <c:v>-1310</c:v>
                </c:pt>
                <c:pt idx="791">
                  <c:v>-1309</c:v>
                </c:pt>
                <c:pt idx="792">
                  <c:v>-1308</c:v>
                </c:pt>
                <c:pt idx="793">
                  <c:v>-1307</c:v>
                </c:pt>
                <c:pt idx="794">
                  <c:v>-1306</c:v>
                </c:pt>
                <c:pt idx="795">
                  <c:v>-1305</c:v>
                </c:pt>
                <c:pt idx="796">
                  <c:v>-1304</c:v>
                </c:pt>
                <c:pt idx="797">
                  <c:v>-1303</c:v>
                </c:pt>
                <c:pt idx="798">
                  <c:v>-1302</c:v>
                </c:pt>
                <c:pt idx="799">
                  <c:v>-1301</c:v>
                </c:pt>
                <c:pt idx="800">
                  <c:v>-1300</c:v>
                </c:pt>
                <c:pt idx="801">
                  <c:v>-1299</c:v>
                </c:pt>
                <c:pt idx="802">
                  <c:v>-1298</c:v>
                </c:pt>
                <c:pt idx="803">
                  <c:v>-1297</c:v>
                </c:pt>
                <c:pt idx="804">
                  <c:v>-1296</c:v>
                </c:pt>
                <c:pt idx="805">
                  <c:v>-1295</c:v>
                </c:pt>
                <c:pt idx="806">
                  <c:v>-1294</c:v>
                </c:pt>
                <c:pt idx="807">
                  <c:v>-1293</c:v>
                </c:pt>
                <c:pt idx="808">
                  <c:v>-1292</c:v>
                </c:pt>
                <c:pt idx="809">
                  <c:v>-1291</c:v>
                </c:pt>
                <c:pt idx="810">
                  <c:v>-1290</c:v>
                </c:pt>
                <c:pt idx="811">
                  <c:v>-1289</c:v>
                </c:pt>
                <c:pt idx="812">
                  <c:v>-1288</c:v>
                </c:pt>
                <c:pt idx="813">
                  <c:v>-1287</c:v>
                </c:pt>
                <c:pt idx="814">
                  <c:v>-1286</c:v>
                </c:pt>
                <c:pt idx="815">
                  <c:v>-1285</c:v>
                </c:pt>
                <c:pt idx="816">
                  <c:v>-1284</c:v>
                </c:pt>
                <c:pt idx="817">
                  <c:v>-1283</c:v>
                </c:pt>
                <c:pt idx="818">
                  <c:v>-1282</c:v>
                </c:pt>
                <c:pt idx="819">
                  <c:v>-1281</c:v>
                </c:pt>
                <c:pt idx="820">
                  <c:v>-1280</c:v>
                </c:pt>
                <c:pt idx="821">
                  <c:v>-1279</c:v>
                </c:pt>
                <c:pt idx="822">
                  <c:v>-1278</c:v>
                </c:pt>
                <c:pt idx="823">
                  <c:v>-1277</c:v>
                </c:pt>
                <c:pt idx="824">
                  <c:v>-1276</c:v>
                </c:pt>
                <c:pt idx="825">
                  <c:v>-1275</c:v>
                </c:pt>
                <c:pt idx="826">
                  <c:v>-1274</c:v>
                </c:pt>
                <c:pt idx="827">
                  <c:v>-1273</c:v>
                </c:pt>
                <c:pt idx="828">
                  <c:v>-1272</c:v>
                </c:pt>
                <c:pt idx="829">
                  <c:v>-1271</c:v>
                </c:pt>
                <c:pt idx="830">
                  <c:v>-1270</c:v>
                </c:pt>
                <c:pt idx="831">
                  <c:v>-1269</c:v>
                </c:pt>
                <c:pt idx="832">
                  <c:v>-1268</c:v>
                </c:pt>
                <c:pt idx="833">
                  <c:v>-1267</c:v>
                </c:pt>
                <c:pt idx="834">
                  <c:v>-1266</c:v>
                </c:pt>
                <c:pt idx="835">
                  <c:v>-1265</c:v>
                </c:pt>
                <c:pt idx="836">
                  <c:v>-1264</c:v>
                </c:pt>
                <c:pt idx="837">
                  <c:v>-1263</c:v>
                </c:pt>
                <c:pt idx="838">
                  <c:v>-1262</c:v>
                </c:pt>
                <c:pt idx="839">
                  <c:v>-1261</c:v>
                </c:pt>
                <c:pt idx="840">
                  <c:v>-1260</c:v>
                </c:pt>
                <c:pt idx="841">
                  <c:v>-1259</c:v>
                </c:pt>
                <c:pt idx="842">
                  <c:v>-1258</c:v>
                </c:pt>
                <c:pt idx="843">
                  <c:v>-1257</c:v>
                </c:pt>
                <c:pt idx="844">
                  <c:v>-1256</c:v>
                </c:pt>
                <c:pt idx="845">
                  <c:v>-1255</c:v>
                </c:pt>
                <c:pt idx="846">
                  <c:v>-1254</c:v>
                </c:pt>
                <c:pt idx="847">
                  <c:v>-1253</c:v>
                </c:pt>
                <c:pt idx="848">
                  <c:v>-1252</c:v>
                </c:pt>
                <c:pt idx="849">
                  <c:v>-1251</c:v>
                </c:pt>
                <c:pt idx="850">
                  <c:v>-1250</c:v>
                </c:pt>
                <c:pt idx="851">
                  <c:v>-1249</c:v>
                </c:pt>
                <c:pt idx="852">
                  <c:v>-1248</c:v>
                </c:pt>
                <c:pt idx="853">
                  <c:v>-1247</c:v>
                </c:pt>
                <c:pt idx="854">
                  <c:v>-1246</c:v>
                </c:pt>
                <c:pt idx="855">
                  <c:v>-1245</c:v>
                </c:pt>
                <c:pt idx="856">
                  <c:v>-1244</c:v>
                </c:pt>
                <c:pt idx="857">
                  <c:v>-1243</c:v>
                </c:pt>
                <c:pt idx="858">
                  <c:v>-1242</c:v>
                </c:pt>
                <c:pt idx="859">
                  <c:v>-1241</c:v>
                </c:pt>
                <c:pt idx="860">
                  <c:v>-1240</c:v>
                </c:pt>
                <c:pt idx="861">
                  <c:v>-1239</c:v>
                </c:pt>
                <c:pt idx="862">
                  <c:v>-1238</c:v>
                </c:pt>
                <c:pt idx="863">
                  <c:v>-1237</c:v>
                </c:pt>
                <c:pt idx="864">
                  <c:v>-1236</c:v>
                </c:pt>
                <c:pt idx="865">
                  <c:v>-1235</c:v>
                </c:pt>
                <c:pt idx="866">
                  <c:v>-1234</c:v>
                </c:pt>
                <c:pt idx="867">
                  <c:v>-1233</c:v>
                </c:pt>
                <c:pt idx="868">
                  <c:v>-1232</c:v>
                </c:pt>
                <c:pt idx="869">
                  <c:v>-1231</c:v>
                </c:pt>
                <c:pt idx="870">
                  <c:v>-1230</c:v>
                </c:pt>
                <c:pt idx="871">
                  <c:v>-1229</c:v>
                </c:pt>
                <c:pt idx="872">
                  <c:v>-1228</c:v>
                </c:pt>
                <c:pt idx="873">
                  <c:v>-1227</c:v>
                </c:pt>
                <c:pt idx="874">
                  <c:v>-1226</c:v>
                </c:pt>
                <c:pt idx="875">
                  <c:v>-1225</c:v>
                </c:pt>
                <c:pt idx="876">
                  <c:v>-1224</c:v>
                </c:pt>
                <c:pt idx="877">
                  <c:v>-1223</c:v>
                </c:pt>
                <c:pt idx="878">
                  <c:v>-1222</c:v>
                </c:pt>
                <c:pt idx="879">
                  <c:v>-1221</c:v>
                </c:pt>
                <c:pt idx="880">
                  <c:v>-1220</c:v>
                </c:pt>
                <c:pt idx="881">
                  <c:v>-1219</c:v>
                </c:pt>
                <c:pt idx="882">
                  <c:v>-1218</c:v>
                </c:pt>
                <c:pt idx="883">
                  <c:v>-1217</c:v>
                </c:pt>
                <c:pt idx="884">
                  <c:v>-1216</c:v>
                </c:pt>
                <c:pt idx="885">
                  <c:v>-1215</c:v>
                </c:pt>
                <c:pt idx="886">
                  <c:v>-1214</c:v>
                </c:pt>
                <c:pt idx="887">
                  <c:v>-1213</c:v>
                </c:pt>
                <c:pt idx="888">
                  <c:v>-1212</c:v>
                </c:pt>
                <c:pt idx="889">
                  <c:v>-1211</c:v>
                </c:pt>
                <c:pt idx="890">
                  <c:v>-1210</c:v>
                </c:pt>
                <c:pt idx="891">
                  <c:v>-1209</c:v>
                </c:pt>
                <c:pt idx="892">
                  <c:v>-1208</c:v>
                </c:pt>
                <c:pt idx="893">
                  <c:v>-1207</c:v>
                </c:pt>
                <c:pt idx="894">
                  <c:v>-1206</c:v>
                </c:pt>
                <c:pt idx="895">
                  <c:v>-1205</c:v>
                </c:pt>
                <c:pt idx="896">
                  <c:v>-1204</c:v>
                </c:pt>
                <c:pt idx="897">
                  <c:v>-1203</c:v>
                </c:pt>
                <c:pt idx="898">
                  <c:v>-1202</c:v>
                </c:pt>
                <c:pt idx="899">
                  <c:v>-1201</c:v>
                </c:pt>
                <c:pt idx="900">
                  <c:v>-1200</c:v>
                </c:pt>
                <c:pt idx="901">
                  <c:v>-1199</c:v>
                </c:pt>
                <c:pt idx="902">
                  <c:v>-1198</c:v>
                </c:pt>
                <c:pt idx="903">
                  <c:v>-1197</c:v>
                </c:pt>
                <c:pt idx="904">
                  <c:v>-1196</c:v>
                </c:pt>
                <c:pt idx="905">
                  <c:v>-1195</c:v>
                </c:pt>
                <c:pt idx="906">
                  <c:v>-1194</c:v>
                </c:pt>
                <c:pt idx="907">
                  <c:v>-1193</c:v>
                </c:pt>
                <c:pt idx="908">
                  <c:v>-1192</c:v>
                </c:pt>
                <c:pt idx="909">
                  <c:v>-1191</c:v>
                </c:pt>
                <c:pt idx="910">
                  <c:v>-1190</c:v>
                </c:pt>
                <c:pt idx="911">
                  <c:v>-1189</c:v>
                </c:pt>
                <c:pt idx="912">
                  <c:v>-1188</c:v>
                </c:pt>
                <c:pt idx="913">
                  <c:v>-1187</c:v>
                </c:pt>
                <c:pt idx="914">
                  <c:v>-1186</c:v>
                </c:pt>
                <c:pt idx="915">
                  <c:v>-1185</c:v>
                </c:pt>
                <c:pt idx="916">
                  <c:v>-1184</c:v>
                </c:pt>
                <c:pt idx="917">
                  <c:v>-1183</c:v>
                </c:pt>
                <c:pt idx="918">
                  <c:v>-1182</c:v>
                </c:pt>
                <c:pt idx="919">
                  <c:v>-1181</c:v>
                </c:pt>
                <c:pt idx="920">
                  <c:v>-1180</c:v>
                </c:pt>
                <c:pt idx="921">
                  <c:v>-1179</c:v>
                </c:pt>
                <c:pt idx="922">
                  <c:v>-1178</c:v>
                </c:pt>
                <c:pt idx="923">
                  <c:v>-1177</c:v>
                </c:pt>
                <c:pt idx="924">
                  <c:v>-1176</c:v>
                </c:pt>
                <c:pt idx="925">
                  <c:v>-1175</c:v>
                </c:pt>
                <c:pt idx="926">
                  <c:v>-1174</c:v>
                </c:pt>
                <c:pt idx="927">
                  <c:v>-1173</c:v>
                </c:pt>
                <c:pt idx="928">
                  <c:v>-1172</c:v>
                </c:pt>
                <c:pt idx="929">
                  <c:v>-1171</c:v>
                </c:pt>
                <c:pt idx="930">
                  <c:v>-1170</c:v>
                </c:pt>
                <c:pt idx="931">
                  <c:v>-1169</c:v>
                </c:pt>
                <c:pt idx="932">
                  <c:v>-1168</c:v>
                </c:pt>
                <c:pt idx="933">
                  <c:v>-1167</c:v>
                </c:pt>
                <c:pt idx="934">
                  <c:v>-1166</c:v>
                </c:pt>
                <c:pt idx="935">
                  <c:v>-1165</c:v>
                </c:pt>
                <c:pt idx="936">
                  <c:v>-1164</c:v>
                </c:pt>
                <c:pt idx="937">
                  <c:v>-1163</c:v>
                </c:pt>
                <c:pt idx="938">
                  <c:v>-1162</c:v>
                </c:pt>
                <c:pt idx="939">
                  <c:v>-1161</c:v>
                </c:pt>
                <c:pt idx="940">
                  <c:v>-1160</c:v>
                </c:pt>
                <c:pt idx="941">
                  <c:v>-1159</c:v>
                </c:pt>
                <c:pt idx="942">
                  <c:v>-1158</c:v>
                </c:pt>
                <c:pt idx="943">
                  <c:v>-1157</c:v>
                </c:pt>
                <c:pt idx="944">
                  <c:v>-1156</c:v>
                </c:pt>
                <c:pt idx="945">
                  <c:v>-1155</c:v>
                </c:pt>
                <c:pt idx="946">
                  <c:v>-1154</c:v>
                </c:pt>
                <c:pt idx="947">
                  <c:v>-1153</c:v>
                </c:pt>
                <c:pt idx="948">
                  <c:v>-1152</c:v>
                </c:pt>
                <c:pt idx="949">
                  <c:v>-1151</c:v>
                </c:pt>
                <c:pt idx="950">
                  <c:v>-1150</c:v>
                </c:pt>
                <c:pt idx="951">
                  <c:v>-1149</c:v>
                </c:pt>
                <c:pt idx="952">
                  <c:v>-1148</c:v>
                </c:pt>
                <c:pt idx="953">
                  <c:v>-1147</c:v>
                </c:pt>
                <c:pt idx="954">
                  <c:v>-1146</c:v>
                </c:pt>
                <c:pt idx="955">
                  <c:v>-1145</c:v>
                </c:pt>
                <c:pt idx="956">
                  <c:v>-1144</c:v>
                </c:pt>
                <c:pt idx="957">
                  <c:v>-1143</c:v>
                </c:pt>
                <c:pt idx="958">
                  <c:v>-1142</c:v>
                </c:pt>
                <c:pt idx="959">
                  <c:v>-1141</c:v>
                </c:pt>
                <c:pt idx="960">
                  <c:v>-1140</c:v>
                </c:pt>
                <c:pt idx="961">
                  <c:v>-1139</c:v>
                </c:pt>
                <c:pt idx="962">
                  <c:v>-1138</c:v>
                </c:pt>
                <c:pt idx="963">
                  <c:v>-1137</c:v>
                </c:pt>
                <c:pt idx="964">
                  <c:v>-1136</c:v>
                </c:pt>
                <c:pt idx="965">
                  <c:v>-1135</c:v>
                </c:pt>
                <c:pt idx="966">
                  <c:v>-1134</c:v>
                </c:pt>
                <c:pt idx="967">
                  <c:v>-1133</c:v>
                </c:pt>
                <c:pt idx="968">
                  <c:v>-1132</c:v>
                </c:pt>
                <c:pt idx="969">
                  <c:v>-1131</c:v>
                </c:pt>
                <c:pt idx="970">
                  <c:v>-1130</c:v>
                </c:pt>
                <c:pt idx="971">
                  <c:v>-1129</c:v>
                </c:pt>
                <c:pt idx="972">
                  <c:v>-1128</c:v>
                </c:pt>
                <c:pt idx="973">
                  <c:v>-1127</c:v>
                </c:pt>
                <c:pt idx="974">
                  <c:v>-1126</c:v>
                </c:pt>
                <c:pt idx="975">
                  <c:v>-1125</c:v>
                </c:pt>
                <c:pt idx="976">
                  <c:v>-1124</c:v>
                </c:pt>
                <c:pt idx="977">
                  <c:v>-1123</c:v>
                </c:pt>
                <c:pt idx="978">
                  <c:v>-1122</c:v>
                </c:pt>
                <c:pt idx="979">
                  <c:v>-1121</c:v>
                </c:pt>
                <c:pt idx="980">
                  <c:v>-1120</c:v>
                </c:pt>
                <c:pt idx="981">
                  <c:v>-1119</c:v>
                </c:pt>
                <c:pt idx="982">
                  <c:v>-1118</c:v>
                </c:pt>
                <c:pt idx="983">
                  <c:v>-1117</c:v>
                </c:pt>
                <c:pt idx="984">
                  <c:v>-1116</c:v>
                </c:pt>
                <c:pt idx="985">
                  <c:v>-1115</c:v>
                </c:pt>
                <c:pt idx="986">
                  <c:v>-1114</c:v>
                </c:pt>
                <c:pt idx="987">
                  <c:v>-1113</c:v>
                </c:pt>
                <c:pt idx="988">
                  <c:v>-1112</c:v>
                </c:pt>
                <c:pt idx="989">
                  <c:v>-1111</c:v>
                </c:pt>
                <c:pt idx="990">
                  <c:v>-1110</c:v>
                </c:pt>
                <c:pt idx="991">
                  <c:v>-1109</c:v>
                </c:pt>
                <c:pt idx="992">
                  <c:v>-1108</c:v>
                </c:pt>
                <c:pt idx="993">
                  <c:v>-1107</c:v>
                </c:pt>
                <c:pt idx="994">
                  <c:v>-1106</c:v>
                </c:pt>
                <c:pt idx="995">
                  <c:v>-1105</c:v>
                </c:pt>
                <c:pt idx="996">
                  <c:v>-1104</c:v>
                </c:pt>
                <c:pt idx="997">
                  <c:v>-1103</c:v>
                </c:pt>
                <c:pt idx="998">
                  <c:v>-1102</c:v>
                </c:pt>
                <c:pt idx="999">
                  <c:v>-1101</c:v>
                </c:pt>
                <c:pt idx="1000">
                  <c:v>-1100</c:v>
                </c:pt>
                <c:pt idx="1001">
                  <c:v>-1099</c:v>
                </c:pt>
                <c:pt idx="1002">
                  <c:v>-1098</c:v>
                </c:pt>
                <c:pt idx="1003">
                  <c:v>-1097</c:v>
                </c:pt>
                <c:pt idx="1004">
                  <c:v>-1096</c:v>
                </c:pt>
                <c:pt idx="1005">
                  <c:v>-1095</c:v>
                </c:pt>
                <c:pt idx="1006">
                  <c:v>-1094</c:v>
                </c:pt>
                <c:pt idx="1007">
                  <c:v>-1093</c:v>
                </c:pt>
                <c:pt idx="1008">
                  <c:v>-1092</c:v>
                </c:pt>
                <c:pt idx="1009">
                  <c:v>-1091</c:v>
                </c:pt>
                <c:pt idx="1010">
                  <c:v>-1090</c:v>
                </c:pt>
                <c:pt idx="1011">
                  <c:v>-1089</c:v>
                </c:pt>
                <c:pt idx="1012">
                  <c:v>-1088</c:v>
                </c:pt>
                <c:pt idx="1013">
                  <c:v>-1087</c:v>
                </c:pt>
                <c:pt idx="1014">
                  <c:v>-1086</c:v>
                </c:pt>
                <c:pt idx="1015">
                  <c:v>-1085</c:v>
                </c:pt>
                <c:pt idx="1016">
                  <c:v>-1084</c:v>
                </c:pt>
                <c:pt idx="1017">
                  <c:v>-1083</c:v>
                </c:pt>
                <c:pt idx="1018">
                  <c:v>-1082</c:v>
                </c:pt>
                <c:pt idx="1019">
                  <c:v>-1081</c:v>
                </c:pt>
                <c:pt idx="1020">
                  <c:v>-1080</c:v>
                </c:pt>
                <c:pt idx="1021">
                  <c:v>-1079</c:v>
                </c:pt>
                <c:pt idx="1022">
                  <c:v>-1078</c:v>
                </c:pt>
                <c:pt idx="1023">
                  <c:v>-1077</c:v>
                </c:pt>
                <c:pt idx="1024">
                  <c:v>-1076</c:v>
                </c:pt>
                <c:pt idx="1025">
                  <c:v>-1075</c:v>
                </c:pt>
                <c:pt idx="1026">
                  <c:v>-1074</c:v>
                </c:pt>
                <c:pt idx="1027">
                  <c:v>-1073</c:v>
                </c:pt>
                <c:pt idx="1028">
                  <c:v>-1072</c:v>
                </c:pt>
                <c:pt idx="1029">
                  <c:v>-1071</c:v>
                </c:pt>
                <c:pt idx="1030">
                  <c:v>-1070</c:v>
                </c:pt>
                <c:pt idx="1031">
                  <c:v>-1069</c:v>
                </c:pt>
                <c:pt idx="1032">
                  <c:v>-1068</c:v>
                </c:pt>
                <c:pt idx="1033">
                  <c:v>-1067</c:v>
                </c:pt>
                <c:pt idx="1034">
                  <c:v>-1066</c:v>
                </c:pt>
                <c:pt idx="1035">
                  <c:v>-1065</c:v>
                </c:pt>
                <c:pt idx="1036">
                  <c:v>-1064</c:v>
                </c:pt>
                <c:pt idx="1037">
                  <c:v>-1063</c:v>
                </c:pt>
                <c:pt idx="1038">
                  <c:v>-1062</c:v>
                </c:pt>
                <c:pt idx="1039">
                  <c:v>-1061</c:v>
                </c:pt>
                <c:pt idx="1040">
                  <c:v>-1060</c:v>
                </c:pt>
                <c:pt idx="1041">
                  <c:v>-1059</c:v>
                </c:pt>
                <c:pt idx="1042">
                  <c:v>-1058</c:v>
                </c:pt>
                <c:pt idx="1043">
                  <c:v>-1057</c:v>
                </c:pt>
                <c:pt idx="1044">
                  <c:v>-1056</c:v>
                </c:pt>
                <c:pt idx="1045">
                  <c:v>-1055</c:v>
                </c:pt>
                <c:pt idx="1046">
                  <c:v>-1054</c:v>
                </c:pt>
                <c:pt idx="1047">
                  <c:v>-1053</c:v>
                </c:pt>
                <c:pt idx="1048">
                  <c:v>-1052</c:v>
                </c:pt>
                <c:pt idx="1049">
                  <c:v>-1051</c:v>
                </c:pt>
                <c:pt idx="1050">
                  <c:v>-1050</c:v>
                </c:pt>
                <c:pt idx="1051">
                  <c:v>-1049</c:v>
                </c:pt>
                <c:pt idx="1052">
                  <c:v>-1048</c:v>
                </c:pt>
                <c:pt idx="1053">
                  <c:v>-1047</c:v>
                </c:pt>
                <c:pt idx="1054">
                  <c:v>-1046</c:v>
                </c:pt>
                <c:pt idx="1055">
                  <c:v>-1045</c:v>
                </c:pt>
                <c:pt idx="1056">
                  <c:v>-1044</c:v>
                </c:pt>
                <c:pt idx="1057">
                  <c:v>-1043</c:v>
                </c:pt>
                <c:pt idx="1058">
                  <c:v>-1042</c:v>
                </c:pt>
                <c:pt idx="1059">
                  <c:v>-1041</c:v>
                </c:pt>
                <c:pt idx="1060">
                  <c:v>-1040</c:v>
                </c:pt>
                <c:pt idx="1061">
                  <c:v>-1039</c:v>
                </c:pt>
                <c:pt idx="1062">
                  <c:v>-1038</c:v>
                </c:pt>
                <c:pt idx="1063">
                  <c:v>-1037</c:v>
                </c:pt>
                <c:pt idx="1064">
                  <c:v>-1036</c:v>
                </c:pt>
                <c:pt idx="1065">
                  <c:v>-1035</c:v>
                </c:pt>
                <c:pt idx="1066">
                  <c:v>-1034</c:v>
                </c:pt>
                <c:pt idx="1067">
                  <c:v>-1033</c:v>
                </c:pt>
                <c:pt idx="1068">
                  <c:v>-1032</c:v>
                </c:pt>
                <c:pt idx="1069">
                  <c:v>-1031</c:v>
                </c:pt>
                <c:pt idx="1070">
                  <c:v>-1030</c:v>
                </c:pt>
                <c:pt idx="1071">
                  <c:v>-1029</c:v>
                </c:pt>
                <c:pt idx="1072">
                  <c:v>-1028</c:v>
                </c:pt>
                <c:pt idx="1073">
                  <c:v>-1027</c:v>
                </c:pt>
                <c:pt idx="1074">
                  <c:v>-1026</c:v>
                </c:pt>
                <c:pt idx="1075">
                  <c:v>-1025</c:v>
                </c:pt>
                <c:pt idx="1076">
                  <c:v>-1024</c:v>
                </c:pt>
                <c:pt idx="1077">
                  <c:v>-1023</c:v>
                </c:pt>
                <c:pt idx="1078">
                  <c:v>-1022</c:v>
                </c:pt>
                <c:pt idx="1079">
                  <c:v>-1021</c:v>
                </c:pt>
                <c:pt idx="1080">
                  <c:v>-1020</c:v>
                </c:pt>
                <c:pt idx="1081">
                  <c:v>-1019</c:v>
                </c:pt>
                <c:pt idx="1082">
                  <c:v>-1018</c:v>
                </c:pt>
                <c:pt idx="1083">
                  <c:v>-1017</c:v>
                </c:pt>
                <c:pt idx="1084">
                  <c:v>-1016</c:v>
                </c:pt>
                <c:pt idx="1085">
                  <c:v>-1015</c:v>
                </c:pt>
                <c:pt idx="1086">
                  <c:v>-1014</c:v>
                </c:pt>
                <c:pt idx="1087">
                  <c:v>-1013</c:v>
                </c:pt>
                <c:pt idx="1088">
                  <c:v>-1012</c:v>
                </c:pt>
                <c:pt idx="1089">
                  <c:v>-1011</c:v>
                </c:pt>
                <c:pt idx="1090">
                  <c:v>-1010</c:v>
                </c:pt>
                <c:pt idx="1091">
                  <c:v>-1009</c:v>
                </c:pt>
                <c:pt idx="1092">
                  <c:v>-1008</c:v>
                </c:pt>
                <c:pt idx="1093">
                  <c:v>-1007</c:v>
                </c:pt>
                <c:pt idx="1094">
                  <c:v>-1006</c:v>
                </c:pt>
                <c:pt idx="1095">
                  <c:v>-1005</c:v>
                </c:pt>
                <c:pt idx="1096">
                  <c:v>-1004</c:v>
                </c:pt>
                <c:pt idx="1097">
                  <c:v>-1003</c:v>
                </c:pt>
                <c:pt idx="1098">
                  <c:v>-1002</c:v>
                </c:pt>
                <c:pt idx="1099">
                  <c:v>-1001</c:v>
                </c:pt>
                <c:pt idx="1100">
                  <c:v>-1000</c:v>
                </c:pt>
                <c:pt idx="1101">
                  <c:v>-999</c:v>
                </c:pt>
                <c:pt idx="1102">
                  <c:v>-998</c:v>
                </c:pt>
                <c:pt idx="1103">
                  <c:v>-997</c:v>
                </c:pt>
                <c:pt idx="1104">
                  <c:v>-996</c:v>
                </c:pt>
                <c:pt idx="1105">
                  <c:v>-995</c:v>
                </c:pt>
                <c:pt idx="1106">
                  <c:v>-994</c:v>
                </c:pt>
                <c:pt idx="1107">
                  <c:v>-993</c:v>
                </c:pt>
                <c:pt idx="1108">
                  <c:v>-992</c:v>
                </c:pt>
                <c:pt idx="1109">
                  <c:v>-991</c:v>
                </c:pt>
                <c:pt idx="1110">
                  <c:v>-990</c:v>
                </c:pt>
                <c:pt idx="1111">
                  <c:v>-989</c:v>
                </c:pt>
                <c:pt idx="1112">
                  <c:v>-988</c:v>
                </c:pt>
                <c:pt idx="1113">
                  <c:v>-987</c:v>
                </c:pt>
                <c:pt idx="1114">
                  <c:v>-986</c:v>
                </c:pt>
                <c:pt idx="1115">
                  <c:v>-985</c:v>
                </c:pt>
                <c:pt idx="1116">
                  <c:v>-984</c:v>
                </c:pt>
                <c:pt idx="1117">
                  <c:v>-983</c:v>
                </c:pt>
                <c:pt idx="1118">
                  <c:v>-982</c:v>
                </c:pt>
                <c:pt idx="1119">
                  <c:v>-981</c:v>
                </c:pt>
                <c:pt idx="1120">
                  <c:v>-980</c:v>
                </c:pt>
                <c:pt idx="1121">
                  <c:v>-979</c:v>
                </c:pt>
                <c:pt idx="1122">
                  <c:v>-978</c:v>
                </c:pt>
                <c:pt idx="1123">
                  <c:v>-977</c:v>
                </c:pt>
                <c:pt idx="1124">
                  <c:v>-976</c:v>
                </c:pt>
                <c:pt idx="1125">
                  <c:v>-975</c:v>
                </c:pt>
                <c:pt idx="1126">
                  <c:v>-974</c:v>
                </c:pt>
                <c:pt idx="1127">
                  <c:v>-973</c:v>
                </c:pt>
                <c:pt idx="1128">
                  <c:v>-972</c:v>
                </c:pt>
                <c:pt idx="1129">
                  <c:v>-971</c:v>
                </c:pt>
                <c:pt idx="1130">
                  <c:v>-970</c:v>
                </c:pt>
                <c:pt idx="1131">
                  <c:v>-969</c:v>
                </c:pt>
                <c:pt idx="1132">
                  <c:v>-968</c:v>
                </c:pt>
                <c:pt idx="1133">
                  <c:v>-967</c:v>
                </c:pt>
                <c:pt idx="1134">
                  <c:v>-966</c:v>
                </c:pt>
                <c:pt idx="1135">
                  <c:v>-965</c:v>
                </c:pt>
                <c:pt idx="1136">
                  <c:v>-964</c:v>
                </c:pt>
                <c:pt idx="1137">
                  <c:v>-963</c:v>
                </c:pt>
                <c:pt idx="1138">
                  <c:v>-962</c:v>
                </c:pt>
                <c:pt idx="1139">
                  <c:v>-961</c:v>
                </c:pt>
                <c:pt idx="1140">
                  <c:v>-960</c:v>
                </c:pt>
                <c:pt idx="1141">
                  <c:v>-959</c:v>
                </c:pt>
                <c:pt idx="1142">
                  <c:v>-958</c:v>
                </c:pt>
                <c:pt idx="1143">
                  <c:v>-957</c:v>
                </c:pt>
                <c:pt idx="1144">
                  <c:v>-956</c:v>
                </c:pt>
                <c:pt idx="1145">
                  <c:v>-955</c:v>
                </c:pt>
                <c:pt idx="1146">
                  <c:v>-954</c:v>
                </c:pt>
                <c:pt idx="1147">
                  <c:v>-953</c:v>
                </c:pt>
                <c:pt idx="1148">
                  <c:v>-952</c:v>
                </c:pt>
                <c:pt idx="1149">
                  <c:v>-951</c:v>
                </c:pt>
                <c:pt idx="1150">
                  <c:v>-950</c:v>
                </c:pt>
                <c:pt idx="1151">
                  <c:v>-949</c:v>
                </c:pt>
                <c:pt idx="1152">
                  <c:v>-948</c:v>
                </c:pt>
                <c:pt idx="1153">
                  <c:v>-947</c:v>
                </c:pt>
                <c:pt idx="1154">
                  <c:v>-946</c:v>
                </c:pt>
                <c:pt idx="1155">
                  <c:v>-945</c:v>
                </c:pt>
                <c:pt idx="1156">
                  <c:v>-944</c:v>
                </c:pt>
                <c:pt idx="1157">
                  <c:v>-943</c:v>
                </c:pt>
                <c:pt idx="1158">
                  <c:v>-942</c:v>
                </c:pt>
                <c:pt idx="1159">
                  <c:v>-941</c:v>
                </c:pt>
                <c:pt idx="1160">
                  <c:v>-940</c:v>
                </c:pt>
                <c:pt idx="1161">
                  <c:v>-939</c:v>
                </c:pt>
                <c:pt idx="1162">
                  <c:v>-938</c:v>
                </c:pt>
                <c:pt idx="1163">
                  <c:v>-937</c:v>
                </c:pt>
                <c:pt idx="1164">
                  <c:v>-936</c:v>
                </c:pt>
                <c:pt idx="1165">
                  <c:v>-935</c:v>
                </c:pt>
                <c:pt idx="1166">
                  <c:v>-934</c:v>
                </c:pt>
                <c:pt idx="1167">
                  <c:v>-933</c:v>
                </c:pt>
                <c:pt idx="1168">
                  <c:v>-932</c:v>
                </c:pt>
                <c:pt idx="1169">
                  <c:v>-931</c:v>
                </c:pt>
                <c:pt idx="1170">
                  <c:v>-930</c:v>
                </c:pt>
                <c:pt idx="1171">
                  <c:v>-929</c:v>
                </c:pt>
                <c:pt idx="1172">
                  <c:v>-928</c:v>
                </c:pt>
                <c:pt idx="1173">
                  <c:v>-927</c:v>
                </c:pt>
                <c:pt idx="1174">
                  <c:v>-926</c:v>
                </c:pt>
                <c:pt idx="1175">
                  <c:v>-925</c:v>
                </c:pt>
                <c:pt idx="1176">
                  <c:v>-924</c:v>
                </c:pt>
                <c:pt idx="1177">
                  <c:v>-923</c:v>
                </c:pt>
                <c:pt idx="1178">
                  <c:v>-922</c:v>
                </c:pt>
                <c:pt idx="1179">
                  <c:v>-921</c:v>
                </c:pt>
                <c:pt idx="1180">
                  <c:v>-920</c:v>
                </c:pt>
                <c:pt idx="1181">
                  <c:v>-919</c:v>
                </c:pt>
                <c:pt idx="1182">
                  <c:v>-918</c:v>
                </c:pt>
                <c:pt idx="1183">
                  <c:v>-917</c:v>
                </c:pt>
                <c:pt idx="1184">
                  <c:v>-916</c:v>
                </c:pt>
                <c:pt idx="1185">
                  <c:v>-915</c:v>
                </c:pt>
                <c:pt idx="1186">
                  <c:v>-914</c:v>
                </c:pt>
                <c:pt idx="1187">
                  <c:v>-913</c:v>
                </c:pt>
                <c:pt idx="1188">
                  <c:v>-912</c:v>
                </c:pt>
                <c:pt idx="1189">
                  <c:v>-911</c:v>
                </c:pt>
                <c:pt idx="1190">
                  <c:v>-910</c:v>
                </c:pt>
                <c:pt idx="1191">
                  <c:v>-909</c:v>
                </c:pt>
                <c:pt idx="1192">
                  <c:v>-908</c:v>
                </c:pt>
                <c:pt idx="1193">
                  <c:v>-907</c:v>
                </c:pt>
                <c:pt idx="1194">
                  <c:v>-906</c:v>
                </c:pt>
                <c:pt idx="1195">
                  <c:v>-905</c:v>
                </c:pt>
                <c:pt idx="1196">
                  <c:v>-904</c:v>
                </c:pt>
                <c:pt idx="1197">
                  <c:v>-903</c:v>
                </c:pt>
                <c:pt idx="1198">
                  <c:v>-902</c:v>
                </c:pt>
                <c:pt idx="1199">
                  <c:v>-901</c:v>
                </c:pt>
                <c:pt idx="1200">
                  <c:v>-900</c:v>
                </c:pt>
                <c:pt idx="1201">
                  <c:v>-899</c:v>
                </c:pt>
                <c:pt idx="1202">
                  <c:v>-898</c:v>
                </c:pt>
                <c:pt idx="1203">
                  <c:v>-897</c:v>
                </c:pt>
                <c:pt idx="1204">
                  <c:v>-896</c:v>
                </c:pt>
                <c:pt idx="1205">
                  <c:v>-895</c:v>
                </c:pt>
                <c:pt idx="1206">
                  <c:v>-894</c:v>
                </c:pt>
                <c:pt idx="1207">
                  <c:v>-893</c:v>
                </c:pt>
                <c:pt idx="1208">
                  <c:v>-892</c:v>
                </c:pt>
                <c:pt idx="1209">
                  <c:v>-891</c:v>
                </c:pt>
                <c:pt idx="1210">
                  <c:v>-890</c:v>
                </c:pt>
                <c:pt idx="1211">
                  <c:v>-889</c:v>
                </c:pt>
                <c:pt idx="1212">
                  <c:v>-888</c:v>
                </c:pt>
                <c:pt idx="1213">
                  <c:v>-887</c:v>
                </c:pt>
                <c:pt idx="1214">
                  <c:v>-886</c:v>
                </c:pt>
                <c:pt idx="1215">
                  <c:v>-885</c:v>
                </c:pt>
                <c:pt idx="1216">
                  <c:v>-884</c:v>
                </c:pt>
                <c:pt idx="1217">
                  <c:v>-883</c:v>
                </c:pt>
                <c:pt idx="1218">
                  <c:v>-882</c:v>
                </c:pt>
                <c:pt idx="1219">
                  <c:v>-881</c:v>
                </c:pt>
                <c:pt idx="1220">
                  <c:v>-880</c:v>
                </c:pt>
                <c:pt idx="1221">
                  <c:v>-879</c:v>
                </c:pt>
                <c:pt idx="1222">
                  <c:v>-878</c:v>
                </c:pt>
                <c:pt idx="1223">
                  <c:v>-877</c:v>
                </c:pt>
                <c:pt idx="1224">
                  <c:v>-876</c:v>
                </c:pt>
                <c:pt idx="1225">
                  <c:v>-875</c:v>
                </c:pt>
                <c:pt idx="1226">
                  <c:v>-874</c:v>
                </c:pt>
                <c:pt idx="1227">
                  <c:v>-873</c:v>
                </c:pt>
                <c:pt idx="1228">
                  <c:v>-872</c:v>
                </c:pt>
                <c:pt idx="1229">
                  <c:v>-871</c:v>
                </c:pt>
                <c:pt idx="1230">
                  <c:v>-870</c:v>
                </c:pt>
                <c:pt idx="1231">
                  <c:v>-869</c:v>
                </c:pt>
                <c:pt idx="1232">
                  <c:v>-868</c:v>
                </c:pt>
                <c:pt idx="1233">
                  <c:v>-867</c:v>
                </c:pt>
                <c:pt idx="1234">
                  <c:v>-866</c:v>
                </c:pt>
                <c:pt idx="1235">
                  <c:v>-865</c:v>
                </c:pt>
                <c:pt idx="1236">
                  <c:v>-864</c:v>
                </c:pt>
                <c:pt idx="1237">
                  <c:v>-863</c:v>
                </c:pt>
                <c:pt idx="1238">
                  <c:v>-862</c:v>
                </c:pt>
                <c:pt idx="1239">
                  <c:v>-861</c:v>
                </c:pt>
                <c:pt idx="1240">
                  <c:v>-860</c:v>
                </c:pt>
                <c:pt idx="1241">
                  <c:v>-859</c:v>
                </c:pt>
                <c:pt idx="1242">
                  <c:v>-858</c:v>
                </c:pt>
                <c:pt idx="1243">
                  <c:v>-857</c:v>
                </c:pt>
                <c:pt idx="1244">
                  <c:v>-856</c:v>
                </c:pt>
                <c:pt idx="1245">
                  <c:v>-855</c:v>
                </c:pt>
                <c:pt idx="1246">
                  <c:v>-854</c:v>
                </c:pt>
                <c:pt idx="1247">
                  <c:v>-853</c:v>
                </c:pt>
                <c:pt idx="1248">
                  <c:v>-852</c:v>
                </c:pt>
                <c:pt idx="1249">
                  <c:v>-851</c:v>
                </c:pt>
                <c:pt idx="1250">
                  <c:v>-850</c:v>
                </c:pt>
                <c:pt idx="1251">
                  <c:v>-849</c:v>
                </c:pt>
                <c:pt idx="1252">
                  <c:v>-848</c:v>
                </c:pt>
                <c:pt idx="1253">
                  <c:v>-847</c:v>
                </c:pt>
                <c:pt idx="1254">
                  <c:v>-846</c:v>
                </c:pt>
                <c:pt idx="1255">
                  <c:v>-845</c:v>
                </c:pt>
                <c:pt idx="1256">
                  <c:v>-844</c:v>
                </c:pt>
                <c:pt idx="1257">
                  <c:v>-843</c:v>
                </c:pt>
                <c:pt idx="1258">
                  <c:v>-842</c:v>
                </c:pt>
                <c:pt idx="1259">
                  <c:v>-841</c:v>
                </c:pt>
                <c:pt idx="1260">
                  <c:v>-840</c:v>
                </c:pt>
                <c:pt idx="1261">
                  <c:v>-839</c:v>
                </c:pt>
                <c:pt idx="1262">
                  <c:v>-838</c:v>
                </c:pt>
                <c:pt idx="1263">
                  <c:v>-837</c:v>
                </c:pt>
                <c:pt idx="1264">
                  <c:v>-836</c:v>
                </c:pt>
                <c:pt idx="1265">
                  <c:v>-835</c:v>
                </c:pt>
                <c:pt idx="1266">
                  <c:v>-834</c:v>
                </c:pt>
                <c:pt idx="1267">
                  <c:v>-833</c:v>
                </c:pt>
                <c:pt idx="1268">
                  <c:v>-832</c:v>
                </c:pt>
                <c:pt idx="1269">
                  <c:v>-831</c:v>
                </c:pt>
                <c:pt idx="1270">
                  <c:v>-830</c:v>
                </c:pt>
                <c:pt idx="1271">
                  <c:v>-829</c:v>
                </c:pt>
                <c:pt idx="1272">
                  <c:v>-828</c:v>
                </c:pt>
                <c:pt idx="1273">
                  <c:v>-827</c:v>
                </c:pt>
                <c:pt idx="1274">
                  <c:v>-826</c:v>
                </c:pt>
                <c:pt idx="1275">
                  <c:v>-825</c:v>
                </c:pt>
                <c:pt idx="1276">
                  <c:v>-824</c:v>
                </c:pt>
                <c:pt idx="1277">
                  <c:v>-823</c:v>
                </c:pt>
                <c:pt idx="1278">
                  <c:v>-822</c:v>
                </c:pt>
                <c:pt idx="1279">
                  <c:v>-821</c:v>
                </c:pt>
                <c:pt idx="1280">
                  <c:v>-820</c:v>
                </c:pt>
                <c:pt idx="1281">
                  <c:v>-819</c:v>
                </c:pt>
                <c:pt idx="1282">
                  <c:v>-818</c:v>
                </c:pt>
                <c:pt idx="1283">
                  <c:v>-817</c:v>
                </c:pt>
                <c:pt idx="1284">
                  <c:v>-816</c:v>
                </c:pt>
                <c:pt idx="1285">
                  <c:v>-815</c:v>
                </c:pt>
                <c:pt idx="1286">
                  <c:v>-814</c:v>
                </c:pt>
                <c:pt idx="1287">
                  <c:v>-813</c:v>
                </c:pt>
                <c:pt idx="1288">
                  <c:v>-812</c:v>
                </c:pt>
                <c:pt idx="1289">
                  <c:v>-811</c:v>
                </c:pt>
                <c:pt idx="1290">
                  <c:v>-810</c:v>
                </c:pt>
                <c:pt idx="1291">
                  <c:v>-809</c:v>
                </c:pt>
                <c:pt idx="1292">
                  <c:v>-808</c:v>
                </c:pt>
                <c:pt idx="1293">
                  <c:v>-807</c:v>
                </c:pt>
                <c:pt idx="1294">
                  <c:v>-806</c:v>
                </c:pt>
                <c:pt idx="1295">
                  <c:v>-805</c:v>
                </c:pt>
                <c:pt idx="1296">
                  <c:v>-804</c:v>
                </c:pt>
                <c:pt idx="1297">
                  <c:v>-803</c:v>
                </c:pt>
                <c:pt idx="1298">
                  <c:v>-802</c:v>
                </c:pt>
                <c:pt idx="1299">
                  <c:v>-801</c:v>
                </c:pt>
                <c:pt idx="1300">
                  <c:v>-800</c:v>
                </c:pt>
                <c:pt idx="1301">
                  <c:v>-799</c:v>
                </c:pt>
                <c:pt idx="1302">
                  <c:v>-798</c:v>
                </c:pt>
                <c:pt idx="1303">
                  <c:v>-797</c:v>
                </c:pt>
                <c:pt idx="1304">
                  <c:v>-796</c:v>
                </c:pt>
                <c:pt idx="1305">
                  <c:v>-795</c:v>
                </c:pt>
                <c:pt idx="1306">
                  <c:v>-794</c:v>
                </c:pt>
                <c:pt idx="1307">
                  <c:v>-793</c:v>
                </c:pt>
                <c:pt idx="1308">
                  <c:v>-792</c:v>
                </c:pt>
                <c:pt idx="1309">
                  <c:v>-791</c:v>
                </c:pt>
                <c:pt idx="1310">
                  <c:v>-790</c:v>
                </c:pt>
                <c:pt idx="1311">
                  <c:v>-789</c:v>
                </c:pt>
                <c:pt idx="1312">
                  <c:v>-788</c:v>
                </c:pt>
                <c:pt idx="1313">
                  <c:v>-787</c:v>
                </c:pt>
                <c:pt idx="1314">
                  <c:v>-786</c:v>
                </c:pt>
                <c:pt idx="1315">
                  <c:v>-785</c:v>
                </c:pt>
                <c:pt idx="1316">
                  <c:v>-784</c:v>
                </c:pt>
                <c:pt idx="1317">
                  <c:v>-783</c:v>
                </c:pt>
                <c:pt idx="1318">
                  <c:v>-782</c:v>
                </c:pt>
                <c:pt idx="1319">
                  <c:v>-781</c:v>
                </c:pt>
                <c:pt idx="1320">
                  <c:v>-780</c:v>
                </c:pt>
                <c:pt idx="1321">
                  <c:v>-779</c:v>
                </c:pt>
                <c:pt idx="1322">
                  <c:v>-778</c:v>
                </c:pt>
                <c:pt idx="1323">
                  <c:v>-777</c:v>
                </c:pt>
                <c:pt idx="1324">
                  <c:v>-776</c:v>
                </c:pt>
                <c:pt idx="1325">
                  <c:v>-775</c:v>
                </c:pt>
                <c:pt idx="1326">
                  <c:v>-774</c:v>
                </c:pt>
                <c:pt idx="1327">
                  <c:v>-773</c:v>
                </c:pt>
                <c:pt idx="1328">
                  <c:v>-772</c:v>
                </c:pt>
                <c:pt idx="1329">
                  <c:v>-771</c:v>
                </c:pt>
                <c:pt idx="1330">
                  <c:v>-770</c:v>
                </c:pt>
                <c:pt idx="1331">
                  <c:v>-769</c:v>
                </c:pt>
                <c:pt idx="1332">
                  <c:v>-768</c:v>
                </c:pt>
                <c:pt idx="1333">
                  <c:v>-767</c:v>
                </c:pt>
                <c:pt idx="1334">
                  <c:v>-766</c:v>
                </c:pt>
                <c:pt idx="1335">
                  <c:v>-765</c:v>
                </c:pt>
                <c:pt idx="1336">
                  <c:v>-764</c:v>
                </c:pt>
                <c:pt idx="1337">
                  <c:v>-763</c:v>
                </c:pt>
                <c:pt idx="1338">
                  <c:v>-762</c:v>
                </c:pt>
                <c:pt idx="1339">
                  <c:v>-761</c:v>
                </c:pt>
                <c:pt idx="1340">
                  <c:v>-760</c:v>
                </c:pt>
                <c:pt idx="1341">
                  <c:v>-759</c:v>
                </c:pt>
                <c:pt idx="1342">
                  <c:v>-758</c:v>
                </c:pt>
                <c:pt idx="1343">
                  <c:v>-757</c:v>
                </c:pt>
                <c:pt idx="1344">
                  <c:v>-756</c:v>
                </c:pt>
                <c:pt idx="1345">
                  <c:v>-755</c:v>
                </c:pt>
                <c:pt idx="1346">
                  <c:v>-754</c:v>
                </c:pt>
                <c:pt idx="1347">
                  <c:v>-753</c:v>
                </c:pt>
                <c:pt idx="1348">
                  <c:v>-752</c:v>
                </c:pt>
                <c:pt idx="1349">
                  <c:v>-751</c:v>
                </c:pt>
                <c:pt idx="1350">
                  <c:v>-750</c:v>
                </c:pt>
                <c:pt idx="1351">
                  <c:v>-749</c:v>
                </c:pt>
                <c:pt idx="1352">
                  <c:v>-748</c:v>
                </c:pt>
                <c:pt idx="1353">
                  <c:v>-747</c:v>
                </c:pt>
                <c:pt idx="1354">
                  <c:v>-746</c:v>
                </c:pt>
                <c:pt idx="1355">
                  <c:v>-745</c:v>
                </c:pt>
                <c:pt idx="1356">
                  <c:v>-744</c:v>
                </c:pt>
                <c:pt idx="1357">
                  <c:v>-743</c:v>
                </c:pt>
                <c:pt idx="1358">
                  <c:v>-742</c:v>
                </c:pt>
                <c:pt idx="1359">
                  <c:v>-741</c:v>
                </c:pt>
                <c:pt idx="1360">
                  <c:v>-740</c:v>
                </c:pt>
                <c:pt idx="1361">
                  <c:v>-739</c:v>
                </c:pt>
                <c:pt idx="1362">
                  <c:v>-738</c:v>
                </c:pt>
                <c:pt idx="1363">
                  <c:v>-737</c:v>
                </c:pt>
                <c:pt idx="1364">
                  <c:v>-736</c:v>
                </c:pt>
                <c:pt idx="1365">
                  <c:v>-735</c:v>
                </c:pt>
                <c:pt idx="1366">
                  <c:v>-734</c:v>
                </c:pt>
                <c:pt idx="1367">
                  <c:v>-733</c:v>
                </c:pt>
                <c:pt idx="1368">
                  <c:v>-732</c:v>
                </c:pt>
                <c:pt idx="1369">
                  <c:v>-731</c:v>
                </c:pt>
                <c:pt idx="1370">
                  <c:v>-730</c:v>
                </c:pt>
                <c:pt idx="1371">
                  <c:v>-729</c:v>
                </c:pt>
                <c:pt idx="1372">
                  <c:v>-728</c:v>
                </c:pt>
                <c:pt idx="1373">
                  <c:v>-727</c:v>
                </c:pt>
                <c:pt idx="1374">
                  <c:v>-726</c:v>
                </c:pt>
                <c:pt idx="1375">
                  <c:v>-725</c:v>
                </c:pt>
                <c:pt idx="1376">
                  <c:v>-724</c:v>
                </c:pt>
                <c:pt idx="1377">
                  <c:v>-723</c:v>
                </c:pt>
                <c:pt idx="1378">
                  <c:v>-722</c:v>
                </c:pt>
                <c:pt idx="1379">
                  <c:v>-721</c:v>
                </c:pt>
                <c:pt idx="1380">
                  <c:v>-720</c:v>
                </c:pt>
                <c:pt idx="1381">
                  <c:v>-719</c:v>
                </c:pt>
                <c:pt idx="1382">
                  <c:v>-718</c:v>
                </c:pt>
                <c:pt idx="1383">
                  <c:v>-717</c:v>
                </c:pt>
                <c:pt idx="1384">
                  <c:v>-716</c:v>
                </c:pt>
                <c:pt idx="1385">
                  <c:v>-715</c:v>
                </c:pt>
                <c:pt idx="1386">
                  <c:v>-714</c:v>
                </c:pt>
                <c:pt idx="1387">
                  <c:v>-713</c:v>
                </c:pt>
                <c:pt idx="1388">
                  <c:v>-712</c:v>
                </c:pt>
                <c:pt idx="1389">
                  <c:v>-711</c:v>
                </c:pt>
                <c:pt idx="1390">
                  <c:v>-710</c:v>
                </c:pt>
                <c:pt idx="1391">
                  <c:v>-709</c:v>
                </c:pt>
                <c:pt idx="1392">
                  <c:v>-708</c:v>
                </c:pt>
                <c:pt idx="1393">
                  <c:v>-707</c:v>
                </c:pt>
                <c:pt idx="1394">
                  <c:v>-706</c:v>
                </c:pt>
                <c:pt idx="1395">
                  <c:v>-705</c:v>
                </c:pt>
                <c:pt idx="1396">
                  <c:v>-704</c:v>
                </c:pt>
                <c:pt idx="1397">
                  <c:v>-703</c:v>
                </c:pt>
                <c:pt idx="1398">
                  <c:v>-702</c:v>
                </c:pt>
                <c:pt idx="1399">
                  <c:v>-701</c:v>
                </c:pt>
                <c:pt idx="1400">
                  <c:v>-700</c:v>
                </c:pt>
                <c:pt idx="1401">
                  <c:v>-699</c:v>
                </c:pt>
                <c:pt idx="1402">
                  <c:v>-698</c:v>
                </c:pt>
                <c:pt idx="1403">
                  <c:v>-697</c:v>
                </c:pt>
                <c:pt idx="1404">
                  <c:v>-696</c:v>
                </c:pt>
                <c:pt idx="1405">
                  <c:v>-695</c:v>
                </c:pt>
                <c:pt idx="1406">
                  <c:v>-694</c:v>
                </c:pt>
                <c:pt idx="1407">
                  <c:v>-693</c:v>
                </c:pt>
                <c:pt idx="1408">
                  <c:v>-692</c:v>
                </c:pt>
                <c:pt idx="1409">
                  <c:v>-691</c:v>
                </c:pt>
                <c:pt idx="1410">
                  <c:v>-690</c:v>
                </c:pt>
                <c:pt idx="1411">
                  <c:v>-689</c:v>
                </c:pt>
                <c:pt idx="1412">
                  <c:v>-688</c:v>
                </c:pt>
                <c:pt idx="1413">
                  <c:v>-687</c:v>
                </c:pt>
                <c:pt idx="1414">
                  <c:v>-686</c:v>
                </c:pt>
                <c:pt idx="1415">
                  <c:v>-685</c:v>
                </c:pt>
                <c:pt idx="1416">
                  <c:v>-684</c:v>
                </c:pt>
                <c:pt idx="1417">
                  <c:v>-683</c:v>
                </c:pt>
                <c:pt idx="1418">
                  <c:v>-682</c:v>
                </c:pt>
                <c:pt idx="1419">
                  <c:v>-681</c:v>
                </c:pt>
                <c:pt idx="1420">
                  <c:v>-680</c:v>
                </c:pt>
                <c:pt idx="1421">
                  <c:v>-679</c:v>
                </c:pt>
                <c:pt idx="1422">
                  <c:v>-678</c:v>
                </c:pt>
                <c:pt idx="1423">
                  <c:v>-677</c:v>
                </c:pt>
                <c:pt idx="1424">
                  <c:v>-676</c:v>
                </c:pt>
                <c:pt idx="1425">
                  <c:v>-675</c:v>
                </c:pt>
                <c:pt idx="1426">
                  <c:v>-674</c:v>
                </c:pt>
                <c:pt idx="1427">
                  <c:v>-673</c:v>
                </c:pt>
                <c:pt idx="1428">
                  <c:v>-672</c:v>
                </c:pt>
                <c:pt idx="1429">
                  <c:v>-671</c:v>
                </c:pt>
                <c:pt idx="1430">
                  <c:v>-670</c:v>
                </c:pt>
                <c:pt idx="1431">
                  <c:v>-669</c:v>
                </c:pt>
                <c:pt idx="1432">
                  <c:v>-668</c:v>
                </c:pt>
                <c:pt idx="1433">
                  <c:v>-667</c:v>
                </c:pt>
                <c:pt idx="1434">
                  <c:v>-666</c:v>
                </c:pt>
                <c:pt idx="1435">
                  <c:v>-665</c:v>
                </c:pt>
                <c:pt idx="1436">
                  <c:v>-664</c:v>
                </c:pt>
                <c:pt idx="1437">
                  <c:v>-663</c:v>
                </c:pt>
                <c:pt idx="1438">
                  <c:v>-662</c:v>
                </c:pt>
                <c:pt idx="1439">
                  <c:v>-661</c:v>
                </c:pt>
                <c:pt idx="1440">
                  <c:v>-660</c:v>
                </c:pt>
                <c:pt idx="1441">
                  <c:v>-659</c:v>
                </c:pt>
                <c:pt idx="1442">
                  <c:v>-658</c:v>
                </c:pt>
                <c:pt idx="1443">
                  <c:v>-657</c:v>
                </c:pt>
                <c:pt idx="1444">
                  <c:v>-656</c:v>
                </c:pt>
                <c:pt idx="1445">
                  <c:v>-655</c:v>
                </c:pt>
                <c:pt idx="1446">
                  <c:v>-654</c:v>
                </c:pt>
                <c:pt idx="1447">
                  <c:v>-653</c:v>
                </c:pt>
                <c:pt idx="1448">
                  <c:v>-652</c:v>
                </c:pt>
                <c:pt idx="1449">
                  <c:v>-651</c:v>
                </c:pt>
                <c:pt idx="1450">
                  <c:v>-650</c:v>
                </c:pt>
                <c:pt idx="1451">
                  <c:v>-649</c:v>
                </c:pt>
                <c:pt idx="1452">
                  <c:v>-648</c:v>
                </c:pt>
                <c:pt idx="1453">
                  <c:v>-647</c:v>
                </c:pt>
                <c:pt idx="1454">
                  <c:v>-646</c:v>
                </c:pt>
                <c:pt idx="1455">
                  <c:v>-645</c:v>
                </c:pt>
                <c:pt idx="1456">
                  <c:v>-644</c:v>
                </c:pt>
                <c:pt idx="1457">
                  <c:v>-643</c:v>
                </c:pt>
                <c:pt idx="1458">
                  <c:v>-642</c:v>
                </c:pt>
                <c:pt idx="1459">
                  <c:v>-641</c:v>
                </c:pt>
                <c:pt idx="1460">
                  <c:v>-640</c:v>
                </c:pt>
                <c:pt idx="1461">
                  <c:v>-639</c:v>
                </c:pt>
                <c:pt idx="1462">
                  <c:v>-638</c:v>
                </c:pt>
                <c:pt idx="1463">
                  <c:v>-637</c:v>
                </c:pt>
                <c:pt idx="1464">
                  <c:v>-636</c:v>
                </c:pt>
                <c:pt idx="1465">
                  <c:v>-635</c:v>
                </c:pt>
                <c:pt idx="1466">
                  <c:v>-634</c:v>
                </c:pt>
                <c:pt idx="1467">
                  <c:v>-633</c:v>
                </c:pt>
                <c:pt idx="1468">
                  <c:v>-632</c:v>
                </c:pt>
                <c:pt idx="1469">
                  <c:v>-631</c:v>
                </c:pt>
                <c:pt idx="1470">
                  <c:v>-630</c:v>
                </c:pt>
                <c:pt idx="1471">
                  <c:v>-629</c:v>
                </c:pt>
                <c:pt idx="1472">
                  <c:v>-628</c:v>
                </c:pt>
                <c:pt idx="1473">
                  <c:v>-627</c:v>
                </c:pt>
                <c:pt idx="1474">
                  <c:v>-626</c:v>
                </c:pt>
                <c:pt idx="1475">
                  <c:v>-625</c:v>
                </c:pt>
                <c:pt idx="1476">
                  <c:v>-624</c:v>
                </c:pt>
                <c:pt idx="1477">
                  <c:v>-623</c:v>
                </c:pt>
                <c:pt idx="1478">
                  <c:v>-622</c:v>
                </c:pt>
                <c:pt idx="1479">
                  <c:v>-621</c:v>
                </c:pt>
                <c:pt idx="1480">
                  <c:v>-620</c:v>
                </c:pt>
                <c:pt idx="1481">
                  <c:v>-619</c:v>
                </c:pt>
                <c:pt idx="1482">
                  <c:v>-618</c:v>
                </c:pt>
                <c:pt idx="1483">
                  <c:v>-617</c:v>
                </c:pt>
                <c:pt idx="1484">
                  <c:v>-616</c:v>
                </c:pt>
                <c:pt idx="1485">
                  <c:v>-615</c:v>
                </c:pt>
                <c:pt idx="1486">
                  <c:v>-614</c:v>
                </c:pt>
                <c:pt idx="1487">
                  <c:v>-613</c:v>
                </c:pt>
                <c:pt idx="1488">
                  <c:v>-612</c:v>
                </c:pt>
                <c:pt idx="1489">
                  <c:v>-611</c:v>
                </c:pt>
                <c:pt idx="1490">
                  <c:v>-610</c:v>
                </c:pt>
                <c:pt idx="1491">
                  <c:v>-609</c:v>
                </c:pt>
                <c:pt idx="1492">
                  <c:v>-608</c:v>
                </c:pt>
                <c:pt idx="1493">
                  <c:v>-607</c:v>
                </c:pt>
                <c:pt idx="1494">
                  <c:v>-606</c:v>
                </c:pt>
                <c:pt idx="1495">
                  <c:v>-605</c:v>
                </c:pt>
                <c:pt idx="1496">
                  <c:v>-604</c:v>
                </c:pt>
                <c:pt idx="1497">
                  <c:v>-603</c:v>
                </c:pt>
                <c:pt idx="1498">
                  <c:v>-602</c:v>
                </c:pt>
                <c:pt idx="1499">
                  <c:v>-601</c:v>
                </c:pt>
                <c:pt idx="1500">
                  <c:v>-600</c:v>
                </c:pt>
                <c:pt idx="1501">
                  <c:v>-599</c:v>
                </c:pt>
                <c:pt idx="1502">
                  <c:v>-598</c:v>
                </c:pt>
                <c:pt idx="1503">
                  <c:v>-597</c:v>
                </c:pt>
                <c:pt idx="1504">
                  <c:v>-596</c:v>
                </c:pt>
                <c:pt idx="1505">
                  <c:v>-595</c:v>
                </c:pt>
                <c:pt idx="1506">
                  <c:v>-594</c:v>
                </c:pt>
                <c:pt idx="1507">
                  <c:v>-593</c:v>
                </c:pt>
                <c:pt idx="1508">
                  <c:v>-592</c:v>
                </c:pt>
                <c:pt idx="1509">
                  <c:v>-591</c:v>
                </c:pt>
                <c:pt idx="1510">
                  <c:v>-590</c:v>
                </c:pt>
                <c:pt idx="1511">
                  <c:v>-589</c:v>
                </c:pt>
                <c:pt idx="1512">
                  <c:v>-588</c:v>
                </c:pt>
                <c:pt idx="1513">
                  <c:v>-587</c:v>
                </c:pt>
                <c:pt idx="1514">
                  <c:v>-586</c:v>
                </c:pt>
                <c:pt idx="1515">
                  <c:v>-585</c:v>
                </c:pt>
                <c:pt idx="1516">
                  <c:v>-584</c:v>
                </c:pt>
                <c:pt idx="1517">
                  <c:v>-583</c:v>
                </c:pt>
                <c:pt idx="1518">
                  <c:v>-582</c:v>
                </c:pt>
                <c:pt idx="1519">
                  <c:v>-581</c:v>
                </c:pt>
                <c:pt idx="1520">
                  <c:v>-580</c:v>
                </c:pt>
                <c:pt idx="1521">
                  <c:v>-579</c:v>
                </c:pt>
                <c:pt idx="1522">
                  <c:v>-578</c:v>
                </c:pt>
                <c:pt idx="1523">
                  <c:v>-577</c:v>
                </c:pt>
                <c:pt idx="1524">
                  <c:v>-576</c:v>
                </c:pt>
                <c:pt idx="1525">
                  <c:v>-575</c:v>
                </c:pt>
                <c:pt idx="1526">
                  <c:v>-574</c:v>
                </c:pt>
                <c:pt idx="1527">
                  <c:v>-573</c:v>
                </c:pt>
                <c:pt idx="1528">
                  <c:v>-572</c:v>
                </c:pt>
                <c:pt idx="1529">
                  <c:v>-571</c:v>
                </c:pt>
                <c:pt idx="1530">
                  <c:v>-570</c:v>
                </c:pt>
                <c:pt idx="1531">
                  <c:v>-569</c:v>
                </c:pt>
                <c:pt idx="1532">
                  <c:v>-568</c:v>
                </c:pt>
                <c:pt idx="1533">
                  <c:v>-567</c:v>
                </c:pt>
                <c:pt idx="1534">
                  <c:v>-566</c:v>
                </c:pt>
                <c:pt idx="1535">
                  <c:v>-565</c:v>
                </c:pt>
                <c:pt idx="1536">
                  <c:v>-564</c:v>
                </c:pt>
                <c:pt idx="1537">
                  <c:v>-563</c:v>
                </c:pt>
                <c:pt idx="1538">
                  <c:v>-562</c:v>
                </c:pt>
                <c:pt idx="1539">
                  <c:v>-561</c:v>
                </c:pt>
                <c:pt idx="1540">
                  <c:v>-560</c:v>
                </c:pt>
                <c:pt idx="1541">
                  <c:v>-559</c:v>
                </c:pt>
                <c:pt idx="1542">
                  <c:v>-558</c:v>
                </c:pt>
                <c:pt idx="1543">
                  <c:v>-557</c:v>
                </c:pt>
                <c:pt idx="1544">
                  <c:v>-556</c:v>
                </c:pt>
                <c:pt idx="1545">
                  <c:v>-555</c:v>
                </c:pt>
                <c:pt idx="1546">
                  <c:v>-554</c:v>
                </c:pt>
                <c:pt idx="1547">
                  <c:v>-553</c:v>
                </c:pt>
                <c:pt idx="1548">
                  <c:v>-552</c:v>
                </c:pt>
                <c:pt idx="1549">
                  <c:v>-551</c:v>
                </c:pt>
                <c:pt idx="1550">
                  <c:v>-550</c:v>
                </c:pt>
                <c:pt idx="1551">
                  <c:v>-549</c:v>
                </c:pt>
                <c:pt idx="1552">
                  <c:v>-548</c:v>
                </c:pt>
                <c:pt idx="1553">
                  <c:v>-547</c:v>
                </c:pt>
                <c:pt idx="1554">
                  <c:v>-546</c:v>
                </c:pt>
                <c:pt idx="1555">
                  <c:v>-545</c:v>
                </c:pt>
                <c:pt idx="1556">
                  <c:v>-544</c:v>
                </c:pt>
                <c:pt idx="1557">
                  <c:v>-543</c:v>
                </c:pt>
                <c:pt idx="1558">
                  <c:v>-542</c:v>
                </c:pt>
                <c:pt idx="1559">
                  <c:v>-541</c:v>
                </c:pt>
                <c:pt idx="1560">
                  <c:v>-540</c:v>
                </c:pt>
                <c:pt idx="1561">
                  <c:v>-539</c:v>
                </c:pt>
                <c:pt idx="1562">
                  <c:v>-538</c:v>
                </c:pt>
                <c:pt idx="1563">
                  <c:v>-537</c:v>
                </c:pt>
                <c:pt idx="1564">
                  <c:v>-536</c:v>
                </c:pt>
                <c:pt idx="1565">
                  <c:v>-535</c:v>
                </c:pt>
                <c:pt idx="1566">
                  <c:v>-534</c:v>
                </c:pt>
                <c:pt idx="1567">
                  <c:v>-533</c:v>
                </c:pt>
                <c:pt idx="1568">
                  <c:v>-532</c:v>
                </c:pt>
                <c:pt idx="1569">
                  <c:v>-531</c:v>
                </c:pt>
                <c:pt idx="1570">
                  <c:v>-530</c:v>
                </c:pt>
                <c:pt idx="1571">
                  <c:v>-529</c:v>
                </c:pt>
                <c:pt idx="1572">
                  <c:v>-528</c:v>
                </c:pt>
                <c:pt idx="1573">
                  <c:v>-527</c:v>
                </c:pt>
                <c:pt idx="1574">
                  <c:v>-526</c:v>
                </c:pt>
                <c:pt idx="1575">
                  <c:v>-525</c:v>
                </c:pt>
                <c:pt idx="1576">
                  <c:v>-524</c:v>
                </c:pt>
                <c:pt idx="1577">
                  <c:v>-523</c:v>
                </c:pt>
                <c:pt idx="1578">
                  <c:v>-522</c:v>
                </c:pt>
                <c:pt idx="1579">
                  <c:v>-521</c:v>
                </c:pt>
                <c:pt idx="1580">
                  <c:v>-520</c:v>
                </c:pt>
                <c:pt idx="1581">
                  <c:v>-519</c:v>
                </c:pt>
                <c:pt idx="1582">
                  <c:v>-518</c:v>
                </c:pt>
                <c:pt idx="1583">
                  <c:v>-517</c:v>
                </c:pt>
                <c:pt idx="1584">
                  <c:v>-516</c:v>
                </c:pt>
                <c:pt idx="1585">
                  <c:v>-515</c:v>
                </c:pt>
                <c:pt idx="1586">
                  <c:v>-514</c:v>
                </c:pt>
                <c:pt idx="1587">
                  <c:v>-513</c:v>
                </c:pt>
                <c:pt idx="1588">
                  <c:v>-512</c:v>
                </c:pt>
                <c:pt idx="1589">
                  <c:v>-511</c:v>
                </c:pt>
                <c:pt idx="1590">
                  <c:v>-510</c:v>
                </c:pt>
                <c:pt idx="1591">
                  <c:v>-509</c:v>
                </c:pt>
                <c:pt idx="1592">
                  <c:v>-508</c:v>
                </c:pt>
                <c:pt idx="1593">
                  <c:v>-507</c:v>
                </c:pt>
                <c:pt idx="1594">
                  <c:v>-506</c:v>
                </c:pt>
                <c:pt idx="1595">
                  <c:v>-505</c:v>
                </c:pt>
                <c:pt idx="1596">
                  <c:v>-504</c:v>
                </c:pt>
                <c:pt idx="1597">
                  <c:v>-503</c:v>
                </c:pt>
                <c:pt idx="1598">
                  <c:v>-502</c:v>
                </c:pt>
                <c:pt idx="1599">
                  <c:v>-501</c:v>
                </c:pt>
                <c:pt idx="1600">
                  <c:v>-500</c:v>
                </c:pt>
                <c:pt idx="1601">
                  <c:v>-499</c:v>
                </c:pt>
                <c:pt idx="1602">
                  <c:v>-498</c:v>
                </c:pt>
                <c:pt idx="1603">
                  <c:v>-497</c:v>
                </c:pt>
                <c:pt idx="1604">
                  <c:v>-496</c:v>
                </c:pt>
                <c:pt idx="1605">
                  <c:v>-495</c:v>
                </c:pt>
                <c:pt idx="1606">
                  <c:v>-494</c:v>
                </c:pt>
                <c:pt idx="1607">
                  <c:v>-493</c:v>
                </c:pt>
                <c:pt idx="1608">
                  <c:v>-492</c:v>
                </c:pt>
                <c:pt idx="1609">
                  <c:v>-491</c:v>
                </c:pt>
                <c:pt idx="1610">
                  <c:v>-490</c:v>
                </c:pt>
                <c:pt idx="1611">
                  <c:v>-489</c:v>
                </c:pt>
                <c:pt idx="1612">
                  <c:v>-488</c:v>
                </c:pt>
                <c:pt idx="1613">
                  <c:v>-487</c:v>
                </c:pt>
                <c:pt idx="1614">
                  <c:v>-486</c:v>
                </c:pt>
                <c:pt idx="1615">
                  <c:v>-485</c:v>
                </c:pt>
                <c:pt idx="1616">
                  <c:v>-484</c:v>
                </c:pt>
                <c:pt idx="1617">
                  <c:v>-483</c:v>
                </c:pt>
                <c:pt idx="1618">
                  <c:v>-482</c:v>
                </c:pt>
                <c:pt idx="1619">
                  <c:v>-481</c:v>
                </c:pt>
                <c:pt idx="1620">
                  <c:v>-480</c:v>
                </c:pt>
                <c:pt idx="1621">
                  <c:v>-479</c:v>
                </c:pt>
                <c:pt idx="1622">
                  <c:v>-478</c:v>
                </c:pt>
                <c:pt idx="1623">
                  <c:v>-477</c:v>
                </c:pt>
                <c:pt idx="1624">
                  <c:v>-476</c:v>
                </c:pt>
                <c:pt idx="1625">
                  <c:v>-475</c:v>
                </c:pt>
                <c:pt idx="1626">
                  <c:v>-474</c:v>
                </c:pt>
                <c:pt idx="1627">
                  <c:v>-473</c:v>
                </c:pt>
                <c:pt idx="1628">
                  <c:v>-472</c:v>
                </c:pt>
                <c:pt idx="1629">
                  <c:v>-471</c:v>
                </c:pt>
                <c:pt idx="1630">
                  <c:v>-470</c:v>
                </c:pt>
                <c:pt idx="1631">
                  <c:v>-469</c:v>
                </c:pt>
                <c:pt idx="1632">
                  <c:v>-468</c:v>
                </c:pt>
                <c:pt idx="1633">
                  <c:v>-467</c:v>
                </c:pt>
                <c:pt idx="1634">
                  <c:v>-466</c:v>
                </c:pt>
                <c:pt idx="1635">
                  <c:v>-465</c:v>
                </c:pt>
                <c:pt idx="1636">
                  <c:v>-464</c:v>
                </c:pt>
                <c:pt idx="1637">
                  <c:v>-463</c:v>
                </c:pt>
                <c:pt idx="1638">
                  <c:v>-462</c:v>
                </c:pt>
                <c:pt idx="1639">
                  <c:v>-461</c:v>
                </c:pt>
                <c:pt idx="1640">
                  <c:v>-460</c:v>
                </c:pt>
                <c:pt idx="1641">
                  <c:v>-459</c:v>
                </c:pt>
                <c:pt idx="1642">
                  <c:v>-458</c:v>
                </c:pt>
                <c:pt idx="1643">
                  <c:v>-457</c:v>
                </c:pt>
                <c:pt idx="1644">
                  <c:v>-456</c:v>
                </c:pt>
                <c:pt idx="1645">
                  <c:v>-455</c:v>
                </c:pt>
                <c:pt idx="1646">
                  <c:v>-454</c:v>
                </c:pt>
                <c:pt idx="1647">
                  <c:v>-453</c:v>
                </c:pt>
                <c:pt idx="1648">
                  <c:v>-452</c:v>
                </c:pt>
                <c:pt idx="1649">
                  <c:v>-451</c:v>
                </c:pt>
                <c:pt idx="1650">
                  <c:v>-450</c:v>
                </c:pt>
                <c:pt idx="1651">
                  <c:v>-449</c:v>
                </c:pt>
                <c:pt idx="1652">
                  <c:v>-448</c:v>
                </c:pt>
                <c:pt idx="1653">
                  <c:v>-447</c:v>
                </c:pt>
                <c:pt idx="1654">
                  <c:v>-446</c:v>
                </c:pt>
                <c:pt idx="1655">
                  <c:v>-445</c:v>
                </c:pt>
                <c:pt idx="1656">
                  <c:v>-444</c:v>
                </c:pt>
                <c:pt idx="1657">
                  <c:v>-443</c:v>
                </c:pt>
                <c:pt idx="1658">
                  <c:v>-442</c:v>
                </c:pt>
                <c:pt idx="1659">
                  <c:v>-441</c:v>
                </c:pt>
                <c:pt idx="1660">
                  <c:v>-440</c:v>
                </c:pt>
                <c:pt idx="1661">
                  <c:v>-439</c:v>
                </c:pt>
                <c:pt idx="1662">
                  <c:v>-438</c:v>
                </c:pt>
                <c:pt idx="1663">
                  <c:v>-437</c:v>
                </c:pt>
                <c:pt idx="1664">
                  <c:v>-436</c:v>
                </c:pt>
                <c:pt idx="1665">
                  <c:v>-435</c:v>
                </c:pt>
                <c:pt idx="1666">
                  <c:v>-434</c:v>
                </c:pt>
                <c:pt idx="1667">
                  <c:v>-433</c:v>
                </c:pt>
                <c:pt idx="1668">
                  <c:v>-432</c:v>
                </c:pt>
                <c:pt idx="1669">
                  <c:v>-431</c:v>
                </c:pt>
                <c:pt idx="1670">
                  <c:v>-430</c:v>
                </c:pt>
                <c:pt idx="1671">
                  <c:v>-429</c:v>
                </c:pt>
                <c:pt idx="1672">
                  <c:v>-428</c:v>
                </c:pt>
                <c:pt idx="1673">
                  <c:v>-427</c:v>
                </c:pt>
                <c:pt idx="1674">
                  <c:v>-426</c:v>
                </c:pt>
                <c:pt idx="1675">
                  <c:v>-425</c:v>
                </c:pt>
                <c:pt idx="1676">
                  <c:v>-424</c:v>
                </c:pt>
                <c:pt idx="1677">
                  <c:v>-423</c:v>
                </c:pt>
                <c:pt idx="1678">
                  <c:v>-422</c:v>
                </c:pt>
                <c:pt idx="1679">
                  <c:v>-421</c:v>
                </c:pt>
                <c:pt idx="1680">
                  <c:v>-420</c:v>
                </c:pt>
                <c:pt idx="1681">
                  <c:v>-419</c:v>
                </c:pt>
                <c:pt idx="1682">
                  <c:v>-418</c:v>
                </c:pt>
                <c:pt idx="1683">
                  <c:v>-417</c:v>
                </c:pt>
                <c:pt idx="1684">
                  <c:v>-416</c:v>
                </c:pt>
                <c:pt idx="1685">
                  <c:v>-415</c:v>
                </c:pt>
                <c:pt idx="1686">
                  <c:v>-414</c:v>
                </c:pt>
                <c:pt idx="1687">
                  <c:v>-413</c:v>
                </c:pt>
                <c:pt idx="1688">
                  <c:v>-412</c:v>
                </c:pt>
                <c:pt idx="1689">
                  <c:v>-411</c:v>
                </c:pt>
                <c:pt idx="1690">
                  <c:v>-410</c:v>
                </c:pt>
                <c:pt idx="1691">
                  <c:v>-409</c:v>
                </c:pt>
                <c:pt idx="1692">
                  <c:v>-408</c:v>
                </c:pt>
                <c:pt idx="1693">
                  <c:v>-407</c:v>
                </c:pt>
                <c:pt idx="1694">
                  <c:v>-406</c:v>
                </c:pt>
                <c:pt idx="1695">
                  <c:v>-405</c:v>
                </c:pt>
                <c:pt idx="1696">
                  <c:v>-404</c:v>
                </c:pt>
                <c:pt idx="1697">
                  <c:v>-403</c:v>
                </c:pt>
                <c:pt idx="1698">
                  <c:v>-402</c:v>
                </c:pt>
                <c:pt idx="1699">
                  <c:v>-401</c:v>
                </c:pt>
                <c:pt idx="1700">
                  <c:v>-400</c:v>
                </c:pt>
                <c:pt idx="1701">
                  <c:v>-399</c:v>
                </c:pt>
                <c:pt idx="1702">
                  <c:v>-398</c:v>
                </c:pt>
                <c:pt idx="1703">
                  <c:v>-397</c:v>
                </c:pt>
                <c:pt idx="1704">
                  <c:v>-396</c:v>
                </c:pt>
                <c:pt idx="1705">
                  <c:v>-395</c:v>
                </c:pt>
                <c:pt idx="1706">
                  <c:v>-394</c:v>
                </c:pt>
                <c:pt idx="1707">
                  <c:v>-393</c:v>
                </c:pt>
                <c:pt idx="1708">
                  <c:v>-392</c:v>
                </c:pt>
                <c:pt idx="1709">
                  <c:v>-391</c:v>
                </c:pt>
                <c:pt idx="1710">
                  <c:v>-390</c:v>
                </c:pt>
                <c:pt idx="1711">
                  <c:v>-389</c:v>
                </c:pt>
                <c:pt idx="1712">
                  <c:v>-388</c:v>
                </c:pt>
                <c:pt idx="1713">
                  <c:v>-387</c:v>
                </c:pt>
                <c:pt idx="1714">
                  <c:v>-386</c:v>
                </c:pt>
                <c:pt idx="1715">
                  <c:v>-385</c:v>
                </c:pt>
                <c:pt idx="1716">
                  <c:v>-384</c:v>
                </c:pt>
                <c:pt idx="1717">
                  <c:v>-383</c:v>
                </c:pt>
                <c:pt idx="1718">
                  <c:v>-382</c:v>
                </c:pt>
                <c:pt idx="1719">
                  <c:v>-381</c:v>
                </c:pt>
                <c:pt idx="1720">
                  <c:v>-380</c:v>
                </c:pt>
                <c:pt idx="1721">
                  <c:v>-379</c:v>
                </c:pt>
                <c:pt idx="1722">
                  <c:v>-378</c:v>
                </c:pt>
                <c:pt idx="1723">
                  <c:v>-377</c:v>
                </c:pt>
                <c:pt idx="1724">
                  <c:v>-376</c:v>
                </c:pt>
                <c:pt idx="1725">
                  <c:v>-375</c:v>
                </c:pt>
                <c:pt idx="1726">
                  <c:v>-374</c:v>
                </c:pt>
                <c:pt idx="1727">
                  <c:v>-373</c:v>
                </c:pt>
                <c:pt idx="1728">
                  <c:v>-372</c:v>
                </c:pt>
                <c:pt idx="1729">
                  <c:v>-371</c:v>
                </c:pt>
                <c:pt idx="1730">
                  <c:v>-370</c:v>
                </c:pt>
                <c:pt idx="1731">
                  <c:v>-369</c:v>
                </c:pt>
                <c:pt idx="1732">
                  <c:v>-368</c:v>
                </c:pt>
                <c:pt idx="1733">
                  <c:v>-367</c:v>
                </c:pt>
                <c:pt idx="1734">
                  <c:v>-366</c:v>
                </c:pt>
                <c:pt idx="1735">
                  <c:v>-365</c:v>
                </c:pt>
                <c:pt idx="1736">
                  <c:v>-364</c:v>
                </c:pt>
                <c:pt idx="1737">
                  <c:v>-363</c:v>
                </c:pt>
                <c:pt idx="1738">
                  <c:v>-362</c:v>
                </c:pt>
                <c:pt idx="1739">
                  <c:v>-361</c:v>
                </c:pt>
                <c:pt idx="1740">
                  <c:v>-360</c:v>
                </c:pt>
                <c:pt idx="1741">
                  <c:v>-359</c:v>
                </c:pt>
                <c:pt idx="1742">
                  <c:v>-358</c:v>
                </c:pt>
                <c:pt idx="1743">
                  <c:v>-357</c:v>
                </c:pt>
                <c:pt idx="1744">
                  <c:v>-356</c:v>
                </c:pt>
                <c:pt idx="1745">
                  <c:v>-355</c:v>
                </c:pt>
                <c:pt idx="1746">
                  <c:v>-354</c:v>
                </c:pt>
                <c:pt idx="1747">
                  <c:v>-353</c:v>
                </c:pt>
                <c:pt idx="1748">
                  <c:v>-352</c:v>
                </c:pt>
                <c:pt idx="1749">
                  <c:v>-351</c:v>
                </c:pt>
                <c:pt idx="1750">
                  <c:v>-350</c:v>
                </c:pt>
                <c:pt idx="1751">
                  <c:v>-349</c:v>
                </c:pt>
                <c:pt idx="1752">
                  <c:v>-348</c:v>
                </c:pt>
                <c:pt idx="1753">
                  <c:v>-347</c:v>
                </c:pt>
                <c:pt idx="1754">
                  <c:v>-346</c:v>
                </c:pt>
                <c:pt idx="1755">
                  <c:v>-345</c:v>
                </c:pt>
                <c:pt idx="1756">
                  <c:v>-344</c:v>
                </c:pt>
                <c:pt idx="1757">
                  <c:v>-343</c:v>
                </c:pt>
                <c:pt idx="1758">
                  <c:v>-342</c:v>
                </c:pt>
                <c:pt idx="1759">
                  <c:v>-341</c:v>
                </c:pt>
                <c:pt idx="1760">
                  <c:v>-340</c:v>
                </c:pt>
                <c:pt idx="1761">
                  <c:v>-339</c:v>
                </c:pt>
                <c:pt idx="1762">
                  <c:v>-338</c:v>
                </c:pt>
                <c:pt idx="1763">
                  <c:v>-337</c:v>
                </c:pt>
                <c:pt idx="1764">
                  <c:v>-336</c:v>
                </c:pt>
                <c:pt idx="1765">
                  <c:v>-335</c:v>
                </c:pt>
                <c:pt idx="1766">
                  <c:v>-334</c:v>
                </c:pt>
                <c:pt idx="1767">
                  <c:v>-333</c:v>
                </c:pt>
                <c:pt idx="1768">
                  <c:v>-332</c:v>
                </c:pt>
                <c:pt idx="1769">
                  <c:v>-331</c:v>
                </c:pt>
                <c:pt idx="1770">
                  <c:v>-330</c:v>
                </c:pt>
                <c:pt idx="1771">
                  <c:v>-329</c:v>
                </c:pt>
                <c:pt idx="1772">
                  <c:v>-328</c:v>
                </c:pt>
                <c:pt idx="1773">
                  <c:v>-327</c:v>
                </c:pt>
                <c:pt idx="1774">
                  <c:v>-326</c:v>
                </c:pt>
                <c:pt idx="1775">
                  <c:v>-325</c:v>
                </c:pt>
                <c:pt idx="1776">
                  <c:v>-324</c:v>
                </c:pt>
                <c:pt idx="1777">
                  <c:v>-323</c:v>
                </c:pt>
                <c:pt idx="1778">
                  <c:v>-322</c:v>
                </c:pt>
                <c:pt idx="1779">
                  <c:v>-321</c:v>
                </c:pt>
                <c:pt idx="1780">
                  <c:v>-320</c:v>
                </c:pt>
                <c:pt idx="1781">
                  <c:v>-319</c:v>
                </c:pt>
                <c:pt idx="1782">
                  <c:v>-318</c:v>
                </c:pt>
                <c:pt idx="1783">
                  <c:v>-317</c:v>
                </c:pt>
                <c:pt idx="1784">
                  <c:v>-316</c:v>
                </c:pt>
                <c:pt idx="1785">
                  <c:v>-315</c:v>
                </c:pt>
                <c:pt idx="1786">
                  <c:v>-314</c:v>
                </c:pt>
                <c:pt idx="1787">
                  <c:v>-313</c:v>
                </c:pt>
                <c:pt idx="1788">
                  <c:v>-312</c:v>
                </c:pt>
                <c:pt idx="1789">
                  <c:v>-311</c:v>
                </c:pt>
                <c:pt idx="1790">
                  <c:v>-310</c:v>
                </c:pt>
                <c:pt idx="1791">
                  <c:v>-309</c:v>
                </c:pt>
                <c:pt idx="1792">
                  <c:v>-308</c:v>
                </c:pt>
                <c:pt idx="1793">
                  <c:v>-307</c:v>
                </c:pt>
                <c:pt idx="1794">
                  <c:v>-306</c:v>
                </c:pt>
                <c:pt idx="1795">
                  <c:v>-305</c:v>
                </c:pt>
                <c:pt idx="1796">
                  <c:v>-304</c:v>
                </c:pt>
                <c:pt idx="1797">
                  <c:v>-303</c:v>
                </c:pt>
                <c:pt idx="1798">
                  <c:v>-302</c:v>
                </c:pt>
                <c:pt idx="1799">
                  <c:v>-301</c:v>
                </c:pt>
                <c:pt idx="1800">
                  <c:v>-300</c:v>
                </c:pt>
                <c:pt idx="1801">
                  <c:v>-299</c:v>
                </c:pt>
                <c:pt idx="1802">
                  <c:v>-298</c:v>
                </c:pt>
                <c:pt idx="1803">
                  <c:v>-297</c:v>
                </c:pt>
                <c:pt idx="1804">
                  <c:v>-296</c:v>
                </c:pt>
                <c:pt idx="1805">
                  <c:v>-295</c:v>
                </c:pt>
                <c:pt idx="1806">
                  <c:v>-294</c:v>
                </c:pt>
                <c:pt idx="1807">
                  <c:v>-293</c:v>
                </c:pt>
                <c:pt idx="1808">
                  <c:v>-292</c:v>
                </c:pt>
                <c:pt idx="1809">
                  <c:v>-291</c:v>
                </c:pt>
                <c:pt idx="1810">
                  <c:v>-290</c:v>
                </c:pt>
                <c:pt idx="1811">
                  <c:v>-289</c:v>
                </c:pt>
                <c:pt idx="1812">
                  <c:v>-288</c:v>
                </c:pt>
                <c:pt idx="1813">
                  <c:v>-287</c:v>
                </c:pt>
                <c:pt idx="1814">
                  <c:v>-286</c:v>
                </c:pt>
                <c:pt idx="1815">
                  <c:v>-285</c:v>
                </c:pt>
                <c:pt idx="1816">
                  <c:v>-284</c:v>
                </c:pt>
                <c:pt idx="1817">
                  <c:v>-283</c:v>
                </c:pt>
                <c:pt idx="1818">
                  <c:v>-282</c:v>
                </c:pt>
                <c:pt idx="1819">
                  <c:v>-281</c:v>
                </c:pt>
                <c:pt idx="1820">
                  <c:v>-280</c:v>
                </c:pt>
                <c:pt idx="1821">
                  <c:v>-279</c:v>
                </c:pt>
                <c:pt idx="1822">
                  <c:v>-278</c:v>
                </c:pt>
                <c:pt idx="1823">
                  <c:v>-277</c:v>
                </c:pt>
                <c:pt idx="1824">
                  <c:v>-276</c:v>
                </c:pt>
                <c:pt idx="1825">
                  <c:v>-275</c:v>
                </c:pt>
                <c:pt idx="1826">
                  <c:v>-274</c:v>
                </c:pt>
                <c:pt idx="1827">
                  <c:v>-273</c:v>
                </c:pt>
                <c:pt idx="1828">
                  <c:v>-272</c:v>
                </c:pt>
                <c:pt idx="1829">
                  <c:v>-271</c:v>
                </c:pt>
                <c:pt idx="1830">
                  <c:v>-270</c:v>
                </c:pt>
                <c:pt idx="1831">
                  <c:v>-269</c:v>
                </c:pt>
                <c:pt idx="1832">
                  <c:v>-268</c:v>
                </c:pt>
                <c:pt idx="1833">
                  <c:v>-267</c:v>
                </c:pt>
                <c:pt idx="1834">
                  <c:v>-266</c:v>
                </c:pt>
                <c:pt idx="1835">
                  <c:v>-265</c:v>
                </c:pt>
                <c:pt idx="1836">
                  <c:v>-264</c:v>
                </c:pt>
                <c:pt idx="1837">
                  <c:v>-263</c:v>
                </c:pt>
                <c:pt idx="1838">
                  <c:v>-262</c:v>
                </c:pt>
                <c:pt idx="1839">
                  <c:v>-261</c:v>
                </c:pt>
                <c:pt idx="1840">
                  <c:v>-260</c:v>
                </c:pt>
                <c:pt idx="1841">
                  <c:v>-259</c:v>
                </c:pt>
                <c:pt idx="1842">
                  <c:v>-258</c:v>
                </c:pt>
                <c:pt idx="1843">
                  <c:v>-257</c:v>
                </c:pt>
                <c:pt idx="1844">
                  <c:v>-256</c:v>
                </c:pt>
                <c:pt idx="1845">
                  <c:v>-255</c:v>
                </c:pt>
                <c:pt idx="1846">
                  <c:v>-254</c:v>
                </c:pt>
                <c:pt idx="1847">
                  <c:v>-253</c:v>
                </c:pt>
                <c:pt idx="1848">
                  <c:v>-252</c:v>
                </c:pt>
                <c:pt idx="1849">
                  <c:v>-251</c:v>
                </c:pt>
                <c:pt idx="1850">
                  <c:v>-250</c:v>
                </c:pt>
                <c:pt idx="1851">
                  <c:v>-249</c:v>
                </c:pt>
                <c:pt idx="1852">
                  <c:v>-248</c:v>
                </c:pt>
                <c:pt idx="1853">
                  <c:v>-247</c:v>
                </c:pt>
                <c:pt idx="1854">
                  <c:v>-246</c:v>
                </c:pt>
                <c:pt idx="1855">
                  <c:v>-245</c:v>
                </c:pt>
                <c:pt idx="1856">
                  <c:v>-244</c:v>
                </c:pt>
                <c:pt idx="1857">
                  <c:v>-243</c:v>
                </c:pt>
                <c:pt idx="1858">
                  <c:v>-242</c:v>
                </c:pt>
                <c:pt idx="1859">
                  <c:v>-241</c:v>
                </c:pt>
                <c:pt idx="1860">
                  <c:v>-240</c:v>
                </c:pt>
                <c:pt idx="1861">
                  <c:v>-239</c:v>
                </c:pt>
                <c:pt idx="1862">
                  <c:v>-238</c:v>
                </c:pt>
                <c:pt idx="1863">
                  <c:v>-237</c:v>
                </c:pt>
                <c:pt idx="1864">
                  <c:v>-236</c:v>
                </c:pt>
                <c:pt idx="1865">
                  <c:v>-235</c:v>
                </c:pt>
                <c:pt idx="1866">
                  <c:v>-234</c:v>
                </c:pt>
                <c:pt idx="1867">
                  <c:v>-233</c:v>
                </c:pt>
                <c:pt idx="1868">
                  <c:v>-232</c:v>
                </c:pt>
                <c:pt idx="1869">
                  <c:v>-231</c:v>
                </c:pt>
                <c:pt idx="1870">
                  <c:v>-230</c:v>
                </c:pt>
                <c:pt idx="1871">
                  <c:v>-229</c:v>
                </c:pt>
                <c:pt idx="1872">
                  <c:v>-228</c:v>
                </c:pt>
                <c:pt idx="1873">
                  <c:v>-227</c:v>
                </c:pt>
                <c:pt idx="1874">
                  <c:v>-226</c:v>
                </c:pt>
                <c:pt idx="1875">
                  <c:v>-225</c:v>
                </c:pt>
                <c:pt idx="1876">
                  <c:v>-224</c:v>
                </c:pt>
                <c:pt idx="1877">
                  <c:v>-223</c:v>
                </c:pt>
                <c:pt idx="1878">
                  <c:v>-222</c:v>
                </c:pt>
                <c:pt idx="1879">
                  <c:v>-221</c:v>
                </c:pt>
                <c:pt idx="1880">
                  <c:v>-220</c:v>
                </c:pt>
                <c:pt idx="1881">
                  <c:v>-219</c:v>
                </c:pt>
                <c:pt idx="1882">
                  <c:v>-218</c:v>
                </c:pt>
                <c:pt idx="1883">
                  <c:v>-217</c:v>
                </c:pt>
                <c:pt idx="1884">
                  <c:v>-216</c:v>
                </c:pt>
                <c:pt idx="1885">
                  <c:v>-215</c:v>
                </c:pt>
                <c:pt idx="1886">
                  <c:v>-214</c:v>
                </c:pt>
                <c:pt idx="1887">
                  <c:v>-213</c:v>
                </c:pt>
                <c:pt idx="1888">
                  <c:v>-212</c:v>
                </c:pt>
                <c:pt idx="1889">
                  <c:v>-211</c:v>
                </c:pt>
                <c:pt idx="1890">
                  <c:v>-210</c:v>
                </c:pt>
                <c:pt idx="1891">
                  <c:v>-209</c:v>
                </c:pt>
                <c:pt idx="1892">
                  <c:v>-208</c:v>
                </c:pt>
                <c:pt idx="1893">
                  <c:v>-207</c:v>
                </c:pt>
                <c:pt idx="1894">
                  <c:v>-206</c:v>
                </c:pt>
                <c:pt idx="1895">
                  <c:v>-205</c:v>
                </c:pt>
                <c:pt idx="1896">
                  <c:v>-204</c:v>
                </c:pt>
                <c:pt idx="1897">
                  <c:v>-203</c:v>
                </c:pt>
                <c:pt idx="1898">
                  <c:v>-202</c:v>
                </c:pt>
                <c:pt idx="1899">
                  <c:v>-201</c:v>
                </c:pt>
                <c:pt idx="1900">
                  <c:v>-200</c:v>
                </c:pt>
                <c:pt idx="1901">
                  <c:v>-199</c:v>
                </c:pt>
                <c:pt idx="1902">
                  <c:v>-198</c:v>
                </c:pt>
                <c:pt idx="1903">
                  <c:v>-197</c:v>
                </c:pt>
                <c:pt idx="1904">
                  <c:v>-196</c:v>
                </c:pt>
                <c:pt idx="1905">
                  <c:v>-195</c:v>
                </c:pt>
                <c:pt idx="1906">
                  <c:v>-194</c:v>
                </c:pt>
                <c:pt idx="1907">
                  <c:v>-193</c:v>
                </c:pt>
                <c:pt idx="1908">
                  <c:v>-192</c:v>
                </c:pt>
                <c:pt idx="1909">
                  <c:v>-191</c:v>
                </c:pt>
                <c:pt idx="1910">
                  <c:v>-190</c:v>
                </c:pt>
                <c:pt idx="1911">
                  <c:v>-189</c:v>
                </c:pt>
                <c:pt idx="1912">
                  <c:v>-188</c:v>
                </c:pt>
                <c:pt idx="1913">
                  <c:v>-187</c:v>
                </c:pt>
                <c:pt idx="1914">
                  <c:v>-186</c:v>
                </c:pt>
                <c:pt idx="1915">
                  <c:v>-185</c:v>
                </c:pt>
                <c:pt idx="1916">
                  <c:v>-184</c:v>
                </c:pt>
                <c:pt idx="1917">
                  <c:v>-183</c:v>
                </c:pt>
                <c:pt idx="1918">
                  <c:v>-182</c:v>
                </c:pt>
                <c:pt idx="1919">
                  <c:v>-181</c:v>
                </c:pt>
                <c:pt idx="1920">
                  <c:v>-180</c:v>
                </c:pt>
                <c:pt idx="1921">
                  <c:v>-179</c:v>
                </c:pt>
                <c:pt idx="1922">
                  <c:v>-178</c:v>
                </c:pt>
                <c:pt idx="1923">
                  <c:v>-177</c:v>
                </c:pt>
                <c:pt idx="1924">
                  <c:v>-176</c:v>
                </c:pt>
                <c:pt idx="1925">
                  <c:v>-175</c:v>
                </c:pt>
                <c:pt idx="1926">
                  <c:v>-174</c:v>
                </c:pt>
                <c:pt idx="1927">
                  <c:v>-173</c:v>
                </c:pt>
                <c:pt idx="1928">
                  <c:v>-172</c:v>
                </c:pt>
                <c:pt idx="1929">
                  <c:v>-171</c:v>
                </c:pt>
                <c:pt idx="1930">
                  <c:v>-170</c:v>
                </c:pt>
                <c:pt idx="1931">
                  <c:v>-169</c:v>
                </c:pt>
                <c:pt idx="1932">
                  <c:v>-168</c:v>
                </c:pt>
                <c:pt idx="1933">
                  <c:v>-167</c:v>
                </c:pt>
                <c:pt idx="1934">
                  <c:v>-166</c:v>
                </c:pt>
                <c:pt idx="1935">
                  <c:v>-165</c:v>
                </c:pt>
                <c:pt idx="1936">
                  <c:v>-164</c:v>
                </c:pt>
                <c:pt idx="1937">
                  <c:v>-163</c:v>
                </c:pt>
                <c:pt idx="1938">
                  <c:v>-162</c:v>
                </c:pt>
                <c:pt idx="1939">
                  <c:v>-161</c:v>
                </c:pt>
                <c:pt idx="1940">
                  <c:v>-160</c:v>
                </c:pt>
                <c:pt idx="1941">
                  <c:v>-159</c:v>
                </c:pt>
                <c:pt idx="1942">
                  <c:v>-158</c:v>
                </c:pt>
                <c:pt idx="1943">
                  <c:v>-157</c:v>
                </c:pt>
                <c:pt idx="1944">
                  <c:v>-156</c:v>
                </c:pt>
                <c:pt idx="1945">
                  <c:v>-155</c:v>
                </c:pt>
                <c:pt idx="1946">
                  <c:v>-154</c:v>
                </c:pt>
                <c:pt idx="1947">
                  <c:v>-153</c:v>
                </c:pt>
                <c:pt idx="1948">
                  <c:v>-152</c:v>
                </c:pt>
                <c:pt idx="1949">
                  <c:v>-151</c:v>
                </c:pt>
                <c:pt idx="1950">
                  <c:v>-150</c:v>
                </c:pt>
                <c:pt idx="1951">
                  <c:v>-149</c:v>
                </c:pt>
                <c:pt idx="1952">
                  <c:v>-148</c:v>
                </c:pt>
                <c:pt idx="1953">
                  <c:v>-147</c:v>
                </c:pt>
                <c:pt idx="1954">
                  <c:v>-146</c:v>
                </c:pt>
                <c:pt idx="1955">
                  <c:v>-145</c:v>
                </c:pt>
                <c:pt idx="1956">
                  <c:v>-144</c:v>
                </c:pt>
                <c:pt idx="1957">
                  <c:v>-143</c:v>
                </c:pt>
                <c:pt idx="1958">
                  <c:v>-142</c:v>
                </c:pt>
                <c:pt idx="1959">
                  <c:v>-141</c:v>
                </c:pt>
                <c:pt idx="1960">
                  <c:v>-140</c:v>
                </c:pt>
                <c:pt idx="1961">
                  <c:v>-139</c:v>
                </c:pt>
                <c:pt idx="1962">
                  <c:v>-138</c:v>
                </c:pt>
                <c:pt idx="1963">
                  <c:v>-137</c:v>
                </c:pt>
                <c:pt idx="1964">
                  <c:v>-136</c:v>
                </c:pt>
                <c:pt idx="1965">
                  <c:v>-135</c:v>
                </c:pt>
                <c:pt idx="1966">
                  <c:v>-134</c:v>
                </c:pt>
                <c:pt idx="1967">
                  <c:v>-133</c:v>
                </c:pt>
                <c:pt idx="1968">
                  <c:v>-132</c:v>
                </c:pt>
                <c:pt idx="1969">
                  <c:v>-131</c:v>
                </c:pt>
                <c:pt idx="1970">
                  <c:v>-130</c:v>
                </c:pt>
                <c:pt idx="1971">
                  <c:v>-129</c:v>
                </c:pt>
                <c:pt idx="1972">
                  <c:v>-128</c:v>
                </c:pt>
                <c:pt idx="1973">
                  <c:v>-127</c:v>
                </c:pt>
                <c:pt idx="1974">
                  <c:v>-126</c:v>
                </c:pt>
                <c:pt idx="1975">
                  <c:v>-125</c:v>
                </c:pt>
                <c:pt idx="1976">
                  <c:v>-124</c:v>
                </c:pt>
                <c:pt idx="1977">
                  <c:v>-123</c:v>
                </c:pt>
                <c:pt idx="1978">
                  <c:v>-122</c:v>
                </c:pt>
                <c:pt idx="1979">
                  <c:v>-121</c:v>
                </c:pt>
                <c:pt idx="1980">
                  <c:v>-120</c:v>
                </c:pt>
                <c:pt idx="1981">
                  <c:v>-119</c:v>
                </c:pt>
                <c:pt idx="1982">
                  <c:v>-118</c:v>
                </c:pt>
                <c:pt idx="1983">
                  <c:v>-117</c:v>
                </c:pt>
                <c:pt idx="1984">
                  <c:v>-116</c:v>
                </c:pt>
                <c:pt idx="1985">
                  <c:v>-115</c:v>
                </c:pt>
                <c:pt idx="1986">
                  <c:v>-114</c:v>
                </c:pt>
                <c:pt idx="1987">
                  <c:v>-113</c:v>
                </c:pt>
                <c:pt idx="1988">
                  <c:v>-112</c:v>
                </c:pt>
                <c:pt idx="1989">
                  <c:v>-111</c:v>
                </c:pt>
                <c:pt idx="1990">
                  <c:v>-110</c:v>
                </c:pt>
                <c:pt idx="1991">
                  <c:v>-109</c:v>
                </c:pt>
                <c:pt idx="1992">
                  <c:v>-108</c:v>
                </c:pt>
                <c:pt idx="1993">
                  <c:v>-107</c:v>
                </c:pt>
                <c:pt idx="1994">
                  <c:v>-106</c:v>
                </c:pt>
                <c:pt idx="1995">
                  <c:v>-105</c:v>
                </c:pt>
                <c:pt idx="1996">
                  <c:v>-104</c:v>
                </c:pt>
                <c:pt idx="1997">
                  <c:v>-103</c:v>
                </c:pt>
                <c:pt idx="1998">
                  <c:v>-102</c:v>
                </c:pt>
                <c:pt idx="1999">
                  <c:v>-101</c:v>
                </c:pt>
                <c:pt idx="2000">
                  <c:v>-100</c:v>
                </c:pt>
                <c:pt idx="2001">
                  <c:v>-99</c:v>
                </c:pt>
                <c:pt idx="2002">
                  <c:v>-98</c:v>
                </c:pt>
                <c:pt idx="2003">
                  <c:v>-97</c:v>
                </c:pt>
                <c:pt idx="2004">
                  <c:v>-96</c:v>
                </c:pt>
                <c:pt idx="2005">
                  <c:v>-95</c:v>
                </c:pt>
                <c:pt idx="2006">
                  <c:v>-94</c:v>
                </c:pt>
                <c:pt idx="2007">
                  <c:v>-93</c:v>
                </c:pt>
                <c:pt idx="2008">
                  <c:v>-92</c:v>
                </c:pt>
                <c:pt idx="2009">
                  <c:v>-91</c:v>
                </c:pt>
                <c:pt idx="2010">
                  <c:v>-90</c:v>
                </c:pt>
                <c:pt idx="2011">
                  <c:v>-89</c:v>
                </c:pt>
                <c:pt idx="2012">
                  <c:v>-88</c:v>
                </c:pt>
                <c:pt idx="2013">
                  <c:v>-87</c:v>
                </c:pt>
                <c:pt idx="2014">
                  <c:v>-86</c:v>
                </c:pt>
                <c:pt idx="2015">
                  <c:v>-85</c:v>
                </c:pt>
                <c:pt idx="2016">
                  <c:v>-84</c:v>
                </c:pt>
                <c:pt idx="2017">
                  <c:v>-83</c:v>
                </c:pt>
                <c:pt idx="2018">
                  <c:v>-82</c:v>
                </c:pt>
                <c:pt idx="2019">
                  <c:v>-81</c:v>
                </c:pt>
                <c:pt idx="2020">
                  <c:v>-80</c:v>
                </c:pt>
                <c:pt idx="2021">
                  <c:v>-79</c:v>
                </c:pt>
                <c:pt idx="2022">
                  <c:v>-78</c:v>
                </c:pt>
                <c:pt idx="2023">
                  <c:v>-77</c:v>
                </c:pt>
                <c:pt idx="2024">
                  <c:v>-76</c:v>
                </c:pt>
                <c:pt idx="2025">
                  <c:v>-75</c:v>
                </c:pt>
                <c:pt idx="2026">
                  <c:v>-74</c:v>
                </c:pt>
                <c:pt idx="2027">
                  <c:v>-73</c:v>
                </c:pt>
                <c:pt idx="2028">
                  <c:v>-72</c:v>
                </c:pt>
                <c:pt idx="2029">
                  <c:v>-71</c:v>
                </c:pt>
                <c:pt idx="2030">
                  <c:v>-70</c:v>
                </c:pt>
                <c:pt idx="2031">
                  <c:v>-69</c:v>
                </c:pt>
                <c:pt idx="2032">
                  <c:v>-68</c:v>
                </c:pt>
                <c:pt idx="2033">
                  <c:v>-67</c:v>
                </c:pt>
                <c:pt idx="2034">
                  <c:v>-66</c:v>
                </c:pt>
                <c:pt idx="2035">
                  <c:v>-65</c:v>
                </c:pt>
                <c:pt idx="2036">
                  <c:v>-64</c:v>
                </c:pt>
                <c:pt idx="2037">
                  <c:v>-63</c:v>
                </c:pt>
                <c:pt idx="2038">
                  <c:v>-62</c:v>
                </c:pt>
                <c:pt idx="2039">
                  <c:v>-61</c:v>
                </c:pt>
                <c:pt idx="2040">
                  <c:v>-60</c:v>
                </c:pt>
                <c:pt idx="2041">
                  <c:v>-59</c:v>
                </c:pt>
                <c:pt idx="2042">
                  <c:v>-58</c:v>
                </c:pt>
                <c:pt idx="2043">
                  <c:v>-57</c:v>
                </c:pt>
                <c:pt idx="2044">
                  <c:v>-56</c:v>
                </c:pt>
                <c:pt idx="2045">
                  <c:v>-55</c:v>
                </c:pt>
                <c:pt idx="2046">
                  <c:v>-54</c:v>
                </c:pt>
                <c:pt idx="2047">
                  <c:v>-53</c:v>
                </c:pt>
                <c:pt idx="2048">
                  <c:v>-52</c:v>
                </c:pt>
                <c:pt idx="2049">
                  <c:v>-51</c:v>
                </c:pt>
                <c:pt idx="2050">
                  <c:v>-50</c:v>
                </c:pt>
                <c:pt idx="2051">
                  <c:v>-49</c:v>
                </c:pt>
                <c:pt idx="2052">
                  <c:v>-48</c:v>
                </c:pt>
                <c:pt idx="2053">
                  <c:v>-47</c:v>
                </c:pt>
                <c:pt idx="2054">
                  <c:v>-46</c:v>
                </c:pt>
                <c:pt idx="2055">
                  <c:v>-45</c:v>
                </c:pt>
                <c:pt idx="2056">
                  <c:v>-44</c:v>
                </c:pt>
                <c:pt idx="2057">
                  <c:v>-43</c:v>
                </c:pt>
                <c:pt idx="2058">
                  <c:v>-42</c:v>
                </c:pt>
                <c:pt idx="2059">
                  <c:v>-41</c:v>
                </c:pt>
                <c:pt idx="2060">
                  <c:v>-40</c:v>
                </c:pt>
                <c:pt idx="2061">
                  <c:v>-39</c:v>
                </c:pt>
                <c:pt idx="2062">
                  <c:v>-38</c:v>
                </c:pt>
                <c:pt idx="2063">
                  <c:v>-37</c:v>
                </c:pt>
                <c:pt idx="2064">
                  <c:v>-36</c:v>
                </c:pt>
                <c:pt idx="2065">
                  <c:v>-35</c:v>
                </c:pt>
                <c:pt idx="2066">
                  <c:v>-34</c:v>
                </c:pt>
                <c:pt idx="2067">
                  <c:v>-33</c:v>
                </c:pt>
                <c:pt idx="2068">
                  <c:v>-32</c:v>
                </c:pt>
                <c:pt idx="2069">
                  <c:v>-31</c:v>
                </c:pt>
                <c:pt idx="2070">
                  <c:v>-30</c:v>
                </c:pt>
                <c:pt idx="2071">
                  <c:v>-29</c:v>
                </c:pt>
                <c:pt idx="2072">
                  <c:v>-28</c:v>
                </c:pt>
                <c:pt idx="2073">
                  <c:v>-27</c:v>
                </c:pt>
                <c:pt idx="2074">
                  <c:v>-26</c:v>
                </c:pt>
                <c:pt idx="2075">
                  <c:v>-25</c:v>
                </c:pt>
                <c:pt idx="2076">
                  <c:v>-24</c:v>
                </c:pt>
                <c:pt idx="2077">
                  <c:v>-23</c:v>
                </c:pt>
                <c:pt idx="2078">
                  <c:v>-22</c:v>
                </c:pt>
                <c:pt idx="2079">
                  <c:v>-21</c:v>
                </c:pt>
                <c:pt idx="2080">
                  <c:v>-20</c:v>
                </c:pt>
                <c:pt idx="2081">
                  <c:v>-19</c:v>
                </c:pt>
                <c:pt idx="2082">
                  <c:v>-18</c:v>
                </c:pt>
                <c:pt idx="2083">
                  <c:v>-17</c:v>
                </c:pt>
                <c:pt idx="2084">
                  <c:v>-16</c:v>
                </c:pt>
                <c:pt idx="2085">
                  <c:v>-15</c:v>
                </c:pt>
                <c:pt idx="2086">
                  <c:v>-14</c:v>
                </c:pt>
                <c:pt idx="2087">
                  <c:v>-13</c:v>
                </c:pt>
                <c:pt idx="2088">
                  <c:v>-12</c:v>
                </c:pt>
                <c:pt idx="2089">
                  <c:v>-11</c:v>
                </c:pt>
                <c:pt idx="2090">
                  <c:v>-10</c:v>
                </c:pt>
                <c:pt idx="2091">
                  <c:v>-9</c:v>
                </c:pt>
                <c:pt idx="2092">
                  <c:v>-8</c:v>
                </c:pt>
                <c:pt idx="2093">
                  <c:v>-7</c:v>
                </c:pt>
                <c:pt idx="2094">
                  <c:v>-6</c:v>
                </c:pt>
                <c:pt idx="2095">
                  <c:v>-5</c:v>
                </c:pt>
                <c:pt idx="2096">
                  <c:v>-4</c:v>
                </c:pt>
                <c:pt idx="2097">
                  <c:v>-3</c:v>
                </c:pt>
                <c:pt idx="2098">
                  <c:v>-2</c:v>
                </c:pt>
                <c:pt idx="2099">
                  <c:v>-1</c:v>
                </c:pt>
                <c:pt idx="2100">
                  <c:v>0</c:v>
                </c:pt>
                <c:pt idx="2101">
                  <c:v>1</c:v>
                </c:pt>
                <c:pt idx="2102">
                  <c:v>2</c:v>
                </c:pt>
                <c:pt idx="2103">
                  <c:v>3</c:v>
                </c:pt>
                <c:pt idx="2104">
                  <c:v>4</c:v>
                </c:pt>
                <c:pt idx="2105">
                  <c:v>5</c:v>
                </c:pt>
                <c:pt idx="2106">
                  <c:v>6</c:v>
                </c:pt>
                <c:pt idx="2107">
                  <c:v>7</c:v>
                </c:pt>
                <c:pt idx="2108">
                  <c:v>8</c:v>
                </c:pt>
                <c:pt idx="2109">
                  <c:v>9</c:v>
                </c:pt>
                <c:pt idx="2110">
                  <c:v>10</c:v>
                </c:pt>
                <c:pt idx="2111">
                  <c:v>11</c:v>
                </c:pt>
                <c:pt idx="2112">
                  <c:v>12</c:v>
                </c:pt>
                <c:pt idx="2113">
                  <c:v>13</c:v>
                </c:pt>
                <c:pt idx="2114">
                  <c:v>14</c:v>
                </c:pt>
                <c:pt idx="2115">
                  <c:v>15</c:v>
                </c:pt>
                <c:pt idx="2116">
                  <c:v>16</c:v>
                </c:pt>
                <c:pt idx="2117">
                  <c:v>17</c:v>
                </c:pt>
                <c:pt idx="2118">
                  <c:v>18</c:v>
                </c:pt>
                <c:pt idx="2119">
                  <c:v>19</c:v>
                </c:pt>
                <c:pt idx="2120">
                  <c:v>20</c:v>
                </c:pt>
                <c:pt idx="2121">
                  <c:v>21</c:v>
                </c:pt>
                <c:pt idx="2122">
                  <c:v>22</c:v>
                </c:pt>
                <c:pt idx="2123">
                  <c:v>23</c:v>
                </c:pt>
                <c:pt idx="2124">
                  <c:v>24</c:v>
                </c:pt>
                <c:pt idx="2125">
                  <c:v>25</c:v>
                </c:pt>
                <c:pt idx="2126">
                  <c:v>26</c:v>
                </c:pt>
                <c:pt idx="2127">
                  <c:v>27</c:v>
                </c:pt>
                <c:pt idx="2128">
                  <c:v>28</c:v>
                </c:pt>
                <c:pt idx="2129">
                  <c:v>29</c:v>
                </c:pt>
                <c:pt idx="2130">
                  <c:v>30</c:v>
                </c:pt>
                <c:pt idx="2131">
                  <c:v>31</c:v>
                </c:pt>
                <c:pt idx="2132">
                  <c:v>32</c:v>
                </c:pt>
                <c:pt idx="2133">
                  <c:v>33</c:v>
                </c:pt>
                <c:pt idx="2134">
                  <c:v>34</c:v>
                </c:pt>
                <c:pt idx="2135">
                  <c:v>35</c:v>
                </c:pt>
                <c:pt idx="2136">
                  <c:v>36</c:v>
                </c:pt>
                <c:pt idx="2137">
                  <c:v>37</c:v>
                </c:pt>
                <c:pt idx="2138">
                  <c:v>38</c:v>
                </c:pt>
                <c:pt idx="2139">
                  <c:v>39</c:v>
                </c:pt>
                <c:pt idx="2140">
                  <c:v>40</c:v>
                </c:pt>
                <c:pt idx="2141">
                  <c:v>41</c:v>
                </c:pt>
                <c:pt idx="2142">
                  <c:v>42</c:v>
                </c:pt>
                <c:pt idx="2143">
                  <c:v>43</c:v>
                </c:pt>
                <c:pt idx="2144">
                  <c:v>44</c:v>
                </c:pt>
                <c:pt idx="2145">
                  <c:v>45</c:v>
                </c:pt>
                <c:pt idx="2146">
                  <c:v>46</c:v>
                </c:pt>
                <c:pt idx="2147">
                  <c:v>47</c:v>
                </c:pt>
                <c:pt idx="2148">
                  <c:v>48</c:v>
                </c:pt>
                <c:pt idx="2149">
                  <c:v>49</c:v>
                </c:pt>
                <c:pt idx="2150">
                  <c:v>50</c:v>
                </c:pt>
                <c:pt idx="2151">
                  <c:v>51</c:v>
                </c:pt>
                <c:pt idx="2152">
                  <c:v>52</c:v>
                </c:pt>
                <c:pt idx="2153">
                  <c:v>53</c:v>
                </c:pt>
                <c:pt idx="2154">
                  <c:v>54</c:v>
                </c:pt>
                <c:pt idx="2155">
                  <c:v>55</c:v>
                </c:pt>
                <c:pt idx="2156">
                  <c:v>56</c:v>
                </c:pt>
                <c:pt idx="2157">
                  <c:v>57</c:v>
                </c:pt>
                <c:pt idx="2158">
                  <c:v>58</c:v>
                </c:pt>
                <c:pt idx="2159">
                  <c:v>59</c:v>
                </c:pt>
                <c:pt idx="2160">
                  <c:v>60</c:v>
                </c:pt>
                <c:pt idx="2161">
                  <c:v>61</c:v>
                </c:pt>
                <c:pt idx="2162">
                  <c:v>62</c:v>
                </c:pt>
                <c:pt idx="2163">
                  <c:v>63</c:v>
                </c:pt>
                <c:pt idx="2164">
                  <c:v>64</c:v>
                </c:pt>
                <c:pt idx="2165">
                  <c:v>65</c:v>
                </c:pt>
                <c:pt idx="2166">
                  <c:v>66</c:v>
                </c:pt>
                <c:pt idx="2167">
                  <c:v>67</c:v>
                </c:pt>
                <c:pt idx="2168">
                  <c:v>68</c:v>
                </c:pt>
                <c:pt idx="2169">
                  <c:v>69</c:v>
                </c:pt>
                <c:pt idx="2170">
                  <c:v>70</c:v>
                </c:pt>
                <c:pt idx="2171">
                  <c:v>71</c:v>
                </c:pt>
                <c:pt idx="2172">
                  <c:v>72</c:v>
                </c:pt>
                <c:pt idx="2173">
                  <c:v>73</c:v>
                </c:pt>
                <c:pt idx="2174">
                  <c:v>74</c:v>
                </c:pt>
                <c:pt idx="2175">
                  <c:v>75</c:v>
                </c:pt>
                <c:pt idx="2176">
                  <c:v>76</c:v>
                </c:pt>
                <c:pt idx="2177">
                  <c:v>77</c:v>
                </c:pt>
                <c:pt idx="2178">
                  <c:v>78</c:v>
                </c:pt>
                <c:pt idx="2179">
                  <c:v>79</c:v>
                </c:pt>
                <c:pt idx="2180">
                  <c:v>80</c:v>
                </c:pt>
                <c:pt idx="2181">
                  <c:v>81</c:v>
                </c:pt>
                <c:pt idx="2182">
                  <c:v>82</c:v>
                </c:pt>
                <c:pt idx="2183">
                  <c:v>83</c:v>
                </c:pt>
                <c:pt idx="2184">
                  <c:v>84</c:v>
                </c:pt>
                <c:pt idx="2185">
                  <c:v>85</c:v>
                </c:pt>
                <c:pt idx="2186">
                  <c:v>86</c:v>
                </c:pt>
                <c:pt idx="2187">
                  <c:v>87</c:v>
                </c:pt>
                <c:pt idx="2188">
                  <c:v>88</c:v>
                </c:pt>
                <c:pt idx="2189">
                  <c:v>89</c:v>
                </c:pt>
                <c:pt idx="2190">
                  <c:v>90</c:v>
                </c:pt>
                <c:pt idx="2191">
                  <c:v>91</c:v>
                </c:pt>
                <c:pt idx="2192">
                  <c:v>92</c:v>
                </c:pt>
                <c:pt idx="2193">
                  <c:v>93</c:v>
                </c:pt>
                <c:pt idx="2194">
                  <c:v>94</c:v>
                </c:pt>
                <c:pt idx="2195">
                  <c:v>95</c:v>
                </c:pt>
                <c:pt idx="2196">
                  <c:v>96</c:v>
                </c:pt>
                <c:pt idx="2197">
                  <c:v>97</c:v>
                </c:pt>
                <c:pt idx="2198">
                  <c:v>98</c:v>
                </c:pt>
                <c:pt idx="2199">
                  <c:v>99</c:v>
                </c:pt>
                <c:pt idx="2200">
                  <c:v>100</c:v>
                </c:pt>
                <c:pt idx="2201">
                  <c:v>101</c:v>
                </c:pt>
                <c:pt idx="2202">
                  <c:v>102</c:v>
                </c:pt>
                <c:pt idx="2203">
                  <c:v>103</c:v>
                </c:pt>
                <c:pt idx="2204">
                  <c:v>104</c:v>
                </c:pt>
                <c:pt idx="2205">
                  <c:v>105</c:v>
                </c:pt>
                <c:pt idx="2206">
                  <c:v>106</c:v>
                </c:pt>
                <c:pt idx="2207">
                  <c:v>107</c:v>
                </c:pt>
                <c:pt idx="2208">
                  <c:v>108</c:v>
                </c:pt>
                <c:pt idx="2209">
                  <c:v>109</c:v>
                </c:pt>
                <c:pt idx="2210">
                  <c:v>110</c:v>
                </c:pt>
                <c:pt idx="2211">
                  <c:v>111</c:v>
                </c:pt>
                <c:pt idx="2212">
                  <c:v>112</c:v>
                </c:pt>
                <c:pt idx="2213">
                  <c:v>113</c:v>
                </c:pt>
                <c:pt idx="2214">
                  <c:v>114</c:v>
                </c:pt>
                <c:pt idx="2215">
                  <c:v>115</c:v>
                </c:pt>
                <c:pt idx="2216">
                  <c:v>116</c:v>
                </c:pt>
                <c:pt idx="2217">
                  <c:v>117</c:v>
                </c:pt>
                <c:pt idx="2218">
                  <c:v>118</c:v>
                </c:pt>
                <c:pt idx="2219">
                  <c:v>119</c:v>
                </c:pt>
                <c:pt idx="2220">
                  <c:v>120</c:v>
                </c:pt>
                <c:pt idx="2221">
                  <c:v>121</c:v>
                </c:pt>
                <c:pt idx="2222">
                  <c:v>122</c:v>
                </c:pt>
                <c:pt idx="2223">
                  <c:v>123</c:v>
                </c:pt>
                <c:pt idx="2224">
                  <c:v>124</c:v>
                </c:pt>
                <c:pt idx="2225">
                  <c:v>125</c:v>
                </c:pt>
                <c:pt idx="2226">
                  <c:v>126</c:v>
                </c:pt>
                <c:pt idx="2227">
                  <c:v>127</c:v>
                </c:pt>
                <c:pt idx="2228">
                  <c:v>128</c:v>
                </c:pt>
                <c:pt idx="2229">
                  <c:v>129</c:v>
                </c:pt>
                <c:pt idx="2230">
                  <c:v>130</c:v>
                </c:pt>
                <c:pt idx="2231">
                  <c:v>131</c:v>
                </c:pt>
                <c:pt idx="2232">
                  <c:v>132</c:v>
                </c:pt>
                <c:pt idx="2233">
                  <c:v>133</c:v>
                </c:pt>
                <c:pt idx="2234">
                  <c:v>134</c:v>
                </c:pt>
                <c:pt idx="2235">
                  <c:v>135</c:v>
                </c:pt>
                <c:pt idx="2236">
                  <c:v>136</c:v>
                </c:pt>
                <c:pt idx="2237">
                  <c:v>137</c:v>
                </c:pt>
                <c:pt idx="2238">
                  <c:v>138</c:v>
                </c:pt>
                <c:pt idx="2239">
                  <c:v>139</c:v>
                </c:pt>
                <c:pt idx="2240">
                  <c:v>140</c:v>
                </c:pt>
                <c:pt idx="2241">
                  <c:v>141</c:v>
                </c:pt>
                <c:pt idx="2242">
                  <c:v>142</c:v>
                </c:pt>
                <c:pt idx="2243">
                  <c:v>143</c:v>
                </c:pt>
                <c:pt idx="2244">
                  <c:v>144</c:v>
                </c:pt>
                <c:pt idx="2245">
                  <c:v>145</c:v>
                </c:pt>
                <c:pt idx="2246">
                  <c:v>146</c:v>
                </c:pt>
                <c:pt idx="2247">
                  <c:v>147</c:v>
                </c:pt>
                <c:pt idx="2248">
                  <c:v>148</c:v>
                </c:pt>
                <c:pt idx="2249">
                  <c:v>149</c:v>
                </c:pt>
                <c:pt idx="2250">
                  <c:v>150</c:v>
                </c:pt>
                <c:pt idx="2251">
                  <c:v>151</c:v>
                </c:pt>
                <c:pt idx="2252">
                  <c:v>152</c:v>
                </c:pt>
                <c:pt idx="2253">
                  <c:v>153</c:v>
                </c:pt>
                <c:pt idx="2254">
                  <c:v>154</c:v>
                </c:pt>
                <c:pt idx="2255">
                  <c:v>155</c:v>
                </c:pt>
                <c:pt idx="2256">
                  <c:v>156</c:v>
                </c:pt>
                <c:pt idx="2257">
                  <c:v>157</c:v>
                </c:pt>
                <c:pt idx="2258">
                  <c:v>158</c:v>
                </c:pt>
                <c:pt idx="2259">
                  <c:v>159</c:v>
                </c:pt>
                <c:pt idx="2260">
                  <c:v>160</c:v>
                </c:pt>
                <c:pt idx="2261">
                  <c:v>161</c:v>
                </c:pt>
                <c:pt idx="2262">
                  <c:v>162</c:v>
                </c:pt>
                <c:pt idx="2263">
                  <c:v>163</c:v>
                </c:pt>
                <c:pt idx="2264">
                  <c:v>164</c:v>
                </c:pt>
                <c:pt idx="2265">
                  <c:v>165</c:v>
                </c:pt>
                <c:pt idx="2266">
                  <c:v>166</c:v>
                </c:pt>
                <c:pt idx="2267">
                  <c:v>167</c:v>
                </c:pt>
                <c:pt idx="2268">
                  <c:v>168</c:v>
                </c:pt>
                <c:pt idx="2269">
                  <c:v>169</c:v>
                </c:pt>
                <c:pt idx="2270">
                  <c:v>170</c:v>
                </c:pt>
                <c:pt idx="2271">
                  <c:v>171</c:v>
                </c:pt>
                <c:pt idx="2272">
                  <c:v>172</c:v>
                </c:pt>
                <c:pt idx="2273">
                  <c:v>173</c:v>
                </c:pt>
                <c:pt idx="2274">
                  <c:v>174</c:v>
                </c:pt>
                <c:pt idx="2275">
                  <c:v>175</c:v>
                </c:pt>
                <c:pt idx="2276">
                  <c:v>176</c:v>
                </c:pt>
                <c:pt idx="2277">
                  <c:v>177</c:v>
                </c:pt>
                <c:pt idx="2278">
                  <c:v>178</c:v>
                </c:pt>
                <c:pt idx="2279">
                  <c:v>179</c:v>
                </c:pt>
                <c:pt idx="2280">
                  <c:v>180</c:v>
                </c:pt>
                <c:pt idx="2281">
                  <c:v>181</c:v>
                </c:pt>
                <c:pt idx="2282">
                  <c:v>182</c:v>
                </c:pt>
                <c:pt idx="2283">
                  <c:v>183</c:v>
                </c:pt>
                <c:pt idx="2284">
                  <c:v>184</c:v>
                </c:pt>
                <c:pt idx="2285">
                  <c:v>185</c:v>
                </c:pt>
                <c:pt idx="2286">
                  <c:v>186</c:v>
                </c:pt>
                <c:pt idx="2287">
                  <c:v>187</c:v>
                </c:pt>
                <c:pt idx="2288">
                  <c:v>188</c:v>
                </c:pt>
                <c:pt idx="2289">
                  <c:v>189</c:v>
                </c:pt>
                <c:pt idx="2290">
                  <c:v>190</c:v>
                </c:pt>
                <c:pt idx="2291">
                  <c:v>191</c:v>
                </c:pt>
                <c:pt idx="2292">
                  <c:v>192</c:v>
                </c:pt>
                <c:pt idx="2293">
                  <c:v>193</c:v>
                </c:pt>
                <c:pt idx="2294">
                  <c:v>194</c:v>
                </c:pt>
                <c:pt idx="2295">
                  <c:v>195</c:v>
                </c:pt>
                <c:pt idx="2296">
                  <c:v>196</c:v>
                </c:pt>
                <c:pt idx="2297">
                  <c:v>197</c:v>
                </c:pt>
                <c:pt idx="2298">
                  <c:v>198</c:v>
                </c:pt>
                <c:pt idx="2299">
                  <c:v>199</c:v>
                </c:pt>
                <c:pt idx="2300">
                  <c:v>200</c:v>
                </c:pt>
                <c:pt idx="2301">
                  <c:v>201</c:v>
                </c:pt>
                <c:pt idx="2302">
                  <c:v>202</c:v>
                </c:pt>
                <c:pt idx="2303">
                  <c:v>203</c:v>
                </c:pt>
                <c:pt idx="2304">
                  <c:v>204</c:v>
                </c:pt>
                <c:pt idx="2305">
                  <c:v>205</c:v>
                </c:pt>
                <c:pt idx="2306">
                  <c:v>206</c:v>
                </c:pt>
                <c:pt idx="2307">
                  <c:v>207</c:v>
                </c:pt>
                <c:pt idx="2308">
                  <c:v>208</c:v>
                </c:pt>
                <c:pt idx="2309">
                  <c:v>209</c:v>
                </c:pt>
                <c:pt idx="2310">
                  <c:v>210</c:v>
                </c:pt>
                <c:pt idx="2311">
                  <c:v>211</c:v>
                </c:pt>
                <c:pt idx="2312">
                  <c:v>212</c:v>
                </c:pt>
                <c:pt idx="2313">
                  <c:v>213</c:v>
                </c:pt>
                <c:pt idx="2314">
                  <c:v>214</c:v>
                </c:pt>
                <c:pt idx="2315">
                  <c:v>215</c:v>
                </c:pt>
                <c:pt idx="2316">
                  <c:v>216</c:v>
                </c:pt>
                <c:pt idx="2317">
                  <c:v>217</c:v>
                </c:pt>
                <c:pt idx="2318">
                  <c:v>218</c:v>
                </c:pt>
                <c:pt idx="2319">
                  <c:v>219</c:v>
                </c:pt>
                <c:pt idx="2320">
                  <c:v>220</c:v>
                </c:pt>
                <c:pt idx="2321">
                  <c:v>221</c:v>
                </c:pt>
                <c:pt idx="2322">
                  <c:v>222</c:v>
                </c:pt>
                <c:pt idx="2323">
                  <c:v>223</c:v>
                </c:pt>
                <c:pt idx="2324">
                  <c:v>224</c:v>
                </c:pt>
                <c:pt idx="2325">
                  <c:v>225</c:v>
                </c:pt>
                <c:pt idx="2326">
                  <c:v>226</c:v>
                </c:pt>
                <c:pt idx="2327">
                  <c:v>227</c:v>
                </c:pt>
                <c:pt idx="2328">
                  <c:v>228</c:v>
                </c:pt>
                <c:pt idx="2329">
                  <c:v>229</c:v>
                </c:pt>
                <c:pt idx="2330">
                  <c:v>230</c:v>
                </c:pt>
                <c:pt idx="2331">
                  <c:v>231</c:v>
                </c:pt>
                <c:pt idx="2332">
                  <c:v>232</c:v>
                </c:pt>
                <c:pt idx="2333">
                  <c:v>233</c:v>
                </c:pt>
                <c:pt idx="2334">
                  <c:v>234</c:v>
                </c:pt>
                <c:pt idx="2335">
                  <c:v>235</c:v>
                </c:pt>
                <c:pt idx="2336">
                  <c:v>236</c:v>
                </c:pt>
                <c:pt idx="2337">
                  <c:v>237</c:v>
                </c:pt>
                <c:pt idx="2338">
                  <c:v>238</c:v>
                </c:pt>
                <c:pt idx="2339">
                  <c:v>239</c:v>
                </c:pt>
                <c:pt idx="2340">
                  <c:v>240</c:v>
                </c:pt>
                <c:pt idx="2341">
                  <c:v>241</c:v>
                </c:pt>
                <c:pt idx="2342">
                  <c:v>242</c:v>
                </c:pt>
                <c:pt idx="2343">
                  <c:v>243</c:v>
                </c:pt>
                <c:pt idx="2344">
                  <c:v>244</c:v>
                </c:pt>
                <c:pt idx="2345">
                  <c:v>245</c:v>
                </c:pt>
                <c:pt idx="2346">
                  <c:v>246</c:v>
                </c:pt>
                <c:pt idx="2347">
                  <c:v>247</c:v>
                </c:pt>
                <c:pt idx="2348">
                  <c:v>248</c:v>
                </c:pt>
                <c:pt idx="2349">
                  <c:v>249</c:v>
                </c:pt>
                <c:pt idx="2350">
                  <c:v>250</c:v>
                </c:pt>
                <c:pt idx="2351">
                  <c:v>251</c:v>
                </c:pt>
                <c:pt idx="2352">
                  <c:v>252</c:v>
                </c:pt>
                <c:pt idx="2353">
                  <c:v>253</c:v>
                </c:pt>
                <c:pt idx="2354">
                  <c:v>254</c:v>
                </c:pt>
                <c:pt idx="2355">
                  <c:v>255</c:v>
                </c:pt>
                <c:pt idx="2356">
                  <c:v>256</c:v>
                </c:pt>
                <c:pt idx="2357">
                  <c:v>257</c:v>
                </c:pt>
                <c:pt idx="2358">
                  <c:v>258</c:v>
                </c:pt>
                <c:pt idx="2359">
                  <c:v>259</c:v>
                </c:pt>
                <c:pt idx="2360">
                  <c:v>260</c:v>
                </c:pt>
                <c:pt idx="2361">
                  <c:v>261</c:v>
                </c:pt>
                <c:pt idx="2362">
                  <c:v>262</c:v>
                </c:pt>
                <c:pt idx="2363">
                  <c:v>263</c:v>
                </c:pt>
                <c:pt idx="2364">
                  <c:v>264</c:v>
                </c:pt>
                <c:pt idx="2365">
                  <c:v>265</c:v>
                </c:pt>
                <c:pt idx="2366">
                  <c:v>266</c:v>
                </c:pt>
                <c:pt idx="2367">
                  <c:v>267</c:v>
                </c:pt>
                <c:pt idx="2368">
                  <c:v>268</c:v>
                </c:pt>
                <c:pt idx="2369">
                  <c:v>269</c:v>
                </c:pt>
                <c:pt idx="2370">
                  <c:v>270</c:v>
                </c:pt>
                <c:pt idx="2371">
                  <c:v>271</c:v>
                </c:pt>
                <c:pt idx="2372">
                  <c:v>272</c:v>
                </c:pt>
                <c:pt idx="2373">
                  <c:v>273</c:v>
                </c:pt>
                <c:pt idx="2374">
                  <c:v>274</c:v>
                </c:pt>
                <c:pt idx="2375">
                  <c:v>275</c:v>
                </c:pt>
                <c:pt idx="2376">
                  <c:v>276</c:v>
                </c:pt>
                <c:pt idx="2377">
                  <c:v>277</c:v>
                </c:pt>
                <c:pt idx="2378">
                  <c:v>278</c:v>
                </c:pt>
                <c:pt idx="2379">
                  <c:v>279</c:v>
                </c:pt>
                <c:pt idx="2380">
                  <c:v>280</c:v>
                </c:pt>
                <c:pt idx="2381">
                  <c:v>281</c:v>
                </c:pt>
                <c:pt idx="2382">
                  <c:v>282</c:v>
                </c:pt>
                <c:pt idx="2383">
                  <c:v>283</c:v>
                </c:pt>
                <c:pt idx="2384">
                  <c:v>284</c:v>
                </c:pt>
                <c:pt idx="2385">
                  <c:v>285</c:v>
                </c:pt>
                <c:pt idx="2386">
                  <c:v>286</c:v>
                </c:pt>
                <c:pt idx="2387">
                  <c:v>287</c:v>
                </c:pt>
                <c:pt idx="2388">
                  <c:v>288</c:v>
                </c:pt>
                <c:pt idx="2389">
                  <c:v>289</c:v>
                </c:pt>
                <c:pt idx="2390">
                  <c:v>290</c:v>
                </c:pt>
                <c:pt idx="2391">
                  <c:v>291</c:v>
                </c:pt>
                <c:pt idx="2392">
                  <c:v>292</c:v>
                </c:pt>
                <c:pt idx="2393">
                  <c:v>293</c:v>
                </c:pt>
                <c:pt idx="2394">
                  <c:v>294</c:v>
                </c:pt>
                <c:pt idx="2395">
                  <c:v>295</c:v>
                </c:pt>
                <c:pt idx="2396">
                  <c:v>296</c:v>
                </c:pt>
                <c:pt idx="2397">
                  <c:v>297</c:v>
                </c:pt>
                <c:pt idx="2398">
                  <c:v>298</c:v>
                </c:pt>
                <c:pt idx="2399">
                  <c:v>299</c:v>
                </c:pt>
                <c:pt idx="2400">
                  <c:v>300</c:v>
                </c:pt>
                <c:pt idx="2401">
                  <c:v>301</c:v>
                </c:pt>
                <c:pt idx="2402">
                  <c:v>302</c:v>
                </c:pt>
                <c:pt idx="2403">
                  <c:v>303</c:v>
                </c:pt>
                <c:pt idx="2404">
                  <c:v>304</c:v>
                </c:pt>
                <c:pt idx="2405">
                  <c:v>305</c:v>
                </c:pt>
                <c:pt idx="2406">
                  <c:v>306</c:v>
                </c:pt>
                <c:pt idx="2407">
                  <c:v>307</c:v>
                </c:pt>
                <c:pt idx="2408">
                  <c:v>308</c:v>
                </c:pt>
                <c:pt idx="2409">
                  <c:v>309</c:v>
                </c:pt>
                <c:pt idx="2410">
                  <c:v>310</c:v>
                </c:pt>
                <c:pt idx="2411">
                  <c:v>311</c:v>
                </c:pt>
                <c:pt idx="2412">
                  <c:v>312</c:v>
                </c:pt>
                <c:pt idx="2413">
                  <c:v>313</c:v>
                </c:pt>
                <c:pt idx="2414">
                  <c:v>314</c:v>
                </c:pt>
                <c:pt idx="2415">
                  <c:v>315</c:v>
                </c:pt>
                <c:pt idx="2416">
                  <c:v>316</c:v>
                </c:pt>
                <c:pt idx="2417">
                  <c:v>317</c:v>
                </c:pt>
                <c:pt idx="2418">
                  <c:v>318</c:v>
                </c:pt>
                <c:pt idx="2419">
                  <c:v>319</c:v>
                </c:pt>
                <c:pt idx="2420">
                  <c:v>320</c:v>
                </c:pt>
                <c:pt idx="2421">
                  <c:v>321</c:v>
                </c:pt>
                <c:pt idx="2422">
                  <c:v>322</c:v>
                </c:pt>
                <c:pt idx="2423">
                  <c:v>323</c:v>
                </c:pt>
                <c:pt idx="2424">
                  <c:v>324</c:v>
                </c:pt>
                <c:pt idx="2425">
                  <c:v>325</c:v>
                </c:pt>
                <c:pt idx="2426">
                  <c:v>326</c:v>
                </c:pt>
                <c:pt idx="2427">
                  <c:v>327</c:v>
                </c:pt>
                <c:pt idx="2428">
                  <c:v>328</c:v>
                </c:pt>
                <c:pt idx="2429">
                  <c:v>329</c:v>
                </c:pt>
                <c:pt idx="2430">
                  <c:v>330</c:v>
                </c:pt>
                <c:pt idx="2431">
                  <c:v>331</c:v>
                </c:pt>
                <c:pt idx="2432">
                  <c:v>332</c:v>
                </c:pt>
                <c:pt idx="2433">
                  <c:v>333</c:v>
                </c:pt>
                <c:pt idx="2434">
                  <c:v>334</c:v>
                </c:pt>
                <c:pt idx="2435">
                  <c:v>335</c:v>
                </c:pt>
                <c:pt idx="2436">
                  <c:v>336</c:v>
                </c:pt>
                <c:pt idx="2437">
                  <c:v>337</c:v>
                </c:pt>
                <c:pt idx="2438">
                  <c:v>338</c:v>
                </c:pt>
                <c:pt idx="2439">
                  <c:v>339</c:v>
                </c:pt>
                <c:pt idx="2440">
                  <c:v>340</c:v>
                </c:pt>
                <c:pt idx="2441">
                  <c:v>341</c:v>
                </c:pt>
                <c:pt idx="2442">
                  <c:v>342</c:v>
                </c:pt>
                <c:pt idx="2443">
                  <c:v>343</c:v>
                </c:pt>
                <c:pt idx="2444">
                  <c:v>344</c:v>
                </c:pt>
                <c:pt idx="2445">
                  <c:v>345</c:v>
                </c:pt>
                <c:pt idx="2446">
                  <c:v>346</c:v>
                </c:pt>
                <c:pt idx="2447">
                  <c:v>347</c:v>
                </c:pt>
                <c:pt idx="2448">
                  <c:v>348</c:v>
                </c:pt>
                <c:pt idx="2449">
                  <c:v>349</c:v>
                </c:pt>
                <c:pt idx="2450">
                  <c:v>350</c:v>
                </c:pt>
                <c:pt idx="2451">
                  <c:v>351</c:v>
                </c:pt>
                <c:pt idx="2452">
                  <c:v>352</c:v>
                </c:pt>
                <c:pt idx="2453">
                  <c:v>353</c:v>
                </c:pt>
                <c:pt idx="2454">
                  <c:v>354</c:v>
                </c:pt>
                <c:pt idx="2455">
                  <c:v>355</c:v>
                </c:pt>
                <c:pt idx="2456">
                  <c:v>356</c:v>
                </c:pt>
                <c:pt idx="2457">
                  <c:v>357</c:v>
                </c:pt>
                <c:pt idx="2458">
                  <c:v>358</c:v>
                </c:pt>
                <c:pt idx="2459">
                  <c:v>359</c:v>
                </c:pt>
                <c:pt idx="2460">
                  <c:v>360</c:v>
                </c:pt>
                <c:pt idx="2461">
                  <c:v>361</c:v>
                </c:pt>
                <c:pt idx="2462">
                  <c:v>362</c:v>
                </c:pt>
                <c:pt idx="2463">
                  <c:v>363</c:v>
                </c:pt>
                <c:pt idx="2464">
                  <c:v>364</c:v>
                </c:pt>
                <c:pt idx="2465">
                  <c:v>365</c:v>
                </c:pt>
                <c:pt idx="2466">
                  <c:v>366</c:v>
                </c:pt>
                <c:pt idx="2467">
                  <c:v>367</c:v>
                </c:pt>
                <c:pt idx="2468">
                  <c:v>368</c:v>
                </c:pt>
                <c:pt idx="2469">
                  <c:v>369</c:v>
                </c:pt>
                <c:pt idx="2470">
                  <c:v>370</c:v>
                </c:pt>
                <c:pt idx="2471">
                  <c:v>371</c:v>
                </c:pt>
                <c:pt idx="2472">
                  <c:v>372</c:v>
                </c:pt>
                <c:pt idx="2473">
                  <c:v>373</c:v>
                </c:pt>
                <c:pt idx="2474">
                  <c:v>374</c:v>
                </c:pt>
                <c:pt idx="2475">
                  <c:v>375</c:v>
                </c:pt>
                <c:pt idx="2476">
                  <c:v>376</c:v>
                </c:pt>
                <c:pt idx="2477">
                  <c:v>377</c:v>
                </c:pt>
                <c:pt idx="2478">
                  <c:v>378</c:v>
                </c:pt>
                <c:pt idx="2479">
                  <c:v>379</c:v>
                </c:pt>
                <c:pt idx="2480">
                  <c:v>380</c:v>
                </c:pt>
                <c:pt idx="2481">
                  <c:v>381</c:v>
                </c:pt>
                <c:pt idx="2482">
                  <c:v>382</c:v>
                </c:pt>
                <c:pt idx="2483">
                  <c:v>383</c:v>
                </c:pt>
                <c:pt idx="2484">
                  <c:v>384</c:v>
                </c:pt>
                <c:pt idx="2485">
                  <c:v>385</c:v>
                </c:pt>
                <c:pt idx="2486">
                  <c:v>386</c:v>
                </c:pt>
                <c:pt idx="2487">
                  <c:v>387</c:v>
                </c:pt>
                <c:pt idx="2488">
                  <c:v>388</c:v>
                </c:pt>
                <c:pt idx="2489">
                  <c:v>389</c:v>
                </c:pt>
                <c:pt idx="2490">
                  <c:v>390</c:v>
                </c:pt>
                <c:pt idx="2491">
                  <c:v>391</c:v>
                </c:pt>
                <c:pt idx="2492">
                  <c:v>392</c:v>
                </c:pt>
                <c:pt idx="2493">
                  <c:v>393</c:v>
                </c:pt>
                <c:pt idx="2494">
                  <c:v>394</c:v>
                </c:pt>
                <c:pt idx="2495">
                  <c:v>395</c:v>
                </c:pt>
                <c:pt idx="2496">
                  <c:v>396</c:v>
                </c:pt>
                <c:pt idx="2497">
                  <c:v>397</c:v>
                </c:pt>
                <c:pt idx="2498">
                  <c:v>398</c:v>
                </c:pt>
                <c:pt idx="2499">
                  <c:v>399</c:v>
                </c:pt>
                <c:pt idx="2500">
                  <c:v>400</c:v>
                </c:pt>
                <c:pt idx="2501">
                  <c:v>401</c:v>
                </c:pt>
                <c:pt idx="2502">
                  <c:v>402</c:v>
                </c:pt>
                <c:pt idx="2503">
                  <c:v>403</c:v>
                </c:pt>
                <c:pt idx="2504">
                  <c:v>404</c:v>
                </c:pt>
                <c:pt idx="2505">
                  <c:v>405</c:v>
                </c:pt>
                <c:pt idx="2506">
                  <c:v>406</c:v>
                </c:pt>
                <c:pt idx="2507">
                  <c:v>407</c:v>
                </c:pt>
                <c:pt idx="2508">
                  <c:v>408</c:v>
                </c:pt>
                <c:pt idx="2509">
                  <c:v>409</c:v>
                </c:pt>
                <c:pt idx="2510">
                  <c:v>410</c:v>
                </c:pt>
                <c:pt idx="2511">
                  <c:v>411</c:v>
                </c:pt>
                <c:pt idx="2512">
                  <c:v>412</c:v>
                </c:pt>
                <c:pt idx="2513">
                  <c:v>413</c:v>
                </c:pt>
                <c:pt idx="2514">
                  <c:v>414</c:v>
                </c:pt>
                <c:pt idx="2515">
                  <c:v>415</c:v>
                </c:pt>
                <c:pt idx="2516">
                  <c:v>416</c:v>
                </c:pt>
                <c:pt idx="2517">
                  <c:v>417</c:v>
                </c:pt>
                <c:pt idx="2518">
                  <c:v>418</c:v>
                </c:pt>
                <c:pt idx="2519">
                  <c:v>419</c:v>
                </c:pt>
                <c:pt idx="2520">
                  <c:v>420</c:v>
                </c:pt>
                <c:pt idx="2521">
                  <c:v>421</c:v>
                </c:pt>
                <c:pt idx="2522">
                  <c:v>422</c:v>
                </c:pt>
                <c:pt idx="2523">
                  <c:v>423</c:v>
                </c:pt>
                <c:pt idx="2524">
                  <c:v>424</c:v>
                </c:pt>
                <c:pt idx="2525">
                  <c:v>425</c:v>
                </c:pt>
                <c:pt idx="2526">
                  <c:v>426</c:v>
                </c:pt>
                <c:pt idx="2527">
                  <c:v>427</c:v>
                </c:pt>
                <c:pt idx="2528">
                  <c:v>428</c:v>
                </c:pt>
                <c:pt idx="2529">
                  <c:v>429</c:v>
                </c:pt>
                <c:pt idx="2530">
                  <c:v>430</c:v>
                </c:pt>
                <c:pt idx="2531">
                  <c:v>431</c:v>
                </c:pt>
                <c:pt idx="2532">
                  <c:v>432</c:v>
                </c:pt>
                <c:pt idx="2533">
                  <c:v>433</c:v>
                </c:pt>
                <c:pt idx="2534">
                  <c:v>434</c:v>
                </c:pt>
                <c:pt idx="2535">
                  <c:v>435</c:v>
                </c:pt>
                <c:pt idx="2536">
                  <c:v>436</c:v>
                </c:pt>
                <c:pt idx="2537">
                  <c:v>437</c:v>
                </c:pt>
                <c:pt idx="2538">
                  <c:v>438</c:v>
                </c:pt>
                <c:pt idx="2539">
                  <c:v>439</c:v>
                </c:pt>
                <c:pt idx="2540">
                  <c:v>440</c:v>
                </c:pt>
                <c:pt idx="2541">
                  <c:v>441</c:v>
                </c:pt>
                <c:pt idx="2542">
                  <c:v>442</c:v>
                </c:pt>
                <c:pt idx="2543">
                  <c:v>443</c:v>
                </c:pt>
                <c:pt idx="2544">
                  <c:v>444</c:v>
                </c:pt>
                <c:pt idx="2545">
                  <c:v>445</c:v>
                </c:pt>
                <c:pt idx="2546">
                  <c:v>446</c:v>
                </c:pt>
                <c:pt idx="2547">
                  <c:v>447</c:v>
                </c:pt>
                <c:pt idx="2548">
                  <c:v>448</c:v>
                </c:pt>
                <c:pt idx="2549">
                  <c:v>449</c:v>
                </c:pt>
                <c:pt idx="2550">
                  <c:v>450</c:v>
                </c:pt>
                <c:pt idx="2551">
                  <c:v>451</c:v>
                </c:pt>
                <c:pt idx="2552">
                  <c:v>452</c:v>
                </c:pt>
                <c:pt idx="2553">
                  <c:v>453</c:v>
                </c:pt>
                <c:pt idx="2554">
                  <c:v>454</c:v>
                </c:pt>
                <c:pt idx="2555">
                  <c:v>455</c:v>
                </c:pt>
                <c:pt idx="2556">
                  <c:v>456</c:v>
                </c:pt>
                <c:pt idx="2557">
                  <c:v>457</c:v>
                </c:pt>
                <c:pt idx="2558">
                  <c:v>458</c:v>
                </c:pt>
                <c:pt idx="2559">
                  <c:v>459</c:v>
                </c:pt>
                <c:pt idx="2560">
                  <c:v>460</c:v>
                </c:pt>
                <c:pt idx="2561">
                  <c:v>461</c:v>
                </c:pt>
                <c:pt idx="2562">
                  <c:v>462</c:v>
                </c:pt>
                <c:pt idx="2563">
                  <c:v>463</c:v>
                </c:pt>
                <c:pt idx="2564">
                  <c:v>464</c:v>
                </c:pt>
                <c:pt idx="2565">
                  <c:v>465</c:v>
                </c:pt>
                <c:pt idx="2566">
                  <c:v>466</c:v>
                </c:pt>
                <c:pt idx="2567">
                  <c:v>467</c:v>
                </c:pt>
                <c:pt idx="2568">
                  <c:v>468</c:v>
                </c:pt>
                <c:pt idx="2569">
                  <c:v>469</c:v>
                </c:pt>
                <c:pt idx="2570">
                  <c:v>470</c:v>
                </c:pt>
                <c:pt idx="2571">
                  <c:v>471</c:v>
                </c:pt>
                <c:pt idx="2572">
                  <c:v>472</c:v>
                </c:pt>
                <c:pt idx="2573">
                  <c:v>473</c:v>
                </c:pt>
                <c:pt idx="2574">
                  <c:v>474</c:v>
                </c:pt>
                <c:pt idx="2575">
                  <c:v>475</c:v>
                </c:pt>
                <c:pt idx="2576">
                  <c:v>476</c:v>
                </c:pt>
                <c:pt idx="2577">
                  <c:v>477</c:v>
                </c:pt>
                <c:pt idx="2578">
                  <c:v>478</c:v>
                </c:pt>
                <c:pt idx="2579">
                  <c:v>479</c:v>
                </c:pt>
                <c:pt idx="2580">
                  <c:v>480</c:v>
                </c:pt>
                <c:pt idx="2581">
                  <c:v>481</c:v>
                </c:pt>
                <c:pt idx="2582">
                  <c:v>482</c:v>
                </c:pt>
                <c:pt idx="2583">
                  <c:v>483</c:v>
                </c:pt>
                <c:pt idx="2584">
                  <c:v>484</c:v>
                </c:pt>
                <c:pt idx="2585">
                  <c:v>485</c:v>
                </c:pt>
                <c:pt idx="2586">
                  <c:v>486</c:v>
                </c:pt>
                <c:pt idx="2587">
                  <c:v>487</c:v>
                </c:pt>
                <c:pt idx="2588">
                  <c:v>488</c:v>
                </c:pt>
                <c:pt idx="2589">
                  <c:v>489</c:v>
                </c:pt>
                <c:pt idx="2590">
                  <c:v>490</c:v>
                </c:pt>
                <c:pt idx="2591">
                  <c:v>491</c:v>
                </c:pt>
                <c:pt idx="2592">
                  <c:v>492</c:v>
                </c:pt>
                <c:pt idx="2593">
                  <c:v>493</c:v>
                </c:pt>
                <c:pt idx="2594">
                  <c:v>494</c:v>
                </c:pt>
                <c:pt idx="2595">
                  <c:v>495</c:v>
                </c:pt>
                <c:pt idx="2596">
                  <c:v>496</c:v>
                </c:pt>
                <c:pt idx="2597">
                  <c:v>497</c:v>
                </c:pt>
                <c:pt idx="2598">
                  <c:v>498</c:v>
                </c:pt>
                <c:pt idx="2599">
                  <c:v>499</c:v>
                </c:pt>
                <c:pt idx="2600">
                  <c:v>500</c:v>
                </c:pt>
                <c:pt idx="2601">
                  <c:v>501</c:v>
                </c:pt>
                <c:pt idx="2602">
                  <c:v>502</c:v>
                </c:pt>
                <c:pt idx="2603">
                  <c:v>503</c:v>
                </c:pt>
                <c:pt idx="2604">
                  <c:v>504</c:v>
                </c:pt>
                <c:pt idx="2605">
                  <c:v>505</c:v>
                </c:pt>
                <c:pt idx="2606">
                  <c:v>506</c:v>
                </c:pt>
                <c:pt idx="2607">
                  <c:v>507</c:v>
                </c:pt>
                <c:pt idx="2608">
                  <c:v>508</c:v>
                </c:pt>
                <c:pt idx="2609">
                  <c:v>509</c:v>
                </c:pt>
                <c:pt idx="2610">
                  <c:v>510</c:v>
                </c:pt>
                <c:pt idx="2611">
                  <c:v>511</c:v>
                </c:pt>
                <c:pt idx="2612">
                  <c:v>512</c:v>
                </c:pt>
                <c:pt idx="2613">
                  <c:v>513</c:v>
                </c:pt>
                <c:pt idx="2614">
                  <c:v>514</c:v>
                </c:pt>
                <c:pt idx="2615">
                  <c:v>515</c:v>
                </c:pt>
                <c:pt idx="2616">
                  <c:v>516</c:v>
                </c:pt>
                <c:pt idx="2617">
                  <c:v>517</c:v>
                </c:pt>
                <c:pt idx="2618">
                  <c:v>518</c:v>
                </c:pt>
                <c:pt idx="2619">
                  <c:v>519</c:v>
                </c:pt>
                <c:pt idx="2620">
                  <c:v>520</c:v>
                </c:pt>
                <c:pt idx="2621">
                  <c:v>521</c:v>
                </c:pt>
                <c:pt idx="2622">
                  <c:v>522</c:v>
                </c:pt>
                <c:pt idx="2623">
                  <c:v>523</c:v>
                </c:pt>
                <c:pt idx="2624">
                  <c:v>524</c:v>
                </c:pt>
                <c:pt idx="2625">
                  <c:v>525</c:v>
                </c:pt>
                <c:pt idx="2626">
                  <c:v>526</c:v>
                </c:pt>
                <c:pt idx="2627">
                  <c:v>527</c:v>
                </c:pt>
                <c:pt idx="2628">
                  <c:v>528</c:v>
                </c:pt>
                <c:pt idx="2629">
                  <c:v>529</c:v>
                </c:pt>
                <c:pt idx="2630">
                  <c:v>530</c:v>
                </c:pt>
                <c:pt idx="2631">
                  <c:v>531</c:v>
                </c:pt>
                <c:pt idx="2632">
                  <c:v>532</c:v>
                </c:pt>
                <c:pt idx="2633">
                  <c:v>533</c:v>
                </c:pt>
                <c:pt idx="2634">
                  <c:v>534</c:v>
                </c:pt>
                <c:pt idx="2635">
                  <c:v>535</c:v>
                </c:pt>
                <c:pt idx="2636">
                  <c:v>536</c:v>
                </c:pt>
                <c:pt idx="2637">
                  <c:v>537</c:v>
                </c:pt>
                <c:pt idx="2638">
                  <c:v>538</c:v>
                </c:pt>
                <c:pt idx="2639">
                  <c:v>539</c:v>
                </c:pt>
                <c:pt idx="2640">
                  <c:v>540</c:v>
                </c:pt>
                <c:pt idx="2641">
                  <c:v>541</c:v>
                </c:pt>
                <c:pt idx="2642">
                  <c:v>542</c:v>
                </c:pt>
                <c:pt idx="2643">
                  <c:v>543</c:v>
                </c:pt>
                <c:pt idx="2644">
                  <c:v>544</c:v>
                </c:pt>
                <c:pt idx="2645">
                  <c:v>545</c:v>
                </c:pt>
                <c:pt idx="2646">
                  <c:v>546</c:v>
                </c:pt>
                <c:pt idx="2647">
                  <c:v>547</c:v>
                </c:pt>
                <c:pt idx="2648">
                  <c:v>548</c:v>
                </c:pt>
                <c:pt idx="2649">
                  <c:v>549</c:v>
                </c:pt>
                <c:pt idx="2650">
                  <c:v>550</c:v>
                </c:pt>
                <c:pt idx="2651">
                  <c:v>551</c:v>
                </c:pt>
                <c:pt idx="2652">
                  <c:v>552</c:v>
                </c:pt>
                <c:pt idx="2653">
                  <c:v>553</c:v>
                </c:pt>
                <c:pt idx="2654">
                  <c:v>554</c:v>
                </c:pt>
                <c:pt idx="2655">
                  <c:v>555</c:v>
                </c:pt>
                <c:pt idx="2656">
                  <c:v>556</c:v>
                </c:pt>
                <c:pt idx="2657">
                  <c:v>557</c:v>
                </c:pt>
                <c:pt idx="2658">
                  <c:v>558</c:v>
                </c:pt>
                <c:pt idx="2659">
                  <c:v>559</c:v>
                </c:pt>
                <c:pt idx="2660">
                  <c:v>560</c:v>
                </c:pt>
                <c:pt idx="2661">
                  <c:v>561</c:v>
                </c:pt>
                <c:pt idx="2662">
                  <c:v>562</c:v>
                </c:pt>
                <c:pt idx="2663">
                  <c:v>563</c:v>
                </c:pt>
                <c:pt idx="2664">
                  <c:v>564</c:v>
                </c:pt>
                <c:pt idx="2665">
                  <c:v>565</c:v>
                </c:pt>
                <c:pt idx="2666">
                  <c:v>566</c:v>
                </c:pt>
                <c:pt idx="2667">
                  <c:v>567</c:v>
                </c:pt>
                <c:pt idx="2668">
                  <c:v>568</c:v>
                </c:pt>
                <c:pt idx="2669">
                  <c:v>569</c:v>
                </c:pt>
                <c:pt idx="2670">
                  <c:v>570</c:v>
                </c:pt>
                <c:pt idx="2671">
                  <c:v>571</c:v>
                </c:pt>
                <c:pt idx="2672">
                  <c:v>572</c:v>
                </c:pt>
                <c:pt idx="2673">
                  <c:v>573</c:v>
                </c:pt>
                <c:pt idx="2674">
                  <c:v>574</c:v>
                </c:pt>
                <c:pt idx="2675">
                  <c:v>575</c:v>
                </c:pt>
                <c:pt idx="2676">
                  <c:v>576</c:v>
                </c:pt>
                <c:pt idx="2677">
                  <c:v>577</c:v>
                </c:pt>
                <c:pt idx="2678">
                  <c:v>578</c:v>
                </c:pt>
                <c:pt idx="2679">
                  <c:v>579</c:v>
                </c:pt>
                <c:pt idx="2680">
                  <c:v>580</c:v>
                </c:pt>
                <c:pt idx="2681">
                  <c:v>581</c:v>
                </c:pt>
                <c:pt idx="2682">
                  <c:v>582</c:v>
                </c:pt>
                <c:pt idx="2683">
                  <c:v>583</c:v>
                </c:pt>
                <c:pt idx="2684">
                  <c:v>584</c:v>
                </c:pt>
                <c:pt idx="2685">
                  <c:v>585</c:v>
                </c:pt>
                <c:pt idx="2686">
                  <c:v>586</c:v>
                </c:pt>
                <c:pt idx="2687">
                  <c:v>587</c:v>
                </c:pt>
                <c:pt idx="2688">
                  <c:v>588</c:v>
                </c:pt>
                <c:pt idx="2689">
                  <c:v>589</c:v>
                </c:pt>
                <c:pt idx="2690">
                  <c:v>590</c:v>
                </c:pt>
                <c:pt idx="2691">
                  <c:v>591</c:v>
                </c:pt>
                <c:pt idx="2692">
                  <c:v>592</c:v>
                </c:pt>
                <c:pt idx="2693">
                  <c:v>593</c:v>
                </c:pt>
                <c:pt idx="2694">
                  <c:v>594</c:v>
                </c:pt>
                <c:pt idx="2695">
                  <c:v>595</c:v>
                </c:pt>
                <c:pt idx="2696">
                  <c:v>596</c:v>
                </c:pt>
                <c:pt idx="2697">
                  <c:v>597</c:v>
                </c:pt>
                <c:pt idx="2698">
                  <c:v>598</c:v>
                </c:pt>
                <c:pt idx="2699">
                  <c:v>599</c:v>
                </c:pt>
                <c:pt idx="2700">
                  <c:v>600</c:v>
                </c:pt>
                <c:pt idx="2701">
                  <c:v>601</c:v>
                </c:pt>
                <c:pt idx="2702">
                  <c:v>602</c:v>
                </c:pt>
                <c:pt idx="2703">
                  <c:v>603</c:v>
                </c:pt>
                <c:pt idx="2704">
                  <c:v>604</c:v>
                </c:pt>
                <c:pt idx="2705">
                  <c:v>605</c:v>
                </c:pt>
                <c:pt idx="2706">
                  <c:v>606</c:v>
                </c:pt>
                <c:pt idx="2707">
                  <c:v>607</c:v>
                </c:pt>
                <c:pt idx="2708">
                  <c:v>608</c:v>
                </c:pt>
                <c:pt idx="2709">
                  <c:v>609</c:v>
                </c:pt>
                <c:pt idx="2710">
                  <c:v>610</c:v>
                </c:pt>
                <c:pt idx="2711">
                  <c:v>611</c:v>
                </c:pt>
                <c:pt idx="2712">
                  <c:v>612</c:v>
                </c:pt>
                <c:pt idx="2713">
                  <c:v>613</c:v>
                </c:pt>
                <c:pt idx="2714">
                  <c:v>614</c:v>
                </c:pt>
                <c:pt idx="2715">
                  <c:v>615</c:v>
                </c:pt>
                <c:pt idx="2716">
                  <c:v>616</c:v>
                </c:pt>
                <c:pt idx="2717">
                  <c:v>617</c:v>
                </c:pt>
                <c:pt idx="2718">
                  <c:v>618</c:v>
                </c:pt>
                <c:pt idx="2719">
                  <c:v>619</c:v>
                </c:pt>
                <c:pt idx="2720">
                  <c:v>620</c:v>
                </c:pt>
                <c:pt idx="2721">
                  <c:v>621</c:v>
                </c:pt>
                <c:pt idx="2722">
                  <c:v>622</c:v>
                </c:pt>
                <c:pt idx="2723">
                  <c:v>623</c:v>
                </c:pt>
                <c:pt idx="2724">
                  <c:v>624</c:v>
                </c:pt>
                <c:pt idx="2725">
                  <c:v>625</c:v>
                </c:pt>
                <c:pt idx="2726">
                  <c:v>626</c:v>
                </c:pt>
                <c:pt idx="2727">
                  <c:v>627</c:v>
                </c:pt>
                <c:pt idx="2728">
                  <c:v>628</c:v>
                </c:pt>
                <c:pt idx="2729">
                  <c:v>629</c:v>
                </c:pt>
                <c:pt idx="2730">
                  <c:v>630</c:v>
                </c:pt>
                <c:pt idx="2731">
                  <c:v>631</c:v>
                </c:pt>
                <c:pt idx="2732">
                  <c:v>632</c:v>
                </c:pt>
                <c:pt idx="2733">
                  <c:v>633</c:v>
                </c:pt>
                <c:pt idx="2734">
                  <c:v>634</c:v>
                </c:pt>
                <c:pt idx="2735">
                  <c:v>635</c:v>
                </c:pt>
                <c:pt idx="2736">
                  <c:v>636</c:v>
                </c:pt>
                <c:pt idx="2737">
                  <c:v>637</c:v>
                </c:pt>
                <c:pt idx="2738">
                  <c:v>638</c:v>
                </c:pt>
                <c:pt idx="2739">
                  <c:v>639</c:v>
                </c:pt>
                <c:pt idx="2740">
                  <c:v>640</c:v>
                </c:pt>
                <c:pt idx="2741">
                  <c:v>641</c:v>
                </c:pt>
                <c:pt idx="2742">
                  <c:v>642</c:v>
                </c:pt>
                <c:pt idx="2743">
                  <c:v>643</c:v>
                </c:pt>
                <c:pt idx="2744">
                  <c:v>644</c:v>
                </c:pt>
                <c:pt idx="2745">
                  <c:v>645</c:v>
                </c:pt>
                <c:pt idx="2746">
                  <c:v>646</c:v>
                </c:pt>
                <c:pt idx="2747">
                  <c:v>647</c:v>
                </c:pt>
                <c:pt idx="2748">
                  <c:v>648</c:v>
                </c:pt>
                <c:pt idx="2749">
                  <c:v>649</c:v>
                </c:pt>
                <c:pt idx="2750">
                  <c:v>650</c:v>
                </c:pt>
                <c:pt idx="2751">
                  <c:v>651</c:v>
                </c:pt>
                <c:pt idx="2752">
                  <c:v>652</c:v>
                </c:pt>
                <c:pt idx="2753">
                  <c:v>653</c:v>
                </c:pt>
                <c:pt idx="2754">
                  <c:v>654</c:v>
                </c:pt>
                <c:pt idx="2755">
                  <c:v>655</c:v>
                </c:pt>
                <c:pt idx="2756">
                  <c:v>656</c:v>
                </c:pt>
                <c:pt idx="2757">
                  <c:v>657</c:v>
                </c:pt>
                <c:pt idx="2758">
                  <c:v>658</c:v>
                </c:pt>
                <c:pt idx="2759">
                  <c:v>659</c:v>
                </c:pt>
                <c:pt idx="2760">
                  <c:v>660</c:v>
                </c:pt>
                <c:pt idx="2761">
                  <c:v>661</c:v>
                </c:pt>
                <c:pt idx="2762">
                  <c:v>662</c:v>
                </c:pt>
                <c:pt idx="2763">
                  <c:v>663</c:v>
                </c:pt>
                <c:pt idx="2764">
                  <c:v>664</c:v>
                </c:pt>
                <c:pt idx="2765">
                  <c:v>665</c:v>
                </c:pt>
                <c:pt idx="2766">
                  <c:v>666</c:v>
                </c:pt>
                <c:pt idx="2767">
                  <c:v>667</c:v>
                </c:pt>
                <c:pt idx="2768">
                  <c:v>668</c:v>
                </c:pt>
                <c:pt idx="2769">
                  <c:v>669</c:v>
                </c:pt>
                <c:pt idx="2770">
                  <c:v>670</c:v>
                </c:pt>
                <c:pt idx="2771">
                  <c:v>671</c:v>
                </c:pt>
                <c:pt idx="2772">
                  <c:v>672</c:v>
                </c:pt>
                <c:pt idx="2773">
                  <c:v>673</c:v>
                </c:pt>
                <c:pt idx="2774">
                  <c:v>674</c:v>
                </c:pt>
                <c:pt idx="2775">
                  <c:v>675</c:v>
                </c:pt>
                <c:pt idx="2776">
                  <c:v>676</c:v>
                </c:pt>
                <c:pt idx="2777">
                  <c:v>677</c:v>
                </c:pt>
                <c:pt idx="2778">
                  <c:v>678</c:v>
                </c:pt>
                <c:pt idx="2779">
                  <c:v>679</c:v>
                </c:pt>
                <c:pt idx="2780">
                  <c:v>680</c:v>
                </c:pt>
                <c:pt idx="2781">
                  <c:v>681</c:v>
                </c:pt>
                <c:pt idx="2782">
                  <c:v>682</c:v>
                </c:pt>
                <c:pt idx="2783">
                  <c:v>683</c:v>
                </c:pt>
                <c:pt idx="2784">
                  <c:v>684</c:v>
                </c:pt>
                <c:pt idx="2785">
                  <c:v>685</c:v>
                </c:pt>
                <c:pt idx="2786">
                  <c:v>686</c:v>
                </c:pt>
                <c:pt idx="2787">
                  <c:v>687</c:v>
                </c:pt>
                <c:pt idx="2788">
                  <c:v>688</c:v>
                </c:pt>
                <c:pt idx="2789">
                  <c:v>689</c:v>
                </c:pt>
                <c:pt idx="2790">
                  <c:v>690</c:v>
                </c:pt>
                <c:pt idx="2791">
                  <c:v>691</c:v>
                </c:pt>
                <c:pt idx="2792">
                  <c:v>692</c:v>
                </c:pt>
                <c:pt idx="2793">
                  <c:v>693</c:v>
                </c:pt>
                <c:pt idx="2794">
                  <c:v>694</c:v>
                </c:pt>
                <c:pt idx="2795">
                  <c:v>695</c:v>
                </c:pt>
                <c:pt idx="2796">
                  <c:v>696</c:v>
                </c:pt>
                <c:pt idx="2797">
                  <c:v>697</c:v>
                </c:pt>
                <c:pt idx="2798">
                  <c:v>698</c:v>
                </c:pt>
                <c:pt idx="2799">
                  <c:v>699</c:v>
                </c:pt>
                <c:pt idx="2800">
                  <c:v>700</c:v>
                </c:pt>
                <c:pt idx="2801">
                  <c:v>701</c:v>
                </c:pt>
                <c:pt idx="2802">
                  <c:v>702</c:v>
                </c:pt>
                <c:pt idx="2803">
                  <c:v>703</c:v>
                </c:pt>
                <c:pt idx="2804">
                  <c:v>704</c:v>
                </c:pt>
                <c:pt idx="2805">
                  <c:v>705</c:v>
                </c:pt>
                <c:pt idx="2806">
                  <c:v>706</c:v>
                </c:pt>
                <c:pt idx="2807">
                  <c:v>707</c:v>
                </c:pt>
                <c:pt idx="2808">
                  <c:v>708</c:v>
                </c:pt>
                <c:pt idx="2809">
                  <c:v>709</c:v>
                </c:pt>
                <c:pt idx="2810">
                  <c:v>710</c:v>
                </c:pt>
                <c:pt idx="2811">
                  <c:v>711</c:v>
                </c:pt>
                <c:pt idx="2812">
                  <c:v>712</c:v>
                </c:pt>
                <c:pt idx="2813">
                  <c:v>713</c:v>
                </c:pt>
                <c:pt idx="2814">
                  <c:v>714</c:v>
                </c:pt>
                <c:pt idx="2815">
                  <c:v>715</c:v>
                </c:pt>
                <c:pt idx="2816">
                  <c:v>716</c:v>
                </c:pt>
                <c:pt idx="2817">
                  <c:v>717</c:v>
                </c:pt>
                <c:pt idx="2818">
                  <c:v>718</c:v>
                </c:pt>
                <c:pt idx="2819">
                  <c:v>719</c:v>
                </c:pt>
                <c:pt idx="2820">
                  <c:v>720</c:v>
                </c:pt>
                <c:pt idx="2821">
                  <c:v>721</c:v>
                </c:pt>
                <c:pt idx="2822">
                  <c:v>722</c:v>
                </c:pt>
                <c:pt idx="2823">
                  <c:v>723</c:v>
                </c:pt>
                <c:pt idx="2824">
                  <c:v>724</c:v>
                </c:pt>
                <c:pt idx="2825">
                  <c:v>725</c:v>
                </c:pt>
                <c:pt idx="2826">
                  <c:v>726</c:v>
                </c:pt>
                <c:pt idx="2827">
                  <c:v>727</c:v>
                </c:pt>
                <c:pt idx="2828">
                  <c:v>728</c:v>
                </c:pt>
                <c:pt idx="2829">
                  <c:v>729</c:v>
                </c:pt>
                <c:pt idx="2830">
                  <c:v>730</c:v>
                </c:pt>
                <c:pt idx="2831">
                  <c:v>731</c:v>
                </c:pt>
                <c:pt idx="2832">
                  <c:v>732</c:v>
                </c:pt>
                <c:pt idx="2833">
                  <c:v>733</c:v>
                </c:pt>
                <c:pt idx="2834">
                  <c:v>734</c:v>
                </c:pt>
                <c:pt idx="2835">
                  <c:v>735</c:v>
                </c:pt>
                <c:pt idx="2836">
                  <c:v>736</c:v>
                </c:pt>
                <c:pt idx="2837">
                  <c:v>737</c:v>
                </c:pt>
                <c:pt idx="2838">
                  <c:v>738</c:v>
                </c:pt>
                <c:pt idx="2839">
                  <c:v>739</c:v>
                </c:pt>
                <c:pt idx="2840">
                  <c:v>740</c:v>
                </c:pt>
                <c:pt idx="2841">
                  <c:v>741</c:v>
                </c:pt>
                <c:pt idx="2842">
                  <c:v>742</c:v>
                </c:pt>
                <c:pt idx="2843">
                  <c:v>743</c:v>
                </c:pt>
                <c:pt idx="2844">
                  <c:v>744</c:v>
                </c:pt>
                <c:pt idx="2845">
                  <c:v>745</c:v>
                </c:pt>
                <c:pt idx="2846">
                  <c:v>746</c:v>
                </c:pt>
                <c:pt idx="2847">
                  <c:v>747</c:v>
                </c:pt>
                <c:pt idx="2848">
                  <c:v>748</c:v>
                </c:pt>
                <c:pt idx="2849">
                  <c:v>749</c:v>
                </c:pt>
                <c:pt idx="2850">
                  <c:v>750</c:v>
                </c:pt>
                <c:pt idx="2851">
                  <c:v>751</c:v>
                </c:pt>
                <c:pt idx="2852">
                  <c:v>752</c:v>
                </c:pt>
                <c:pt idx="2853">
                  <c:v>753</c:v>
                </c:pt>
                <c:pt idx="2854">
                  <c:v>754</c:v>
                </c:pt>
                <c:pt idx="2855">
                  <c:v>755</c:v>
                </c:pt>
                <c:pt idx="2856">
                  <c:v>756</c:v>
                </c:pt>
                <c:pt idx="2857">
                  <c:v>757</c:v>
                </c:pt>
                <c:pt idx="2858">
                  <c:v>758</c:v>
                </c:pt>
                <c:pt idx="2859">
                  <c:v>759</c:v>
                </c:pt>
                <c:pt idx="2860">
                  <c:v>760</c:v>
                </c:pt>
                <c:pt idx="2861">
                  <c:v>761</c:v>
                </c:pt>
                <c:pt idx="2862">
                  <c:v>762</c:v>
                </c:pt>
                <c:pt idx="2863">
                  <c:v>763</c:v>
                </c:pt>
                <c:pt idx="2864">
                  <c:v>764</c:v>
                </c:pt>
                <c:pt idx="2865">
                  <c:v>765</c:v>
                </c:pt>
                <c:pt idx="2866">
                  <c:v>766</c:v>
                </c:pt>
                <c:pt idx="2867">
                  <c:v>767</c:v>
                </c:pt>
                <c:pt idx="2868">
                  <c:v>768</c:v>
                </c:pt>
                <c:pt idx="2869">
                  <c:v>769</c:v>
                </c:pt>
                <c:pt idx="2870">
                  <c:v>770</c:v>
                </c:pt>
                <c:pt idx="2871">
                  <c:v>771</c:v>
                </c:pt>
                <c:pt idx="2872">
                  <c:v>772</c:v>
                </c:pt>
                <c:pt idx="2873">
                  <c:v>773</c:v>
                </c:pt>
                <c:pt idx="2874">
                  <c:v>774</c:v>
                </c:pt>
                <c:pt idx="2875">
                  <c:v>775</c:v>
                </c:pt>
                <c:pt idx="2876">
                  <c:v>776</c:v>
                </c:pt>
                <c:pt idx="2877">
                  <c:v>777</c:v>
                </c:pt>
                <c:pt idx="2878">
                  <c:v>778</c:v>
                </c:pt>
                <c:pt idx="2879">
                  <c:v>779</c:v>
                </c:pt>
                <c:pt idx="2880">
                  <c:v>780</c:v>
                </c:pt>
                <c:pt idx="2881">
                  <c:v>781</c:v>
                </c:pt>
                <c:pt idx="2882">
                  <c:v>782</c:v>
                </c:pt>
                <c:pt idx="2883">
                  <c:v>783</c:v>
                </c:pt>
                <c:pt idx="2884">
                  <c:v>784</c:v>
                </c:pt>
                <c:pt idx="2885">
                  <c:v>785</c:v>
                </c:pt>
                <c:pt idx="2886">
                  <c:v>786</c:v>
                </c:pt>
                <c:pt idx="2887">
                  <c:v>787</c:v>
                </c:pt>
                <c:pt idx="2888">
                  <c:v>788</c:v>
                </c:pt>
                <c:pt idx="2889">
                  <c:v>789</c:v>
                </c:pt>
                <c:pt idx="2890">
                  <c:v>790</c:v>
                </c:pt>
                <c:pt idx="2891">
                  <c:v>791</c:v>
                </c:pt>
                <c:pt idx="2892">
                  <c:v>792</c:v>
                </c:pt>
                <c:pt idx="2893">
                  <c:v>793</c:v>
                </c:pt>
                <c:pt idx="2894">
                  <c:v>794</c:v>
                </c:pt>
                <c:pt idx="2895">
                  <c:v>795</c:v>
                </c:pt>
                <c:pt idx="2896">
                  <c:v>796</c:v>
                </c:pt>
                <c:pt idx="2897">
                  <c:v>797</c:v>
                </c:pt>
                <c:pt idx="2898">
                  <c:v>798</c:v>
                </c:pt>
                <c:pt idx="2899">
                  <c:v>799</c:v>
                </c:pt>
                <c:pt idx="2900">
                  <c:v>800</c:v>
                </c:pt>
                <c:pt idx="2901">
                  <c:v>801</c:v>
                </c:pt>
                <c:pt idx="2902">
                  <c:v>802</c:v>
                </c:pt>
                <c:pt idx="2903">
                  <c:v>803</c:v>
                </c:pt>
                <c:pt idx="2904">
                  <c:v>804</c:v>
                </c:pt>
                <c:pt idx="2905">
                  <c:v>805</c:v>
                </c:pt>
                <c:pt idx="2906">
                  <c:v>806</c:v>
                </c:pt>
                <c:pt idx="2907">
                  <c:v>807</c:v>
                </c:pt>
                <c:pt idx="2908">
                  <c:v>808</c:v>
                </c:pt>
                <c:pt idx="2909">
                  <c:v>809</c:v>
                </c:pt>
                <c:pt idx="2910">
                  <c:v>810</c:v>
                </c:pt>
                <c:pt idx="2911">
                  <c:v>811</c:v>
                </c:pt>
                <c:pt idx="2912">
                  <c:v>812</c:v>
                </c:pt>
                <c:pt idx="2913">
                  <c:v>813</c:v>
                </c:pt>
                <c:pt idx="2914">
                  <c:v>814</c:v>
                </c:pt>
                <c:pt idx="2915">
                  <c:v>815</c:v>
                </c:pt>
                <c:pt idx="2916">
                  <c:v>816</c:v>
                </c:pt>
                <c:pt idx="2917">
                  <c:v>817</c:v>
                </c:pt>
                <c:pt idx="2918">
                  <c:v>818</c:v>
                </c:pt>
                <c:pt idx="2919">
                  <c:v>819</c:v>
                </c:pt>
                <c:pt idx="2920">
                  <c:v>820</c:v>
                </c:pt>
                <c:pt idx="2921">
                  <c:v>821</c:v>
                </c:pt>
                <c:pt idx="2922">
                  <c:v>822</c:v>
                </c:pt>
                <c:pt idx="2923">
                  <c:v>823</c:v>
                </c:pt>
                <c:pt idx="2924">
                  <c:v>824</c:v>
                </c:pt>
                <c:pt idx="2925">
                  <c:v>825</c:v>
                </c:pt>
                <c:pt idx="2926">
                  <c:v>826</c:v>
                </c:pt>
                <c:pt idx="2927">
                  <c:v>827</c:v>
                </c:pt>
                <c:pt idx="2928">
                  <c:v>828</c:v>
                </c:pt>
                <c:pt idx="2929">
                  <c:v>829</c:v>
                </c:pt>
                <c:pt idx="2930">
                  <c:v>830</c:v>
                </c:pt>
                <c:pt idx="2931">
                  <c:v>831</c:v>
                </c:pt>
                <c:pt idx="2932">
                  <c:v>832</c:v>
                </c:pt>
                <c:pt idx="2933">
                  <c:v>833</c:v>
                </c:pt>
                <c:pt idx="2934">
                  <c:v>834</c:v>
                </c:pt>
                <c:pt idx="2935">
                  <c:v>835</c:v>
                </c:pt>
                <c:pt idx="2936">
                  <c:v>836</c:v>
                </c:pt>
                <c:pt idx="2937">
                  <c:v>837</c:v>
                </c:pt>
                <c:pt idx="2938">
                  <c:v>838</c:v>
                </c:pt>
                <c:pt idx="2939">
                  <c:v>839</c:v>
                </c:pt>
                <c:pt idx="2940">
                  <c:v>840</c:v>
                </c:pt>
                <c:pt idx="2941">
                  <c:v>841</c:v>
                </c:pt>
                <c:pt idx="2942">
                  <c:v>842</c:v>
                </c:pt>
                <c:pt idx="2943">
                  <c:v>843</c:v>
                </c:pt>
                <c:pt idx="2944">
                  <c:v>844</c:v>
                </c:pt>
                <c:pt idx="2945">
                  <c:v>845</c:v>
                </c:pt>
                <c:pt idx="2946">
                  <c:v>846</c:v>
                </c:pt>
                <c:pt idx="2947">
                  <c:v>847</c:v>
                </c:pt>
                <c:pt idx="2948">
                  <c:v>848</c:v>
                </c:pt>
                <c:pt idx="2949">
                  <c:v>849</c:v>
                </c:pt>
                <c:pt idx="2950">
                  <c:v>850</c:v>
                </c:pt>
                <c:pt idx="2951">
                  <c:v>851</c:v>
                </c:pt>
                <c:pt idx="2952">
                  <c:v>852</c:v>
                </c:pt>
                <c:pt idx="2953">
                  <c:v>853</c:v>
                </c:pt>
                <c:pt idx="2954">
                  <c:v>854</c:v>
                </c:pt>
                <c:pt idx="2955">
                  <c:v>855</c:v>
                </c:pt>
                <c:pt idx="2956">
                  <c:v>856</c:v>
                </c:pt>
                <c:pt idx="2957">
                  <c:v>857</c:v>
                </c:pt>
                <c:pt idx="2958">
                  <c:v>858</c:v>
                </c:pt>
                <c:pt idx="2959">
                  <c:v>859</c:v>
                </c:pt>
                <c:pt idx="2960">
                  <c:v>860</c:v>
                </c:pt>
                <c:pt idx="2961">
                  <c:v>861</c:v>
                </c:pt>
                <c:pt idx="2962">
                  <c:v>862</c:v>
                </c:pt>
                <c:pt idx="2963">
                  <c:v>863</c:v>
                </c:pt>
                <c:pt idx="2964">
                  <c:v>864</c:v>
                </c:pt>
                <c:pt idx="2965">
                  <c:v>865</c:v>
                </c:pt>
                <c:pt idx="2966">
                  <c:v>866</c:v>
                </c:pt>
                <c:pt idx="2967">
                  <c:v>867</c:v>
                </c:pt>
                <c:pt idx="2968">
                  <c:v>868</c:v>
                </c:pt>
                <c:pt idx="2969">
                  <c:v>869</c:v>
                </c:pt>
                <c:pt idx="2970">
                  <c:v>870</c:v>
                </c:pt>
                <c:pt idx="2971">
                  <c:v>871</c:v>
                </c:pt>
                <c:pt idx="2972">
                  <c:v>872</c:v>
                </c:pt>
                <c:pt idx="2973">
                  <c:v>873</c:v>
                </c:pt>
                <c:pt idx="2974">
                  <c:v>874</c:v>
                </c:pt>
                <c:pt idx="2975">
                  <c:v>875</c:v>
                </c:pt>
                <c:pt idx="2976">
                  <c:v>876</c:v>
                </c:pt>
                <c:pt idx="2977">
                  <c:v>877</c:v>
                </c:pt>
                <c:pt idx="2978">
                  <c:v>878</c:v>
                </c:pt>
                <c:pt idx="2979">
                  <c:v>879</c:v>
                </c:pt>
                <c:pt idx="2980">
                  <c:v>880</c:v>
                </c:pt>
                <c:pt idx="2981">
                  <c:v>881</c:v>
                </c:pt>
                <c:pt idx="2982">
                  <c:v>882</c:v>
                </c:pt>
                <c:pt idx="2983">
                  <c:v>883</c:v>
                </c:pt>
                <c:pt idx="2984">
                  <c:v>884</c:v>
                </c:pt>
                <c:pt idx="2985">
                  <c:v>885</c:v>
                </c:pt>
                <c:pt idx="2986">
                  <c:v>886</c:v>
                </c:pt>
                <c:pt idx="2987">
                  <c:v>887</c:v>
                </c:pt>
                <c:pt idx="2988">
                  <c:v>888</c:v>
                </c:pt>
                <c:pt idx="2989">
                  <c:v>889</c:v>
                </c:pt>
                <c:pt idx="2990">
                  <c:v>890</c:v>
                </c:pt>
                <c:pt idx="2991">
                  <c:v>891</c:v>
                </c:pt>
                <c:pt idx="2992">
                  <c:v>892</c:v>
                </c:pt>
                <c:pt idx="2993">
                  <c:v>893</c:v>
                </c:pt>
                <c:pt idx="2994">
                  <c:v>894</c:v>
                </c:pt>
                <c:pt idx="2995">
                  <c:v>895</c:v>
                </c:pt>
                <c:pt idx="2996">
                  <c:v>896</c:v>
                </c:pt>
                <c:pt idx="2997">
                  <c:v>897</c:v>
                </c:pt>
                <c:pt idx="2998">
                  <c:v>898</c:v>
                </c:pt>
                <c:pt idx="2999">
                  <c:v>899</c:v>
                </c:pt>
                <c:pt idx="3000">
                  <c:v>900</c:v>
                </c:pt>
                <c:pt idx="3001">
                  <c:v>901</c:v>
                </c:pt>
                <c:pt idx="3002">
                  <c:v>902</c:v>
                </c:pt>
                <c:pt idx="3003">
                  <c:v>903</c:v>
                </c:pt>
                <c:pt idx="3004">
                  <c:v>904</c:v>
                </c:pt>
                <c:pt idx="3005">
                  <c:v>905</c:v>
                </c:pt>
                <c:pt idx="3006">
                  <c:v>906</c:v>
                </c:pt>
                <c:pt idx="3007">
                  <c:v>907</c:v>
                </c:pt>
                <c:pt idx="3008">
                  <c:v>908</c:v>
                </c:pt>
                <c:pt idx="3009">
                  <c:v>909</c:v>
                </c:pt>
                <c:pt idx="3010">
                  <c:v>910</c:v>
                </c:pt>
                <c:pt idx="3011">
                  <c:v>911</c:v>
                </c:pt>
                <c:pt idx="3012">
                  <c:v>912</c:v>
                </c:pt>
                <c:pt idx="3013">
                  <c:v>913</c:v>
                </c:pt>
                <c:pt idx="3014">
                  <c:v>914</c:v>
                </c:pt>
                <c:pt idx="3015">
                  <c:v>915</c:v>
                </c:pt>
                <c:pt idx="3016">
                  <c:v>916</c:v>
                </c:pt>
                <c:pt idx="3017">
                  <c:v>917</c:v>
                </c:pt>
                <c:pt idx="3018">
                  <c:v>918</c:v>
                </c:pt>
                <c:pt idx="3019">
                  <c:v>919</c:v>
                </c:pt>
                <c:pt idx="3020">
                  <c:v>920</c:v>
                </c:pt>
                <c:pt idx="3021">
                  <c:v>921</c:v>
                </c:pt>
                <c:pt idx="3022">
                  <c:v>922</c:v>
                </c:pt>
                <c:pt idx="3023">
                  <c:v>923</c:v>
                </c:pt>
                <c:pt idx="3024">
                  <c:v>924</c:v>
                </c:pt>
                <c:pt idx="3025">
                  <c:v>925</c:v>
                </c:pt>
                <c:pt idx="3026">
                  <c:v>926</c:v>
                </c:pt>
                <c:pt idx="3027">
                  <c:v>927</c:v>
                </c:pt>
                <c:pt idx="3028">
                  <c:v>928</c:v>
                </c:pt>
                <c:pt idx="3029">
                  <c:v>929</c:v>
                </c:pt>
                <c:pt idx="3030">
                  <c:v>930</c:v>
                </c:pt>
                <c:pt idx="3031">
                  <c:v>931</c:v>
                </c:pt>
                <c:pt idx="3032">
                  <c:v>932</c:v>
                </c:pt>
                <c:pt idx="3033">
                  <c:v>933</c:v>
                </c:pt>
                <c:pt idx="3034">
                  <c:v>934</c:v>
                </c:pt>
                <c:pt idx="3035">
                  <c:v>935</c:v>
                </c:pt>
                <c:pt idx="3036">
                  <c:v>936</c:v>
                </c:pt>
                <c:pt idx="3037">
                  <c:v>937</c:v>
                </c:pt>
                <c:pt idx="3038">
                  <c:v>938</c:v>
                </c:pt>
                <c:pt idx="3039">
                  <c:v>939</c:v>
                </c:pt>
                <c:pt idx="3040">
                  <c:v>940</c:v>
                </c:pt>
                <c:pt idx="3041">
                  <c:v>941</c:v>
                </c:pt>
                <c:pt idx="3042">
                  <c:v>942</c:v>
                </c:pt>
                <c:pt idx="3043">
                  <c:v>943</c:v>
                </c:pt>
                <c:pt idx="3044">
                  <c:v>944</c:v>
                </c:pt>
                <c:pt idx="3045">
                  <c:v>945</c:v>
                </c:pt>
                <c:pt idx="3046">
                  <c:v>946</c:v>
                </c:pt>
                <c:pt idx="3047">
                  <c:v>947</c:v>
                </c:pt>
                <c:pt idx="3048">
                  <c:v>948</c:v>
                </c:pt>
                <c:pt idx="3049">
                  <c:v>949</c:v>
                </c:pt>
                <c:pt idx="3050">
                  <c:v>950</c:v>
                </c:pt>
                <c:pt idx="3051">
                  <c:v>951</c:v>
                </c:pt>
                <c:pt idx="3052">
                  <c:v>952</c:v>
                </c:pt>
                <c:pt idx="3053">
                  <c:v>953</c:v>
                </c:pt>
                <c:pt idx="3054">
                  <c:v>954</c:v>
                </c:pt>
                <c:pt idx="3055">
                  <c:v>955</c:v>
                </c:pt>
                <c:pt idx="3056">
                  <c:v>956</c:v>
                </c:pt>
                <c:pt idx="3057">
                  <c:v>957</c:v>
                </c:pt>
                <c:pt idx="3058">
                  <c:v>958</c:v>
                </c:pt>
                <c:pt idx="3059">
                  <c:v>959</c:v>
                </c:pt>
                <c:pt idx="3060">
                  <c:v>960</c:v>
                </c:pt>
                <c:pt idx="3061">
                  <c:v>961</c:v>
                </c:pt>
                <c:pt idx="3062">
                  <c:v>962</c:v>
                </c:pt>
                <c:pt idx="3063">
                  <c:v>963</c:v>
                </c:pt>
                <c:pt idx="3064">
                  <c:v>964</c:v>
                </c:pt>
                <c:pt idx="3065">
                  <c:v>965</c:v>
                </c:pt>
                <c:pt idx="3066">
                  <c:v>966</c:v>
                </c:pt>
                <c:pt idx="3067">
                  <c:v>967</c:v>
                </c:pt>
                <c:pt idx="3068">
                  <c:v>968</c:v>
                </c:pt>
                <c:pt idx="3069">
                  <c:v>969</c:v>
                </c:pt>
                <c:pt idx="3070">
                  <c:v>970</c:v>
                </c:pt>
                <c:pt idx="3071">
                  <c:v>971</c:v>
                </c:pt>
                <c:pt idx="3072">
                  <c:v>972</c:v>
                </c:pt>
                <c:pt idx="3073">
                  <c:v>973</c:v>
                </c:pt>
                <c:pt idx="3074">
                  <c:v>974</c:v>
                </c:pt>
                <c:pt idx="3075">
                  <c:v>975</c:v>
                </c:pt>
                <c:pt idx="3076">
                  <c:v>976</c:v>
                </c:pt>
                <c:pt idx="3077">
                  <c:v>977</c:v>
                </c:pt>
                <c:pt idx="3078">
                  <c:v>978</c:v>
                </c:pt>
                <c:pt idx="3079">
                  <c:v>979</c:v>
                </c:pt>
                <c:pt idx="3080">
                  <c:v>980</c:v>
                </c:pt>
                <c:pt idx="3081">
                  <c:v>981</c:v>
                </c:pt>
                <c:pt idx="3082">
                  <c:v>982</c:v>
                </c:pt>
                <c:pt idx="3083">
                  <c:v>983</c:v>
                </c:pt>
                <c:pt idx="3084">
                  <c:v>984</c:v>
                </c:pt>
                <c:pt idx="3085">
                  <c:v>985</c:v>
                </c:pt>
                <c:pt idx="3086">
                  <c:v>986</c:v>
                </c:pt>
                <c:pt idx="3087">
                  <c:v>987</c:v>
                </c:pt>
                <c:pt idx="3088">
                  <c:v>988</c:v>
                </c:pt>
                <c:pt idx="3089">
                  <c:v>989</c:v>
                </c:pt>
                <c:pt idx="3090">
                  <c:v>990</c:v>
                </c:pt>
                <c:pt idx="3091">
                  <c:v>991</c:v>
                </c:pt>
                <c:pt idx="3092">
                  <c:v>992</c:v>
                </c:pt>
                <c:pt idx="3093">
                  <c:v>993</c:v>
                </c:pt>
                <c:pt idx="3094">
                  <c:v>994</c:v>
                </c:pt>
                <c:pt idx="3095">
                  <c:v>995</c:v>
                </c:pt>
                <c:pt idx="3096">
                  <c:v>996</c:v>
                </c:pt>
                <c:pt idx="3097">
                  <c:v>997</c:v>
                </c:pt>
                <c:pt idx="3098">
                  <c:v>998</c:v>
                </c:pt>
                <c:pt idx="3099">
                  <c:v>999</c:v>
                </c:pt>
                <c:pt idx="3100">
                  <c:v>1000</c:v>
                </c:pt>
                <c:pt idx="3101">
                  <c:v>1001</c:v>
                </c:pt>
                <c:pt idx="3102">
                  <c:v>1002</c:v>
                </c:pt>
                <c:pt idx="3103">
                  <c:v>1003</c:v>
                </c:pt>
                <c:pt idx="3104">
                  <c:v>1004</c:v>
                </c:pt>
                <c:pt idx="3105">
                  <c:v>1005</c:v>
                </c:pt>
                <c:pt idx="3106">
                  <c:v>1006</c:v>
                </c:pt>
                <c:pt idx="3107">
                  <c:v>1007</c:v>
                </c:pt>
                <c:pt idx="3108">
                  <c:v>1008</c:v>
                </c:pt>
                <c:pt idx="3109">
                  <c:v>1009</c:v>
                </c:pt>
                <c:pt idx="3110">
                  <c:v>1010</c:v>
                </c:pt>
                <c:pt idx="3111">
                  <c:v>1011</c:v>
                </c:pt>
                <c:pt idx="3112">
                  <c:v>1012</c:v>
                </c:pt>
                <c:pt idx="3113">
                  <c:v>1013</c:v>
                </c:pt>
                <c:pt idx="3114">
                  <c:v>1014</c:v>
                </c:pt>
                <c:pt idx="3115">
                  <c:v>1015</c:v>
                </c:pt>
                <c:pt idx="3116">
                  <c:v>1016</c:v>
                </c:pt>
                <c:pt idx="3117">
                  <c:v>1017</c:v>
                </c:pt>
                <c:pt idx="3118">
                  <c:v>1018</c:v>
                </c:pt>
                <c:pt idx="3119">
                  <c:v>1019</c:v>
                </c:pt>
                <c:pt idx="3120">
                  <c:v>1020</c:v>
                </c:pt>
                <c:pt idx="3121">
                  <c:v>1021</c:v>
                </c:pt>
                <c:pt idx="3122">
                  <c:v>1022</c:v>
                </c:pt>
                <c:pt idx="3123">
                  <c:v>1023</c:v>
                </c:pt>
                <c:pt idx="3124">
                  <c:v>1024</c:v>
                </c:pt>
                <c:pt idx="3125">
                  <c:v>1025</c:v>
                </c:pt>
                <c:pt idx="3126">
                  <c:v>1026</c:v>
                </c:pt>
                <c:pt idx="3127">
                  <c:v>1027</c:v>
                </c:pt>
                <c:pt idx="3128">
                  <c:v>1028</c:v>
                </c:pt>
                <c:pt idx="3129">
                  <c:v>1029</c:v>
                </c:pt>
                <c:pt idx="3130">
                  <c:v>1030</c:v>
                </c:pt>
                <c:pt idx="3131">
                  <c:v>1031</c:v>
                </c:pt>
                <c:pt idx="3132">
                  <c:v>1032</c:v>
                </c:pt>
                <c:pt idx="3133">
                  <c:v>1033</c:v>
                </c:pt>
                <c:pt idx="3134">
                  <c:v>1034</c:v>
                </c:pt>
                <c:pt idx="3135">
                  <c:v>1035</c:v>
                </c:pt>
                <c:pt idx="3136">
                  <c:v>1036</c:v>
                </c:pt>
                <c:pt idx="3137">
                  <c:v>1037</c:v>
                </c:pt>
                <c:pt idx="3138">
                  <c:v>1038</c:v>
                </c:pt>
                <c:pt idx="3139">
                  <c:v>1039</c:v>
                </c:pt>
                <c:pt idx="3140">
                  <c:v>1040</c:v>
                </c:pt>
                <c:pt idx="3141">
                  <c:v>1041</c:v>
                </c:pt>
                <c:pt idx="3142">
                  <c:v>1042</c:v>
                </c:pt>
                <c:pt idx="3143">
                  <c:v>1043</c:v>
                </c:pt>
                <c:pt idx="3144">
                  <c:v>1044</c:v>
                </c:pt>
                <c:pt idx="3145">
                  <c:v>1045</c:v>
                </c:pt>
                <c:pt idx="3146">
                  <c:v>1046</c:v>
                </c:pt>
                <c:pt idx="3147">
                  <c:v>1047</c:v>
                </c:pt>
                <c:pt idx="3148">
                  <c:v>1048</c:v>
                </c:pt>
                <c:pt idx="3149">
                  <c:v>1049</c:v>
                </c:pt>
                <c:pt idx="3150">
                  <c:v>1050</c:v>
                </c:pt>
                <c:pt idx="3151">
                  <c:v>1051</c:v>
                </c:pt>
                <c:pt idx="3152">
                  <c:v>1052</c:v>
                </c:pt>
                <c:pt idx="3153">
                  <c:v>1053</c:v>
                </c:pt>
                <c:pt idx="3154">
                  <c:v>1054</c:v>
                </c:pt>
                <c:pt idx="3155">
                  <c:v>1055</c:v>
                </c:pt>
                <c:pt idx="3156">
                  <c:v>1056</c:v>
                </c:pt>
                <c:pt idx="3157">
                  <c:v>1057</c:v>
                </c:pt>
                <c:pt idx="3158">
                  <c:v>1058</c:v>
                </c:pt>
                <c:pt idx="3159">
                  <c:v>1059</c:v>
                </c:pt>
                <c:pt idx="3160">
                  <c:v>1060</c:v>
                </c:pt>
                <c:pt idx="3161">
                  <c:v>1061</c:v>
                </c:pt>
                <c:pt idx="3162">
                  <c:v>1062</c:v>
                </c:pt>
                <c:pt idx="3163">
                  <c:v>1063</c:v>
                </c:pt>
                <c:pt idx="3164">
                  <c:v>1064</c:v>
                </c:pt>
                <c:pt idx="3165">
                  <c:v>1065</c:v>
                </c:pt>
                <c:pt idx="3166">
                  <c:v>1066</c:v>
                </c:pt>
                <c:pt idx="3167">
                  <c:v>1067</c:v>
                </c:pt>
                <c:pt idx="3168">
                  <c:v>1068</c:v>
                </c:pt>
                <c:pt idx="3169">
                  <c:v>1069</c:v>
                </c:pt>
                <c:pt idx="3170">
                  <c:v>1070</c:v>
                </c:pt>
                <c:pt idx="3171">
                  <c:v>1071</c:v>
                </c:pt>
                <c:pt idx="3172">
                  <c:v>1072</c:v>
                </c:pt>
                <c:pt idx="3173">
                  <c:v>1073</c:v>
                </c:pt>
                <c:pt idx="3174">
                  <c:v>1074</c:v>
                </c:pt>
                <c:pt idx="3175">
                  <c:v>1075</c:v>
                </c:pt>
                <c:pt idx="3176">
                  <c:v>1076</c:v>
                </c:pt>
                <c:pt idx="3177">
                  <c:v>1077</c:v>
                </c:pt>
                <c:pt idx="3178">
                  <c:v>1078</c:v>
                </c:pt>
                <c:pt idx="3179">
                  <c:v>1079</c:v>
                </c:pt>
                <c:pt idx="3180">
                  <c:v>1080</c:v>
                </c:pt>
                <c:pt idx="3181">
                  <c:v>1081</c:v>
                </c:pt>
                <c:pt idx="3182">
                  <c:v>1082</c:v>
                </c:pt>
                <c:pt idx="3183">
                  <c:v>1083</c:v>
                </c:pt>
                <c:pt idx="3184">
                  <c:v>1084</c:v>
                </c:pt>
                <c:pt idx="3185">
                  <c:v>1085</c:v>
                </c:pt>
                <c:pt idx="3186">
                  <c:v>1086</c:v>
                </c:pt>
                <c:pt idx="3187">
                  <c:v>1087</c:v>
                </c:pt>
                <c:pt idx="3188">
                  <c:v>1088</c:v>
                </c:pt>
                <c:pt idx="3189">
                  <c:v>1089</c:v>
                </c:pt>
                <c:pt idx="3190">
                  <c:v>1090</c:v>
                </c:pt>
                <c:pt idx="3191">
                  <c:v>1091</c:v>
                </c:pt>
                <c:pt idx="3192">
                  <c:v>1092</c:v>
                </c:pt>
                <c:pt idx="3193">
                  <c:v>1093</c:v>
                </c:pt>
                <c:pt idx="3194">
                  <c:v>1094</c:v>
                </c:pt>
                <c:pt idx="3195">
                  <c:v>1095</c:v>
                </c:pt>
                <c:pt idx="3196">
                  <c:v>1096</c:v>
                </c:pt>
                <c:pt idx="3197">
                  <c:v>1097</c:v>
                </c:pt>
                <c:pt idx="3198">
                  <c:v>1098</c:v>
                </c:pt>
                <c:pt idx="3199">
                  <c:v>1099</c:v>
                </c:pt>
                <c:pt idx="3200">
                  <c:v>1100</c:v>
                </c:pt>
                <c:pt idx="3201">
                  <c:v>1101</c:v>
                </c:pt>
                <c:pt idx="3202">
                  <c:v>1102</c:v>
                </c:pt>
                <c:pt idx="3203">
                  <c:v>1103</c:v>
                </c:pt>
                <c:pt idx="3204">
                  <c:v>1104</c:v>
                </c:pt>
                <c:pt idx="3205">
                  <c:v>1105</c:v>
                </c:pt>
                <c:pt idx="3206">
                  <c:v>1106</c:v>
                </c:pt>
                <c:pt idx="3207">
                  <c:v>1107</c:v>
                </c:pt>
                <c:pt idx="3208">
                  <c:v>1108</c:v>
                </c:pt>
                <c:pt idx="3209">
                  <c:v>1109</c:v>
                </c:pt>
                <c:pt idx="3210">
                  <c:v>1110</c:v>
                </c:pt>
                <c:pt idx="3211">
                  <c:v>1111</c:v>
                </c:pt>
                <c:pt idx="3212">
                  <c:v>1112</c:v>
                </c:pt>
                <c:pt idx="3213">
                  <c:v>1113</c:v>
                </c:pt>
                <c:pt idx="3214">
                  <c:v>1114</c:v>
                </c:pt>
                <c:pt idx="3215">
                  <c:v>1115</c:v>
                </c:pt>
                <c:pt idx="3216">
                  <c:v>1116</c:v>
                </c:pt>
                <c:pt idx="3217">
                  <c:v>1117</c:v>
                </c:pt>
                <c:pt idx="3218">
                  <c:v>1118</c:v>
                </c:pt>
                <c:pt idx="3219">
                  <c:v>1119</c:v>
                </c:pt>
                <c:pt idx="3220">
                  <c:v>1120</c:v>
                </c:pt>
                <c:pt idx="3221">
                  <c:v>1121</c:v>
                </c:pt>
                <c:pt idx="3222">
                  <c:v>1122</c:v>
                </c:pt>
                <c:pt idx="3223">
                  <c:v>1123</c:v>
                </c:pt>
                <c:pt idx="3224">
                  <c:v>1124</c:v>
                </c:pt>
                <c:pt idx="3225">
                  <c:v>1125</c:v>
                </c:pt>
                <c:pt idx="3226">
                  <c:v>1126</c:v>
                </c:pt>
                <c:pt idx="3227">
                  <c:v>1127</c:v>
                </c:pt>
                <c:pt idx="3228">
                  <c:v>1128</c:v>
                </c:pt>
                <c:pt idx="3229">
                  <c:v>1129</c:v>
                </c:pt>
                <c:pt idx="3230">
                  <c:v>1130</c:v>
                </c:pt>
                <c:pt idx="3231">
                  <c:v>1131</c:v>
                </c:pt>
                <c:pt idx="3232">
                  <c:v>1132</c:v>
                </c:pt>
                <c:pt idx="3233">
                  <c:v>1133</c:v>
                </c:pt>
                <c:pt idx="3234">
                  <c:v>1134</c:v>
                </c:pt>
                <c:pt idx="3235">
                  <c:v>1135</c:v>
                </c:pt>
                <c:pt idx="3236">
                  <c:v>1136</c:v>
                </c:pt>
                <c:pt idx="3237">
                  <c:v>1137</c:v>
                </c:pt>
                <c:pt idx="3238">
                  <c:v>1138</c:v>
                </c:pt>
                <c:pt idx="3239">
                  <c:v>1139</c:v>
                </c:pt>
                <c:pt idx="3240">
                  <c:v>1140</c:v>
                </c:pt>
                <c:pt idx="3241">
                  <c:v>1141</c:v>
                </c:pt>
                <c:pt idx="3242">
                  <c:v>1142</c:v>
                </c:pt>
                <c:pt idx="3243">
                  <c:v>1143</c:v>
                </c:pt>
                <c:pt idx="3244">
                  <c:v>1144</c:v>
                </c:pt>
                <c:pt idx="3245">
                  <c:v>1145</c:v>
                </c:pt>
                <c:pt idx="3246">
                  <c:v>1146</c:v>
                </c:pt>
                <c:pt idx="3247">
                  <c:v>1147</c:v>
                </c:pt>
                <c:pt idx="3248">
                  <c:v>1148</c:v>
                </c:pt>
                <c:pt idx="3249">
                  <c:v>1149</c:v>
                </c:pt>
                <c:pt idx="3250">
                  <c:v>1150</c:v>
                </c:pt>
                <c:pt idx="3251">
                  <c:v>1151</c:v>
                </c:pt>
                <c:pt idx="3252">
                  <c:v>1152</c:v>
                </c:pt>
                <c:pt idx="3253">
                  <c:v>1153</c:v>
                </c:pt>
                <c:pt idx="3254">
                  <c:v>1154</c:v>
                </c:pt>
                <c:pt idx="3255">
                  <c:v>1155</c:v>
                </c:pt>
                <c:pt idx="3256">
                  <c:v>1156</c:v>
                </c:pt>
                <c:pt idx="3257">
                  <c:v>1157</c:v>
                </c:pt>
                <c:pt idx="3258">
                  <c:v>1158</c:v>
                </c:pt>
                <c:pt idx="3259">
                  <c:v>1159</c:v>
                </c:pt>
                <c:pt idx="3260">
                  <c:v>1160</c:v>
                </c:pt>
                <c:pt idx="3261">
                  <c:v>1161</c:v>
                </c:pt>
                <c:pt idx="3262">
                  <c:v>1162</c:v>
                </c:pt>
                <c:pt idx="3263">
                  <c:v>1163</c:v>
                </c:pt>
                <c:pt idx="3264">
                  <c:v>1164</c:v>
                </c:pt>
                <c:pt idx="3265">
                  <c:v>1165</c:v>
                </c:pt>
                <c:pt idx="3266">
                  <c:v>1166</c:v>
                </c:pt>
                <c:pt idx="3267">
                  <c:v>1167</c:v>
                </c:pt>
                <c:pt idx="3268">
                  <c:v>1168</c:v>
                </c:pt>
                <c:pt idx="3269">
                  <c:v>1169</c:v>
                </c:pt>
                <c:pt idx="3270">
                  <c:v>1170</c:v>
                </c:pt>
                <c:pt idx="3271">
                  <c:v>1171</c:v>
                </c:pt>
                <c:pt idx="3272">
                  <c:v>1172</c:v>
                </c:pt>
                <c:pt idx="3273">
                  <c:v>1173</c:v>
                </c:pt>
                <c:pt idx="3274">
                  <c:v>1174</c:v>
                </c:pt>
                <c:pt idx="3275">
                  <c:v>1175</c:v>
                </c:pt>
                <c:pt idx="3276">
                  <c:v>1176</c:v>
                </c:pt>
                <c:pt idx="3277">
                  <c:v>1177</c:v>
                </c:pt>
                <c:pt idx="3278">
                  <c:v>1178</c:v>
                </c:pt>
                <c:pt idx="3279">
                  <c:v>1179</c:v>
                </c:pt>
                <c:pt idx="3280">
                  <c:v>1180</c:v>
                </c:pt>
                <c:pt idx="3281">
                  <c:v>1181</c:v>
                </c:pt>
                <c:pt idx="3282">
                  <c:v>1182</c:v>
                </c:pt>
                <c:pt idx="3283">
                  <c:v>1183</c:v>
                </c:pt>
                <c:pt idx="3284">
                  <c:v>1184</c:v>
                </c:pt>
                <c:pt idx="3285">
                  <c:v>1185</c:v>
                </c:pt>
                <c:pt idx="3286">
                  <c:v>1186</c:v>
                </c:pt>
                <c:pt idx="3287">
                  <c:v>1187</c:v>
                </c:pt>
                <c:pt idx="3288">
                  <c:v>1188</c:v>
                </c:pt>
                <c:pt idx="3289">
                  <c:v>1189</c:v>
                </c:pt>
                <c:pt idx="3290">
                  <c:v>1190</c:v>
                </c:pt>
                <c:pt idx="3291">
                  <c:v>1191</c:v>
                </c:pt>
                <c:pt idx="3292">
                  <c:v>1192</c:v>
                </c:pt>
                <c:pt idx="3293">
                  <c:v>1193</c:v>
                </c:pt>
                <c:pt idx="3294">
                  <c:v>1194</c:v>
                </c:pt>
                <c:pt idx="3295">
                  <c:v>1195</c:v>
                </c:pt>
                <c:pt idx="3296">
                  <c:v>1196</c:v>
                </c:pt>
                <c:pt idx="3297">
                  <c:v>1197</c:v>
                </c:pt>
                <c:pt idx="3298">
                  <c:v>1198</c:v>
                </c:pt>
                <c:pt idx="3299">
                  <c:v>1199</c:v>
                </c:pt>
                <c:pt idx="3300">
                  <c:v>1200</c:v>
                </c:pt>
                <c:pt idx="3301">
                  <c:v>1201</c:v>
                </c:pt>
                <c:pt idx="3302">
                  <c:v>1202</c:v>
                </c:pt>
                <c:pt idx="3303">
                  <c:v>1203</c:v>
                </c:pt>
                <c:pt idx="3304">
                  <c:v>1204</c:v>
                </c:pt>
                <c:pt idx="3305">
                  <c:v>1205</c:v>
                </c:pt>
                <c:pt idx="3306">
                  <c:v>1206</c:v>
                </c:pt>
                <c:pt idx="3307">
                  <c:v>1207</c:v>
                </c:pt>
                <c:pt idx="3308">
                  <c:v>1208</c:v>
                </c:pt>
                <c:pt idx="3309">
                  <c:v>1209</c:v>
                </c:pt>
                <c:pt idx="3310">
                  <c:v>1210</c:v>
                </c:pt>
                <c:pt idx="3311">
                  <c:v>1211</c:v>
                </c:pt>
                <c:pt idx="3312">
                  <c:v>1212</c:v>
                </c:pt>
                <c:pt idx="3313">
                  <c:v>1213</c:v>
                </c:pt>
                <c:pt idx="3314">
                  <c:v>1214</c:v>
                </c:pt>
                <c:pt idx="3315">
                  <c:v>1215</c:v>
                </c:pt>
                <c:pt idx="3316">
                  <c:v>1216</c:v>
                </c:pt>
                <c:pt idx="3317">
                  <c:v>1217</c:v>
                </c:pt>
                <c:pt idx="3318">
                  <c:v>1218</c:v>
                </c:pt>
                <c:pt idx="3319">
                  <c:v>1219</c:v>
                </c:pt>
                <c:pt idx="3320">
                  <c:v>1220</c:v>
                </c:pt>
                <c:pt idx="3321">
                  <c:v>1221</c:v>
                </c:pt>
                <c:pt idx="3322">
                  <c:v>1222</c:v>
                </c:pt>
                <c:pt idx="3323">
                  <c:v>1223</c:v>
                </c:pt>
                <c:pt idx="3324">
                  <c:v>1224</c:v>
                </c:pt>
                <c:pt idx="3325">
                  <c:v>1225</c:v>
                </c:pt>
                <c:pt idx="3326">
                  <c:v>1226</c:v>
                </c:pt>
                <c:pt idx="3327">
                  <c:v>1227</c:v>
                </c:pt>
                <c:pt idx="3328">
                  <c:v>1228</c:v>
                </c:pt>
                <c:pt idx="3329">
                  <c:v>1229</c:v>
                </c:pt>
                <c:pt idx="3330">
                  <c:v>1230</c:v>
                </c:pt>
                <c:pt idx="3331">
                  <c:v>1231</c:v>
                </c:pt>
                <c:pt idx="3332">
                  <c:v>1232</c:v>
                </c:pt>
                <c:pt idx="3333">
                  <c:v>1233</c:v>
                </c:pt>
                <c:pt idx="3334">
                  <c:v>1234</c:v>
                </c:pt>
                <c:pt idx="3335">
                  <c:v>1235</c:v>
                </c:pt>
                <c:pt idx="3336">
                  <c:v>1236</c:v>
                </c:pt>
                <c:pt idx="3337">
                  <c:v>1237</c:v>
                </c:pt>
                <c:pt idx="3338">
                  <c:v>1238</c:v>
                </c:pt>
                <c:pt idx="3339">
                  <c:v>1239</c:v>
                </c:pt>
                <c:pt idx="3340">
                  <c:v>1240</c:v>
                </c:pt>
                <c:pt idx="3341">
                  <c:v>1241</c:v>
                </c:pt>
                <c:pt idx="3342">
                  <c:v>1242</c:v>
                </c:pt>
                <c:pt idx="3343">
                  <c:v>1243</c:v>
                </c:pt>
                <c:pt idx="3344">
                  <c:v>1244</c:v>
                </c:pt>
                <c:pt idx="3345">
                  <c:v>1245</c:v>
                </c:pt>
                <c:pt idx="3346">
                  <c:v>1246</c:v>
                </c:pt>
                <c:pt idx="3347">
                  <c:v>1247</c:v>
                </c:pt>
                <c:pt idx="3348">
                  <c:v>1248</c:v>
                </c:pt>
                <c:pt idx="3349">
                  <c:v>1249</c:v>
                </c:pt>
                <c:pt idx="3350">
                  <c:v>1250</c:v>
                </c:pt>
                <c:pt idx="3351">
                  <c:v>1251</c:v>
                </c:pt>
                <c:pt idx="3352">
                  <c:v>1252</c:v>
                </c:pt>
                <c:pt idx="3353">
                  <c:v>1253</c:v>
                </c:pt>
                <c:pt idx="3354">
                  <c:v>1254</c:v>
                </c:pt>
                <c:pt idx="3355">
                  <c:v>1255</c:v>
                </c:pt>
                <c:pt idx="3356">
                  <c:v>1256</c:v>
                </c:pt>
                <c:pt idx="3357">
                  <c:v>1257</c:v>
                </c:pt>
                <c:pt idx="3358">
                  <c:v>1258</c:v>
                </c:pt>
                <c:pt idx="3359">
                  <c:v>1259</c:v>
                </c:pt>
                <c:pt idx="3360">
                  <c:v>1260</c:v>
                </c:pt>
                <c:pt idx="3361">
                  <c:v>1261</c:v>
                </c:pt>
                <c:pt idx="3362">
                  <c:v>1262</c:v>
                </c:pt>
                <c:pt idx="3363">
                  <c:v>1263</c:v>
                </c:pt>
                <c:pt idx="3364">
                  <c:v>1264</c:v>
                </c:pt>
                <c:pt idx="3365">
                  <c:v>1265</c:v>
                </c:pt>
                <c:pt idx="3366">
                  <c:v>1266</c:v>
                </c:pt>
                <c:pt idx="3367">
                  <c:v>1267</c:v>
                </c:pt>
                <c:pt idx="3368">
                  <c:v>1268</c:v>
                </c:pt>
                <c:pt idx="3369">
                  <c:v>1269</c:v>
                </c:pt>
                <c:pt idx="3370">
                  <c:v>1270</c:v>
                </c:pt>
                <c:pt idx="3371">
                  <c:v>1271</c:v>
                </c:pt>
                <c:pt idx="3372">
                  <c:v>1272</c:v>
                </c:pt>
                <c:pt idx="3373">
                  <c:v>1273</c:v>
                </c:pt>
                <c:pt idx="3374">
                  <c:v>1274</c:v>
                </c:pt>
                <c:pt idx="3375">
                  <c:v>1275</c:v>
                </c:pt>
                <c:pt idx="3376">
                  <c:v>1276</c:v>
                </c:pt>
                <c:pt idx="3377">
                  <c:v>1277</c:v>
                </c:pt>
                <c:pt idx="3378">
                  <c:v>1278</c:v>
                </c:pt>
                <c:pt idx="3379">
                  <c:v>1279</c:v>
                </c:pt>
                <c:pt idx="3380">
                  <c:v>1280</c:v>
                </c:pt>
                <c:pt idx="3381">
                  <c:v>1281</c:v>
                </c:pt>
                <c:pt idx="3382">
                  <c:v>1282</c:v>
                </c:pt>
                <c:pt idx="3383">
                  <c:v>1283</c:v>
                </c:pt>
                <c:pt idx="3384">
                  <c:v>1284</c:v>
                </c:pt>
                <c:pt idx="3385">
                  <c:v>1285</c:v>
                </c:pt>
                <c:pt idx="3386">
                  <c:v>1286</c:v>
                </c:pt>
                <c:pt idx="3387">
                  <c:v>1287</c:v>
                </c:pt>
                <c:pt idx="3388">
                  <c:v>1288</c:v>
                </c:pt>
                <c:pt idx="3389">
                  <c:v>1289</c:v>
                </c:pt>
                <c:pt idx="3390">
                  <c:v>1290</c:v>
                </c:pt>
                <c:pt idx="3391">
                  <c:v>1291</c:v>
                </c:pt>
                <c:pt idx="3392">
                  <c:v>1292</c:v>
                </c:pt>
                <c:pt idx="3393">
                  <c:v>1293</c:v>
                </c:pt>
                <c:pt idx="3394">
                  <c:v>1294</c:v>
                </c:pt>
                <c:pt idx="3395">
                  <c:v>1295</c:v>
                </c:pt>
                <c:pt idx="3396">
                  <c:v>1296</c:v>
                </c:pt>
                <c:pt idx="3397">
                  <c:v>1297</c:v>
                </c:pt>
                <c:pt idx="3398">
                  <c:v>1298</c:v>
                </c:pt>
                <c:pt idx="3399">
                  <c:v>1299</c:v>
                </c:pt>
                <c:pt idx="3400">
                  <c:v>1300</c:v>
                </c:pt>
                <c:pt idx="3401">
                  <c:v>1301</c:v>
                </c:pt>
                <c:pt idx="3402">
                  <c:v>1302</c:v>
                </c:pt>
                <c:pt idx="3403">
                  <c:v>1303</c:v>
                </c:pt>
                <c:pt idx="3404">
                  <c:v>1304</c:v>
                </c:pt>
                <c:pt idx="3405">
                  <c:v>1305</c:v>
                </c:pt>
                <c:pt idx="3406">
                  <c:v>1306</c:v>
                </c:pt>
                <c:pt idx="3407">
                  <c:v>1307</c:v>
                </c:pt>
                <c:pt idx="3408">
                  <c:v>1308</c:v>
                </c:pt>
                <c:pt idx="3409">
                  <c:v>1309</c:v>
                </c:pt>
                <c:pt idx="3410">
                  <c:v>1310</c:v>
                </c:pt>
                <c:pt idx="3411">
                  <c:v>1311</c:v>
                </c:pt>
                <c:pt idx="3412">
                  <c:v>1312</c:v>
                </c:pt>
                <c:pt idx="3413">
                  <c:v>1313</c:v>
                </c:pt>
                <c:pt idx="3414">
                  <c:v>1314</c:v>
                </c:pt>
                <c:pt idx="3415">
                  <c:v>1315</c:v>
                </c:pt>
                <c:pt idx="3416">
                  <c:v>1316</c:v>
                </c:pt>
                <c:pt idx="3417">
                  <c:v>1317</c:v>
                </c:pt>
                <c:pt idx="3418">
                  <c:v>1318</c:v>
                </c:pt>
                <c:pt idx="3419">
                  <c:v>1319</c:v>
                </c:pt>
                <c:pt idx="3420">
                  <c:v>1320</c:v>
                </c:pt>
                <c:pt idx="3421">
                  <c:v>1321</c:v>
                </c:pt>
                <c:pt idx="3422">
                  <c:v>1322</c:v>
                </c:pt>
                <c:pt idx="3423">
                  <c:v>1323</c:v>
                </c:pt>
                <c:pt idx="3424">
                  <c:v>1324</c:v>
                </c:pt>
                <c:pt idx="3425">
                  <c:v>1325</c:v>
                </c:pt>
                <c:pt idx="3426">
                  <c:v>1326</c:v>
                </c:pt>
                <c:pt idx="3427">
                  <c:v>1327</c:v>
                </c:pt>
                <c:pt idx="3428">
                  <c:v>1328</c:v>
                </c:pt>
                <c:pt idx="3429">
                  <c:v>1329</c:v>
                </c:pt>
                <c:pt idx="3430">
                  <c:v>1330</c:v>
                </c:pt>
                <c:pt idx="3431">
                  <c:v>1331</c:v>
                </c:pt>
                <c:pt idx="3432">
                  <c:v>1332</c:v>
                </c:pt>
                <c:pt idx="3433">
                  <c:v>1333</c:v>
                </c:pt>
                <c:pt idx="3434">
                  <c:v>1334</c:v>
                </c:pt>
                <c:pt idx="3435">
                  <c:v>1335</c:v>
                </c:pt>
                <c:pt idx="3436">
                  <c:v>1336</c:v>
                </c:pt>
                <c:pt idx="3437">
                  <c:v>1337</c:v>
                </c:pt>
                <c:pt idx="3438">
                  <c:v>1338</c:v>
                </c:pt>
                <c:pt idx="3439">
                  <c:v>1339</c:v>
                </c:pt>
                <c:pt idx="3440">
                  <c:v>1340</c:v>
                </c:pt>
                <c:pt idx="3441">
                  <c:v>1341</c:v>
                </c:pt>
                <c:pt idx="3442">
                  <c:v>1342</c:v>
                </c:pt>
                <c:pt idx="3443">
                  <c:v>1343</c:v>
                </c:pt>
                <c:pt idx="3444">
                  <c:v>1344</c:v>
                </c:pt>
                <c:pt idx="3445">
                  <c:v>1345</c:v>
                </c:pt>
                <c:pt idx="3446">
                  <c:v>1346</c:v>
                </c:pt>
                <c:pt idx="3447">
                  <c:v>1347</c:v>
                </c:pt>
                <c:pt idx="3448">
                  <c:v>1348</c:v>
                </c:pt>
                <c:pt idx="3449">
                  <c:v>1349</c:v>
                </c:pt>
                <c:pt idx="3450">
                  <c:v>1350</c:v>
                </c:pt>
                <c:pt idx="3451">
                  <c:v>1351</c:v>
                </c:pt>
                <c:pt idx="3452">
                  <c:v>1352</c:v>
                </c:pt>
                <c:pt idx="3453">
                  <c:v>1353</c:v>
                </c:pt>
                <c:pt idx="3454">
                  <c:v>1354</c:v>
                </c:pt>
                <c:pt idx="3455">
                  <c:v>1355</c:v>
                </c:pt>
                <c:pt idx="3456">
                  <c:v>1356</c:v>
                </c:pt>
                <c:pt idx="3457">
                  <c:v>1357</c:v>
                </c:pt>
                <c:pt idx="3458">
                  <c:v>1358</c:v>
                </c:pt>
                <c:pt idx="3459">
                  <c:v>1359</c:v>
                </c:pt>
                <c:pt idx="3460">
                  <c:v>1360</c:v>
                </c:pt>
                <c:pt idx="3461">
                  <c:v>1361</c:v>
                </c:pt>
                <c:pt idx="3462">
                  <c:v>1362</c:v>
                </c:pt>
                <c:pt idx="3463">
                  <c:v>1363</c:v>
                </c:pt>
                <c:pt idx="3464">
                  <c:v>1364</c:v>
                </c:pt>
                <c:pt idx="3465">
                  <c:v>1365</c:v>
                </c:pt>
                <c:pt idx="3466">
                  <c:v>1366</c:v>
                </c:pt>
                <c:pt idx="3467">
                  <c:v>1367</c:v>
                </c:pt>
                <c:pt idx="3468">
                  <c:v>1368</c:v>
                </c:pt>
                <c:pt idx="3469">
                  <c:v>1369</c:v>
                </c:pt>
                <c:pt idx="3470">
                  <c:v>1370</c:v>
                </c:pt>
                <c:pt idx="3471">
                  <c:v>1371</c:v>
                </c:pt>
                <c:pt idx="3472">
                  <c:v>1372</c:v>
                </c:pt>
                <c:pt idx="3473">
                  <c:v>1373</c:v>
                </c:pt>
                <c:pt idx="3474">
                  <c:v>1374</c:v>
                </c:pt>
                <c:pt idx="3475">
                  <c:v>1375</c:v>
                </c:pt>
                <c:pt idx="3476">
                  <c:v>1376</c:v>
                </c:pt>
                <c:pt idx="3477">
                  <c:v>1377</c:v>
                </c:pt>
                <c:pt idx="3478">
                  <c:v>1378</c:v>
                </c:pt>
                <c:pt idx="3479">
                  <c:v>1379</c:v>
                </c:pt>
                <c:pt idx="3480">
                  <c:v>1380</c:v>
                </c:pt>
                <c:pt idx="3481">
                  <c:v>1381</c:v>
                </c:pt>
                <c:pt idx="3482">
                  <c:v>1382</c:v>
                </c:pt>
                <c:pt idx="3483">
                  <c:v>1383</c:v>
                </c:pt>
                <c:pt idx="3484">
                  <c:v>1384</c:v>
                </c:pt>
                <c:pt idx="3485">
                  <c:v>1385</c:v>
                </c:pt>
                <c:pt idx="3486">
                  <c:v>1386</c:v>
                </c:pt>
                <c:pt idx="3487">
                  <c:v>1387</c:v>
                </c:pt>
                <c:pt idx="3488">
                  <c:v>1388</c:v>
                </c:pt>
                <c:pt idx="3489">
                  <c:v>1389</c:v>
                </c:pt>
                <c:pt idx="3490">
                  <c:v>1390</c:v>
                </c:pt>
                <c:pt idx="3491">
                  <c:v>1391</c:v>
                </c:pt>
                <c:pt idx="3492">
                  <c:v>1392</c:v>
                </c:pt>
                <c:pt idx="3493">
                  <c:v>1393</c:v>
                </c:pt>
                <c:pt idx="3494">
                  <c:v>1394</c:v>
                </c:pt>
                <c:pt idx="3495">
                  <c:v>1395</c:v>
                </c:pt>
                <c:pt idx="3496">
                  <c:v>1396</c:v>
                </c:pt>
                <c:pt idx="3497">
                  <c:v>1397</c:v>
                </c:pt>
                <c:pt idx="3498">
                  <c:v>1398</c:v>
                </c:pt>
                <c:pt idx="3499">
                  <c:v>1399</c:v>
                </c:pt>
                <c:pt idx="3500">
                  <c:v>1400</c:v>
                </c:pt>
                <c:pt idx="3501">
                  <c:v>1401</c:v>
                </c:pt>
                <c:pt idx="3502">
                  <c:v>1402</c:v>
                </c:pt>
                <c:pt idx="3503">
                  <c:v>1403</c:v>
                </c:pt>
                <c:pt idx="3504">
                  <c:v>1404</c:v>
                </c:pt>
                <c:pt idx="3505">
                  <c:v>1405</c:v>
                </c:pt>
                <c:pt idx="3506">
                  <c:v>1406</c:v>
                </c:pt>
                <c:pt idx="3507">
                  <c:v>1407</c:v>
                </c:pt>
                <c:pt idx="3508">
                  <c:v>1408</c:v>
                </c:pt>
                <c:pt idx="3509">
                  <c:v>1409</c:v>
                </c:pt>
                <c:pt idx="3510">
                  <c:v>1410</c:v>
                </c:pt>
                <c:pt idx="3511">
                  <c:v>1411</c:v>
                </c:pt>
                <c:pt idx="3512">
                  <c:v>1412</c:v>
                </c:pt>
                <c:pt idx="3513">
                  <c:v>1413</c:v>
                </c:pt>
                <c:pt idx="3514">
                  <c:v>1414</c:v>
                </c:pt>
                <c:pt idx="3515">
                  <c:v>1415</c:v>
                </c:pt>
                <c:pt idx="3516">
                  <c:v>1416</c:v>
                </c:pt>
                <c:pt idx="3517">
                  <c:v>1417</c:v>
                </c:pt>
                <c:pt idx="3518">
                  <c:v>1418</c:v>
                </c:pt>
                <c:pt idx="3519">
                  <c:v>1419</c:v>
                </c:pt>
                <c:pt idx="3520">
                  <c:v>1420</c:v>
                </c:pt>
                <c:pt idx="3521">
                  <c:v>1421</c:v>
                </c:pt>
                <c:pt idx="3522">
                  <c:v>1422</c:v>
                </c:pt>
                <c:pt idx="3523">
                  <c:v>1423</c:v>
                </c:pt>
                <c:pt idx="3524">
                  <c:v>1424</c:v>
                </c:pt>
                <c:pt idx="3525">
                  <c:v>1425</c:v>
                </c:pt>
                <c:pt idx="3526">
                  <c:v>1426</c:v>
                </c:pt>
                <c:pt idx="3527">
                  <c:v>1427</c:v>
                </c:pt>
                <c:pt idx="3528">
                  <c:v>1428</c:v>
                </c:pt>
                <c:pt idx="3529">
                  <c:v>1429</c:v>
                </c:pt>
                <c:pt idx="3530">
                  <c:v>1430</c:v>
                </c:pt>
                <c:pt idx="3531">
                  <c:v>1431</c:v>
                </c:pt>
                <c:pt idx="3532">
                  <c:v>1432</c:v>
                </c:pt>
                <c:pt idx="3533">
                  <c:v>1433</c:v>
                </c:pt>
                <c:pt idx="3534">
                  <c:v>1434</c:v>
                </c:pt>
                <c:pt idx="3535">
                  <c:v>1435</c:v>
                </c:pt>
                <c:pt idx="3536">
                  <c:v>1436</c:v>
                </c:pt>
                <c:pt idx="3537">
                  <c:v>1437</c:v>
                </c:pt>
                <c:pt idx="3538">
                  <c:v>1438</c:v>
                </c:pt>
                <c:pt idx="3539">
                  <c:v>1439</c:v>
                </c:pt>
                <c:pt idx="3540">
                  <c:v>1440</c:v>
                </c:pt>
                <c:pt idx="3541">
                  <c:v>1441</c:v>
                </c:pt>
                <c:pt idx="3542">
                  <c:v>1442</c:v>
                </c:pt>
                <c:pt idx="3543">
                  <c:v>1443</c:v>
                </c:pt>
                <c:pt idx="3544">
                  <c:v>1444</c:v>
                </c:pt>
                <c:pt idx="3545">
                  <c:v>1445</c:v>
                </c:pt>
                <c:pt idx="3546">
                  <c:v>1446</c:v>
                </c:pt>
                <c:pt idx="3547">
                  <c:v>1447</c:v>
                </c:pt>
                <c:pt idx="3548">
                  <c:v>1448</c:v>
                </c:pt>
                <c:pt idx="3549">
                  <c:v>1449</c:v>
                </c:pt>
                <c:pt idx="3550">
                  <c:v>1450</c:v>
                </c:pt>
                <c:pt idx="3551">
                  <c:v>1451</c:v>
                </c:pt>
                <c:pt idx="3552">
                  <c:v>1452</c:v>
                </c:pt>
                <c:pt idx="3553">
                  <c:v>1453</c:v>
                </c:pt>
                <c:pt idx="3554">
                  <c:v>1454</c:v>
                </c:pt>
                <c:pt idx="3555">
                  <c:v>1455</c:v>
                </c:pt>
                <c:pt idx="3556">
                  <c:v>1456</c:v>
                </c:pt>
                <c:pt idx="3557">
                  <c:v>1457</c:v>
                </c:pt>
                <c:pt idx="3558">
                  <c:v>1458</c:v>
                </c:pt>
                <c:pt idx="3559">
                  <c:v>1459</c:v>
                </c:pt>
                <c:pt idx="3560">
                  <c:v>1460</c:v>
                </c:pt>
                <c:pt idx="3561">
                  <c:v>1461</c:v>
                </c:pt>
                <c:pt idx="3562">
                  <c:v>1462</c:v>
                </c:pt>
                <c:pt idx="3563">
                  <c:v>1463</c:v>
                </c:pt>
                <c:pt idx="3564">
                  <c:v>1464</c:v>
                </c:pt>
                <c:pt idx="3565">
                  <c:v>1465</c:v>
                </c:pt>
                <c:pt idx="3566">
                  <c:v>1466</c:v>
                </c:pt>
                <c:pt idx="3567">
                  <c:v>1467</c:v>
                </c:pt>
                <c:pt idx="3568">
                  <c:v>1468</c:v>
                </c:pt>
                <c:pt idx="3569">
                  <c:v>1469</c:v>
                </c:pt>
                <c:pt idx="3570">
                  <c:v>1470</c:v>
                </c:pt>
                <c:pt idx="3571">
                  <c:v>1471</c:v>
                </c:pt>
                <c:pt idx="3572">
                  <c:v>1472</c:v>
                </c:pt>
                <c:pt idx="3573">
                  <c:v>1473</c:v>
                </c:pt>
                <c:pt idx="3574">
                  <c:v>1474</c:v>
                </c:pt>
                <c:pt idx="3575">
                  <c:v>1475</c:v>
                </c:pt>
                <c:pt idx="3576">
                  <c:v>1476</c:v>
                </c:pt>
                <c:pt idx="3577">
                  <c:v>1477</c:v>
                </c:pt>
                <c:pt idx="3578">
                  <c:v>1478</c:v>
                </c:pt>
                <c:pt idx="3579">
                  <c:v>1479</c:v>
                </c:pt>
                <c:pt idx="3580">
                  <c:v>1480</c:v>
                </c:pt>
                <c:pt idx="3581">
                  <c:v>1481</c:v>
                </c:pt>
                <c:pt idx="3582">
                  <c:v>1482</c:v>
                </c:pt>
                <c:pt idx="3583">
                  <c:v>1483</c:v>
                </c:pt>
                <c:pt idx="3584">
                  <c:v>1484</c:v>
                </c:pt>
                <c:pt idx="3585">
                  <c:v>1485</c:v>
                </c:pt>
                <c:pt idx="3586">
                  <c:v>1486</c:v>
                </c:pt>
                <c:pt idx="3587">
                  <c:v>1487</c:v>
                </c:pt>
                <c:pt idx="3588">
                  <c:v>1488</c:v>
                </c:pt>
                <c:pt idx="3589">
                  <c:v>1489</c:v>
                </c:pt>
                <c:pt idx="3590">
                  <c:v>1490</c:v>
                </c:pt>
                <c:pt idx="3591">
                  <c:v>1491</c:v>
                </c:pt>
                <c:pt idx="3592">
                  <c:v>1492</c:v>
                </c:pt>
                <c:pt idx="3593">
                  <c:v>1493</c:v>
                </c:pt>
                <c:pt idx="3594">
                  <c:v>1494</c:v>
                </c:pt>
                <c:pt idx="3595">
                  <c:v>1495</c:v>
                </c:pt>
                <c:pt idx="3596">
                  <c:v>1496</c:v>
                </c:pt>
                <c:pt idx="3597">
                  <c:v>1497</c:v>
                </c:pt>
                <c:pt idx="3598">
                  <c:v>1498</c:v>
                </c:pt>
                <c:pt idx="3599">
                  <c:v>1499</c:v>
                </c:pt>
                <c:pt idx="3600">
                  <c:v>1500</c:v>
                </c:pt>
                <c:pt idx="3601">
                  <c:v>1501</c:v>
                </c:pt>
                <c:pt idx="3602">
                  <c:v>1502</c:v>
                </c:pt>
                <c:pt idx="3603">
                  <c:v>1503</c:v>
                </c:pt>
                <c:pt idx="3604">
                  <c:v>1504</c:v>
                </c:pt>
                <c:pt idx="3605">
                  <c:v>1505</c:v>
                </c:pt>
                <c:pt idx="3606">
                  <c:v>1506</c:v>
                </c:pt>
                <c:pt idx="3607">
                  <c:v>1507</c:v>
                </c:pt>
                <c:pt idx="3608">
                  <c:v>1508</c:v>
                </c:pt>
                <c:pt idx="3609">
                  <c:v>1509</c:v>
                </c:pt>
                <c:pt idx="3610">
                  <c:v>1510</c:v>
                </c:pt>
                <c:pt idx="3611">
                  <c:v>1511</c:v>
                </c:pt>
                <c:pt idx="3612">
                  <c:v>1512</c:v>
                </c:pt>
                <c:pt idx="3613">
                  <c:v>1513</c:v>
                </c:pt>
                <c:pt idx="3614">
                  <c:v>1514</c:v>
                </c:pt>
                <c:pt idx="3615">
                  <c:v>1515</c:v>
                </c:pt>
                <c:pt idx="3616">
                  <c:v>1516</c:v>
                </c:pt>
                <c:pt idx="3617">
                  <c:v>1517</c:v>
                </c:pt>
                <c:pt idx="3618">
                  <c:v>1518</c:v>
                </c:pt>
                <c:pt idx="3619">
                  <c:v>1519</c:v>
                </c:pt>
                <c:pt idx="3620">
                  <c:v>1520</c:v>
                </c:pt>
                <c:pt idx="3621">
                  <c:v>1521</c:v>
                </c:pt>
                <c:pt idx="3622">
                  <c:v>1522</c:v>
                </c:pt>
                <c:pt idx="3623">
                  <c:v>1523</c:v>
                </c:pt>
                <c:pt idx="3624">
                  <c:v>1524</c:v>
                </c:pt>
                <c:pt idx="3625">
                  <c:v>1525</c:v>
                </c:pt>
                <c:pt idx="3626">
                  <c:v>1526</c:v>
                </c:pt>
                <c:pt idx="3627">
                  <c:v>1527</c:v>
                </c:pt>
                <c:pt idx="3628">
                  <c:v>1528</c:v>
                </c:pt>
                <c:pt idx="3629">
                  <c:v>1529</c:v>
                </c:pt>
                <c:pt idx="3630">
                  <c:v>1530</c:v>
                </c:pt>
                <c:pt idx="3631">
                  <c:v>1531</c:v>
                </c:pt>
                <c:pt idx="3632">
                  <c:v>1532</c:v>
                </c:pt>
                <c:pt idx="3633">
                  <c:v>1533</c:v>
                </c:pt>
                <c:pt idx="3634">
                  <c:v>1534</c:v>
                </c:pt>
                <c:pt idx="3635">
                  <c:v>1535</c:v>
                </c:pt>
                <c:pt idx="3636">
                  <c:v>1536</c:v>
                </c:pt>
                <c:pt idx="3637">
                  <c:v>1537</c:v>
                </c:pt>
                <c:pt idx="3638">
                  <c:v>1538</c:v>
                </c:pt>
                <c:pt idx="3639">
                  <c:v>1539</c:v>
                </c:pt>
                <c:pt idx="3640">
                  <c:v>1540</c:v>
                </c:pt>
                <c:pt idx="3641">
                  <c:v>1541</c:v>
                </c:pt>
                <c:pt idx="3642">
                  <c:v>1542</c:v>
                </c:pt>
                <c:pt idx="3643">
                  <c:v>1543</c:v>
                </c:pt>
                <c:pt idx="3644">
                  <c:v>1544</c:v>
                </c:pt>
                <c:pt idx="3645">
                  <c:v>1545</c:v>
                </c:pt>
                <c:pt idx="3646">
                  <c:v>1546</c:v>
                </c:pt>
                <c:pt idx="3647">
                  <c:v>1547</c:v>
                </c:pt>
                <c:pt idx="3648">
                  <c:v>1548</c:v>
                </c:pt>
                <c:pt idx="3649">
                  <c:v>1549</c:v>
                </c:pt>
                <c:pt idx="3650">
                  <c:v>1550</c:v>
                </c:pt>
                <c:pt idx="3651">
                  <c:v>1551</c:v>
                </c:pt>
                <c:pt idx="3652">
                  <c:v>1552</c:v>
                </c:pt>
                <c:pt idx="3653">
                  <c:v>1553</c:v>
                </c:pt>
                <c:pt idx="3654">
                  <c:v>1554</c:v>
                </c:pt>
                <c:pt idx="3655">
                  <c:v>1555</c:v>
                </c:pt>
                <c:pt idx="3656">
                  <c:v>1556</c:v>
                </c:pt>
                <c:pt idx="3657">
                  <c:v>1557</c:v>
                </c:pt>
                <c:pt idx="3658">
                  <c:v>1558</c:v>
                </c:pt>
                <c:pt idx="3659">
                  <c:v>1559</c:v>
                </c:pt>
                <c:pt idx="3660">
                  <c:v>1560</c:v>
                </c:pt>
                <c:pt idx="3661">
                  <c:v>1561</c:v>
                </c:pt>
                <c:pt idx="3662">
                  <c:v>1562</c:v>
                </c:pt>
                <c:pt idx="3663">
                  <c:v>1563</c:v>
                </c:pt>
                <c:pt idx="3664">
                  <c:v>1564</c:v>
                </c:pt>
                <c:pt idx="3665">
                  <c:v>1565</c:v>
                </c:pt>
                <c:pt idx="3666">
                  <c:v>1566</c:v>
                </c:pt>
                <c:pt idx="3667">
                  <c:v>1567</c:v>
                </c:pt>
                <c:pt idx="3668">
                  <c:v>1568</c:v>
                </c:pt>
                <c:pt idx="3669">
                  <c:v>1569</c:v>
                </c:pt>
                <c:pt idx="3670">
                  <c:v>1570</c:v>
                </c:pt>
                <c:pt idx="3671">
                  <c:v>1571</c:v>
                </c:pt>
                <c:pt idx="3672">
                  <c:v>1572</c:v>
                </c:pt>
                <c:pt idx="3673">
                  <c:v>1573</c:v>
                </c:pt>
                <c:pt idx="3674">
                  <c:v>1574</c:v>
                </c:pt>
                <c:pt idx="3675">
                  <c:v>1575</c:v>
                </c:pt>
                <c:pt idx="3676">
                  <c:v>1576</c:v>
                </c:pt>
                <c:pt idx="3677">
                  <c:v>1577</c:v>
                </c:pt>
                <c:pt idx="3678">
                  <c:v>1578</c:v>
                </c:pt>
                <c:pt idx="3679">
                  <c:v>1579</c:v>
                </c:pt>
                <c:pt idx="3680">
                  <c:v>1580</c:v>
                </c:pt>
                <c:pt idx="3681">
                  <c:v>1581</c:v>
                </c:pt>
                <c:pt idx="3682">
                  <c:v>1582</c:v>
                </c:pt>
                <c:pt idx="3683">
                  <c:v>1583</c:v>
                </c:pt>
                <c:pt idx="3684">
                  <c:v>1584</c:v>
                </c:pt>
                <c:pt idx="3685">
                  <c:v>1585</c:v>
                </c:pt>
                <c:pt idx="3686">
                  <c:v>1586</c:v>
                </c:pt>
                <c:pt idx="3687">
                  <c:v>1587</c:v>
                </c:pt>
                <c:pt idx="3688">
                  <c:v>1588</c:v>
                </c:pt>
                <c:pt idx="3689">
                  <c:v>1589</c:v>
                </c:pt>
                <c:pt idx="3690">
                  <c:v>1590</c:v>
                </c:pt>
                <c:pt idx="3691">
                  <c:v>1591</c:v>
                </c:pt>
                <c:pt idx="3692">
                  <c:v>1592</c:v>
                </c:pt>
                <c:pt idx="3693">
                  <c:v>1593</c:v>
                </c:pt>
                <c:pt idx="3694">
                  <c:v>1594</c:v>
                </c:pt>
                <c:pt idx="3695">
                  <c:v>1595</c:v>
                </c:pt>
                <c:pt idx="3696">
                  <c:v>1596</c:v>
                </c:pt>
                <c:pt idx="3697">
                  <c:v>1597</c:v>
                </c:pt>
                <c:pt idx="3698">
                  <c:v>1598</c:v>
                </c:pt>
                <c:pt idx="3699">
                  <c:v>1599</c:v>
                </c:pt>
                <c:pt idx="3700">
                  <c:v>1600</c:v>
                </c:pt>
                <c:pt idx="3701">
                  <c:v>1601</c:v>
                </c:pt>
                <c:pt idx="3702">
                  <c:v>1602</c:v>
                </c:pt>
                <c:pt idx="3703">
                  <c:v>1603</c:v>
                </c:pt>
                <c:pt idx="3704">
                  <c:v>1604</c:v>
                </c:pt>
                <c:pt idx="3705">
                  <c:v>1605</c:v>
                </c:pt>
                <c:pt idx="3706">
                  <c:v>1606</c:v>
                </c:pt>
                <c:pt idx="3707">
                  <c:v>1607</c:v>
                </c:pt>
                <c:pt idx="3708">
                  <c:v>1608</c:v>
                </c:pt>
                <c:pt idx="3709">
                  <c:v>1609</c:v>
                </c:pt>
                <c:pt idx="3710">
                  <c:v>1610</c:v>
                </c:pt>
                <c:pt idx="3711">
                  <c:v>1611</c:v>
                </c:pt>
                <c:pt idx="3712">
                  <c:v>1612</c:v>
                </c:pt>
                <c:pt idx="3713">
                  <c:v>1613</c:v>
                </c:pt>
                <c:pt idx="3714">
                  <c:v>1614</c:v>
                </c:pt>
                <c:pt idx="3715">
                  <c:v>1615</c:v>
                </c:pt>
                <c:pt idx="3716">
                  <c:v>1616</c:v>
                </c:pt>
                <c:pt idx="3717">
                  <c:v>1617</c:v>
                </c:pt>
                <c:pt idx="3718">
                  <c:v>1618</c:v>
                </c:pt>
                <c:pt idx="3719">
                  <c:v>1619</c:v>
                </c:pt>
                <c:pt idx="3720">
                  <c:v>1620</c:v>
                </c:pt>
                <c:pt idx="3721">
                  <c:v>1621</c:v>
                </c:pt>
                <c:pt idx="3722">
                  <c:v>1622</c:v>
                </c:pt>
                <c:pt idx="3723">
                  <c:v>1623</c:v>
                </c:pt>
                <c:pt idx="3724">
                  <c:v>1624</c:v>
                </c:pt>
                <c:pt idx="3725">
                  <c:v>1625</c:v>
                </c:pt>
                <c:pt idx="3726">
                  <c:v>1626</c:v>
                </c:pt>
                <c:pt idx="3727">
                  <c:v>1627</c:v>
                </c:pt>
                <c:pt idx="3728">
                  <c:v>1628</c:v>
                </c:pt>
                <c:pt idx="3729">
                  <c:v>1629</c:v>
                </c:pt>
                <c:pt idx="3730">
                  <c:v>1630</c:v>
                </c:pt>
                <c:pt idx="3731">
                  <c:v>1631</c:v>
                </c:pt>
                <c:pt idx="3732">
                  <c:v>1632</c:v>
                </c:pt>
                <c:pt idx="3733">
                  <c:v>1633</c:v>
                </c:pt>
                <c:pt idx="3734">
                  <c:v>1634</c:v>
                </c:pt>
                <c:pt idx="3735">
                  <c:v>1635</c:v>
                </c:pt>
                <c:pt idx="3736">
                  <c:v>1636</c:v>
                </c:pt>
                <c:pt idx="3737">
                  <c:v>1637</c:v>
                </c:pt>
                <c:pt idx="3738">
                  <c:v>1638</c:v>
                </c:pt>
                <c:pt idx="3739">
                  <c:v>1639</c:v>
                </c:pt>
                <c:pt idx="3740">
                  <c:v>1640</c:v>
                </c:pt>
                <c:pt idx="3741">
                  <c:v>1641</c:v>
                </c:pt>
                <c:pt idx="3742">
                  <c:v>1642</c:v>
                </c:pt>
                <c:pt idx="3743">
                  <c:v>1643</c:v>
                </c:pt>
                <c:pt idx="3744">
                  <c:v>1644</c:v>
                </c:pt>
                <c:pt idx="3745">
                  <c:v>1645</c:v>
                </c:pt>
                <c:pt idx="3746">
                  <c:v>1646</c:v>
                </c:pt>
                <c:pt idx="3747">
                  <c:v>1647</c:v>
                </c:pt>
                <c:pt idx="3748">
                  <c:v>1648</c:v>
                </c:pt>
                <c:pt idx="3749">
                  <c:v>1649</c:v>
                </c:pt>
                <c:pt idx="3750">
                  <c:v>1650</c:v>
                </c:pt>
                <c:pt idx="3751">
                  <c:v>1651</c:v>
                </c:pt>
                <c:pt idx="3752">
                  <c:v>1652</c:v>
                </c:pt>
                <c:pt idx="3753">
                  <c:v>1653</c:v>
                </c:pt>
                <c:pt idx="3754">
                  <c:v>1654</c:v>
                </c:pt>
                <c:pt idx="3755">
                  <c:v>1655</c:v>
                </c:pt>
                <c:pt idx="3756">
                  <c:v>1656</c:v>
                </c:pt>
                <c:pt idx="3757">
                  <c:v>1657</c:v>
                </c:pt>
                <c:pt idx="3758">
                  <c:v>1658</c:v>
                </c:pt>
                <c:pt idx="3759">
                  <c:v>1659</c:v>
                </c:pt>
                <c:pt idx="3760">
                  <c:v>1660</c:v>
                </c:pt>
                <c:pt idx="3761">
                  <c:v>1661</c:v>
                </c:pt>
                <c:pt idx="3762">
                  <c:v>1662</c:v>
                </c:pt>
                <c:pt idx="3763">
                  <c:v>1663</c:v>
                </c:pt>
                <c:pt idx="3764">
                  <c:v>1664</c:v>
                </c:pt>
                <c:pt idx="3765">
                  <c:v>1665</c:v>
                </c:pt>
                <c:pt idx="3766">
                  <c:v>1666</c:v>
                </c:pt>
                <c:pt idx="3767">
                  <c:v>1667</c:v>
                </c:pt>
                <c:pt idx="3768">
                  <c:v>1668</c:v>
                </c:pt>
                <c:pt idx="3769">
                  <c:v>1669</c:v>
                </c:pt>
                <c:pt idx="3770">
                  <c:v>1670</c:v>
                </c:pt>
                <c:pt idx="3771">
                  <c:v>1671</c:v>
                </c:pt>
                <c:pt idx="3772">
                  <c:v>1672</c:v>
                </c:pt>
                <c:pt idx="3773">
                  <c:v>1673</c:v>
                </c:pt>
                <c:pt idx="3774">
                  <c:v>1674</c:v>
                </c:pt>
                <c:pt idx="3775">
                  <c:v>1675</c:v>
                </c:pt>
                <c:pt idx="3776">
                  <c:v>1676</c:v>
                </c:pt>
                <c:pt idx="3777">
                  <c:v>1677</c:v>
                </c:pt>
                <c:pt idx="3778">
                  <c:v>1678</c:v>
                </c:pt>
                <c:pt idx="3779">
                  <c:v>1679</c:v>
                </c:pt>
                <c:pt idx="3780">
                  <c:v>1680</c:v>
                </c:pt>
                <c:pt idx="3781">
                  <c:v>1681</c:v>
                </c:pt>
                <c:pt idx="3782">
                  <c:v>1682</c:v>
                </c:pt>
                <c:pt idx="3783">
                  <c:v>1683</c:v>
                </c:pt>
                <c:pt idx="3784">
                  <c:v>1684</c:v>
                </c:pt>
                <c:pt idx="3785">
                  <c:v>1685</c:v>
                </c:pt>
                <c:pt idx="3786">
                  <c:v>1686</c:v>
                </c:pt>
                <c:pt idx="3787">
                  <c:v>1687</c:v>
                </c:pt>
                <c:pt idx="3788">
                  <c:v>1688</c:v>
                </c:pt>
                <c:pt idx="3789">
                  <c:v>1689</c:v>
                </c:pt>
                <c:pt idx="3790">
                  <c:v>1690</c:v>
                </c:pt>
                <c:pt idx="3791">
                  <c:v>1691</c:v>
                </c:pt>
                <c:pt idx="3792">
                  <c:v>1692</c:v>
                </c:pt>
                <c:pt idx="3793">
                  <c:v>1693</c:v>
                </c:pt>
                <c:pt idx="3794">
                  <c:v>1694</c:v>
                </c:pt>
                <c:pt idx="3795">
                  <c:v>1695</c:v>
                </c:pt>
                <c:pt idx="3796">
                  <c:v>1696</c:v>
                </c:pt>
                <c:pt idx="3797">
                  <c:v>1697</c:v>
                </c:pt>
                <c:pt idx="3798">
                  <c:v>1698</c:v>
                </c:pt>
                <c:pt idx="3799">
                  <c:v>1699</c:v>
                </c:pt>
                <c:pt idx="3800">
                  <c:v>1700</c:v>
                </c:pt>
                <c:pt idx="3801">
                  <c:v>1701</c:v>
                </c:pt>
                <c:pt idx="3802">
                  <c:v>1702</c:v>
                </c:pt>
                <c:pt idx="3803">
                  <c:v>1703</c:v>
                </c:pt>
                <c:pt idx="3804">
                  <c:v>1704</c:v>
                </c:pt>
                <c:pt idx="3805">
                  <c:v>1705</c:v>
                </c:pt>
                <c:pt idx="3806">
                  <c:v>1706</c:v>
                </c:pt>
                <c:pt idx="3807">
                  <c:v>1707</c:v>
                </c:pt>
                <c:pt idx="3808">
                  <c:v>1708</c:v>
                </c:pt>
                <c:pt idx="3809">
                  <c:v>1709</c:v>
                </c:pt>
                <c:pt idx="3810">
                  <c:v>1710</c:v>
                </c:pt>
                <c:pt idx="3811">
                  <c:v>1711</c:v>
                </c:pt>
                <c:pt idx="3812">
                  <c:v>1712</c:v>
                </c:pt>
                <c:pt idx="3813">
                  <c:v>1713</c:v>
                </c:pt>
                <c:pt idx="3814">
                  <c:v>1714</c:v>
                </c:pt>
                <c:pt idx="3815">
                  <c:v>1715</c:v>
                </c:pt>
                <c:pt idx="3816">
                  <c:v>1716</c:v>
                </c:pt>
                <c:pt idx="3817">
                  <c:v>1717</c:v>
                </c:pt>
                <c:pt idx="3818">
                  <c:v>1718</c:v>
                </c:pt>
                <c:pt idx="3819">
                  <c:v>1719</c:v>
                </c:pt>
                <c:pt idx="3820">
                  <c:v>1720</c:v>
                </c:pt>
                <c:pt idx="3821">
                  <c:v>1721</c:v>
                </c:pt>
                <c:pt idx="3822">
                  <c:v>1722</c:v>
                </c:pt>
                <c:pt idx="3823">
                  <c:v>1723</c:v>
                </c:pt>
                <c:pt idx="3824">
                  <c:v>1724</c:v>
                </c:pt>
                <c:pt idx="3825">
                  <c:v>1725</c:v>
                </c:pt>
                <c:pt idx="3826">
                  <c:v>1726</c:v>
                </c:pt>
                <c:pt idx="3827">
                  <c:v>1727</c:v>
                </c:pt>
                <c:pt idx="3828">
                  <c:v>1728</c:v>
                </c:pt>
                <c:pt idx="3829">
                  <c:v>1729</c:v>
                </c:pt>
                <c:pt idx="3830">
                  <c:v>1730</c:v>
                </c:pt>
                <c:pt idx="3831">
                  <c:v>1731</c:v>
                </c:pt>
                <c:pt idx="3832">
                  <c:v>1732</c:v>
                </c:pt>
                <c:pt idx="3833">
                  <c:v>1733</c:v>
                </c:pt>
                <c:pt idx="3834">
                  <c:v>1734</c:v>
                </c:pt>
                <c:pt idx="3835">
                  <c:v>1735</c:v>
                </c:pt>
                <c:pt idx="3836">
                  <c:v>1736</c:v>
                </c:pt>
                <c:pt idx="3837">
                  <c:v>1737</c:v>
                </c:pt>
                <c:pt idx="3838">
                  <c:v>1738</c:v>
                </c:pt>
                <c:pt idx="3839">
                  <c:v>1739</c:v>
                </c:pt>
                <c:pt idx="3840">
                  <c:v>1740</c:v>
                </c:pt>
                <c:pt idx="3841">
                  <c:v>1741</c:v>
                </c:pt>
                <c:pt idx="3842">
                  <c:v>1742</c:v>
                </c:pt>
                <c:pt idx="3843">
                  <c:v>1743</c:v>
                </c:pt>
                <c:pt idx="3844">
                  <c:v>1744</c:v>
                </c:pt>
                <c:pt idx="3845">
                  <c:v>1745</c:v>
                </c:pt>
                <c:pt idx="3846">
                  <c:v>1746</c:v>
                </c:pt>
                <c:pt idx="3847">
                  <c:v>1747</c:v>
                </c:pt>
                <c:pt idx="3848">
                  <c:v>1748</c:v>
                </c:pt>
                <c:pt idx="3849">
                  <c:v>1749</c:v>
                </c:pt>
                <c:pt idx="3850">
                  <c:v>1750</c:v>
                </c:pt>
                <c:pt idx="3851">
                  <c:v>1751</c:v>
                </c:pt>
                <c:pt idx="3852">
                  <c:v>1752</c:v>
                </c:pt>
                <c:pt idx="3853">
                  <c:v>1753</c:v>
                </c:pt>
                <c:pt idx="3854">
                  <c:v>1754</c:v>
                </c:pt>
                <c:pt idx="3855">
                  <c:v>1755</c:v>
                </c:pt>
                <c:pt idx="3856">
                  <c:v>1756</c:v>
                </c:pt>
                <c:pt idx="3857">
                  <c:v>1757</c:v>
                </c:pt>
                <c:pt idx="3858">
                  <c:v>1758</c:v>
                </c:pt>
                <c:pt idx="3859">
                  <c:v>1759</c:v>
                </c:pt>
                <c:pt idx="3860">
                  <c:v>1760</c:v>
                </c:pt>
                <c:pt idx="3861">
                  <c:v>1761</c:v>
                </c:pt>
                <c:pt idx="3862">
                  <c:v>1762</c:v>
                </c:pt>
                <c:pt idx="3863">
                  <c:v>1763</c:v>
                </c:pt>
                <c:pt idx="3864">
                  <c:v>1764</c:v>
                </c:pt>
                <c:pt idx="3865">
                  <c:v>1765</c:v>
                </c:pt>
                <c:pt idx="3866">
                  <c:v>1766</c:v>
                </c:pt>
                <c:pt idx="3867">
                  <c:v>1767</c:v>
                </c:pt>
                <c:pt idx="3868">
                  <c:v>1768</c:v>
                </c:pt>
                <c:pt idx="3869">
                  <c:v>1769</c:v>
                </c:pt>
                <c:pt idx="3870">
                  <c:v>1770</c:v>
                </c:pt>
                <c:pt idx="3871">
                  <c:v>1771</c:v>
                </c:pt>
                <c:pt idx="3872">
                  <c:v>1772</c:v>
                </c:pt>
                <c:pt idx="3873">
                  <c:v>1773</c:v>
                </c:pt>
                <c:pt idx="3874">
                  <c:v>1774</c:v>
                </c:pt>
                <c:pt idx="3875">
                  <c:v>1775</c:v>
                </c:pt>
                <c:pt idx="3876">
                  <c:v>1776</c:v>
                </c:pt>
                <c:pt idx="3877">
                  <c:v>1777</c:v>
                </c:pt>
                <c:pt idx="3878">
                  <c:v>1778</c:v>
                </c:pt>
                <c:pt idx="3879">
                  <c:v>1779</c:v>
                </c:pt>
                <c:pt idx="3880">
                  <c:v>1780</c:v>
                </c:pt>
                <c:pt idx="3881">
                  <c:v>1781</c:v>
                </c:pt>
                <c:pt idx="3882">
                  <c:v>1782</c:v>
                </c:pt>
                <c:pt idx="3883">
                  <c:v>1783</c:v>
                </c:pt>
                <c:pt idx="3884">
                  <c:v>1784</c:v>
                </c:pt>
                <c:pt idx="3885">
                  <c:v>1785</c:v>
                </c:pt>
                <c:pt idx="3886">
                  <c:v>1786</c:v>
                </c:pt>
                <c:pt idx="3887">
                  <c:v>1787</c:v>
                </c:pt>
                <c:pt idx="3888">
                  <c:v>1788</c:v>
                </c:pt>
                <c:pt idx="3889">
                  <c:v>1789</c:v>
                </c:pt>
                <c:pt idx="3890">
                  <c:v>1790</c:v>
                </c:pt>
                <c:pt idx="3891">
                  <c:v>1791</c:v>
                </c:pt>
                <c:pt idx="3892">
                  <c:v>1792</c:v>
                </c:pt>
                <c:pt idx="3893">
                  <c:v>1793</c:v>
                </c:pt>
                <c:pt idx="3894">
                  <c:v>1794</c:v>
                </c:pt>
                <c:pt idx="3895">
                  <c:v>1795</c:v>
                </c:pt>
                <c:pt idx="3896">
                  <c:v>1796</c:v>
                </c:pt>
                <c:pt idx="3897">
                  <c:v>1797</c:v>
                </c:pt>
                <c:pt idx="3898">
                  <c:v>1798</c:v>
                </c:pt>
                <c:pt idx="3899">
                  <c:v>1799</c:v>
                </c:pt>
                <c:pt idx="3900">
                  <c:v>1800</c:v>
                </c:pt>
                <c:pt idx="3901">
                  <c:v>1801</c:v>
                </c:pt>
                <c:pt idx="3902">
                  <c:v>1802</c:v>
                </c:pt>
                <c:pt idx="3903">
                  <c:v>1803</c:v>
                </c:pt>
                <c:pt idx="3904">
                  <c:v>1804</c:v>
                </c:pt>
                <c:pt idx="3905">
                  <c:v>1805</c:v>
                </c:pt>
                <c:pt idx="3906">
                  <c:v>1806</c:v>
                </c:pt>
                <c:pt idx="3907">
                  <c:v>1807</c:v>
                </c:pt>
                <c:pt idx="3908">
                  <c:v>1808</c:v>
                </c:pt>
                <c:pt idx="3909">
                  <c:v>1809</c:v>
                </c:pt>
                <c:pt idx="3910">
                  <c:v>1810</c:v>
                </c:pt>
                <c:pt idx="3911">
                  <c:v>1811</c:v>
                </c:pt>
                <c:pt idx="3912">
                  <c:v>1812</c:v>
                </c:pt>
                <c:pt idx="3913">
                  <c:v>1813</c:v>
                </c:pt>
                <c:pt idx="3914">
                  <c:v>1814</c:v>
                </c:pt>
                <c:pt idx="3915">
                  <c:v>1815</c:v>
                </c:pt>
                <c:pt idx="3916">
                  <c:v>1816</c:v>
                </c:pt>
                <c:pt idx="3917">
                  <c:v>1817</c:v>
                </c:pt>
                <c:pt idx="3918">
                  <c:v>1818</c:v>
                </c:pt>
                <c:pt idx="3919">
                  <c:v>1819</c:v>
                </c:pt>
                <c:pt idx="3920">
                  <c:v>1820</c:v>
                </c:pt>
                <c:pt idx="3921">
                  <c:v>1821</c:v>
                </c:pt>
                <c:pt idx="3922">
                  <c:v>1822</c:v>
                </c:pt>
                <c:pt idx="3923">
                  <c:v>1823</c:v>
                </c:pt>
                <c:pt idx="3924">
                  <c:v>1824</c:v>
                </c:pt>
                <c:pt idx="3925">
                  <c:v>1825</c:v>
                </c:pt>
                <c:pt idx="3926">
                  <c:v>1826</c:v>
                </c:pt>
                <c:pt idx="3927">
                  <c:v>1827</c:v>
                </c:pt>
                <c:pt idx="3928">
                  <c:v>1828</c:v>
                </c:pt>
                <c:pt idx="3929">
                  <c:v>1829</c:v>
                </c:pt>
                <c:pt idx="3930">
                  <c:v>1830</c:v>
                </c:pt>
                <c:pt idx="3931">
                  <c:v>1831</c:v>
                </c:pt>
                <c:pt idx="3932">
                  <c:v>1832</c:v>
                </c:pt>
                <c:pt idx="3933">
                  <c:v>1833</c:v>
                </c:pt>
                <c:pt idx="3934">
                  <c:v>1834</c:v>
                </c:pt>
                <c:pt idx="3935">
                  <c:v>1835</c:v>
                </c:pt>
                <c:pt idx="3936">
                  <c:v>1836</c:v>
                </c:pt>
                <c:pt idx="3937">
                  <c:v>1837</c:v>
                </c:pt>
                <c:pt idx="3938">
                  <c:v>1838</c:v>
                </c:pt>
                <c:pt idx="3939">
                  <c:v>1839</c:v>
                </c:pt>
                <c:pt idx="3940">
                  <c:v>1840</c:v>
                </c:pt>
                <c:pt idx="3941">
                  <c:v>1841</c:v>
                </c:pt>
                <c:pt idx="3942">
                  <c:v>1842</c:v>
                </c:pt>
                <c:pt idx="3943">
                  <c:v>1843</c:v>
                </c:pt>
                <c:pt idx="3944">
                  <c:v>1844</c:v>
                </c:pt>
                <c:pt idx="3945">
                  <c:v>1845</c:v>
                </c:pt>
                <c:pt idx="3946">
                  <c:v>1846</c:v>
                </c:pt>
                <c:pt idx="3947">
                  <c:v>1847</c:v>
                </c:pt>
                <c:pt idx="3948">
                  <c:v>1848</c:v>
                </c:pt>
                <c:pt idx="3949">
                  <c:v>1849</c:v>
                </c:pt>
                <c:pt idx="3950">
                  <c:v>1850</c:v>
                </c:pt>
                <c:pt idx="3951">
                  <c:v>1851</c:v>
                </c:pt>
                <c:pt idx="3952">
                  <c:v>1852</c:v>
                </c:pt>
                <c:pt idx="3953">
                  <c:v>1853</c:v>
                </c:pt>
                <c:pt idx="3954">
                  <c:v>1854</c:v>
                </c:pt>
                <c:pt idx="3955">
                  <c:v>1855</c:v>
                </c:pt>
                <c:pt idx="3956">
                  <c:v>1856</c:v>
                </c:pt>
                <c:pt idx="3957">
                  <c:v>1857</c:v>
                </c:pt>
                <c:pt idx="3958">
                  <c:v>1858</c:v>
                </c:pt>
                <c:pt idx="3959">
                  <c:v>1859</c:v>
                </c:pt>
                <c:pt idx="3960">
                  <c:v>1860</c:v>
                </c:pt>
                <c:pt idx="3961">
                  <c:v>1861</c:v>
                </c:pt>
                <c:pt idx="3962">
                  <c:v>1862</c:v>
                </c:pt>
                <c:pt idx="3963">
                  <c:v>1863</c:v>
                </c:pt>
                <c:pt idx="3964">
                  <c:v>1864</c:v>
                </c:pt>
                <c:pt idx="3965">
                  <c:v>1865</c:v>
                </c:pt>
                <c:pt idx="3966">
                  <c:v>1866</c:v>
                </c:pt>
                <c:pt idx="3967">
                  <c:v>1867</c:v>
                </c:pt>
                <c:pt idx="3968">
                  <c:v>1868</c:v>
                </c:pt>
                <c:pt idx="3969">
                  <c:v>1869</c:v>
                </c:pt>
                <c:pt idx="3970">
                  <c:v>1870</c:v>
                </c:pt>
                <c:pt idx="3971">
                  <c:v>1871</c:v>
                </c:pt>
                <c:pt idx="3972">
                  <c:v>1872</c:v>
                </c:pt>
                <c:pt idx="3973">
                  <c:v>1873</c:v>
                </c:pt>
                <c:pt idx="3974">
                  <c:v>1874</c:v>
                </c:pt>
                <c:pt idx="3975">
                  <c:v>1875</c:v>
                </c:pt>
                <c:pt idx="3976">
                  <c:v>1876</c:v>
                </c:pt>
                <c:pt idx="3977">
                  <c:v>1877</c:v>
                </c:pt>
                <c:pt idx="3978">
                  <c:v>1878</c:v>
                </c:pt>
                <c:pt idx="3979">
                  <c:v>1879</c:v>
                </c:pt>
                <c:pt idx="3980">
                  <c:v>1880</c:v>
                </c:pt>
                <c:pt idx="3981">
                  <c:v>1881</c:v>
                </c:pt>
                <c:pt idx="3982">
                  <c:v>1882</c:v>
                </c:pt>
                <c:pt idx="3983">
                  <c:v>1883</c:v>
                </c:pt>
                <c:pt idx="3984">
                  <c:v>1884</c:v>
                </c:pt>
                <c:pt idx="3985">
                  <c:v>1885</c:v>
                </c:pt>
                <c:pt idx="3986">
                  <c:v>1886</c:v>
                </c:pt>
                <c:pt idx="3987">
                  <c:v>1887</c:v>
                </c:pt>
                <c:pt idx="3988">
                  <c:v>1888</c:v>
                </c:pt>
                <c:pt idx="3989">
                  <c:v>1889</c:v>
                </c:pt>
                <c:pt idx="3990">
                  <c:v>1890</c:v>
                </c:pt>
                <c:pt idx="3991">
                  <c:v>1891</c:v>
                </c:pt>
                <c:pt idx="3992">
                  <c:v>1892</c:v>
                </c:pt>
                <c:pt idx="3993">
                  <c:v>1893</c:v>
                </c:pt>
                <c:pt idx="3994">
                  <c:v>1894</c:v>
                </c:pt>
                <c:pt idx="3995">
                  <c:v>1895</c:v>
                </c:pt>
                <c:pt idx="3996">
                  <c:v>1896</c:v>
                </c:pt>
                <c:pt idx="3997">
                  <c:v>1897</c:v>
                </c:pt>
                <c:pt idx="3998">
                  <c:v>1898</c:v>
                </c:pt>
                <c:pt idx="3999">
                  <c:v>1899</c:v>
                </c:pt>
                <c:pt idx="4000">
                  <c:v>1900</c:v>
                </c:pt>
                <c:pt idx="4001">
                  <c:v>1901</c:v>
                </c:pt>
                <c:pt idx="4002">
                  <c:v>1902</c:v>
                </c:pt>
                <c:pt idx="4003">
                  <c:v>1903</c:v>
                </c:pt>
                <c:pt idx="4004">
                  <c:v>1904</c:v>
                </c:pt>
                <c:pt idx="4005">
                  <c:v>1905</c:v>
                </c:pt>
                <c:pt idx="4006">
                  <c:v>1906</c:v>
                </c:pt>
                <c:pt idx="4007">
                  <c:v>1907</c:v>
                </c:pt>
                <c:pt idx="4008">
                  <c:v>1908</c:v>
                </c:pt>
                <c:pt idx="4009">
                  <c:v>1909</c:v>
                </c:pt>
                <c:pt idx="4010">
                  <c:v>1910</c:v>
                </c:pt>
                <c:pt idx="4011">
                  <c:v>1911</c:v>
                </c:pt>
                <c:pt idx="4012">
                  <c:v>1912</c:v>
                </c:pt>
                <c:pt idx="4013">
                  <c:v>1913</c:v>
                </c:pt>
                <c:pt idx="4014">
                  <c:v>1914</c:v>
                </c:pt>
                <c:pt idx="4015">
                  <c:v>1915</c:v>
                </c:pt>
                <c:pt idx="4016">
                  <c:v>1916</c:v>
                </c:pt>
                <c:pt idx="4017">
                  <c:v>1917</c:v>
                </c:pt>
                <c:pt idx="4018">
                  <c:v>1918</c:v>
                </c:pt>
                <c:pt idx="4019">
                  <c:v>1919</c:v>
                </c:pt>
                <c:pt idx="4020">
                  <c:v>1920</c:v>
                </c:pt>
                <c:pt idx="4021">
                  <c:v>1921</c:v>
                </c:pt>
                <c:pt idx="4022">
                  <c:v>1922</c:v>
                </c:pt>
                <c:pt idx="4023">
                  <c:v>1923</c:v>
                </c:pt>
                <c:pt idx="4024">
                  <c:v>1924</c:v>
                </c:pt>
                <c:pt idx="4025">
                  <c:v>1925</c:v>
                </c:pt>
                <c:pt idx="4026">
                  <c:v>1926</c:v>
                </c:pt>
                <c:pt idx="4027">
                  <c:v>1927</c:v>
                </c:pt>
                <c:pt idx="4028">
                  <c:v>1928</c:v>
                </c:pt>
                <c:pt idx="4029">
                  <c:v>1929</c:v>
                </c:pt>
                <c:pt idx="4030">
                  <c:v>1930</c:v>
                </c:pt>
                <c:pt idx="4031">
                  <c:v>1931</c:v>
                </c:pt>
                <c:pt idx="4032">
                  <c:v>1932</c:v>
                </c:pt>
                <c:pt idx="4033">
                  <c:v>1933</c:v>
                </c:pt>
                <c:pt idx="4034">
                  <c:v>1934</c:v>
                </c:pt>
                <c:pt idx="4035">
                  <c:v>1935</c:v>
                </c:pt>
                <c:pt idx="4036">
                  <c:v>1936</c:v>
                </c:pt>
                <c:pt idx="4037">
                  <c:v>1937</c:v>
                </c:pt>
                <c:pt idx="4038">
                  <c:v>1938</c:v>
                </c:pt>
                <c:pt idx="4039">
                  <c:v>1939</c:v>
                </c:pt>
                <c:pt idx="4040">
                  <c:v>1940</c:v>
                </c:pt>
                <c:pt idx="4041">
                  <c:v>1941</c:v>
                </c:pt>
                <c:pt idx="4042">
                  <c:v>1942</c:v>
                </c:pt>
                <c:pt idx="4043">
                  <c:v>1943</c:v>
                </c:pt>
                <c:pt idx="4044">
                  <c:v>1944</c:v>
                </c:pt>
                <c:pt idx="4045">
                  <c:v>1945</c:v>
                </c:pt>
                <c:pt idx="4046">
                  <c:v>1946</c:v>
                </c:pt>
                <c:pt idx="4047">
                  <c:v>1947</c:v>
                </c:pt>
                <c:pt idx="4048">
                  <c:v>1948</c:v>
                </c:pt>
                <c:pt idx="4049">
                  <c:v>1949</c:v>
                </c:pt>
                <c:pt idx="4050">
                  <c:v>1950</c:v>
                </c:pt>
                <c:pt idx="4051">
                  <c:v>1951</c:v>
                </c:pt>
                <c:pt idx="4052">
                  <c:v>1952</c:v>
                </c:pt>
                <c:pt idx="4053">
                  <c:v>1953</c:v>
                </c:pt>
                <c:pt idx="4054">
                  <c:v>1954</c:v>
                </c:pt>
                <c:pt idx="4055">
                  <c:v>1955</c:v>
                </c:pt>
                <c:pt idx="4056">
                  <c:v>1956</c:v>
                </c:pt>
                <c:pt idx="4057">
                  <c:v>1957</c:v>
                </c:pt>
                <c:pt idx="4058">
                  <c:v>1958</c:v>
                </c:pt>
                <c:pt idx="4059">
                  <c:v>1959</c:v>
                </c:pt>
                <c:pt idx="4060">
                  <c:v>1960</c:v>
                </c:pt>
                <c:pt idx="4061">
                  <c:v>1961</c:v>
                </c:pt>
                <c:pt idx="4062">
                  <c:v>1962</c:v>
                </c:pt>
                <c:pt idx="4063">
                  <c:v>1963</c:v>
                </c:pt>
                <c:pt idx="4064">
                  <c:v>1964</c:v>
                </c:pt>
                <c:pt idx="4065">
                  <c:v>1965</c:v>
                </c:pt>
                <c:pt idx="4066">
                  <c:v>1966</c:v>
                </c:pt>
                <c:pt idx="4067">
                  <c:v>1967</c:v>
                </c:pt>
                <c:pt idx="4068">
                  <c:v>1968</c:v>
                </c:pt>
                <c:pt idx="4069">
                  <c:v>1969</c:v>
                </c:pt>
                <c:pt idx="4070">
                  <c:v>1970</c:v>
                </c:pt>
                <c:pt idx="4071">
                  <c:v>1971</c:v>
                </c:pt>
                <c:pt idx="4072">
                  <c:v>1972</c:v>
                </c:pt>
                <c:pt idx="4073">
                  <c:v>1973</c:v>
                </c:pt>
                <c:pt idx="4074">
                  <c:v>1974</c:v>
                </c:pt>
                <c:pt idx="4075">
                  <c:v>1975</c:v>
                </c:pt>
                <c:pt idx="4076">
                  <c:v>1976</c:v>
                </c:pt>
                <c:pt idx="4077">
                  <c:v>1977</c:v>
                </c:pt>
                <c:pt idx="4078">
                  <c:v>1978</c:v>
                </c:pt>
                <c:pt idx="4079">
                  <c:v>1979</c:v>
                </c:pt>
                <c:pt idx="4080">
                  <c:v>1980</c:v>
                </c:pt>
                <c:pt idx="4081">
                  <c:v>1981</c:v>
                </c:pt>
                <c:pt idx="4082">
                  <c:v>1982</c:v>
                </c:pt>
                <c:pt idx="4083">
                  <c:v>1983</c:v>
                </c:pt>
                <c:pt idx="4084">
                  <c:v>1984</c:v>
                </c:pt>
                <c:pt idx="4085">
                  <c:v>1985</c:v>
                </c:pt>
                <c:pt idx="4086">
                  <c:v>1986</c:v>
                </c:pt>
                <c:pt idx="4087">
                  <c:v>1987</c:v>
                </c:pt>
                <c:pt idx="4088">
                  <c:v>1988</c:v>
                </c:pt>
                <c:pt idx="4089">
                  <c:v>1989</c:v>
                </c:pt>
                <c:pt idx="4090">
                  <c:v>1990</c:v>
                </c:pt>
                <c:pt idx="4091">
                  <c:v>1991</c:v>
                </c:pt>
                <c:pt idx="4092">
                  <c:v>1992</c:v>
                </c:pt>
                <c:pt idx="4093">
                  <c:v>1993</c:v>
                </c:pt>
                <c:pt idx="4094">
                  <c:v>1994</c:v>
                </c:pt>
                <c:pt idx="4095">
                  <c:v>1995</c:v>
                </c:pt>
                <c:pt idx="4096">
                  <c:v>1996</c:v>
                </c:pt>
                <c:pt idx="4097">
                  <c:v>1997</c:v>
                </c:pt>
                <c:pt idx="4098">
                  <c:v>1998</c:v>
                </c:pt>
                <c:pt idx="4099">
                  <c:v>1999</c:v>
                </c:pt>
                <c:pt idx="4100">
                  <c:v>2000</c:v>
                </c:pt>
                <c:pt idx="4101">
                  <c:v>2001</c:v>
                </c:pt>
                <c:pt idx="4102">
                  <c:v>2002</c:v>
                </c:pt>
                <c:pt idx="4103">
                  <c:v>2003</c:v>
                </c:pt>
                <c:pt idx="4104">
                  <c:v>2004</c:v>
                </c:pt>
                <c:pt idx="4105">
                  <c:v>2005</c:v>
                </c:pt>
                <c:pt idx="4106">
                  <c:v>2006</c:v>
                </c:pt>
                <c:pt idx="4107">
                  <c:v>2007</c:v>
                </c:pt>
                <c:pt idx="4108">
                  <c:v>2008</c:v>
                </c:pt>
                <c:pt idx="4109">
                  <c:v>2009</c:v>
                </c:pt>
                <c:pt idx="4110">
                  <c:v>2010</c:v>
                </c:pt>
                <c:pt idx="4111">
                  <c:v>2011</c:v>
                </c:pt>
                <c:pt idx="4112">
                  <c:v>2012</c:v>
                </c:pt>
                <c:pt idx="4113">
                  <c:v>2013</c:v>
                </c:pt>
                <c:pt idx="4114">
                  <c:v>2014</c:v>
                </c:pt>
                <c:pt idx="4115">
                  <c:v>2015</c:v>
                </c:pt>
                <c:pt idx="4116">
                  <c:v>2016</c:v>
                </c:pt>
                <c:pt idx="4117">
                  <c:v>2017</c:v>
                </c:pt>
                <c:pt idx="4118">
                  <c:v>2018</c:v>
                </c:pt>
                <c:pt idx="4119">
                  <c:v>2019</c:v>
                </c:pt>
                <c:pt idx="4120">
                  <c:v>2020</c:v>
                </c:pt>
                <c:pt idx="4121">
                  <c:v>2021</c:v>
                </c:pt>
                <c:pt idx="4122">
                  <c:v>2022</c:v>
                </c:pt>
                <c:pt idx="4123">
                  <c:v>2023</c:v>
                </c:pt>
                <c:pt idx="4124">
                  <c:v>2024</c:v>
                </c:pt>
                <c:pt idx="4125">
                  <c:v>2025</c:v>
                </c:pt>
                <c:pt idx="4126">
                  <c:v>2026</c:v>
                </c:pt>
                <c:pt idx="4127">
                  <c:v>2027</c:v>
                </c:pt>
                <c:pt idx="4128">
                  <c:v>2028</c:v>
                </c:pt>
                <c:pt idx="4129">
                  <c:v>2029</c:v>
                </c:pt>
                <c:pt idx="4130">
                  <c:v>2030</c:v>
                </c:pt>
                <c:pt idx="4131">
                  <c:v>2031</c:v>
                </c:pt>
                <c:pt idx="4132">
                  <c:v>2032</c:v>
                </c:pt>
                <c:pt idx="4133">
                  <c:v>2033</c:v>
                </c:pt>
                <c:pt idx="4134">
                  <c:v>2034</c:v>
                </c:pt>
                <c:pt idx="4135">
                  <c:v>2035</c:v>
                </c:pt>
                <c:pt idx="4136">
                  <c:v>2036</c:v>
                </c:pt>
                <c:pt idx="4137">
                  <c:v>2037</c:v>
                </c:pt>
                <c:pt idx="4138">
                  <c:v>2038</c:v>
                </c:pt>
                <c:pt idx="4139">
                  <c:v>2039</c:v>
                </c:pt>
                <c:pt idx="4140">
                  <c:v>2040</c:v>
                </c:pt>
                <c:pt idx="4141">
                  <c:v>2041</c:v>
                </c:pt>
                <c:pt idx="4142">
                  <c:v>2042</c:v>
                </c:pt>
                <c:pt idx="4143">
                  <c:v>2043</c:v>
                </c:pt>
                <c:pt idx="4144">
                  <c:v>2044</c:v>
                </c:pt>
                <c:pt idx="4145">
                  <c:v>2045</c:v>
                </c:pt>
                <c:pt idx="4146">
                  <c:v>2046</c:v>
                </c:pt>
                <c:pt idx="4147">
                  <c:v>2047</c:v>
                </c:pt>
                <c:pt idx="4148">
                  <c:v>2048</c:v>
                </c:pt>
                <c:pt idx="4149">
                  <c:v>2049</c:v>
                </c:pt>
                <c:pt idx="4150">
                  <c:v>2050</c:v>
                </c:pt>
                <c:pt idx="4151">
                  <c:v>2051</c:v>
                </c:pt>
                <c:pt idx="4152">
                  <c:v>2052</c:v>
                </c:pt>
                <c:pt idx="4153">
                  <c:v>2053</c:v>
                </c:pt>
                <c:pt idx="4154">
                  <c:v>2054</c:v>
                </c:pt>
                <c:pt idx="4155">
                  <c:v>2055</c:v>
                </c:pt>
                <c:pt idx="4156">
                  <c:v>2056</c:v>
                </c:pt>
                <c:pt idx="4157">
                  <c:v>2057</c:v>
                </c:pt>
                <c:pt idx="4158">
                  <c:v>2058</c:v>
                </c:pt>
                <c:pt idx="4159">
                  <c:v>2059</c:v>
                </c:pt>
                <c:pt idx="4160">
                  <c:v>2060</c:v>
                </c:pt>
                <c:pt idx="4161">
                  <c:v>2061</c:v>
                </c:pt>
                <c:pt idx="4162">
                  <c:v>2062</c:v>
                </c:pt>
                <c:pt idx="4163">
                  <c:v>2063</c:v>
                </c:pt>
                <c:pt idx="4164">
                  <c:v>2064</c:v>
                </c:pt>
                <c:pt idx="4165">
                  <c:v>2065</c:v>
                </c:pt>
                <c:pt idx="4166">
                  <c:v>2066</c:v>
                </c:pt>
                <c:pt idx="4167">
                  <c:v>2067</c:v>
                </c:pt>
                <c:pt idx="4168">
                  <c:v>2068</c:v>
                </c:pt>
                <c:pt idx="4169">
                  <c:v>2069</c:v>
                </c:pt>
                <c:pt idx="4170">
                  <c:v>2070</c:v>
                </c:pt>
                <c:pt idx="4171">
                  <c:v>2071</c:v>
                </c:pt>
                <c:pt idx="4172">
                  <c:v>2072</c:v>
                </c:pt>
                <c:pt idx="4173">
                  <c:v>2073</c:v>
                </c:pt>
                <c:pt idx="4174">
                  <c:v>2074</c:v>
                </c:pt>
                <c:pt idx="4175">
                  <c:v>2075</c:v>
                </c:pt>
                <c:pt idx="4176">
                  <c:v>2076</c:v>
                </c:pt>
                <c:pt idx="4177">
                  <c:v>2077</c:v>
                </c:pt>
                <c:pt idx="4178">
                  <c:v>2078</c:v>
                </c:pt>
                <c:pt idx="4179">
                  <c:v>2079</c:v>
                </c:pt>
                <c:pt idx="4180">
                  <c:v>2080</c:v>
                </c:pt>
                <c:pt idx="4181">
                  <c:v>2081</c:v>
                </c:pt>
                <c:pt idx="4182">
                  <c:v>2082</c:v>
                </c:pt>
                <c:pt idx="4183">
                  <c:v>2083</c:v>
                </c:pt>
                <c:pt idx="4184">
                  <c:v>2084</c:v>
                </c:pt>
                <c:pt idx="4185">
                  <c:v>2085</c:v>
                </c:pt>
                <c:pt idx="4186">
                  <c:v>2086</c:v>
                </c:pt>
                <c:pt idx="4187">
                  <c:v>2087</c:v>
                </c:pt>
                <c:pt idx="4188">
                  <c:v>2088</c:v>
                </c:pt>
                <c:pt idx="4189">
                  <c:v>2089</c:v>
                </c:pt>
                <c:pt idx="4190">
                  <c:v>2090</c:v>
                </c:pt>
                <c:pt idx="4191">
                  <c:v>2091</c:v>
                </c:pt>
                <c:pt idx="4192">
                  <c:v>2092</c:v>
                </c:pt>
                <c:pt idx="4193">
                  <c:v>2093</c:v>
                </c:pt>
                <c:pt idx="4194">
                  <c:v>2094</c:v>
                </c:pt>
                <c:pt idx="4195">
                  <c:v>2095</c:v>
                </c:pt>
                <c:pt idx="4196">
                  <c:v>2096</c:v>
                </c:pt>
                <c:pt idx="4197">
                  <c:v>2097</c:v>
                </c:pt>
                <c:pt idx="4198">
                  <c:v>2098</c:v>
                </c:pt>
                <c:pt idx="4199">
                  <c:v>2099</c:v>
                </c:pt>
                <c:pt idx="4200">
                  <c:v>2100</c:v>
                </c:pt>
              </c:numCache>
            </c:numRef>
          </c:xVal>
          <c:yVal>
            <c:numRef>
              <c:f>'80 with frame'!$B$1:$B$4201</c:f>
              <c:numCache>
                <c:formatCode>General</c:formatCode>
                <c:ptCount val="4201"/>
                <c:pt idx="0">
                  <c:v>-3.7353796669879602E-5</c:v>
                </c:pt>
                <c:pt idx="1">
                  <c:v>-3.7349836021021397E-5</c:v>
                </c:pt>
                <c:pt idx="2">
                  <c:v>-3.7345867720094998E-5</c:v>
                </c:pt>
                <c:pt idx="3">
                  <c:v>-3.7341891752827397E-5</c:v>
                </c:pt>
                <c:pt idx="4">
                  <c:v>-3.7337908108794398E-5</c:v>
                </c:pt>
                <c:pt idx="5">
                  <c:v>-3.7333916756704997E-5</c:v>
                </c:pt>
                <c:pt idx="6">
                  <c:v>-3.73299176753036E-5</c:v>
                </c:pt>
                <c:pt idx="7">
                  <c:v>-3.7325910889006298E-5</c:v>
                </c:pt>
                <c:pt idx="8">
                  <c:v>-3.7321896324443199E-5</c:v>
                </c:pt>
                <c:pt idx="9">
                  <c:v>-3.7317873992384801E-5</c:v>
                </c:pt>
                <c:pt idx="10">
                  <c:v>-3.7313843869761802E-5</c:v>
                </c:pt>
                <c:pt idx="11">
                  <c:v>-3.7309805931466798E-5</c:v>
                </c:pt>
                <c:pt idx="12">
                  <c:v>-3.7305760175158101E-5</c:v>
                </c:pt>
                <c:pt idx="13">
                  <c:v>-3.7301706593308401E-5</c:v>
                </c:pt>
                <c:pt idx="14">
                  <c:v>-3.7297645131761799E-5</c:v>
                </c:pt>
                <c:pt idx="15">
                  <c:v>-3.7293575788985098E-5</c:v>
                </c:pt>
                <c:pt idx="16">
                  <c:v>-3.7289498554906602E-5</c:v>
                </c:pt>
                <c:pt idx="17">
                  <c:v>-3.7285413401056503E-5</c:v>
                </c:pt>
                <c:pt idx="18">
                  <c:v>-3.72813203121188E-5</c:v>
                </c:pt>
                <c:pt idx="19">
                  <c:v>-3.7277219271908799E-5</c:v>
                </c:pt>
                <c:pt idx="20">
                  <c:v>-3.7273110265648697E-5</c:v>
                </c:pt>
                <c:pt idx="21">
                  <c:v>-3.7268993259088303E-5</c:v>
                </c:pt>
                <c:pt idx="22">
                  <c:v>-3.7264868261879997E-5</c:v>
                </c:pt>
                <c:pt idx="23">
                  <c:v>-3.7260735221996503E-5</c:v>
                </c:pt>
                <c:pt idx="24">
                  <c:v>-3.7256594143033902E-5</c:v>
                </c:pt>
                <c:pt idx="25">
                  <c:v>-3.7252445005795602E-5</c:v>
                </c:pt>
                <c:pt idx="26">
                  <c:v>-3.72482877795055E-5</c:v>
                </c:pt>
                <c:pt idx="27">
                  <c:v>-3.72441224577216E-5</c:v>
                </c:pt>
                <c:pt idx="28">
                  <c:v>-3.72399490119967E-5</c:v>
                </c:pt>
                <c:pt idx="29">
                  <c:v>-3.7235767434279901E-5</c:v>
                </c:pt>
                <c:pt idx="30">
                  <c:v>-3.72315776953676E-5</c:v>
                </c:pt>
                <c:pt idx="31">
                  <c:v>-3.7227379789941698E-5</c:v>
                </c:pt>
                <c:pt idx="32">
                  <c:v>-3.7223173677995297E-5</c:v>
                </c:pt>
                <c:pt idx="33">
                  <c:v>-3.7218959363722397E-5</c:v>
                </c:pt>
                <c:pt idx="34">
                  <c:v>-3.7214736813007898E-5</c:v>
                </c:pt>
                <c:pt idx="35">
                  <c:v>-3.7210506013773598E-5</c:v>
                </c:pt>
                <c:pt idx="36">
                  <c:v>-3.72062669448651E-5</c:v>
                </c:pt>
                <c:pt idx="37">
                  <c:v>-3.72020195715037E-5</c:v>
                </c:pt>
                <c:pt idx="38">
                  <c:v>-3.7197763906886298E-5</c:v>
                </c:pt>
                <c:pt idx="39">
                  <c:v>-3.7193499909181001E-5</c:v>
                </c:pt>
                <c:pt idx="40">
                  <c:v>-3.7189227561679901E-5</c:v>
                </c:pt>
                <c:pt idx="41">
                  <c:v>-3.7184946860714802E-5</c:v>
                </c:pt>
                <c:pt idx="42">
                  <c:v>-3.7180657763497301E-5</c:v>
                </c:pt>
                <c:pt idx="43">
                  <c:v>-3.7176360259472703E-5</c:v>
                </c:pt>
                <c:pt idx="44">
                  <c:v>-3.7172054327513797E-5</c:v>
                </c:pt>
                <c:pt idx="45">
                  <c:v>-3.7167739957180597E-5</c:v>
                </c:pt>
                <c:pt idx="46">
                  <c:v>-3.7163417117587598E-5</c:v>
                </c:pt>
                <c:pt idx="47">
                  <c:v>-3.7159085800329103E-5</c:v>
                </c:pt>
                <c:pt idx="48">
                  <c:v>-3.71547459874563E-5</c:v>
                </c:pt>
                <c:pt idx="49">
                  <c:v>-3.7150397635308098E-5</c:v>
                </c:pt>
                <c:pt idx="50">
                  <c:v>-3.7146040755258197E-5</c:v>
                </c:pt>
                <c:pt idx="51">
                  <c:v>-3.7141675311951503E-5</c:v>
                </c:pt>
                <c:pt idx="52">
                  <c:v>-3.7137301275832299E-5</c:v>
                </c:pt>
                <c:pt idx="53">
                  <c:v>-3.7132918646697601E-5</c:v>
                </c:pt>
                <c:pt idx="54">
                  <c:v>-3.7128527391607098E-5</c:v>
                </c:pt>
                <c:pt idx="55">
                  <c:v>-3.7124127499154503E-5</c:v>
                </c:pt>
                <c:pt idx="56">
                  <c:v>-3.7119718932754097E-5</c:v>
                </c:pt>
                <c:pt idx="57">
                  <c:v>-3.7115301705521697E-5</c:v>
                </c:pt>
                <c:pt idx="58">
                  <c:v>-3.7110875757857599E-5</c:v>
                </c:pt>
                <c:pt idx="59">
                  <c:v>-3.71064410928906E-5</c:v>
                </c:pt>
                <c:pt idx="60">
                  <c:v>-3.7101997685393403E-5</c:v>
                </c:pt>
                <c:pt idx="61">
                  <c:v>-3.7097545507963299E-5</c:v>
                </c:pt>
                <c:pt idx="62">
                  <c:v>-3.7093084559376E-5</c:v>
                </c:pt>
                <c:pt idx="63">
                  <c:v>-3.7088614796450099E-5</c:v>
                </c:pt>
                <c:pt idx="64">
                  <c:v>-3.7084136211627602E-5</c:v>
                </c:pt>
                <c:pt idx="65">
                  <c:v>-3.7079648782648199E-5</c:v>
                </c:pt>
                <c:pt idx="66">
                  <c:v>-3.7075152496797498E-5</c:v>
                </c:pt>
                <c:pt idx="67">
                  <c:v>-3.7070647318452803E-5</c:v>
                </c:pt>
                <c:pt idx="68">
                  <c:v>-3.70661332255658E-5</c:v>
                </c:pt>
                <c:pt idx="69">
                  <c:v>-3.7061610202658601E-5</c:v>
                </c:pt>
                <c:pt idx="70">
                  <c:v>-3.7057078246989903E-5</c:v>
                </c:pt>
                <c:pt idx="71">
                  <c:v>-3.7052537310293098E-5</c:v>
                </c:pt>
                <c:pt idx="72">
                  <c:v>-3.7047987382928301E-5</c:v>
                </c:pt>
                <c:pt idx="73">
                  <c:v>-3.7043428443572799E-5</c:v>
                </c:pt>
                <c:pt idx="74">
                  <c:v>-3.7038860481130102E-5</c:v>
                </c:pt>
                <c:pt idx="75">
                  <c:v>-3.7034283464043103E-5</c:v>
                </c:pt>
                <c:pt idx="76">
                  <c:v>-3.7029697365635E-5</c:v>
                </c:pt>
                <c:pt idx="77">
                  <c:v>-3.7025102169984901E-5</c:v>
                </c:pt>
                <c:pt idx="78">
                  <c:v>-3.7020497865862301E-5</c:v>
                </c:pt>
                <c:pt idx="79">
                  <c:v>-3.7015884416102403E-5</c:v>
                </c:pt>
                <c:pt idx="80">
                  <c:v>-3.7011261811570499E-5</c:v>
                </c:pt>
                <c:pt idx="81">
                  <c:v>-3.7006630025395201E-5</c:v>
                </c:pt>
                <c:pt idx="82">
                  <c:v>-3.7001989039490999E-5</c:v>
                </c:pt>
                <c:pt idx="83">
                  <c:v>-3.6997338814874098E-5</c:v>
                </c:pt>
                <c:pt idx="84">
                  <c:v>-3.6992679364265697E-5</c:v>
                </c:pt>
                <c:pt idx="85">
                  <c:v>-3.6988010633550998E-5</c:v>
                </c:pt>
                <c:pt idx="86">
                  <c:v>-3.6983332623308198E-5</c:v>
                </c:pt>
                <c:pt idx="87">
                  <c:v>-3.6978645294469698E-5</c:v>
                </c:pt>
                <c:pt idx="88">
                  <c:v>-3.6973948640408103E-5</c:v>
                </c:pt>
                <c:pt idx="89">
                  <c:v>-3.6969242626973699E-5</c:v>
                </c:pt>
                <c:pt idx="90">
                  <c:v>-3.69645272317666E-5</c:v>
                </c:pt>
                <c:pt idx="91">
                  <c:v>-3.69598024484193E-5</c:v>
                </c:pt>
                <c:pt idx="92">
                  <c:v>-3.6955068233941298E-5</c:v>
                </c:pt>
                <c:pt idx="93">
                  <c:v>-3.6950324597857501E-5</c:v>
                </c:pt>
                <c:pt idx="94">
                  <c:v>-3.6945571481242401E-5</c:v>
                </c:pt>
                <c:pt idx="95">
                  <c:v>-3.6940808875533199E-5</c:v>
                </c:pt>
                <c:pt idx="96">
                  <c:v>-3.69360367769841E-5</c:v>
                </c:pt>
                <c:pt idx="97">
                  <c:v>-3.6931255129332499E-5</c:v>
                </c:pt>
                <c:pt idx="98">
                  <c:v>-3.6926463939189602E-5</c:v>
                </c:pt>
                <c:pt idx="99">
                  <c:v>-3.69216631713548E-5</c:v>
                </c:pt>
                <c:pt idx="100">
                  <c:v>-3.6916852805900398E-5</c:v>
                </c:pt>
                <c:pt idx="101">
                  <c:v>-3.6912032812215498E-5</c:v>
                </c:pt>
                <c:pt idx="102">
                  <c:v>-3.6907203186608602E-5</c:v>
                </c:pt>
                <c:pt idx="103">
                  <c:v>-3.6902363887224999E-5</c:v>
                </c:pt>
                <c:pt idx="104">
                  <c:v>-3.6897514911443998E-5</c:v>
                </c:pt>
                <c:pt idx="105">
                  <c:v>-3.6892656215295602E-5</c:v>
                </c:pt>
                <c:pt idx="106">
                  <c:v>-3.6887787783040198E-5</c:v>
                </c:pt>
                <c:pt idx="107">
                  <c:v>-3.6882909599574999E-5</c:v>
                </c:pt>
                <c:pt idx="108">
                  <c:v>-3.6878021624390302E-5</c:v>
                </c:pt>
                <c:pt idx="109">
                  <c:v>-3.6873123859410302E-5</c:v>
                </c:pt>
                <c:pt idx="110">
                  <c:v>-3.6868216261115E-5</c:v>
                </c:pt>
                <c:pt idx="111">
                  <c:v>-3.6863298817005498E-5</c:v>
                </c:pt>
                <c:pt idx="112">
                  <c:v>-3.6858371503627298E-5</c:v>
                </c:pt>
                <c:pt idx="113">
                  <c:v>-3.6853434290531903E-5</c:v>
                </c:pt>
                <c:pt idx="114">
                  <c:v>-3.6848487152359898E-5</c:v>
                </c:pt>
                <c:pt idx="115">
                  <c:v>-3.6843530074629202E-5</c:v>
                </c:pt>
                <c:pt idx="116">
                  <c:v>-3.6838563040439801E-5</c:v>
                </c:pt>
                <c:pt idx="117">
                  <c:v>-3.68335860083679E-5</c:v>
                </c:pt>
                <c:pt idx="118">
                  <c:v>-3.6828598969249898E-5</c:v>
                </c:pt>
                <c:pt idx="119">
                  <c:v>-3.6823601884846098E-5</c:v>
                </c:pt>
                <c:pt idx="120">
                  <c:v>-3.6818594749313701E-5</c:v>
                </c:pt>
                <c:pt idx="121">
                  <c:v>-3.6813577539812999E-5</c:v>
                </c:pt>
                <c:pt idx="122">
                  <c:v>-3.6808550202331501E-5</c:v>
                </c:pt>
                <c:pt idx="123">
                  <c:v>-3.6803512746193797E-5</c:v>
                </c:pt>
                <c:pt idx="124">
                  <c:v>-3.6798465136004402E-5</c:v>
                </c:pt>
                <c:pt idx="125">
                  <c:v>-3.6793407344547502E-5</c:v>
                </c:pt>
                <c:pt idx="126">
                  <c:v>-3.6788339346521702E-5</c:v>
                </c:pt>
                <c:pt idx="127">
                  <c:v>-3.67832611274622E-5</c:v>
                </c:pt>
                <c:pt idx="128">
                  <c:v>-3.6778172659311598E-5</c:v>
                </c:pt>
                <c:pt idx="129">
                  <c:v>-3.6773073896056898E-5</c:v>
                </c:pt>
                <c:pt idx="130">
                  <c:v>-3.6767964854542402E-5</c:v>
                </c:pt>
                <c:pt idx="131">
                  <c:v>-3.6762845490114002E-5</c:v>
                </c:pt>
                <c:pt idx="132">
                  <c:v>-3.6757715762253301E-5</c:v>
                </c:pt>
                <c:pt idx="133">
                  <c:v>-3.6752575661851598E-5</c:v>
                </c:pt>
                <c:pt idx="134">
                  <c:v>-3.6747425171218598E-5</c:v>
                </c:pt>
                <c:pt idx="135">
                  <c:v>-3.6742264266891798E-5</c:v>
                </c:pt>
                <c:pt idx="136">
                  <c:v>-3.6737092906973297E-5</c:v>
                </c:pt>
                <c:pt idx="137">
                  <c:v>-3.6731911074966099E-5</c:v>
                </c:pt>
                <c:pt idx="138">
                  <c:v>-3.6726718752881601E-5</c:v>
                </c:pt>
                <c:pt idx="139">
                  <c:v>-3.6721515896483197E-5</c:v>
                </c:pt>
                <c:pt idx="140">
                  <c:v>-3.6716302509246703E-5</c:v>
                </c:pt>
                <c:pt idx="141">
                  <c:v>-3.6711078544806098E-5</c:v>
                </c:pt>
                <c:pt idx="142">
                  <c:v>-3.6705843993793997E-5</c:v>
                </c:pt>
                <c:pt idx="143">
                  <c:v>-3.6700598814280101E-5</c:v>
                </c:pt>
                <c:pt idx="144">
                  <c:v>-3.6695342985252999E-5</c:v>
                </c:pt>
                <c:pt idx="145">
                  <c:v>-3.6690076497297201E-5</c:v>
                </c:pt>
                <c:pt idx="146">
                  <c:v>-3.6684799302023199E-5</c:v>
                </c:pt>
                <c:pt idx="147">
                  <c:v>-3.6679511389174699E-5</c:v>
                </c:pt>
                <c:pt idx="148">
                  <c:v>-3.6674212726815799E-5</c:v>
                </c:pt>
                <c:pt idx="149">
                  <c:v>-3.6668903293259197E-5</c:v>
                </c:pt>
                <c:pt idx="150">
                  <c:v>-3.6663583062330003E-5</c:v>
                </c:pt>
                <c:pt idx="151">
                  <c:v>-3.6658252008861499E-5</c:v>
                </c:pt>
                <c:pt idx="152">
                  <c:v>-3.6652910104100603E-5</c:v>
                </c:pt>
                <c:pt idx="153">
                  <c:v>-3.6647557327302401E-5</c:v>
                </c:pt>
                <c:pt idx="154">
                  <c:v>-3.6642193651973301E-5</c:v>
                </c:pt>
                <c:pt idx="155">
                  <c:v>-3.6636819050492501E-5</c:v>
                </c:pt>
                <c:pt idx="156">
                  <c:v>-3.6631433489131E-5</c:v>
                </c:pt>
                <c:pt idx="157">
                  <c:v>-3.6626036952387898E-5</c:v>
                </c:pt>
                <c:pt idx="158">
                  <c:v>-3.6620629413228397E-5</c:v>
                </c:pt>
                <c:pt idx="159">
                  <c:v>-3.66152108409958E-5</c:v>
                </c:pt>
                <c:pt idx="160">
                  <c:v>-3.66097812121856E-5</c:v>
                </c:pt>
                <c:pt idx="161">
                  <c:v>-3.6604340497965703E-5</c:v>
                </c:pt>
                <c:pt idx="162">
                  <c:v>-3.6598888675862198E-5</c:v>
                </c:pt>
                <c:pt idx="163">
                  <c:v>-3.6593425718294899E-5</c:v>
                </c:pt>
                <c:pt idx="164">
                  <c:v>-3.6587951607716299E-5</c:v>
                </c:pt>
                <c:pt idx="165">
                  <c:v>-3.6582466297069597E-5</c:v>
                </c:pt>
                <c:pt idx="166">
                  <c:v>-3.6576969773549703E-5</c:v>
                </c:pt>
                <c:pt idx="167">
                  <c:v>-3.6571462005504701E-5</c:v>
                </c:pt>
                <c:pt idx="168">
                  <c:v>-3.6565942970879203E-5</c:v>
                </c:pt>
                <c:pt idx="169">
                  <c:v>-3.6560412642444901E-5</c:v>
                </c:pt>
                <c:pt idx="170">
                  <c:v>-3.6554870990664103E-5</c:v>
                </c:pt>
                <c:pt idx="171">
                  <c:v>-3.6549317986835599E-5</c:v>
                </c:pt>
                <c:pt idx="172">
                  <c:v>-3.6543753608979601E-5</c:v>
                </c:pt>
                <c:pt idx="173">
                  <c:v>-3.6538177829297303E-5</c:v>
                </c:pt>
                <c:pt idx="174">
                  <c:v>-3.6532590608467103E-5</c:v>
                </c:pt>
                <c:pt idx="175">
                  <c:v>-3.6526991948029598E-5</c:v>
                </c:pt>
                <c:pt idx="176">
                  <c:v>-3.6521381790632602E-5</c:v>
                </c:pt>
                <c:pt idx="177">
                  <c:v>-3.6515760117738499E-5</c:v>
                </c:pt>
                <c:pt idx="178">
                  <c:v>-3.6510126912946801E-5</c:v>
                </c:pt>
                <c:pt idx="179">
                  <c:v>-3.6504482136306798E-5</c:v>
                </c:pt>
                <c:pt idx="180">
                  <c:v>-3.6498825777040499E-5</c:v>
                </c:pt>
                <c:pt idx="181">
                  <c:v>-3.64931577783265E-5</c:v>
                </c:pt>
                <c:pt idx="182">
                  <c:v>-3.6487478135766797E-5</c:v>
                </c:pt>
                <c:pt idx="183">
                  <c:v>-3.6481786805702302E-5</c:v>
                </c:pt>
                <c:pt idx="184">
                  <c:v>-3.6476083790978802E-5</c:v>
                </c:pt>
                <c:pt idx="185">
                  <c:v>-3.6470369025830999E-5</c:v>
                </c:pt>
                <c:pt idx="186">
                  <c:v>-3.6464642503690498E-5</c:v>
                </c:pt>
                <c:pt idx="187">
                  <c:v>-3.6458904187990603E-5</c:v>
                </c:pt>
                <c:pt idx="188">
                  <c:v>-3.6453154060857297E-5</c:v>
                </c:pt>
                <c:pt idx="189">
                  <c:v>-3.6447392087755897E-5</c:v>
                </c:pt>
                <c:pt idx="190">
                  <c:v>-3.6441618240354397E-5</c:v>
                </c:pt>
                <c:pt idx="191">
                  <c:v>-3.6435832483092999E-5</c:v>
                </c:pt>
                <c:pt idx="192">
                  <c:v>-3.6430034792776003E-5</c:v>
                </c:pt>
                <c:pt idx="193">
                  <c:v>-3.6424225153131201E-5</c:v>
                </c:pt>
                <c:pt idx="194">
                  <c:v>-3.6418403523985998E-5</c:v>
                </c:pt>
                <c:pt idx="195">
                  <c:v>-3.6412569877270702E-5</c:v>
                </c:pt>
                <c:pt idx="196">
                  <c:v>-3.6406724178343299E-5</c:v>
                </c:pt>
                <c:pt idx="197">
                  <c:v>-3.6400866408850599E-5</c:v>
                </c:pt>
                <c:pt idx="198">
                  <c:v>-3.6394996535985199E-5</c:v>
                </c:pt>
                <c:pt idx="199">
                  <c:v>-3.6389114536898398E-5</c:v>
                </c:pt>
                <c:pt idx="200">
                  <c:v>-3.6383220364737702E-5</c:v>
                </c:pt>
                <c:pt idx="201">
                  <c:v>-3.6377314011960701E-5</c:v>
                </c:pt>
                <c:pt idx="202">
                  <c:v>-3.6371395439534302E-5</c:v>
                </c:pt>
                <c:pt idx="203">
                  <c:v>-3.63654646101395E-5</c:v>
                </c:pt>
                <c:pt idx="204">
                  <c:v>-3.6359521504963002E-5</c:v>
                </c:pt>
                <c:pt idx="205">
                  <c:v>-3.6353566103068999E-5</c:v>
                </c:pt>
                <c:pt idx="206">
                  <c:v>-3.63475983626884E-5</c:v>
                </c:pt>
                <c:pt idx="207">
                  <c:v>-3.6341618241938997E-5</c:v>
                </c:pt>
                <c:pt idx="208">
                  <c:v>-3.6335625733228202E-5</c:v>
                </c:pt>
                <c:pt idx="209">
                  <c:v>-3.6329620804995901E-5</c:v>
                </c:pt>
                <c:pt idx="210">
                  <c:v>-3.6323603418878101E-5</c:v>
                </c:pt>
                <c:pt idx="211">
                  <c:v>-3.6317573548973002E-5</c:v>
                </c:pt>
                <c:pt idx="212">
                  <c:v>-3.6311531154369997E-5</c:v>
                </c:pt>
                <c:pt idx="213">
                  <c:v>-3.6305476222198298E-5</c:v>
                </c:pt>
                <c:pt idx="214">
                  <c:v>-3.62994087209396E-5</c:v>
                </c:pt>
                <c:pt idx="215">
                  <c:v>-3.6293328603632097E-5</c:v>
                </c:pt>
                <c:pt idx="216">
                  <c:v>-3.6287235857065303E-5</c:v>
                </c:pt>
                <c:pt idx="217">
                  <c:v>-3.62811304388709E-5</c:v>
                </c:pt>
                <c:pt idx="218">
                  <c:v>-3.6275012337982301E-5</c:v>
                </c:pt>
                <c:pt idx="219">
                  <c:v>-3.6268881499519001E-5</c:v>
                </c:pt>
                <c:pt idx="220">
                  <c:v>-3.6262737904662903E-5</c:v>
                </c:pt>
                <c:pt idx="221">
                  <c:v>-3.6256581523714402E-5</c:v>
                </c:pt>
                <c:pt idx="222">
                  <c:v>-3.6250412324748401E-5</c:v>
                </c:pt>
                <c:pt idx="223">
                  <c:v>-3.6244230279967797E-5</c:v>
                </c:pt>
                <c:pt idx="224">
                  <c:v>-3.6238035357142799E-5</c:v>
                </c:pt>
                <c:pt idx="225">
                  <c:v>-3.6231827521168498E-5</c:v>
                </c:pt>
                <c:pt idx="226">
                  <c:v>-3.6225606741403199E-5</c:v>
                </c:pt>
                <c:pt idx="227">
                  <c:v>-3.6219372991412597E-5</c:v>
                </c:pt>
                <c:pt idx="228">
                  <c:v>-3.6213126236611097E-5</c:v>
                </c:pt>
                <c:pt idx="229">
                  <c:v>-3.6206866450336601E-5</c:v>
                </c:pt>
                <c:pt idx="230">
                  <c:v>-3.6200593587120997E-5</c:v>
                </c:pt>
                <c:pt idx="231">
                  <c:v>-3.6194307636463802E-5</c:v>
                </c:pt>
                <c:pt idx="232">
                  <c:v>-3.61880085566143E-5</c:v>
                </c:pt>
                <c:pt idx="233">
                  <c:v>-3.6181696308639997E-5</c:v>
                </c:pt>
                <c:pt idx="234">
                  <c:v>-3.61753708729209E-5</c:v>
                </c:pt>
                <c:pt idx="235">
                  <c:v>-3.61690322173218E-5</c:v>
                </c:pt>
                <c:pt idx="236">
                  <c:v>-3.6162680308456599E-5</c:v>
                </c:pt>
                <c:pt idx="237">
                  <c:v>-3.6156315101139602E-5</c:v>
                </c:pt>
                <c:pt idx="238">
                  <c:v>-3.6149936578384199E-5</c:v>
                </c:pt>
                <c:pt idx="239">
                  <c:v>-3.6143544703612798E-5</c:v>
                </c:pt>
                <c:pt idx="240">
                  <c:v>-3.6137139443932397E-5</c:v>
                </c:pt>
                <c:pt idx="241">
                  <c:v>-3.6130720782290198E-5</c:v>
                </c:pt>
                <c:pt idx="242">
                  <c:v>-3.6124288661152498E-5</c:v>
                </c:pt>
                <c:pt idx="243">
                  <c:v>-3.6117843058983498E-5</c:v>
                </c:pt>
                <c:pt idx="244">
                  <c:v>-3.61113839466978E-5</c:v>
                </c:pt>
                <c:pt idx="245">
                  <c:v>-3.610491129141E-5</c:v>
                </c:pt>
                <c:pt idx="246">
                  <c:v>-3.6098425048668102E-5</c:v>
                </c:pt>
                <c:pt idx="247">
                  <c:v>-3.6091925210700497E-5</c:v>
                </c:pt>
                <c:pt idx="248">
                  <c:v>-3.608541172083E-5</c:v>
                </c:pt>
                <c:pt idx="249">
                  <c:v>-3.6078884558896998E-5</c:v>
                </c:pt>
                <c:pt idx="250">
                  <c:v>-3.6072343679657198E-5</c:v>
                </c:pt>
                <c:pt idx="251">
                  <c:v>-3.6065789074101098E-5</c:v>
                </c:pt>
                <c:pt idx="252">
                  <c:v>-3.60592206701182E-5</c:v>
                </c:pt>
                <c:pt idx="253">
                  <c:v>-3.6052638468766497E-5</c:v>
                </c:pt>
                <c:pt idx="254">
                  <c:v>-3.6046042430105199E-5</c:v>
                </c:pt>
                <c:pt idx="255">
                  <c:v>-3.6039432521864202E-5</c:v>
                </c:pt>
                <c:pt idx="256">
                  <c:v>-3.6032808700419398E-5</c:v>
                </c:pt>
                <c:pt idx="257">
                  <c:v>-3.6026170936244099E-5</c:v>
                </c:pt>
                <c:pt idx="258">
                  <c:v>-3.60195191960711E-5</c:v>
                </c:pt>
                <c:pt idx="259">
                  <c:v>-3.60128534490473E-5</c:v>
                </c:pt>
                <c:pt idx="260">
                  <c:v>-3.6006173656826102E-5</c:v>
                </c:pt>
                <c:pt idx="261">
                  <c:v>-3.5999479788962302E-5</c:v>
                </c:pt>
                <c:pt idx="262">
                  <c:v>-3.5992771812887002E-5</c:v>
                </c:pt>
                <c:pt idx="263">
                  <c:v>-3.5986049694996799E-5</c:v>
                </c:pt>
                <c:pt idx="264">
                  <c:v>-3.59793133939524E-5</c:v>
                </c:pt>
                <c:pt idx="265">
                  <c:v>-3.5972562877018603E-5</c:v>
                </c:pt>
                <c:pt idx="266">
                  <c:v>-3.5965798119609599E-5</c:v>
                </c:pt>
                <c:pt idx="267">
                  <c:v>-3.59590190835418E-5</c:v>
                </c:pt>
                <c:pt idx="268">
                  <c:v>-3.5952225720448203E-5</c:v>
                </c:pt>
                <c:pt idx="269">
                  <c:v>-3.5945418009512599E-5</c:v>
                </c:pt>
                <c:pt idx="270">
                  <c:v>-3.5938595923106001E-5</c:v>
                </c:pt>
                <c:pt idx="271">
                  <c:v>-3.5931759415764897E-5</c:v>
                </c:pt>
                <c:pt idx="272">
                  <c:v>-3.5924908447036499E-5</c:v>
                </c:pt>
                <c:pt idx="273">
                  <c:v>-3.5918042991904901E-5</c:v>
                </c:pt>
                <c:pt idx="274">
                  <c:v>-3.5911163011324202E-5</c:v>
                </c:pt>
                <c:pt idx="275">
                  <c:v>-3.5904268471680902E-5</c:v>
                </c:pt>
                <c:pt idx="276">
                  <c:v>-3.5897359349246301E-5</c:v>
                </c:pt>
                <c:pt idx="277">
                  <c:v>-3.5890435586106E-5</c:v>
                </c:pt>
                <c:pt idx="278">
                  <c:v>-3.58834971572953E-5</c:v>
                </c:pt>
                <c:pt idx="279">
                  <c:v>-3.58765440320005E-5</c:v>
                </c:pt>
                <c:pt idx="280">
                  <c:v>-3.5869576173964102E-5</c:v>
                </c:pt>
                <c:pt idx="281">
                  <c:v>-3.5862593534140798E-5</c:v>
                </c:pt>
                <c:pt idx="282">
                  <c:v>-3.5855596093695097E-5</c:v>
                </c:pt>
                <c:pt idx="283">
                  <c:v>-3.5848583818566699E-5</c:v>
                </c:pt>
                <c:pt idx="284">
                  <c:v>-3.5841556656974203E-5</c:v>
                </c:pt>
                <c:pt idx="285">
                  <c:v>-3.5834514584498198E-5</c:v>
                </c:pt>
                <c:pt idx="286">
                  <c:v>-3.5827457559687501E-5</c:v>
                </c:pt>
                <c:pt idx="287">
                  <c:v>-3.5820385545945497E-5</c:v>
                </c:pt>
                <c:pt idx="288">
                  <c:v>-3.5813298513817903E-5</c:v>
                </c:pt>
                <c:pt idx="289">
                  <c:v>-3.5806196424135999E-5</c:v>
                </c:pt>
                <c:pt idx="290">
                  <c:v>-3.5799079232045703E-5</c:v>
                </c:pt>
                <c:pt idx="291">
                  <c:v>-3.57919469084758E-5</c:v>
                </c:pt>
                <c:pt idx="292">
                  <c:v>-3.5784799420611497E-5</c:v>
                </c:pt>
                <c:pt idx="293">
                  <c:v>-3.5777636730647198E-5</c:v>
                </c:pt>
                <c:pt idx="294">
                  <c:v>-3.5770458794414201E-5</c:v>
                </c:pt>
                <c:pt idx="295">
                  <c:v>-3.5763265576830401E-5</c:v>
                </c:pt>
                <c:pt idx="296">
                  <c:v>-3.5756057046520497E-5</c:v>
                </c:pt>
                <c:pt idx="297">
                  <c:v>-3.57488331699326E-5</c:v>
                </c:pt>
                <c:pt idx="298">
                  <c:v>-3.5741593900053297E-5</c:v>
                </c:pt>
                <c:pt idx="299">
                  <c:v>-3.5734339195026701E-5</c:v>
                </c:pt>
                <c:pt idx="300">
                  <c:v>-3.5727069035396301E-5</c:v>
                </c:pt>
                <c:pt idx="301">
                  <c:v>-3.5719783372993103E-5</c:v>
                </c:pt>
                <c:pt idx="302">
                  <c:v>-3.5712482172278097E-5</c:v>
                </c:pt>
                <c:pt idx="303">
                  <c:v>-3.5705165392314303E-5</c:v>
                </c:pt>
                <c:pt idx="304">
                  <c:v>-3.5697832993620303E-5</c:v>
                </c:pt>
                <c:pt idx="305">
                  <c:v>-3.5690484945766898E-5</c:v>
                </c:pt>
                <c:pt idx="306">
                  <c:v>-3.5683121209194798E-5</c:v>
                </c:pt>
                <c:pt idx="307">
                  <c:v>-3.5675741748256898E-5</c:v>
                </c:pt>
                <c:pt idx="308">
                  <c:v>-3.5668346514806301E-5</c:v>
                </c:pt>
                <c:pt idx="309">
                  <c:v>-3.5660935477803999E-5</c:v>
                </c:pt>
                <c:pt idx="310">
                  <c:v>-3.5653508607385001E-5</c:v>
                </c:pt>
                <c:pt idx="311">
                  <c:v>-3.5646065850854802E-5</c:v>
                </c:pt>
                <c:pt idx="312">
                  <c:v>-3.5638607176206902E-5</c:v>
                </c:pt>
                <c:pt idx="313">
                  <c:v>-3.5631132537082402E-5</c:v>
                </c:pt>
                <c:pt idx="314">
                  <c:v>-3.56236419108737E-5</c:v>
                </c:pt>
                <c:pt idx="315">
                  <c:v>-3.5616135246795797E-5</c:v>
                </c:pt>
                <c:pt idx="316">
                  <c:v>-3.5608612506372101E-5</c:v>
                </c:pt>
                <c:pt idx="317">
                  <c:v>-3.5601073658209699E-5</c:v>
                </c:pt>
                <c:pt idx="318">
                  <c:v>-3.5593518660665797E-5</c:v>
                </c:pt>
                <c:pt idx="319">
                  <c:v>-3.5585947461623303E-5</c:v>
                </c:pt>
                <c:pt idx="320">
                  <c:v>-3.55783600402328E-5</c:v>
                </c:pt>
                <c:pt idx="321">
                  <c:v>-3.55707563507573E-5</c:v>
                </c:pt>
                <c:pt idx="322">
                  <c:v>-3.5563136345499498E-5</c:v>
                </c:pt>
                <c:pt idx="323">
                  <c:v>-3.5555500005414203E-5</c:v>
                </c:pt>
                <c:pt idx="324">
                  <c:v>-3.5547847267722002E-5</c:v>
                </c:pt>
                <c:pt idx="325">
                  <c:v>-3.5540178101896297E-5</c:v>
                </c:pt>
                <c:pt idx="326">
                  <c:v>-3.5532492473848802E-5</c:v>
                </c:pt>
                <c:pt idx="327">
                  <c:v>-3.5524790337619698E-5</c:v>
                </c:pt>
                <c:pt idx="328">
                  <c:v>-3.5517071652354303E-5</c:v>
                </c:pt>
                <c:pt idx="329">
                  <c:v>-3.5509336384348397E-5</c:v>
                </c:pt>
                <c:pt idx="330">
                  <c:v>-3.5501584485385998E-5</c:v>
                </c:pt>
                <c:pt idx="331">
                  <c:v>-3.5493815922606599E-5</c:v>
                </c:pt>
                <c:pt idx="332">
                  <c:v>-3.5486030645384998E-5</c:v>
                </c:pt>
                <c:pt idx="333">
                  <c:v>-3.5478228627220998E-5</c:v>
                </c:pt>
                <c:pt idx="334">
                  <c:v>-3.5470409815095499E-5</c:v>
                </c:pt>
                <c:pt idx="335">
                  <c:v>-3.54625741780144E-5</c:v>
                </c:pt>
                <c:pt idx="336">
                  <c:v>-3.5454721668872701E-5</c:v>
                </c:pt>
                <c:pt idx="337">
                  <c:v>-3.5446852251660803E-5</c:v>
                </c:pt>
                <c:pt idx="338">
                  <c:v>-3.5438965882618802E-5</c:v>
                </c:pt>
                <c:pt idx="339">
                  <c:v>-3.5431062515293601E-5</c:v>
                </c:pt>
                <c:pt idx="340">
                  <c:v>-3.54231421167089E-5</c:v>
                </c:pt>
                <c:pt idx="341">
                  <c:v>-3.5415204638124302E-5</c:v>
                </c:pt>
                <c:pt idx="342">
                  <c:v>-3.5407250049095201E-5</c:v>
                </c:pt>
                <c:pt idx="343">
                  <c:v>-3.5399278295329501E-5</c:v>
                </c:pt>
                <c:pt idx="344">
                  <c:v>-3.5391289344740103E-5</c:v>
                </c:pt>
                <c:pt idx="345">
                  <c:v>-3.5383283155428199E-5</c:v>
                </c:pt>
                <c:pt idx="346">
                  <c:v>-3.53752596854107E-5</c:v>
                </c:pt>
                <c:pt idx="347">
                  <c:v>-3.5367218883589898E-5</c:v>
                </c:pt>
                <c:pt idx="348">
                  <c:v>-3.5359160720446701E-5</c:v>
                </c:pt>
                <c:pt idx="349">
                  <c:v>-3.5351085145377701E-5</c:v>
                </c:pt>
                <c:pt idx="350">
                  <c:v>-3.5342992110662498E-5</c:v>
                </c:pt>
                <c:pt idx="351">
                  <c:v>-3.5334881589887298E-5</c:v>
                </c:pt>
                <c:pt idx="352">
                  <c:v>-3.5326753537366599E-5</c:v>
                </c:pt>
                <c:pt idx="353">
                  <c:v>-3.53186079032579E-5</c:v>
                </c:pt>
                <c:pt idx="354">
                  <c:v>-3.5310444643116901E-5</c:v>
                </c:pt>
                <c:pt idx="355">
                  <c:v>-3.5302263718169503E-5</c:v>
                </c:pt>
                <c:pt idx="356">
                  <c:v>-3.52940650891638E-5</c:v>
                </c:pt>
                <c:pt idx="357">
                  <c:v>-3.5285848713454E-5</c:v>
                </c:pt>
                <c:pt idx="358">
                  <c:v>-3.5277614543012101E-5</c:v>
                </c:pt>
                <c:pt idx="359">
                  <c:v>-3.5269362538093402E-5</c:v>
                </c:pt>
                <c:pt idx="360">
                  <c:v>-3.5261092651952503E-5</c:v>
                </c:pt>
                <c:pt idx="361">
                  <c:v>-3.5252804839422099E-5</c:v>
                </c:pt>
                <c:pt idx="362">
                  <c:v>-3.5244499071484202E-5</c:v>
                </c:pt>
                <c:pt idx="363">
                  <c:v>-3.5236175292299901E-5</c:v>
                </c:pt>
                <c:pt idx="364">
                  <c:v>-3.52278334464753E-5</c:v>
                </c:pt>
                <c:pt idx="365">
                  <c:v>-3.5219473519723699E-5</c:v>
                </c:pt>
                <c:pt idx="366">
                  <c:v>-3.52110954486022E-5</c:v>
                </c:pt>
                <c:pt idx="367">
                  <c:v>-3.52026991908966E-5</c:v>
                </c:pt>
                <c:pt idx="368">
                  <c:v>-3.5194284702686802E-5</c:v>
                </c:pt>
                <c:pt idx="369">
                  <c:v>-3.5185851939030399E-5</c:v>
                </c:pt>
                <c:pt idx="370">
                  <c:v>-3.5177400869199901E-5</c:v>
                </c:pt>
                <c:pt idx="371">
                  <c:v>-3.5168931428694799E-5</c:v>
                </c:pt>
                <c:pt idx="372">
                  <c:v>-3.5160443586862902E-5</c:v>
                </c:pt>
                <c:pt idx="373">
                  <c:v>-3.51519372932272E-5</c:v>
                </c:pt>
                <c:pt idx="374">
                  <c:v>-3.5143412506055998E-5</c:v>
                </c:pt>
                <c:pt idx="375">
                  <c:v>-3.5134869174248897E-5</c:v>
                </c:pt>
                <c:pt idx="376">
                  <c:v>-3.5126307262336501E-5</c:v>
                </c:pt>
                <c:pt idx="377">
                  <c:v>-3.5117726721260903E-5</c:v>
                </c:pt>
                <c:pt idx="378">
                  <c:v>-3.5109127500592202E-5</c:v>
                </c:pt>
                <c:pt idx="379">
                  <c:v>-3.5100509561108897E-5</c:v>
                </c:pt>
                <c:pt idx="380">
                  <c:v>-3.5091872850326698E-5</c:v>
                </c:pt>
                <c:pt idx="381">
                  <c:v>-3.5083217331156201E-5</c:v>
                </c:pt>
                <c:pt idx="382">
                  <c:v>-3.5074542958364497E-5</c:v>
                </c:pt>
                <c:pt idx="383">
                  <c:v>-3.5065849685429299E-5</c:v>
                </c:pt>
                <c:pt idx="384">
                  <c:v>-3.5057137454661497E-5</c:v>
                </c:pt>
                <c:pt idx="385">
                  <c:v>-3.5048406236578102E-5</c:v>
                </c:pt>
                <c:pt idx="386">
                  <c:v>-3.5039655972154899E-5</c:v>
                </c:pt>
                <c:pt idx="387">
                  <c:v>-3.5030886624383702E-5</c:v>
                </c:pt>
                <c:pt idx="388">
                  <c:v>-3.5022098150868798E-5</c:v>
                </c:pt>
                <c:pt idx="389">
                  <c:v>-3.5013290487699601E-5</c:v>
                </c:pt>
                <c:pt idx="390">
                  <c:v>-3.5004463600788603E-5</c:v>
                </c:pt>
                <c:pt idx="391">
                  <c:v>-3.4995617448389197E-5</c:v>
                </c:pt>
                <c:pt idx="392">
                  <c:v>-3.4986751972422597E-5</c:v>
                </c:pt>
                <c:pt idx="393">
                  <c:v>-3.4977867133054103E-5</c:v>
                </c:pt>
                <c:pt idx="394">
                  <c:v>-3.4968962876305301E-5</c:v>
                </c:pt>
                <c:pt idx="395">
                  <c:v>-3.4960039157639598E-5</c:v>
                </c:pt>
                <c:pt idx="396">
                  <c:v>-3.4951095937575197E-5</c:v>
                </c:pt>
                <c:pt idx="397">
                  <c:v>-3.4942133169338897E-5</c:v>
                </c:pt>
                <c:pt idx="398">
                  <c:v>-3.4933150789485898E-5</c:v>
                </c:pt>
                <c:pt idx="399">
                  <c:v>-3.4924148765198002E-5</c:v>
                </c:pt>
                <c:pt idx="400">
                  <c:v>-3.4915127039613801E-5</c:v>
                </c:pt>
                <c:pt idx="401">
                  <c:v>-3.4906085570800501E-5</c:v>
                </c:pt>
                <c:pt idx="402">
                  <c:v>-3.4897024319858303E-5</c:v>
                </c:pt>
                <c:pt idx="403">
                  <c:v>-3.4887943218030698E-5</c:v>
                </c:pt>
                <c:pt idx="404">
                  <c:v>-3.4878842230673198E-5</c:v>
                </c:pt>
                <c:pt idx="405">
                  <c:v>-3.4869721305971502E-5</c:v>
                </c:pt>
                <c:pt idx="406">
                  <c:v>-3.4860580397664501E-5</c:v>
                </c:pt>
                <c:pt idx="407">
                  <c:v>-3.4851419456449001E-5</c:v>
                </c:pt>
                <c:pt idx="408">
                  <c:v>-3.4842238433016897E-5</c:v>
                </c:pt>
                <c:pt idx="409">
                  <c:v>-3.4833037281449402E-5</c:v>
                </c:pt>
                <c:pt idx="410">
                  <c:v>-3.4823815953099298E-5</c:v>
                </c:pt>
                <c:pt idx="411">
                  <c:v>-3.4814574392744403E-5</c:v>
                </c:pt>
                <c:pt idx="412">
                  <c:v>-3.4805312555159098E-5</c:v>
                </c:pt>
                <c:pt idx="413">
                  <c:v>-3.4796030386937599E-5</c:v>
                </c:pt>
                <c:pt idx="414">
                  <c:v>-3.4786727851263203E-5</c:v>
                </c:pt>
                <c:pt idx="415">
                  <c:v>-3.4777404895439899E-5</c:v>
                </c:pt>
                <c:pt idx="416">
                  <c:v>-3.4768061452450797E-5</c:v>
                </c:pt>
                <c:pt idx="417">
                  <c:v>-3.4758697499633397E-5</c:v>
                </c:pt>
                <c:pt idx="418">
                  <c:v>-3.47493129606097E-5</c:v>
                </c:pt>
                <c:pt idx="419">
                  <c:v>-3.4739907804976503E-5</c:v>
                </c:pt>
                <c:pt idx="420">
                  <c:v>-3.4730481972993601E-5</c:v>
                </c:pt>
                <c:pt idx="421">
                  <c:v>-3.47210354197327E-5</c:v>
                </c:pt>
                <c:pt idx="422">
                  <c:v>-3.4711568095168801E-5</c:v>
                </c:pt>
                <c:pt idx="423">
                  <c:v>-3.4702079948096003E-5</c:v>
                </c:pt>
                <c:pt idx="424">
                  <c:v>-3.4692570930639699E-5</c:v>
                </c:pt>
                <c:pt idx="425">
                  <c:v>-3.46830409785574E-5</c:v>
                </c:pt>
                <c:pt idx="426">
                  <c:v>-3.4673490056232198E-5</c:v>
                </c:pt>
                <c:pt idx="427">
                  <c:v>-3.4663918108163202E-5</c:v>
                </c:pt>
                <c:pt idx="428">
                  <c:v>-3.4654325084567098E-5</c:v>
                </c:pt>
                <c:pt idx="429">
                  <c:v>-3.4644710931371101E-5</c:v>
                </c:pt>
                <c:pt idx="430">
                  <c:v>-3.4635075601335701E-5</c:v>
                </c:pt>
                <c:pt idx="431">
                  <c:v>-3.4625419034975699E-5</c:v>
                </c:pt>
                <c:pt idx="432">
                  <c:v>-3.4615741195539901E-5</c:v>
                </c:pt>
                <c:pt idx="433">
                  <c:v>-3.4606042021810599E-5</c:v>
                </c:pt>
                <c:pt idx="434">
                  <c:v>-3.4596321455182099E-5</c:v>
                </c:pt>
                <c:pt idx="435">
                  <c:v>-3.4586579460676203E-5</c:v>
                </c:pt>
                <c:pt idx="436">
                  <c:v>-3.45768159730907E-5</c:v>
                </c:pt>
                <c:pt idx="437">
                  <c:v>-3.45670309495739E-5</c:v>
                </c:pt>
                <c:pt idx="438">
                  <c:v>-3.4557224334536598E-5</c:v>
                </c:pt>
                <c:pt idx="439">
                  <c:v>-3.45473960722103E-5</c:v>
                </c:pt>
                <c:pt idx="440">
                  <c:v>-3.4537546103662398E-5</c:v>
                </c:pt>
                <c:pt idx="441">
                  <c:v>-3.4527674400204E-5</c:v>
                </c:pt>
                <c:pt idx="442">
                  <c:v>-3.45177808858923E-5</c:v>
                </c:pt>
                <c:pt idx="443">
                  <c:v>-3.4507865525442103E-5</c:v>
                </c:pt>
                <c:pt idx="444">
                  <c:v>-3.4497928246776202E-5</c:v>
                </c:pt>
                <c:pt idx="445">
                  <c:v>-3.4487969019001403E-5</c:v>
                </c:pt>
                <c:pt idx="446">
                  <c:v>-3.4477987769614998E-5</c:v>
                </c:pt>
                <c:pt idx="447">
                  <c:v>-3.44679844499278E-5</c:v>
                </c:pt>
                <c:pt idx="448">
                  <c:v>-3.4457959021790203E-5</c:v>
                </c:pt>
                <c:pt idx="449">
                  <c:v>-3.4447911412042297E-5</c:v>
                </c:pt>
                <c:pt idx="450">
                  <c:v>-3.4437841578080603E-5</c:v>
                </c:pt>
                <c:pt idx="451">
                  <c:v>-3.4427749456574899E-5</c:v>
                </c:pt>
                <c:pt idx="452">
                  <c:v>-3.44176350096377E-5</c:v>
                </c:pt>
                <c:pt idx="453">
                  <c:v>-3.4407498170443703E-5</c:v>
                </c:pt>
                <c:pt idx="454">
                  <c:v>-3.4397338885612202E-5</c:v>
                </c:pt>
                <c:pt idx="455">
                  <c:v>-3.43871571003832E-5</c:v>
                </c:pt>
                <c:pt idx="456">
                  <c:v>-3.4376952770664702E-5</c:v>
                </c:pt>
                <c:pt idx="457">
                  <c:v>-3.4366725831794898E-5</c:v>
                </c:pt>
                <c:pt idx="458">
                  <c:v>-3.4356476227359001E-5</c:v>
                </c:pt>
                <c:pt idx="459">
                  <c:v>-3.4346203917612599E-5</c:v>
                </c:pt>
                <c:pt idx="460">
                  <c:v>-3.4335908836649597E-5</c:v>
                </c:pt>
                <c:pt idx="461">
                  <c:v>-3.4325590926895803E-5</c:v>
                </c:pt>
                <c:pt idx="462">
                  <c:v>-3.4315250131824703E-5</c:v>
                </c:pt>
                <c:pt idx="463">
                  <c:v>-3.4304886409390599E-5</c:v>
                </c:pt>
                <c:pt idx="464">
                  <c:v>-3.4294499687285101E-5</c:v>
                </c:pt>
                <c:pt idx="465">
                  <c:v>-3.4284089926237503E-5</c:v>
                </c:pt>
                <c:pt idx="466">
                  <c:v>-3.42736570600331E-5</c:v>
                </c:pt>
                <c:pt idx="467">
                  <c:v>-3.4263201033477599E-5</c:v>
                </c:pt>
                <c:pt idx="468">
                  <c:v>-3.4252721789423603E-5</c:v>
                </c:pt>
                <c:pt idx="469">
                  <c:v>-3.4242219285061099E-5</c:v>
                </c:pt>
                <c:pt idx="470">
                  <c:v>-3.4231693447117197E-5</c:v>
                </c:pt>
                <c:pt idx="471">
                  <c:v>-3.4221144230291498E-5</c:v>
                </c:pt>
                <c:pt idx="472">
                  <c:v>-3.4210571573621101E-5</c:v>
                </c:pt>
                <c:pt idx="473">
                  <c:v>-3.4199975418992297E-5</c:v>
                </c:pt>
                <c:pt idx="474">
                  <c:v>-3.4189355710152598E-5</c:v>
                </c:pt>
                <c:pt idx="475">
                  <c:v>-3.4178712395703203E-5</c:v>
                </c:pt>
                <c:pt idx="476">
                  <c:v>-3.4168045413861997E-5</c:v>
                </c:pt>
                <c:pt idx="477">
                  <c:v>-3.4157354708068099E-5</c:v>
                </c:pt>
                <c:pt idx="478">
                  <c:v>-3.4146640220419398E-5</c:v>
                </c:pt>
                <c:pt idx="479">
                  <c:v>-3.4135901895512501E-5</c:v>
                </c:pt>
                <c:pt idx="480">
                  <c:v>-3.4125139677039801E-5</c:v>
                </c:pt>
                <c:pt idx="481">
                  <c:v>-3.4114353509569598E-5</c:v>
                </c:pt>
                <c:pt idx="482">
                  <c:v>-3.41035433226915E-5</c:v>
                </c:pt>
                <c:pt idx="483">
                  <c:v>-3.4092709072786399E-5</c:v>
                </c:pt>
                <c:pt idx="484">
                  <c:v>-3.40818506873547E-5</c:v>
                </c:pt>
                <c:pt idx="485">
                  <c:v>-3.4070968127528297E-5</c:v>
                </c:pt>
                <c:pt idx="486">
                  <c:v>-3.4060061319807998E-5</c:v>
                </c:pt>
                <c:pt idx="487">
                  <c:v>-3.4049130209336001E-5</c:v>
                </c:pt>
                <c:pt idx="488">
                  <c:v>-3.4038174739506903E-5</c:v>
                </c:pt>
                <c:pt idx="489">
                  <c:v>-3.40271948395659E-5</c:v>
                </c:pt>
                <c:pt idx="490">
                  <c:v>-3.4016190474461102E-5</c:v>
                </c:pt>
                <c:pt idx="491">
                  <c:v>-3.4005161559983399E-5</c:v>
                </c:pt>
                <c:pt idx="492">
                  <c:v>-3.3994108061192603E-5</c:v>
                </c:pt>
                <c:pt idx="493">
                  <c:v>-3.3983029899213303E-5</c:v>
                </c:pt>
                <c:pt idx="494">
                  <c:v>-3.39719270271949E-5</c:v>
                </c:pt>
                <c:pt idx="495">
                  <c:v>-3.39607993751077E-5</c:v>
                </c:pt>
                <c:pt idx="496">
                  <c:v>-3.3949646892033602E-5</c:v>
                </c:pt>
                <c:pt idx="497">
                  <c:v>-3.3938469511725403E-5</c:v>
                </c:pt>
                <c:pt idx="498">
                  <c:v>-3.3927267176528001E-5</c:v>
                </c:pt>
                <c:pt idx="499">
                  <c:v>-3.3916039828655699E-5</c:v>
                </c:pt>
                <c:pt idx="500">
                  <c:v>-3.3904787404614898E-5</c:v>
                </c:pt>
                <c:pt idx="501">
                  <c:v>-3.3893509843935701E-5</c:v>
                </c:pt>
                <c:pt idx="502">
                  <c:v>-3.3882207083453397E-5</c:v>
                </c:pt>
                <c:pt idx="503">
                  <c:v>-3.3870879075740403E-5</c:v>
                </c:pt>
                <c:pt idx="504">
                  <c:v>-3.3859525745399197E-5</c:v>
                </c:pt>
                <c:pt idx="505">
                  <c:v>-3.3848147033898002E-5</c:v>
                </c:pt>
                <c:pt idx="506">
                  <c:v>-3.3836742884450698E-5</c:v>
                </c:pt>
                <c:pt idx="507">
                  <c:v>-3.3825313236244697E-5</c:v>
                </c:pt>
                <c:pt idx="508">
                  <c:v>-3.3813858022706002E-5</c:v>
                </c:pt>
                <c:pt idx="509">
                  <c:v>-3.3802377181429698E-5</c:v>
                </c:pt>
                <c:pt idx="510">
                  <c:v>-3.3790870657788297E-5</c:v>
                </c:pt>
                <c:pt idx="511">
                  <c:v>-3.3779338386436198E-5</c:v>
                </c:pt>
                <c:pt idx="512">
                  <c:v>-3.3767780306228998E-5</c:v>
                </c:pt>
                <c:pt idx="513">
                  <c:v>-3.3756196353450602E-5</c:v>
                </c:pt>
                <c:pt idx="514">
                  <c:v>-3.37445864596272E-5</c:v>
                </c:pt>
                <c:pt idx="515">
                  <c:v>-3.3732950570660998E-5</c:v>
                </c:pt>
                <c:pt idx="516">
                  <c:v>-3.3721288626023802E-5</c:v>
                </c:pt>
                <c:pt idx="517">
                  <c:v>-3.3709600559817702E-5</c:v>
                </c:pt>
                <c:pt idx="518">
                  <c:v>-3.3697886303114897E-5</c:v>
                </c:pt>
                <c:pt idx="519">
                  <c:v>-3.3686145806623999E-5</c:v>
                </c:pt>
                <c:pt idx="520">
                  <c:v>-3.3674378989170101E-5</c:v>
                </c:pt>
                <c:pt idx="521">
                  <c:v>-3.3662585798343702E-5</c:v>
                </c:pt>
                <c:pt idx="522">
                  <c:v>-3.3650766167683501E-5</c:v>
                </c:pt>
                <c:pt idx="523">
                  <c:v>-3.3638920038258698E-5</c:v>
                </c:pt>
                <c:pt idx="524">
                  <c:v>-3.3627047336834602E-5</c:v>
                </c:pt>
                <c:pt idx="525">
                  <c:v>-3.36151480093114E-5</c:v>
                </c:pt>
                <c:pt idx="526">
                  <c:v>-3.3603221987768103E-5</c:v>
                </c:pt>
                <c:pt idx="527">
                  <c:v>-3.3591269202650302E-5</c:v>
                </c:pt>
                <c:pt idx="528">
                  <c:v>-3.3579289596041E-5</c:v>
                </c:pt>
                <c:pt idx="529">
                  <c:v>-3.3567283102747698E-5</c:v>
                </c:pt>
                <c:pt idx="530">
                  <c:v>-3.3555249656209198E-5</c:v>
                </c:pt>
                <c:pt idx="531">
                  <c:v>-3.3543189194231401E-5</c:v>
                </c:pt>
                <c:pt idx="532">
                  <c:v>-3.3531101644971101E-5</c:v>
                </c:pt>
                <c:pt idx="533">
                  <c:v>-3.3518986952329297E-5</c:v>
                </c:pt>
                <c:pt idx="534">
                  <c:v>-3.35068450420524E-5</c:v>
                </c:pt>
                <c:pt idx="535">
                  <c:v>-3.3494675854949501E-5</c:v>
                </c:pt>
                <c:pt idx="536">
                  <c:v>-3.3482479320066902E-5</c:v>
                </c:pt>
                <c:pt idx="537">
                  <c:v>-3.3470255375911E-5</c:v>
                </c:pt>
                <c:pt idx="538">
                  <c:v>-3.3458003954680703E-5</c:v>
                </c:pt>
                <c:pt idx="539">
                  <c:v>-3.3445724990655498E-5</c:v>
                </c:pt>
                <c:pt idx="540">
                  <c:v>-3.34334184168892E-5</c:v>
                </c:pt>
                <c:pt idx="541">
                  <c:v>-3.3421084168923903E-5</c:v>
                </c:pt>
                <c:pt idx="542">
                  <c:v>-3.3408722174454599E-5</c:v>
                </c:pt>
                <c:pt idx="543">
                  <c:v>-3.3396332374688099E-5</c:v>
                </c:pt>
                <c:pt idx="544">
                  <c:v>-3.33839146932254E-5</c:v>
                </c:pt>
                <c:pt idx="545">
                  <c:v>-3.33714690697691E-5</c:v>
                </c:pt>
                <c:pt idx="546">
                  <c:v>-3.3358995436664597E-5</c:v>
                </c:pt>
                <c:pt idx="547">
                  <c:v>-3.3346493719252197E-5</c:v>
                </c:pt>
                <c:pt idx="548">
                  <c:v>-3.3333963865540097E-5</c:v>
                </c:pt>
                <c:pt idx="549">
                  <c:v>-3.3321405788292801E-5</c:v>
                </c:pt>
                <c:pt idx="550">
                  <c:v>-3.3308819434315501E-5</c:v>
                </c:pt>
                <c:pt idx="551">
                  <c:v>-3.3296204721380901E-5</c:v>
                </c:pt>
                <c:pt idx="552">
                  <c:v>-3.3283561597486701E-5</c:v>
                </c:pt>
                <c:pt idx="553">
                  <c:v>-3.32708899790025E-5</c:v>
                </c:pt>
                <c:pt idx="554">
                  <c:v>-3.3258189811231903E-5</c:v>
                </c:pt>
                <c:pt idx="555">
                  <c:v>-3.3245461013020799E-5</c:v>
                </c:pt>
                <c:pt idx="556">
                  <c:v>-3.3232703517316698E-5</c:v>
                </c:pt>
                <c:pt idx="557">
                  <c:v>-3.3219917265718101E-5</c:v>
                </c:pt>
                <c:pt idx="558">
                  <c:v>-3.3207102179685898E-5</c:v>
                </c:pt>
                <c:pt idx="559">
                  <c:v>-3.3194258178621E-5</c:v>
                </c:pt>
                <c:pt idx="560">
                  <c:v>-3.318138521726E-5</c:v>
                </c:pt>
                <c:pt idx="561">
                  <c:v>-3.3168483213536999E-5</c:v>
                </c:pt>
                <c:pt idx="562">
                  <c:v>-3.3155552096422301E-5</c:v>
                </c:pt>
                <c:pt idx="563">
                  <c:v>-3.3142591793079001E-5</c:v>
                </c:pt>
                <c:pt idx="564">
                  <c:v>-3.3129602232068102E-5</c:v>
                </c:pt>
                <c:pt idx="565">
                  <c:v>-3.3116583354481799E-5</c:v>
                </c:pt>
                <c:pt idx="566">
                  <c:v>-3.3103535075987002E-5</c:v>
                </c:pt>
                <c:pt idx="567">
                  <c:v>-3.30904573270818E-5</c:v>
                </c:pt>
                <c:pt idx="568">
                  <c:v>-3.3077350052958498E-5</c:v>
                </c:pt>
                <c:pt idx="569">
                  <c:v>-3.3064213162590702E-5</c:v>
                </c:pt>
                <c:pt idx="570">
                  <c:v>-3.3051046593335898E-5</c:v>
                </c:pt>
                <c:pt idx="571">
                  <c:v>-3.30378502651234E-5</c:v>
                </c:pt>
                <c:pt idx="572">
                  <c:v>-3.3024624114634703E-5</c:v>
                </c:pt>
                <c:pt idx="573">
                  <c:v>-3.30113680774095E-5</c:v>
                </c:pt>
                <c:pt idx="574">
                  <c:v>-3.2998082059943101E-5</c:v>
                </c:pt>
                <c:pt idx="575">
                  <c:v>-3.2984766007579403E-5</c:v>
                </c:pt>
                <c:pt idx="576">
                  <c:v>-3.2971419837876602E-5</c:v>
                </c:pt>
                <c:pt idx="577">
                  <c:v>-3.2958043477473302E-5</c:v>
                </c:pt>
                <c:pt idx="578">
                  <c:v>-3.2944636857742298E-5</c:v>
                </c:pt>
                <c:pt idx="579">
                  <c:v>-3.29311999093768E-5</c:v>
                </c:pt>
                <c:pt idx="580">
                  <c:v>-3.2917732550660699E-5</c:v>
                </c:pt>
                <c:pt idx="581">
                  <c:v>-3.2904234699447901E-5</c:v>
                </c:pt>
                <c:pt idx="582">
                  <c:v>-3.28907063082003E-5</c:v>
                </c:pt>
                <c:pt idx="583">
                  <c:v>-3.2877147286638598E-5</c:v>
                </c:pt>
                <c:pt idx="584">
                  <c:v>-3.2863557555883699E-5</c:v>
                </c:pt>
                <c:pt idx="585">
                  <c:v>-3.2849937050286103E-5</c:v>
                </c:pt>
                <c:pt idx="586">
                  <c:v>-3.2836285687465298E-5</c:v>
                </c:pt>
                <c:pt idx="587">
                  <c:v>-3.2822603394546403E-5</c:v>
                </c:pt>
                <c:pt idx="588">
                  <c:v>-3.2808890099417602E-5</c:v>
                </c:pt>
                <c:pt idx="589">
                  <c:v>-3.2795145732619698E-5</c:v>
                </c:pt>
                <c:pt idx="590">
                  <c:v>-3.2781370202415201E-5</c:v>
                </c:pt>
                <c:pt idx="591">
                  <c:v>-3.2767563447636401E-5</c:v>
                </c:pt>
                <c:pt idx="592">
                  <c:v>-3.2753725388291903E-5</c:v>
                </c:pt>
                <c:pt idx="593">
                  <c:v>-3.2739855945391902E-5</c:v>
                </c:pt>
                <c:pt idx="594">
                  <c:v>-3.2725955041497298E-5</c:v>
                </c:pt>
                <c:pt idx="595">
                  <c:v>-3.27120225972479E-5</c:v>
                </c:pt>
                <c:pt idx="596">
                  <c:v>-3.2698058545489099E-5</c:v>
                </c:pt>
                <c:pt idx="597">
                  <c:v>-3.26840627970077E-5</c:v>
                </c:pt>
                <c:pt idx="598">
                  <c:v>-3.2670035292345798E-5</c:v>
                </c:pt>
                <c:pt idx="599">
                  <c:v>-3.2655975945628401E-5</c:v>
                </c:pt>
                <c:pt idx="600">
                  <c:v>-3.2641884657199697E-5</c:v>
                </c:pt>
                <c:pt idx="601">
                  <c:v>-3.2627761386477803E-5</c:v>
                </c:pt>
                <c:pt idx="602">
                  <c:v>-3.2613606025435998E-5</c:v>
                </c:pt>
                <c:pt idx="603">
                  <c:v>-3.2599418517203502E-5</c:v>
                </c:pt>
                <c:pt idx="604">
                  <c:v>-3.2585198764333599E-5</c:v>
                </c:pt>
                <c:pt idx="605">
                  <c:v>-3.2570946702100198E-5</c:v>
                </c:pt>
                <c:pt idx="606">
                  <c:v>-3.2556662245525702E-5</c:v>
                </c:pt>
                <c:pt idx="607">
                  <c:v>-3.25423453117195E-5</c:v>
                </c:pt>
                <c:pt idx="608">
                  <c:v>-3.2527995825132603E-5</c:v>
                </c:pt>
                <c:pt idx="609">
                  <c:v>-3.2513613709113502E-5</c:v>
                </c:pt>
                <c:pt idx="610">
                  <c:v>-3.2499198881675297E-5</c:v>
                </c:pt>
                <c:pt idx="611">
                  <c:v>-3.2484751249554599E-5</c:v>
                </c:pt>
                <c:pt idx="612">
                  <c:v>-3.2470270754335401E-5</c:v>
                </c:pt>
                <c:pt idx="613">
                  <c:v>-3.2455757291526898E-5</c:v>
                </c:pt>
                <c:pt idx="614">
                  <c:v>-3.24412108060347E-5</c:v>
                </c:pt>
                <c:pt idx="615">
                  <c:v>-3.2426631199211697E-5</c:v>
                </c:pt>
                <c:pt idx="616">
                  <c:v>-3.2412018383865401E-5</c:v>
                </c:pt>
                <c:pt idx="617">
                  <c:v>-3.2397372296510699E-5</c:v>
                </c:pt>
                <c:pt idx="618">
                  <c:v>-3.2382692837372803E-5</c:v>
                </c:pt>
                <c:pt idx="619">
                  <c:v>-3.2367979939737398E-5</c:v>
                </c:pt>
                <c:pt idx="620">
                  <c:v>-3.2353233509438802E-5</c:v>
                </c:pt>
                <c:pt idx="621">
                  <c:v>-3.2338453469759601E-5</c:v>
                </c:pt>
                <c:pt idx="622">
                  <c:v>-3.23236397335147E-5</c:v>
                </c:pt>
                <c:pt idx="623">
                  <c:v>-3.2308792217141398E-5</c:v>
                </c:pt>
                <c:pt idx="624">
                  <c:v>-3.2293910839845398E-5</c:v>
                </c:pt>
                <c:pt idx="625">
                  <c:v>-3.2278995516503202E-5</c:v>
                </c:pt>
                <c:pt idx="626">
                  <c:v>-3.22640461576572E-5</c:v>
                </c:pt>
                <c:pt idx="627">
                  <c:v>-3.22490626877154E-5</c:v>
                </c:pt>
                <c:pt idx="628">
                  <c:v>-3.2234045016731299E-5</c:v>
                </c:pt>
                <c:pt idx="629">
                  <c:v>-3.2218993056601098E-5</c:v>
                </c:pt>
                <c:pt idx="630">
                  <c:v>-3.22039067296534E-5</c:v>
                </c:pt>
                <c:pt idx="631">
                  <c:v>-3.2188785948543203E-5</c:v>
                </c:pt>
                <c:pt idx="632">
                  <c:v>-3.2173630620708002E-5</c:v>
                </c:pt>
                <c:pt idx="633">
                  <c:v>-3.21584406595673E-5</c:v>
                </c:pt>
                <c:pt idx="634">
                  <c:v>-3.2143215988080598E-5</c:v>
                </c:pt>
                <c:pt idx="635">
                  <c:v>-3.21279565067044E-5</c:v>
                </c:pt>
                <c:pt idx="636">
                  <c:v>-3.2112662139457603E-5</c:v>
                </c:pt>
                <c:pt idx="637">
                  <c:v>-3.2097332796806898E-5</c:v>
                </c:pt>
                <c:pt idx="638">
                  <c:v>-3.2081968373455798E-5</c:v>
                </c:pt>
                <c:pt idx="639">
                  <c:v>-3.2066568814865497E-5</c:v>
                </c:pt>
                <c:pt idx="640">
                  <c:v>-3.2051134006025903E-5</c:v>
                </c:pt>
                <c:pt idx="641">
                  <c:v>-3.2035663860770698E-5</c:v>
                </c:pt>
                <c:pt idx="642">
                  <c:v>-3.20201583002913E-5</c:v>
                </c:pt>
                <c:pt idx="643">
                  <c:v>-3.2004617226702298E-5</c:v>
                </c:pt>
                <c:pt idx="644">
                  <c:v>-3.1989040554395103E-5</c:v>
                </c:pt>
                <c:pt idx="645">
                  <c:v>-3.1973428195088098E-5</c:v>
                </c:pt>
                <c:pt idx="646">
                  <c:v>-3.1957780042594603E-5</c:v>
                </c:pt>
                <c:pt idx="647">
                  <c:v>-3.1942096022127797E-5</c:v>
                </c:pt>
                <c:pt idx="648">
                  <c:v>-3.1926376046454703E-5</c:v>
                </c:pt>
                <c:pt idx="649">
                  <c:v>-3.1910620009463202E-5</c:v>
                </c:pt>
                <c:pt idx="650">
                  <c:v>-3.1894827824827198E-5</c:v>
                </c:pt>
                <c:pt idx="651">
                  <c:v>-3.1878999408436002E-5</c:v>
                </c:pt>
                <c:pt idx="652">
                  <c:v>-3.1863134649688897E-5</c:v>
                </c:pt>
                <c:pt idx="653">
                  <c:v>-3.18472334664905E-5</c:v>
                </c:pt>
                <c:pt idx="654">
                  <c:v>-3.1831295769943199E-5</c:v>
                </c:pt>
                <c:pt idx="655">
                  <c:v>-3.18153214603094E-5</c:v>
                </c:pt>
                <c:pt idx="656">
                  <c:v>-3.1799310446074499E-5</c:v>
                </c:pt>
                <c:pt idx="657">
                  <c:v>-3.1783262628476397E-5</c:v>
                </c:pt>
                <c:pt idx="658">
                  <c:v>-3.1767177919041502E-5</c:v>
                </c:pt>
                <c:pt idx="659">
                  <c:v>-3.1751056209057599E-5</c:v>
                </c:pt>
                <c:pt idx="660">
                  <c:v>-3.1734897418853298E-5</c:v>
                </c:pt>
                <c:pt idx="661">
                  <c:v>-3.17187014433346E-5</c:v>
                </c:pt>
                <c:pt idx="662">
                  <c:v>-3.1702468191592702E-5</c:v>
                </c:pt>
                <c:pt idx="663">
                  <c:v>-3.1686197558247798E-5</c:v>
                </c:pt>
                <c:pt idx="664">
                  <c:v>-3.1669889455618097E-5</c:v>
                </c:pt>
                <c:pt idx="665">
                  <c:v>-3.1653543777504697E-5</c:v>
                </c:pt>
                <c:pt idx="666">
                  <c:v>-3.1637160427270002E-5</c:v>
                </c:pt>
                <c:pt idx="667">
                  <c:v>-3.1620739311850203E-5</c:v>
                </c:pt>
                <c:pt idx="668">
                  <c:v>-3.1604280337566201E-5</c:v>
                </c:pt>
                <c:pt idx="669">
                  <c:v>-3.15877833840092E-5</c:v>
                </c:pt>
                <c:pt idx="670">
                  <c:v>-3.1571248368360099E-5</c:v>
                </c:pt>
                <c:pt idx="671">
                  <c:v>-3.1554675182190203E-5</c:v>
                </c:pt>
                <c:pt idx="672">
                  <c:v>-3.1538063726164999E-5</c:v>
                </c:pt>
                <c:pt idx="673">
                  <c:v>-3.1521413908074202E-5</c:v>
                </c:pt>
                <c:pt idx="674">
                  <c:v>-3.1504725614820903E-5</c:v>
                </c:pt>
                <c:pt idx="675">
                  <c:v>-3.1487998749580901E-5</c:v>
                </c:pt>
                <c:pt idx="676">
                  <c:v>-3.1471233201279201E-5</c:v>
                </c:pt>
                <c:pt idx="677">
                  <c:v>-3.14544288825962E-5</c:v>
                </c:pt>
                <c:pt idx="678">
                  <c:v>-3.1437585670362201E-5</c:v>
                </c:pt>
                <c:pt idx="679">
                  <c:v>-3.1420703479660301E-5</c:v>
                </c:pt>
                <c:pt idx="680">
                  <c:v>-3.14037821923225E-5</c:v>
                </c:pt>
                <c:pt idx="681">
                  <c:v>-3.1386821711623401E-5</c:v>
                </c:pt>
                <c:pt idx="682">
                  <c:v>-3.1369821924790799E-5</c:v>
                </c:pt>
                <c:pt idx="683">
                  <c:v>-3.1352782730980997E-5</c:v>
                </c:pt>
                <c:pt idx="684">
                  <c:v>-3.1335704015444002E-5</c:v>
                </c:pt>
                <c:pt idx="685">
                  <c:v>-3.1318585682853399E-5</c:v>
                </c:pt>
                <c:pt idx="686">
                  <c:v>-3.1301427613315997E-5</c:v>
                </c:pt>
                <c:pt idx="687">
                  <c:v>-3.1284229707071798E-5</c:v>
                </c:pt>
                <c:pt idx="688">
                  <c:v>-3.1266991853779998E-5</c:v>
                </c:pt>
                <c:pt idx="689">
                  <c:v>-3.1249713946725197E-5</c:v>
                </c:pt>
                <c:pt idx="690">
                  <c:v>-3.1232395863037197E-5</c:v>
                </c:pt>
                <c:pt idx="691">
                  <c:v>-3.1215037499764197E-5</c:v>
                </c:pt>
                <c:pt idx="692">
                  <c:v>-3.11976387516223E-5</c:v>
                </c:pt>
                <c:pt idx="693">
                  <c:v>-3.11801995008496E-5</c:v>
                </c:pt>
                <c:pt idx="694">
                  <c:v>-3.1162719636624303E-5</c:v>
                </c:pt>
                <c:pt idx="695">
                  <c:v>-3.1145199049037799E-5</c:v>
                </c:pt>
                <c:pt idx="696">
                  <c:v>-3.1127637613672502E-5</c:v>
                </c:pt>
                <c:pt idx="697">
                  <c:v>-3.1110035232853499E-5</c:v>
                </c:pt>
                <c:pt idx="698">
                  <c:v>-3.10923917769686E-5</c:v>
                </c:pt>
                <c:pt idx="699">
                  <c:v>-3.10747071361403E-5</c:v>
                </c:pt>
                <c:pt idx="700">
                  <c:v>-3.1056981195087801E-5</c:v>
                </c:pt>
                <c:pt idx="701">
                  <c:v>-3.1039213836128402E-5</c:v>
                </c:pt>
                <c:pt idx="702">
                  <c:v>-3.1021404940071898E-5</c:v>
                </c:pt>
                <c:pt idx="703">
                  <c:v>-3.10035543929105E-5</c:v>
                </c:pt>
                <c:pt idx="704">
                  <c:v>-3.09856620737096E-5</c:v>
                </c:pt>
                <c:pt idx="705">
                  <c:v>-3.0967727866196802E-5</c:v>
                </c:pt>
                <c:pt idx="706">
                  <c:v>-3.0949751644997299E-5</c:v>
                </c:pt>
                <c:pt idx="707">
                  <c:v>-3.0931733289850898E-5</c:v>
                </c:pt>
                <c:pt idx="708">
                  <c:v>-3.0913672683280003E-5</c:v>
                </c:pt>
                <c:pt idx="709">
                  <c:v>-3.0895569696489502E-5</c:v>
                </c:pt>
                <c:pt idx="710">
                  <c:v>-3.0877424222445098E-5</c:v>
                </c:pt>
                <c:pt idx="711">
                  <c:v>-3.08592361145273E-5</c:v>
                </c:pt>
                <c:pt idx="712">
                  <c:v>-3.0841005265678598E-5</c:v>
                </c:pt>
                <c:pt idx="713">
                  <c:v>-3.0822731543526098E-5</c:v>
                </c:pt>
                <c:pt idx="714">
                  <c:v>-3.0804414825127202E-5</c:v>
                </c:pt>
                <c:pt idx="715">
                  <c:v>-3.07860549807355E-5</c:v>
                </c:pt>
                <c:pt idx="716">
                  <c:v>-3.07676518870103E-5</c:v>
                </c:pt>
                <c:pt idx="717">
                  <c:v>-3.0749205416271097E-5</c:v>
                </c:pt>
                <c:pt idx="718">
                  <c:v>-3.0730715431619497E-5</c:v>
                </c:pt>
                <c:pt idx="719">
                  <c:v>-3.0712181811943898E-5</c:v>
                </c:pt>
                <c:pt idx="720">
                  <c:v>-3.0693604426888198E-5</c:v>
                </c:pt>
                <c:pt idx="721">
                  <c:v>-3.0674983132195402E-5</c:v>
                </c:pt>
                <c:pt idx="722">
                  <c:v>-3.06563178125105E-5</c:v>
                </c:pt>
                <c:pt idx="723">
                  <c:v>-3.0637608322147902E-5</c:v>
                </c:pt>
                <c:pt idx="724">
                  <c:v>-3.06188545367908E-5</c:v>
                </c:pt>
                <c:pt idx="725">
                  <c:v>-3.0600056317109699E-5</c:v>
                </c:pt>
                <c:pt idx="726">
                  <c:v>-3.0581213525129602E-5</c:v>
                </c:pt>
                <c:pt idx="727">
                  <c:v>-3.0562326032791703E-5</c:v>
                </c:pt>
                <c:pt idx="728">
                  <c:v>-3.05433936940175E-5</c:v>
                </c:pt>
                <c:pt idx="729">
                  <c:v>-3.0524416371114197E-5</c:v>
                </c:pt>
                <c:pt idx="730">
                  <c:v>-3.05053939279063E-5</c:v>
                </c:pt>
                <c:pt idx="731">
                  <c:v>-3.0486326229852701E-5</c:v>
                </c:pt>
                <c:pt idx="732">
                  <c:v>-3.0467213126089901E-5</c:v>
                </c:pt>
                <c:pt idx="733">
                  <c:v>-3.0448054480939099E-5</c:v>
                </c:pt>
                <c:pt idx="734">
                  <c:v>-3.0428850155986399E-5</c:v>
                </c:pt>
                <c:pt idx="735">
                  <c:v>-3.04095999883734E-5</c:v>
                </c:pt>
                <c:pt idx="736">
                  <c:v>-3.0390303854833E-5</c:v>
                </c:pt>
                <c:pt idx="737">
                  <c:v>-3.0370961596047799E-5</c:v>
                </c:pt>
                <c:pt idx="738">
                  <c:v>-3.0351573075273899E-5</c:v>
                </c:pt>
                <c:pt idx="739">
                  <c:v>-3.0332138139789599E-5</c:v>
                </c:pt>
                <c:pt idx="740">
                  <c:v>-3.03126566374986E-5</c:v>
                </c:pt>
                <c:pt idx="741">
                  <c:v>-3.0293128432062599E-5</c:v>
                </c:pt>
                <c:pt idx="742">
                  <c:v>-3.0273553363839702E-5</c:v>
                </c:pt>
                <c:pt idx="743">
                  <c:v>-3.0253931277507699E-5</c:v>
                </c:pt>
                <c:pt idx="744">
                  <c:v>-3.0234262028649299E-5</c:v>
                </c:pt>
                <c:pt idx="745">
                  <c:v>-3.0214545458315599E-5</c:v>
                </c:pt>
                <c:pt idx="746">
                  <c:v>-3.0194781410393699E-5</c:v>
                </c:pt>
                <c:pt idx="747">
                  <c:v>-3.0174969734832802E-5</c:v>
                </c:pt>
                <c:pt idx="748">
                  <c:v>-3.0155110278195899E-5</c:v>
                </c:pt>
                <c:pt idx="749">
                  <c:v>-3.01352028764492E-5</c:v>
                </c:pt>
                <c:pt idx="750">
                  <c:v>-3.0115247374561101E-5</c:v>
                </c:pt>
                <c:pt idx="751">
                  <c:v>-3.0095243610064801E-5</c:v>
                </c:pt>
                <c:pt idx="752">
                  <c:v>-3.0075191425791199E-5</c:v>
                </c:pt>
                <c:pt idx="753">
                  <c:v>-3.00550906538395E-5</c:v>
                </c:pt>
                <c:pt idx="754">
                  <c:v>-3.0034941140536201E-5</c:v>
                </c:pt>
                <c:pt idx="755">
                  <c:v>-3.0014742713072699E-5</c:v>
                </c:pt>
                <c:pt idx="756">
                  <c:v>-2.9994495212940598E-5</c:v>
                </c:pt>
                <c:pt idx="757">
                  <c:v>-2.9974198475333399E-5</c:v>
                </c:pt>
                <c:pt idx="758">
                  <c:v>-2.9953852322846001E-5</c:v>
                </c:pt>
                <c:pt idx="759">
                  <c:v>-2.9933456603522098E-5</c:v>
                </c:pt>
                <c:pt idx="760">
                  <c:v>-2.9913011136294899E-5</c:v>
                </c:pt>
                <c:pt idx="761">
                  <c:v>-2.9892515759515501E-5</c:v>
                </c:pt>
                <c:pt idx="762">
                  <c:v>-2.9871970299009199E-5</c:v>
                </c:pt>
                <c:pt idx="763">
                  <c:v>-2.9851374572641299E-5</c:v>
                </c:pt>
                <c:pt idx="764">
                  <c:v>-2.9830728425519299E-5</c:v>
                </c:pt>
                <c:pt idx="765">
                  <c:v>-2.98100316718571E-5</c:v>
                </c:pt>
                <c:pt idx="766">
                  <c:v>-2.9789284140444899E-5</c:v>
                </c:pt>
                <c:pt idx="767">
                  <c:v>-2.9768485659266601E-5</c:v>
                </c:pt>
                <c:pt idx="768">
                  <c:v>-2.9747636042098101E-5</c:v>
                </c:pt>
                <c:pt idx="769">
                  <c:v>-2.9726735118686999E-5</c:v>
                </c:pt>
                <c:pt idx="770">
                  <c:v>-2.9705782705946301E-5</c:v>
                </c:pt>
                <c:pt idx="771">
                  <c:v>-2.9684778631072099E-5</c:v>
                </c:pt>
                <c:pt idx="772">
                  <c:v>-2.9663722705220999E-5</c:v>
                </c:pt>
                <c:pt idx="773">
                  <c:v>-2.96426147531132E-5</c:v>
                </c:pt>
                <c:pt idx="774">
                  <c:v>-2.9621454583784999E-5</c:v>
                </c:pt>
                <c:pt idx="775">
                  <c:v>-2.9600242023992401E-5</c:v>
                </c:pt>
                <c:pt idx="776">
                  <c:v>-2.9578976890288301E-5</c:v>
                </c:pt>
                <c:pt idx="777">
                  <c:v>-2.9557658990692098E-5</c:v>
                </c:pt>
                <c:pt idx="778">
                  <c:v>-2.9536288147067099E-5</c:v>
                </c:pt>
                <c:pt idx="779">
                  <c:v>-2.9514864164965801E-5</c:v>
                </c:pt>
                <c:pt idx="780">
                  <c:v>-2.9493386867729001E-5</c:v>
                </c:pt>
                <c:pt idx="781">
                  <c:v>-2.94718560600952E-5</c:v>
                </c:pt>
                <c:pt idx="782">
                  <c:v>-2.9450271561443699E-5</c:v>
                </c:pt>
                <c:pt idx="783">
                  <c:v>-2.9428633173166801E-5</c:v>
                </c:pt>
                <c:pt idx="784">
                  <c:v>-2.9406940717091399E-5</c:v>
                </c:pt>
                <c:pt idx="785">
                  <c:v>-2.9385193999746E-5</c:v>
                </c:pt>
                <c:pt idx="786">
                  <c:v>-2.93633928349883E-5</c:v>
                </c:pt>
                <c:pt idx="787">
                  <c:v>-2.9341537021971301E-5</c:v>
                </c:pt>
                <c:pt idx="788">
                  <c:v>-2.9319626386414598E-5</c:v>
                </c:pt>
                <c:pt idx="789">
                  <c:v>-2.9297660730719999E-5</c:v>
                </c:pt>
                <c:pt idx="790">
                  <c:v>-2.9275639870934501E-5</c:v>
                </c:pt>
                <c:pt idx="791">
                  <c:v>-2.9253563600032301E-5</c:v>
                </c:pt>
                <c:pt idx="792">
                  <c:v>-2.9231431752464E-5</c:v>
                </c:pt>
                <c:pt idx="793">
                  <c:v>-2.9209244121208699E-5</c:v>
                </c:pt>
                <c:pt idx="794">
                  <c:v>-2.9187000523861499E-5</c:v>
                </c:pt>
                <c:pt idx="795">
                  <c:v>-2.91647007659684E-5</c:v>
                </c:pt>
                <c:pt idx="796">
                  <c:v>-2.9142344668272601E-5</c:v>
                </c:pt>
                <c:pt idx="797">
                  <c:v>-2.91199320361811E-5</c:v>
                </c:pt>
                <c:pt idx="798">
                  <c:v>-2.9097462690917999E-5</c:v>
                </c:pt>
                <c:pt idx="799">
                  <c:v>-2.9074936442660801E-5</c:v>
                </c:pt>
                <c:pt idx="800">
                  <c:v>-2.9052353108493101E-5</c:v>
                </c:pt>
                <c:pt idx="801">
                  <c:v>-2.90297124991015E-5</c:v>
                </c:pt>
                <c:pt idx="802">
                  <c:v>-2.9007014439729E-5</c:v>
                </c:pt>
                <c:pt idx="803">
                  <c:v>-2.8984258752574301E-5</c:v>
                </c:pt>
                <c:pt idx="804">
                  <c:v>-2.8961445248712099E-5</c:v>
                </c:pt>
                <c:pt idx="805">
                  <c:v>-2.8938573765227698E-5</c:v>
                </c:pt>
                <c:pt idx="806">
                  <c:v>-2.8915644124917998E-5</c:v>
                </c:pt>
                <c:pt idx="807">
                  <c:v>-2.88926561495089E-5</c:v>
                </c:pt>
                <c:pt idx="808">
                  <c:v>-2.88696096802845E-5</c:v>
                </c:pt>
                <c:pt idx="809">
                  <c:v>-2.8846504547397898E-5</c:v>
                </c:pt>
                <c:pt idx="810">
                  <c:v>-2.8823340589449999E-5</c:v>
                </c:pt>
                <c:pt idx="811">
                  <c:v>-2.88001176449201E-5</c:v>
                </c:pt>
                <c:pt idx="812">
                  <c:v>-2.87768355684111E-5</c:v>
                </c:pt>
                <c:pt idx="813">
                  <c:v>-2.8753494203213801E-5</c:v>
                </c:pt>
                <c:pt idx="814">
                  <c:v>-2.8730093403523801E-5</c:v>
                </c:pt>
                <c:pt idx="815">
                  <c:v>-2.8706633027693899E-5</c:v>
                </c:pt>
                <c:pt idx="816">
                  <c:v>-2.8683112941051601E-5</c:v>
                </c:pt>
                <c:pt idx="817">
                  <c:v>-2.8659533018495601E-5</c:v>
                </c:pt>
                <c:pt idx="818">
                  <c:v>-2.8635893125310199E-5</c:v>
                </c:pt>
                <c:pt idx="819">
                  <c:v>-2.8612193169761799E-5</c:v>
                </c:pt>
                <c:pt idx="820">
                  <c:v>-2.85884330096054E-5</c:v>
                </c:pt>
                <c:pt idx="821">
                  <c:v>-2.8564612558890001E-5</c:v>
                </c:pt>
                <c:pt idx="822">
                  <c:v>-2.85407317223471E-5</c:v>
                </c:pt>
                <c:pt idx="823">
                  <c:v>-2.8516790405112701E-5</c:v>
                </c:pt>
                <c:pt idx="824">
                  <c:v>-2.8492788545414001E-5</c:v>
                </c:pt>
                <c:pt idx="825">
                  <c:v>-2.8468726071470599E-5</c:v>
                </c:pt>
                <c:pt idx="826">
                  <c:v>-2.8444602921009499E-5</c:v>
                </c:pt>
                <c:pt idx="827">
                  <c:v>-2.8420419058455399E-5</c:v>
                </c:pt>
                <c:pt idx="828">
                  <c:v>-2.8396174441493701E-5</c:v>
                </c:pt>
                <c:pt idx="829">
                  <c:v>-2.8371869051840199E-5</c:v>
                </c:pt>
                <c:pt idx="830">
                  <c:v>-2.8347502884169699E-5</c:v>
                </c:pt>
                <c:pt idx="831">
                  <c:v>-2.8323075952100599E-5</c:v>
                </c:pt>
                <c:pt idx="832">
                  <c:v>-2.82985882703273E-5</c:v>
                </c:pt>
                <c:pt idx="833">
                  <c:v>-2.82740398834905E-5</c:v>
                </c:pt>
                <c:pt idx="834">
                  <c:v>-2.82494308440099E-5</c:v>
                </c:pt>
                <c:pt idx="835">
                  <c:v>-2.8224761228287402E-5</c:v>
                </c:pt>
                <c:pt idx="836">
                  <c:v>-2.8200031133425402E-5</c:v>
                </c:pt>
                <c:pt idx="837">
                  <c:v>-2.8175240666753599E-5</c:v>
                </c:pt>
                <c:pt idx="838">
                  <c:v>-2.8150389975631001E-5</c:v>
                </c:pt>
                <c:pt idx="839">
                  <c:v>-2.81254792198552E-5</c:v>
                </c:pt>
                <c:pt idx="840">
                  <c:v>-2.81005085749604E-5</c:v>
                </c:pt>
                <c:pt idx="841">
                  <c:v>-2.80754782546177E-5</c:v>
                </c:pt>
                <c:pt idx="842">
                  <c:v>-2.8050388499601502E-5</c:v>
                </c:pt>
                <c:pt idx="843">
                  <c:v>-2.8025239580872001E-5</c:v>
                </c:pt>
                <c:pt idx="844">
                  <c:v>-2.8000031795912701E-5</c:v>
                </c:pt>
                <c:pt idx="845">
                  <c:v>-2.7974765472428401E-5</c:v>
                </c:pt>
                <c:pt idx="846">
                  <c:v>-2.7949440981483801E-5</c:v>
                </c:pt>
                <c:pt idx="847">
                  <c:v>-2.7924058724458899E-5</c:v>
                </c:pt>
                <c:pt idx="848">
                  <c:v>-2.7898619147904902E-5</c:v>
                </c:pt>
                <c:pt idx="849">
                  <c:v>-2.7873122731844299E-5</c:v>
                </c:pt>
                <c:pt idx="850">
                  <c:v>-2.78475700010083E-5</c:v>
                </c:pt>
                <c:pt idx="851">
                  <c:v>-2.7821961535632501E-5</c:v>
                </c:pt>
                <c:pt idx="852">
                  <c:v>-2.7796297947429101E-5</c:v>
                </c:pt>
                <c:pt idx="853">
                  <c:v>-2.7770579924366399E-5</c:v>
                </c:pt>
                <c:pt idx="854">
                  <c:v>-2.77448081810242E-5</c:v>
                </c:pt>
                <c:pt idx="855">
                  <c:v>-2.7718983506565202E-5</c:v>
                </c:pt>
                <c:pt idx="856">
                  <c:v>-2.7693106752630401E-5</c:v>
                </c:pt>
                <c:pt idx="857">
                  <c:v>-2.7667178826628301E-5</c:v>
                </c:pt>
                <c:pt idx="858">
                  <c:v>-2.7641200707488198E-5</c:v>
                </c:pt>
                <c:pt idx="859">
                  <c:v>-2.7615173440846601E-5</c:v>
                </c:pt>
                <c:pt idx="860">
                  <c:v>-2.75890981573538E-5</c:v>
                </c:pt>
                <c:pt idx="861">
                  <c:v>-2.7562976057337E-5</c:v>
                </c:pt>
                <c:pt idx="862">
                  <c:v>-2.7536808443676399E-5</c:v>
                </c:pt>
                <c:pt idx="863">
                  <c:v>-2.7510596681971999E-5</c:v>
                </c:pt>
                <c:pt idx="864">
                  <c:v>-2.7484342254253899E-5</c:v>
                </c:pt>
                <c:pt idx="865">
                  <c:v>-2.7458046724187901E-5</c:v>
                </c:pt>
                <c:pt idx="866">
                  <c:v>-2.7431711783650401E-5</c:v>
                </c:pt>
                <c:pt idx="867">
                  <c:v>-2.7405339207938501E-5</c:v>
                </c:pt>
                <c:pt idx="868">
                  <c:v>-2.7378930909415601E-5</c:v>
                </c:pt>
                <c:pt idx="869">
                  <c:v>-2.73524889182572E-5</c:v>
                </c:pt>
                <c:pt idx="870">
                  <c:v>-2.7326015388803901E-5</c:v>
                </c:pt>
                <c:pt idx="871">
                  <c:v>-2.7299512626621701E-5</c:v>
                </c:pt>
                <c:pt idx="872">
                  <c:v>-2.7272983060705999E-5</c:v>
                </c:pt>
                <c:pt idx="873">
                  <c:v>-2.7246429299968299E-5</c:v>
                </c:pt>
                <c:pt idx="874">
                  <c:v>-2.72198540888696E-5</c:v>
                </c:pt>
                <c:pt idx="875">
                  <c:v>-2.7193260360589302E-5</c:v>
                </c:pt>
                <c:pt idx="876">
                  <c:v>-2.71666512183042E-5</c:v>
                </c:pt>
                <c:pt idx="877">
                  <c:v>-2.7140029959602302E-5</c:v>
                </c:pt>
                <c:pt idx="878">
                  <c:v>-2.71134000767724E-5</c:v>
                </c:pt>
                <c:pt idx="879">
                  <c:v>-2.7086765285761199E-5</c:v>
                </c:pt>
                <c:pt idx="880">
                  <c:v>-2.7060129506452801E-5</c:v>
                </c:pt>
                <c:pt idx="881">
                  <c:v>-2.7033496908049701E-5</c:v>
                </c:pt>
                <c:pt idx="882">
                  <c:v>-2.7006871896727399E-5</c:v>
                </c:pt>
                <c:pt idx="883">
                  <c:v>-2.69802591488618E-5</c:v>
                </c:pt>
                <c:pt idx="884">
                  <c:v>-2.69536636058974E-5</c:v>
                </c:pt>
                <c:pt idx="885">
                  <c:v>-2.6927090513145801E-5</c:v>
                </c:pt>
                <c:pt idx="886">
                  <c:v>-2.69005453989369E-5</c:v>
                </c:pt>
                <c:pt idx="887">
                  <c:v>-2.6874034146400199E-5</c:v>
                </c:pt>
                <c:pt idx="888">
                  <c:v>-2.6847562943937599E-5</c:v>
                </c:pt>
                <c:pt idx="889">
                  <c:v>-2.68211383623915E-5</c:v>
                </c:pt>
                <c:pt idx="890">
                  <c:v>-2.6794767332825699E-5</c:v>
                </c:pt>
                <c:pt idx="891">
                  <c:v>-2.6768457197252302E-5</c:v>
                </c:pt>
                <c:pt idx="892">
                  <c:v>-2.67422157116934E-5</c:v>
                </c:pt>
                <c:pt idx="893">
                  <c:v>-2.6716051070463901E-5</c:v>
                </c:pt>
                <c:pt idx="894">
                  <c:v>-2.66899719353139E-5</c:v>
                </c:pt>
                <c:pt idx="895">
                  <c:v>-2.66639874500729E-5</c:v>
                </c:pt>
                <c:pt idx="896">
                  <c:v>-2.6638107292190101E-5</c:v>
                </c:pt>
                <c:pt idx="897">
                  <c:v>-2.6612341654251499E-5</c:v>
                </c:pt>
                <c:pt idx="898">
                  <c:v>-2.6586701326262899E-5</c:v>
                </c:pt>
                <c:pt idx="899">
                  <c:v>-2.65611976870051E-5</c:v>
                </c:pt>
                <c:pt idx="900">
                  <c:v>-2.6535842745145E-5</c:v>
                </c:pt>
                <c:pt idx="901">
                  <c:v>-2.6510649178603101E-5</c:v>
                </c:pt>
                <c:pt idx="902">
                  <c:v>-2.6485630372221302E-5</c:v>
                </c:pt>
                <c:pt idx="903">
                  <c:v>-2.64608004395877E-5</c:v>
                </c:pt>
                <c:pt idx="904">
                  <c:v>-2.6436174264407499E-5</c:v>
                </c:pt>
                <c:pt idx="905">
                  <c:v>-2.6411767556253001E-5</c:v>
                </c:pt>
                <c:pt idx="906">
                  <c:v>-2.6387596875278701E-5</c:v>
                </c:pt>
                <c:pt idx="907">
                  <c:v>-2.6363679683148801E-5</c:v>
                </c:pt>
                <c:pt idx="908">
                  <c:v>-2.6340034378309398E-5</c:v>
                </c:pt>
                <c:pt idx="909">
                  <c:v>-2.6316680361529E-5</c:v>
                </c:pt>
                <c:pt idx="910">
                  <c:v>-2.6293638063432701E-5</c:v>
                </c:pt>
                <c:pt idx="911">
                  <c:v>-2.62709290172038E-5</c:v>
                </c:pt>
                <c:pt idx="912">
                  <c:v>-2.62485759010461E-5</c:v>
                </c:pt>
                <c:pt idx="913">
                  <c:v>-2.6226602586158302E-5</c:v>
                </c:pt>
                <c:pt idx="914">
                  <c:v>-2.62050342098555E-5</c:v>
                </c:pt>
                <c:pt idx="915">
                  <c:v>-2.6183897230407301E-5</c:v>
                </c:pt>
                <c:pt idx="916">
                  <c:v>-2.6163219475605801E-5</c:v>
                </c:pt>
                <c:pt idx="917">
                  <c:v>-2.61430302304838E-5</c:v>
                </c:pt>
                <c:pt idx="918">
                  <c:v>-2.61233602979654E-5</c:v>
                </c:pt>
                <c:pt idx="919">
                  <c:v>-2.61042420260359E-5</c:v>
                </c:pt>
                <c:pt idx="920">
                  <c:v>-2.6085709448734699E-5</c:v>
                </c:pt>
                <c:pt idx="921">
                  <c:v>-2.60677982982259E-5</c:v>
                </c:pt>
                <c:pt idx="922">
                  <c:v>-2.60505461200234E-5</c:v>
                </c:pt>
                <c:pt idx="923">
                  <c:v>-2.6033992300656899E-5</c:v>
                </c:pt>
                <c:pt idx="924">
                  <c:v>-2.6018178196411298E-5</c:v>
                </c:pt>
                <c:pt idx="925">
                  <c:v>-2.6003147181461498E-5</c:v>
                </c:pt>
                <c:pt idx="926">
                  <c:v>-2.5988944712539201E-5</c:v>
                </c:pt>
                <c:pt idx="927">
                  <c:v>-2.59756184431757E-5</c:v>
                </c:pt>
                <c:pt idx="928">
                  <c:v>-2.59632182790309E-5</c:v>
                </c:pt>
                <c:pt idx="929">
                  <c:v>-2.5951796447950901E-5</c:v>
                </c:pt>
                <c:pt idx="930">
                  <c:v>-2.59414076032293E-5</c:v>
                </c:pt>
                <c:pt idx="931">
                  <c:v>-2.5932108862301801E-5</c:v>
                </c:pt>
                <c:pt idx="932">
                  <c:v>-2.5923959916930701E-5</c:v>
                </c:pt>
                <c:pt idx="933">
                  <c:v>-2.5917023062029401E-5</c:v>
                </c:pt>
                <c:pt idx="934">
                  <c:v>-2.5911363287979401E-5</c:v>
                </c:pt>
                <c:pt idx="935">
                  <c:v>-2.5907048330729099E-5</c:v>
                </c:pt>
                <c:pt idx="936">
                  <c:v>-2.5904148717495199E-5</c:v>
                </c:pt>
                <c:pt idx="937">
                  <c:v>-2.59027377972911E-5</c:v>
                </c:pt>
                <c:pt idx="938">
                  <c:v>-2.59028918100676E-5</c:v>
                </c:pt>
                <c:pt idx="939">
                  <c:v>-2.5904689863418101E-5</c:v>
                </c:pt>
                <c:pt idx="940">
                  <c:v>-2.5908213963716699E-5</c:v>
                </c:pt>
                <c:pt idx="941">
                  <c:v>-2.5913549003562701E-5</c:v>
                </c:pt>
                <c:pt idx="942">
                  <c:v>-2.5920782725283401E-5</c:v>
                </c:pt>
                <c:pt idx="943">
                  <c:v>-2.59300056724266E-5</c:v>
                </c:pt>
                <c:pt idx="944">
                  <c:v>-2.5941311123192999E-5</c:v>
                </c:pt>
                <c:pt idx="945">
                  <c:v>-2.5954794979617501E-5</c:v>
                </c:pt>
                <c:pt idx="946">
                  <c:v>-2.5970555630085501E-5</c:v>
                </c:pt>
                <c:pt idx="947">
                  <c:v>-2.5988693806961799E-5</c:v>
                </c:pt>
                <c:pt idx="948">
                  <c:v>-2.60093123423069E-5</c:v>
                </c:pt>
                <c:pt idx="949">
                  <c:v>-2.6032515941930402E-5</c:v>
                </c:pt>
                <c:pt idx="950">
                  <c:v>-2.60584108938633E-5</c:v>
                </c:pt>
                <c:pt idx="951">
                  <c:v>-2.6087104692926399E-5</c:v>
                </c:pt>
                <c:pt idx="952">
                  <c:v>-2.6118705659512899E-5</c:v>
                </c:pt>
                <c:pt idx="953">
                  <c:v>-2.6153322447433499E-5</c:v>
                </c:pt>
                <c:pt idx="954">
                  <c:v>-2.61910635294775E-5</c:v>
                </c:pt>
                <c:pt idx="955">
                  <c:v>-2.62320365731559E-5</c:v>
                </c:pt>
                <c:pt idx="956">
                  <c:v>-2.6276347752582499E-5</c:v>
                </c:pt>
                <c:pt idx="957">
                  <c:v>-2.6324100994268E-5</c:v>
                </c:pt>
                <c:pt idx="958">
                  <c:v>-2.6375397111149601E-5</c:v>
                </c:pt>
                <c:pt idx="959">
                  <c:v>-2.6430332868357199E-5</c:v>
                </c:pt>
                <c:pt idx="960">
                  <c:v>-2.6488999939138501E-5</c:v>
                </c:pt>
                <c:pt idx="961">
                  <c:v>-2.6551483789281399E-5</c:v>
                </c:pt>
                <c:pt idx="962">
                  <c:v>-2.66178624410674E-5</c:v>
                </c:pt>
                <c:pt idx="963">
                  <c:v>-2.6688205188430499E-5</c:v>
                </c:pt>
                <c:pt idx="964">
                  <c:v>-2.6762571184351301E-5</c:v>
                </c:pt>
                <c:pt idx="965">
                  <c:v>-2.68410079565395E-5</c:v>
                </c:pt>
                <c:pt idx="966">
                  <c:v>-2.6923549872046601E-5</c:v>
                </c:pt>
                <c:pt idx="967">
                  <c:v>-2.7010216536929999E-5</c:v>
                </c:pt>
                <c:pt idx="968">
                  <c:v>-2.71010111483895E-5</c:v>
                </c:pt>
                <c:pt idx="969">
                  <c:v>-2.7195918826328901E-5</c:v>
                </c:pt>
                <c:pt idx="970">
                  <c:v>-2.7294904953869199E-5</c:v>
                </c:pt>
                <c:pt idx="971">
                  <c:v>-2.7397913553388799E-5</c:v>
                </c:pt>
                <c:pt idx="972">
                  <c:v>-2.7504865718206099E-5</c:v>
                </c:pt>
                <c:pt idx="973">
                  <c:v>-2.7615658166907601E-5</c:v>
                </c:pt>
                <c:pt idx="974">
                  <c:v>-2.7730161934257701E-5</c:v>
                </c:pt>
                <c:pt idx="975">
                  <c:v>-2.7848221247555001E-5</c:v>
                </c:pt>
                <c:pt idx="976">
                  <c:v>-2.7969652641465399E-5</c:v>
                </c:pt>
                <c:pt idx="977">
                  <c:v>-2.8094244378221498E-5</c:v>
                </c:pt>
                <c:pt idx="978">
                  <c:v>-2.8221756173465599E-5</c:v>
                </c:pt>
                <c:pt idx="979">
                  <c:v>-2.83519193398447E-5</c:v>
                </c:pt>
                <c:pt idx="980">
                  <c:v>-2.8484437308184999E-5</c:v>
                </c:pt>
                <c:pt idx="981">
                  <c:v>-2.8618986651310799E-5</c:v>
                </c:pt>
                <c:pt idx="982">
                  <c:v>-2.8755218566301602E-5</c:v>
                </c:pt>
                <c:pt idx="983">
                  <c:v>-2.88927608767941E-5</c:v>
                </c:pt>
                <c:pt idx="984">
                  <c:v>-2.90312205115653E-5</c:v>
                </c:pt>
                <c:pt idx="985">
                  <c:v>-2.9170186524025799E-5</c:v>
                </c:pt>
                <c:pt idx="986">
                  <c:v>-2.9309233515371299E-5</c:v>
                </c:pt>
                <c:pt idx="987">
                  <c:v>-2.94479255544705E-5</c:v>
                </c:pt>
                <c:pt idx="988">
                  <c:v>-2.95858203521179E-5</c:v>
                </c:pt>
                <c:pt idx="989">
                  <c:v>-2.9722473802162602E-5</c:v>
                </c:pt>
                <c:pt idx="990">
                  <c:v>-2.98574446522735E-5</c:v>
                </c:pt>
                <c:pt idx="991">
                  <c:v>-2.9990299279763599E-5</c:v>
                </c:pt>
                <c:pt idx="992">
                  <c:v>-3.0120616379759298E-5</c:v>
                </c:pt>
                <c:pt idx="993">
                  <c:v>-3.0247991568596298E-5</c:v>
                </c:pt>
                <c:pt idx="994">
                  <c:v>-3.03720416624461E-5</c:v>
                </c:pt>
                <c:pt idx="995">
                  <c:v>-3.04924086018109E-5</c:v>
                </c:pt>
                <c:pt idx="996">
                  <c:v>-3.0608762921319397E-5</c:v>
                </c:pt>
                <c:pt idx="997">
                  <c:v>-3.0720806622858402E-5</c:v>
                </c:pt>
                <c:pt idx="998">
                  <c:v>-3.0828275493294E-5</c:v>
                </c:pt>
                <c:pt idx="999">
                  <c:v>-3.0930940739036499E-5</c:v>
                </c:pt>
                <c:pt idx="1000">
                  <c:v>-3.1028609977869798E-5</c:v>
                </c:pt>
                <c:pt idx="1001">
                  <c:v>-3.11211276005227E-5</c:v>
                </c:pt>
                <c:pt idx="1002">
                  <c:v>-3.1208374468126798E-5</c:v>
                </c:pt>
                <c:pt idx="1003">
                  <c:v>-3.1290267084023097E-5</c:v>
                </c:pt>
                <c:pt idx="1004">
                  <c:v>-3.1366756265012898E-5</c:v>
                </c:pt>
                <c:pt idx="1005">
                  <c:v>-3.1437825358549102E-5</c:v>
                </c:pt>
                <c:pt idx="1006">
                  <c:v>-3.1503488125873E-5</c:v>
                </c:pt>
                <c:pt idx="1007">
                  <c:v>-3.1563786377364297E-5</c:v>
                </c:pt>
                <c:pt idx="1008">
                  <c:v>-3.1618787367943801E-5</c:v>
                </c:pt>
                <c:pt idx="1009">
                  <c:v>-3.1668581163080702E-5</c:v>
                </c:pt>
                <c:pt idx="1010">
                  <c:v>-3.1713277863291999E-5</c:v>
                </c:pt>
                <c:pt idx="1011">
                  <c:v>-3.1753004908209898E-5</c:v>
                </c:pt>
                <c:pt idx="1012">
                  <c:v>-3.17879044164404E-5</c:v>
                </c:pt>
                <c:pt idx="1013">
                  <c:v>-3.1818130603323999E-5</c:v>
                </c:pt>
                <c:pt idx="1014">
                  <c:v>-3.18438473367137E-5</c:v>
                </c:pt>
                <c:pt idx="1015">
                  <c:v>-3.1865225873631899E-5</c:v>
                </c:pt>
                <c:pt idx="1016">
                  <c:v>-3.1882442709262103E-5</c:v>
                </c:pt>
                <c:pt idx="1017">
                  <c:v>-3.1895677658103099E-5</c:v>
                </c:pt>
                <c:pt idx="1018">
                  <c:v>-3.19051120840243E-5</c:v>
                </c:pt>
                <c:pt idx="1019">
                  <c:v>-3.1910927374546097E-5</c:v>
                </c:pt>
                <c:pt idx="1020">
                  <c:v>-3.1913303549535101E-5</c:v>
                </c:pt>
                <c:pt idx="1021">
                  <c:v>-3.1912418133141598E-5</c:v>
                </c:pt>
                <c:pt idx="1022">
                  <c:v>-3.1908445125006997E-5</c:v>
                </c:pt>
                <c:pt idx="1023">
                  <c:v>-3.1901554250895198E-5</c:v>
                </c:pt>
                <c:pt idx="1024">
                  <c:v>-3.1891910275187397E-5</c:v>
                </c:pt>
                <c:pt idx="1025">
                  <c:v>-3.1879672532670298E-5</c:v>
                </c:pt>
                <c:pt idx="1026">
                  <c:v>-3.1864994542738601E-5</c:v>
                </c:pt>
                <c:pt idx="1027">
                  <c:v>-3.1848023770955098E-5</c:v>
                </c:pt>
                <c:pt idx="1028">
                  <c:v>-3.1828901442069503E-5</c:v>
                </c:pt>
                <c:pt idx="1029">
                  <c:v>-3.1807762465063297E-5</c:v>
                </c:pt>
                <c:pt idx="1030">
                  <c:v>-3.1784735384776802E-5</c:v>
                </c:pt>
                <c:pt idx="1031">
                  <c:v>-3.1759942417486801E-5</c:v>
                </c:pt>
                <c:pt idx="1032">
                  <c:v>-3.1733499499168402E-5</c:v>
                </c:pt>
                <c:pt idx="1033">
                  <c:v>-3.1705516382842297E-5</c:v>
                </c:pt>
                <c:pt idx="1034">
                  <c:v>-3.16760967557901E-5</c:v>
                </c:pt>
                <c:pt idx="1035">
                  <c:v>-3.1645338401719203E-5</c:v>
                </c:pt>
                <c:pt idx="1036">
                  <c:v>-3.1613333379349101E-5</c:v>
                </c:pt>
                <c:pt idx="1037">
                  <c:v>-3.15801682208103E-5</c:v>
                </c:pt>
                <c:pt idx="1038">
                  <c:v>-3.15459241703076E-5</c:v>
                </c:pt>
                <c:pt idx="1039">
                  <c:v>-3.1510677419001998E-5</c:v>
                </c:pt>
                <c:pt idx="1040">
                  <c:v>-3.1474499363026397E-5</c:v>
                </c:pt>
                <c:pt idx="1041">
                  <c:v>-3.1437456880176098E-5</c:v>
                </c:pt>
                <c:pt idx="1042">
                  <c:v>-3.1399612572620703E-5</c:v>
                </c:pt>
                <c:pt idx="1043">
                  <c:v>-3.1361025029510603E-5</c:v>
                </c:pt>
                <c:pt idx="1044">
                  <c:v>-3.13217490668691E-5</c:v>
                </c:pt>
                <c:pt idx="1045">
                  <c:v>-3.1281835938930803E-5</c:v>
                </c:pt>
                <c:pt idx="1046">
                  <c:v>-3.1241333563367399E-5</c:v>
                </c:pt>
                <c:pt idx="1047">
                  <c:v>-3.1200286678105699E-5</c:v>
                </c:pt>
                <c:pt idx="1048">
                  <c:v>-3.1158737045427202E-5</c:v>
                </c:pt>
                <c:pt idx="1049">
                  <c:v>-3.1116723572877401E-5</c:v>
                </c:pt>
                <c:pt idx="1050">
                  <c:v>-3.10742824978469E-5</c:v>
                </c:pt>
                <c:pt idx="1051">
                  <c:v>-3.1031447526578101E-5</c:v>
                </c:pt>
                <c:pt idx="1052">
                  <c:v>-3.0988249972941403E-5</c:v>
                </c:pt>
                <c:pt idx="1053">
                  <c:v>-3.0944718932755302E-5</c:v>
                </c:pt>
                <c:pt idx="1054">
                  <c:v>-3.0900881417994797E-5</c:v>
                </c:pt>
                <c:pt idx="1055">
                  <c:v>-3.0856762530409797E-5</c:v>
                </c:pt>
                <c:pt idx="1056">
                  <c:v>-3.0812385612314902E-5</c:v>
                </c:pt>
                <c:pt idx="1057">
                  <c:v>-3.07677723761742E-5</c:v>
                </c:pt>
                <c:pt idx="1058">
                  <c:v>-3.0722943054654199E-5</c:v>
                </c:pt>
                <c:pt idx="1059">
                  <c:v>-3.06779165081935E-5</c:v>
                </c:pt>
                <c:pt idx="1060">
                  <c:v>-3.0632710348947497E-5</c:v>
                </c:pt>
                <c:pt idx="1061">
                  <c:v>-3.0587340982983098E-5</c:v>
                </c:pt>
                <c:pt idx="1062">
                  <c:v>-3.0541823717738703E-5</c:v>
                </c:pt>
                <c:pt idx="1063">
                  <c:v>-3.0496172803337599E-5</c:v>
                </c:pt>
                <c:pt idx="1064">
                  <c:v>-3.0450401467048999E-5</c:v>
                </c:pt>
                <c:pt idx="1065">
                  <c:v>-3.0404521993042201E-5</c:v>
                </c:pt>
                <c:pt idx="1066">
                  <c:v>-3.03585457307268E-5</c:v>
                </c:pt>
                <c:pt idx="1067">
                  <c:v>-3.03124831719386E-5</c:v>
                </c:pt>
                <c:pt idx="1068">
                  <c:v>-3.0266343990708E-5</c:v>
                </c:pt>
                <c:pt idx="1069">
                  <c:v>-3.0220137137136901E-5</c:v>
                </c:pt>
                <c:pt idx="1070">
                  <c:v>-3.0173870868728399E-5</c:v>
                </c:pt>
                <c:pt idx="1071">
                  <c:v>-3.0127552858643599E-5</c:v>
                </c:pt>
                <c:pt idx="1072">
                  <c:v>-3.0081190240098799E-5</c:v>
                </c:pt>
                <c:pt idx="1073">
                  <c:v>-3.0034789673454601E-5</c:v>
                </c:pt>
                <c:pt idx="1074">
                  <c:v>-2.9988357403562801E-5</c:v>
                </c:pt>
                <c:pt idx="1075">
                  <c:v>-2.9941899282604699E-5</c:v>
                </c:pt>
                <c:pt idx="1076">
                  <c:v>-2.9895420812288699E-5</c:v>
                </c:pt>
                <c:pt idx="1077">
                  <c:v>-2.9848927142081298E-5</c:v>
                </c:pt>
                <c:pt idx="1078">
                  <c:v>-2.9802423076760302E-5</c:v>
                </c:pt>
                <c:pt idx="1079">
                  <c:v>-2.9755913083875699E-5</c:v>
                </c:pt>
                <c:pt idx="1080">
                  <c:v>-2.9709401284618202E-5</c:v>
                </c:pt>
                <c:pt idx="1081">
                  <c:v>-2.9662891450304899E-5</c:v>
                </c:pt>
                <c:pt idx="1082">
                  <c:v>-2.9616387043828599E-5</c:v>
                </c:pt>
                <c:pt idx="1083">
                  <c:v>-2.9569891197581001E-5</c:v>
                </c:pt>
                <c:pt idx="1084">
                  <c:v>-2.9523406793225798E-5</c:v>
                </c:pt>
                <c:pt idx="1085">
                  <c:v>-2.9476936449701E-5</c:v>
                </c:pt>
                <c:pt idx="1086">
                  <c:v>-2.94304825991802E-5</c:v>
                </c:pt>
                <c:pt idx="1087">
                  <c:v>-2.9384047512810199E-5</c:v>
                </c:pt>
                <c:pt idx="1088">
                  <c:v>-2.93376333319087E-5</c:v>
                </c:pt>
                <c:pt idx="1089">
                  <c:v>-2.9291242103162999E-5</c:v>
                </c:pt>
                <c:pt idx="1090">
                  <c:v>-2.9244875780710701E-5</c:v>
                </c:pt>
                <c:pt idx="1091">
                  <c:v>-2.9198536253393E-5</c:v>
                </c:pt>
                <c:pt idx="1092">
                  <c:v>-2.9152225296340399E-5</c:v>
                </c:pt>
                <c:pt idx="1093">
                  <c:v>-2.9105944600991E-5</c:v>
                </c:pt>
                <c:pt idx="1094">
                  <c:v>-2.9059695736765401E-5</c:v>
                </c:pt>
                <c:pt idx="1095">
                  <c:v>-2.9013480128694999E-5</c:v>
                </c:pt>
                <c:pt idx="1096">
                  <c:v>-2.8967299070839199E-5</c:v>
                </c:pt>
                <c:pt idx="1097">
                  <c:v>-2.89211536985378E-5</c:v>
                </c:pt>
                <c:pt idx="1098">
                  <c:v>-2.8875045014323399E-5</c:v>
                </c:pt>
                <c:pt idx="1099">
                  <c:v>-2.8828973907469999E-5</c:v>
                </c:pt>
                <c:pt idx="1100">
                  <c:v>-2.87829411654918E-5</c:v>
                </c:pt>
                <c:pt idx="1101">
                  <c:v>-2.8736947505480499E-5</c:v>
                </c:pt>
                <c:pt idx="1102">
                  <c:v>-2.8690993625601399E-5</c:v>
                </c:pt>
                <c:pt idx="1103">
                  <c:v>-2.8645080197144899E-5</c:v>
                </c:pt>
                <c:pt idx="1104">
                  <c:v>-2.8599207913919901E-5</c:v>
                </c:pt>
                <c:pt idx="1105">
                  <c:v>-2.85533774726379E-5</c:v>
                </c:pt>
                <c:pt idx="1106">
                  <c:v>-2.8507589591112501E-5</c:v>
                </c:pt>
                <c:pt idx="1107">
                  <c:v>-2.8461844963142299E-5</c:v>
                </c:pt>
                <c:pt idx="1108">
                  <c:v>-2.84161442895584E-5</c:v>
                </c:pt>
                <c:pt idx="1109">
                  <c:v>-2.83704882103261E-5</c:v>
                </c:pt>
                <c:pt idx="1110">
                  <c:v>-2.8324877307525101E-5</c:v>
                </c:pt>
                <c:pt idx="1111">
                  <c:v>-2.8279312088469002E-5</c:v>
                </c:pt>
                <c:pt idx="1112">
                  <c:v>-2.8233792963018899E-5</c:v>
                </c:pt>
                <c:pt idx="1113">
                  <c:v>-2.8188320278022601E-5</c:v>
                </c:pt>
                <c:pt idx="1114">
                  <c:v>-2.81428943012638E-5</c:v>
                </c:pt>
                <c:pt idx="1115">
                  <c:v>-2.80975152659319E-5</c:v>
                </c:pt>
                <c:pt idx="1116">
                  <c:v>-2.8052183380748902E-5</c:v>
                </c:pt>
                <c:pt idx="1117">
                  <c:v>-2.8006898862138502E-5</c:v>
                </c:pt>
                <c:pt idx="1118">
                  <c:v>-2.7961661961246999E-5</c:v>
                </c:pt>
                <c:pt idx="1119">
                  <c:v>-2.7916472958807801E-5</c:v>
                </c:pt>
                <c:pt idx="1120">
                  <c:v>-2.7871332196447201E-5</c:v>
                </c:pt>
                <c:pt idx="1121">
                  <c:v>-2.78262400518901E-5</c:v>
                </c:pt>
                <c:pt idx="1122">
                  <c:v>-2.7781196925782E-5</c:v>
                </c:pt>
                <c:pt idx="1123">
                  <c:v>-2.7736203228862199E-5</c:v>
                </c:pt>
                <c:pt idx="1124">
                  <c:v>-2.76912593601025E-5</c:v>
                </c:pt>
                <c:pt idx="1125">
                  <c:v>-2.7646365670357098E-5</c:v>
                </c:pt>
                <c:pt idx="1126">
                  <c:v>-2.76015224599807E-5</c:v>
                </c:pt>
                <c:pt idx="1127">
                  <c:v>-2.7556729969677602E-5</c:v>
                </c:pt>
                <c:pt idx="1128">
                  <c:v>-2.7511988376257301E-5</c:v>
                </c:pt>
                <c:pt idx="1129">
                  <c:v>-2.7467297822584899E-5</c:v>
                </c:pt>
                <c:pt idx="1130">
                  <c:v>-2.7422658408262199E-5</c:v>
                </c:pt>
                <c:pt idx="1131">
                  <c:v>-2.7378070233788601E-5</c:v>
                </c:pt>
                <c:pt idx="1132">
                  <c:v>-2.7333533430149601E-5</c:v>
                </c:pt>
                <c:pt idx="1133">
                  <c:v>-2.7289048163577601E-5</c:v>
                </c:pt>
                <c:pt idx="1134">
                  <c:v>-2.7244614646489001E-5</c:v>
                </c:pt>
                <c:pt idx="1135">
                  <c:v>-2.7200233163080999E-5</c:v>
                </c:pt>
                <c:pt idx="1136">
                  <c:v>-2.71559040412288E-5</c:v>
                </c:pt>
                <c:pt idx="1137">
                  <c:v>-2.7111627645081299E-5</c:v>
                </c:pt>
                <c:pt idx="1138">
                  <c:v>-2.7067404355406099E-5</c:v>
                </c:pt>
                <c:pt idx="1139">
                  <c:v>-2.70232345434159E-5</c:v>
                </c:pt>
                <c:pt idx="1140">
                  <c:v>-2.69791185542837E-5</c:v>
                </c:pt>
                <c:pt idx="1141">
                  <c:v>-2.69350566822658E-5</c:v>
                </c:pt>
                <c:pt idx="1142">
                  <c:v>-2.6891049174206401E-5</c:v>
                </c:pt>
                <c:pt idx="1143">
                  <c:v>-2.6847096222192099E-5</c:v>
                </c:pt>
                <c:pt idx="1144">
                  <c:v>-2.6803197979609598E-5</c:v>
                </c:pt>
                <c:pt idx="1145">
                  <c:v>-2.6759354576056602E-5</c:v>
                </c:pt>
                <c:pt idx="1146">
                  <c:v>-2.6715566155840299E-5</c:v>
                </c:pt>
                <c:pt idx="1147">
                  <c:v>-2.6671832869674001E-5</c:v>
                </c:pt>
                <c:pt idx="1148">
                  <c:v>-2.6628154926779901E-5</c:v>
                </c:pt>
                <c:pt idx="1149">
                  <c:v>-2.6584532583348999E-5</c:v>
                </c:pt>
                <c:pt idx="1150">
                  <c:v>-2.6540966168148701E-5</c:v>
                </c:pt>
                <c:pt idx="1151">
                  <c:v>-2.6497456050127099E-5</c:v>
                </c:pt>
                <c:pt idx="1152">
                  <c:v>-2.64540026426795E-5</c:v>
                </c:pt>
                <c:pt idx="1153">
                  <c:v>-2.6410606377833399E-5</c:v>
                </c:pt>
                <c:pt idx="1154">
                  <c:v>-2.63672676833881E-5</c:v>
                </c:pt>
                <c:pt idx="1155">
                  <c:v>-2.63239869532607E-5</c:v>
                </c:pt>
                <c:pt idx="1156">
                  <c:v>-2.6280764553801998E-5</c:v>
                </c:pt>
                <c:pt idx="1157">
                  <c:v>-2.62376007840118E-5</c:v>
                </c:pt>
                <c:pt idx="1158">
                  <c:v>-2.6194495906834799E-5</c:v>
                </c:pt>
                <c:pt idx="1159">
                  <c:v>-2.6151450148760001E-5</c:v>
                </c:pt>
                <c:pt idx="1160">
                  <c:v>-2.61084637079929E-5</c:v>
                </c:pt>
                <c:pt idx="1161">
                  <c:v>-2.60655367950825E-5</c:v>
                </c:pt>
                <c:pt idx="1162">
                  <c:v>-2.6022669643323301E-5</c:v>
                </c:pt>
                <c:pt idx="1163">
                  <c:v>-2.5979862528903101E-5</c:v>
                </c:pt>
                <c:pt idx="1164">
                  <c:v>-2.59371157849234E-5</c:v>
                </c:pt>
                <c:pt idx="1165">
                  <c:v>-2.58944298057551E-5</c:v>
                </c:pt>
                <c:pt idx="1166">
                  <c:v>-2.58518050384282E-5</c:v>
                </c:pt>
                <c:pt idx="1167">
                  <c:v>-2.5809241959554799E-5</c:v>
                </c:pt>
                <c:pt idx="1168">
                  <c:v>-2.5766741081399399E-5</c:v>
                </c:pt>
                <c:pt idx="1169">
                  <c:v>-2.5724302896443699E-5</c:v>
                </c:pt>
                <c:pt idx="1170">
                  <c:v>-2.5681927873923702E-5</c:v>
                </c:pt>
                <c:pt idx="1171">
                  <c:v>-2.5639616448839199E-5</c:v>
                </c:pt>
                <c:pt idx="1172">
                  <c:v>-2.5597369006053601E-5</c:v>
                </c:pt>
                <c:pt idx="1173">
                  <c:v>-2.5555185878902899E-5</c:v>
                </c:pt>
                <c:pt idx="1174">
                  <c:v>-2.55130673717107E-5</c:v>
                </c:pt>
                <c:pt idx="1175">
                  <c:v>-2.54710137616288E-5</c:v>
                </c:pt>
                <c:pt idx="1176">
                  <c:v>-2.5429025336377398E-5</c:v>
                </c:pt>
                <c:pt idx="1177">
                  <c:v>-2.5387102407277E-5</c:v>
                </c:pt>
                <c:pt idx="1178">
                  <c:v>-2.5345245323374701E-5</c:v>
                </c:pt>
                <c:pt idx="1179">
                  <c:v>-2.5303454496174801E-5</c:v>
                </c:pt>
                <c:pt idx="1180">
                  <c:v>-2.5261730390922501E-5</c:v>
                </c:pt>
                <c:pt idx="1181">
                  <c:v>-2.5220073524717001E-5</c:v>
                </c:pt>
                <c:pt idx="1182">
                  <c:v>-2.5178484443698202E-5</c:v>
                </c:pt>
                <c:pt idx="1183">
                  <c:v>-2.5136963729451098E-5</c:v>
                </c:pt>
                <c:pt idx="1184">
                  <c:v>-2.5095511939152799E-5</c:v>
                </c:pt>
                <c:pt idx="1185">
                  <c:v>-2.50541296163597E-5</c:v>
                </c:pt>
                <c:pt idx="1186">
                  <c:v>-2.5012817260076701E-5</c:v>
                </c:pt>
                <c:pt idx="1187">
                  <c:v>-2.4971575324345698E-5</c:v>
                </c:pt>
                <c:pt idx="1188">
                  <c:v>-2.4930404217617301E-5</c:v>
                </c:pt>
                <c:pt idx="1189">
                  <c:v>-2.4889304309143E-5</c:v>
                </c:pt>
                <c:pt idx="1190">
                  <c:v>-2.4848275950658201E-5</c:v>
                </c:pt>
                <c:pt idx="1191">
                  <c:v>-2.48073194975403E-5</c:v>
                </c:pt>
                <c:pt idx="1192">
                  <c:v>-2.47664353280938E-5</c:v>
                </c:pt>
                <c:pt idx="1193">
                  <c:v>-2.47256238652111E-5</c:v>
                </c:pt>
                <c:pt idx="1194">
                  <c:v>-2.4684885576199299E-5</c:v>
                </c:pt>
                <c:pt idx="1195">
                  <c:v>-2.4644220989303002E-5</c:v>
                </c:pt>
                <c:pt idx="1196">
                  <c:v>-2.4603630681312399E-5</c:v>
                </c:pt>
                <c:pt idx="1197">
                  <c:v>-2.4563115262695701E-5</c:v>
                </c:pt>
                <c:pt idx="1198">
                  <c:v>-2.4522675364728901E-5</c:v>
                </c:pt>
                <c:pt idx="1199">
                  <c:v>-2.4482311607268601E-5</c:v>
                </c:pt>
                <c:pt idx="1200">
                  <c:v>-2.44420245838192E-5</c:v>
                </c:pt>
                <c:pt idx="1201">
                  <c:v>-2.4401814858500698E-5</c:v>
                </c:pt>
                <c:pt idx="1202">
                  <c:v>-2.4361682934090799E-5</c:v>
                </c:pt>
                <c:pt idx="1203">
                  <c:v>-2.43216292762617E-5</c:v>
                </c:pt>
                <c:pt idx="1204">
                  <c:v>-2.4281654316654102E-5</c:v>
                </c:pt>
                <c:pt idx="1205">
                  <c:v>-2.4241758460061799E-5</c:v>
                </c:pt>
                <c:pt idx="1206">
                  <c:v>-2.42019421214116E-5</c:v>
                </c:pt>
                <c:pt idx="1207">
                  <c:v>-2.4162205732844999E-5</c:v>
                </c:pt>
                <c:pt idx="1208">
                  <c:v>-2.41225497615237E-5</c:v>
                </c:pt>
                <c:pt idx="1209">
                  <c:v>-2.40829747306165E-5</c:v>
                </c:pt>
                <c:pt idx="1210">
                  <c:v>-2.40434812200516E-5</c:v>
                </c:pt>
                <c:pt idx="1211">
                  <c:v>-2.4004069845502099E-5</c:v>
                </c:pt>
                <c:pt idx="1212">
                  <c:v>-2.3964741270323301E-5</c:v>
                </c:pt>
                <c:pt idx="1213">
                  <c:v>-2.3925496152243299E-5</c:v>
                </c:pt>
                <c:pt idx="1214">
                  <c:v>-2.3886335165734899E-5</c:v>
                </c:pt>
                <c:pt idx="1215">
                  <c:v>-2.3847258944981801E-5</c:v>
                </c:pt>
                <c:pt idx="1216">
                  <c:v>-2.38082680822975E-5</c:v>
                </c:pt>
                <c:pt idx="1217">
                  <c:v>-2.37693631392663E-5</c:v>
                </c:pt>
                <c:pt idx="1218">
                  <c:v>-2.3730544610442299E-5</c:v>
                </c:pt>
                <c:pt idx="1219">
                  <c:v>-2.3691812972781699E-5</c:v>
                </c:pt>
                <c:pt idx="1220">
                  <c:v>-2.36531686755147E-5</c:v>
                </c:pt>
                <c:pt idx="1221">
                  <c:v>-2.3614612168763399E-5</c:v>
                </c:pt>
                <c:pt idx="1222">
                  <c:v>-2.35761439215203E-5</c:v>
                </c:pt>
                <c:pt idx="1223">
                  <c:v>-2.3537764442571701E-5</c:v>
                </c:pt>
                <c:pt idx="1224">
                  <c:v>-2.3499474289481299E-5</c:v>
                </c:pt>
                <c:pt idx="1225">
                  <c:v>-2.34612740701752E-5</c:v>
                </c:pt>
                <c:pt idx="1226">
                  <c:v>-2.34231644299155E-5</c:v>
                </c:pt>
                <c:pt idx="1227">
                  <c:v>-2.33851460579941E-5</c:v>
                </c:pt>
                <c:pt idx="1228">
                  <c:v>-2.33472196478931E-5</c:v>
                </c:pt>
                <c:pt idx="1229">
                  <c:v>-2.3309385883638401E-5</c:v>
                </c:pt>
                <c:pt idx="1230">
                  <c:v>-2.3271645434561301E-5</c:v>
                </c:pt>
                <c:pt idx="1231">
                  <c:v>-2.32339989176301E-5</c:v>
                </c:pt>
                <c:pt idx="1232">
                  <c:v>-2.3196446913353699E-5</c:v>
                </c:pt>
                <c:pt idx="1233">
                  <c:v>-2.3158989948597401E-5</c:v>
                </c:pt>
                <c:pt idx="1234">
                  <c:v>-2.3121628518284199E-5</c:v>
                </c:pt>
                <c:pt idx="1235">
                  <c:v>-2.3084363100184801E-5</c:v>
                </c:pt>
                <c:pt idx="1236">
                  <c:v>-2.3047194161400199E-5</c:v>
                </c:pt>
                <c:pt idx="1237">
                  <c:v>-2.3010122201205099E-5</c:v>
                </c:pt>
                <c:pt idx="1238">
                  <c:v>-2.2973147746043602E-5</c:v>
                </c:pt>
                <c:pt idx="1239">
                  <c:v>-2.2936271365664299E-5</c:v>
                </c:pt>
                <c:pt idx="1240">
                  <c:v>-2.2899493688873201E-5</c:v>
                </c:pt>
                <c:pt idx="1241">
                  <c:v>-2.2862815373700601E-5</c:v>
                </c:pt>
                <c:pt idx="1242">
                  <c:v>-2.2826237114391701E-5</c:v>
                </c:pt>
                <c:pt idx="1243">
                  <c:v>-2.2789759613033602E-5</c:v>
                </c:pt>
                <c:pt idx="1244">
                  <c:v>-2.2753383574343001E-5</c:v>
                </c:pt>
                <c:pt idx="1245">
                  <c:v>-2.2717109660251501E-5</c:v>
                </c:pt>
                <c:pt idx="1246">
                  <c:v>-2.2680938510415399E-5</c:v>
                </c:pt>
                <c:pt idx="1247">
                  <c:v>-2.2644870698733299E-5</c:v>
                </c:pt>
                <c:pt idx="1248">
                  <c:v>-2.26089067697797E-5</c:v>
                </c:pt>
                <c:pt idx="1249">
                  <c:v>-2.2573047223396101E-5</c:v>
                </c:pt>
                <c:pt idx="1250">
                  <c:v>-2.25372925423027E-5</c:v>
                </c:pt>
                <c:pt idx="1251">
                  <c:v>-2.25016432083958E-5</c:v>
                </c:pt>
                <c:pt idx="1252">
                  <c:v>-2.2466099716494601E-5</c:v>
                </c:pt>
                <c:pt idx="1253">
                  <c:v>-2.2430662600682899E-5</c:v>
                </c:pt>
                <c:pt idx="1254">
                  <c:v>-2.2395332427339401E-5</c:v>
                </c:pt>
                <c:pt idx="1255">
                  <c:v>-2.2360109826914699E-5</c:v>
                </c:pt>
                <c:pt idx="1256">
                  <c:v>-2.23249954513675E-5</c:v>
                </c:pt>
                <c:pt idx="1257">
                  <c:v>-2.22899899926693E-5</c:v>
                </c:pt>
                <c:pt idx="1258">
                  <c:v>-2.22550941485383E-5</c:v>
                </c:pt>
                <c:pt idx="1259">
                  <c:v>-2.2220308602775601E-5</c:v>
                </c:pt>
                <c:pt idx="1260">
                  <c:v>-2.2185634024154499E-5</c:v>
                </c:pt>
                <c:pt idx="1261">
                  <c:v>-2.215107102801E-5</c:v>
                </c:pt>
                <c:pt idx="1262">
                  <c:v>-2.2116620190705899E-5</c:v>
                </c:pt>
                <c:pt idx="1263">
                  <c:v>-2.2082282042341999E-5</c:v>
                </c:pt>
                <c:pt idx="1264">
                  <c:v>-2.2048057076202E-5</c:v>
                </c:pt>
                <c:pt idx="1265">
                  <c:v>-2.2013945765987801E-5</c:v>
                </c:pt>
                <c:pt idx="1266">
                  <c:v>-2.1979948581295599E-5</c:v>
                </c:pt>
                <c:pt idx="1267">
                  <c:v>-2.1946066005347899E-5</c:v>
                </c:pt>
                <c:pt idx="1268">
                  <c:v>-2.19122985588653E-5</c:v>
                </c:pt>
                <c:pt idx="1269">
                  <c:v>-2.1878646798434002E-5</c:v>
                </c:pt>
                <c:pt idx="1270">
                  <c:v>-2.1845111326311801E-5</c:v>
                </c:pt>
                <c:pt idx="1271">
                  <c:v>-2.18116927814424E-5</c:v>
                </c:pt>
                <c:pt idx="1272">
                  <c:v>-2.17783918295918E-5</c:v>
                </c:pt>
                <c:pt idx="1273">
                  <c:v>-2.1745209147590999E-5</c:v>
                </c:pt>
                <c:pt idx="1274">
                  <c:v>-2.1712145393075398E-5</c:v>
                </c:pt>
                <c:pt idx="1275">
                  <c:v>-2.1679201208373398E-5</c:v>
                </c:pt>
                <c:pt idx="1276">
                  <c:v>-2.1646377188714801E-5</c:v>
                </c:pt>
                <c:pt idx="1277">
                  <c:v>-2.1613673880408301E-5</c:v>
                </c:pt>
                <c:pt idx="1278">
                  <c:v>-2.1581091792122401E-5</c:v>
                </c:pt>
                <c:pt idx="1279">
                  <c:v>-2.1548631387558699E-5</c:v>
                </c:pt>
                <c:pt idx="1280">
                  <c:v>-2.1516293118557101E-5</c:v>
                </c:pt>
                <c:pt idx="1281">
                  <c:v>-2.1484077427718801E-5</c:v>
                </c:pt>
                <c:pt idx="1282">
                  <c:v>-2.1451984770597199E-5</c:v>
                </c:pt>
                <c:pt idx="1283">
                  <c:v>-2.1420015635288499E-5</c:v>
                </c:pt>
                <c:pt idx="1284">
                  <c:v>-2.13881705495535E-5</c:v>
                </c:pt>
                <c:pt idx="1285">
                  <c:v>-2.13564500818184E-5</c:v>
                </c:pt>
                <c:pt idx="1286">
                  <c:v>-2.1324854835568601E-5</c:v>
                </c:pt>
                <c:pt idx="1287">
                  <c:v>-2.12933854366971E-5</c:v>
                </c:pt>
                <c:pt idx="1288">
                  <c:v>-2.1262042523528898E-5</c:v>
                </c:pt>
                <c:pt idx="1289">
                  <c:v>-2.1230826721807001E-5</c:v>
                </c:pt>
                <c:pt idx="1290">
                  <c:v>-2.1199738617238601E-5</c:v>
                </c:pt>
                <c:pt idx="1291">
                  <c:v>-2.1168778774898699E-5</c:v>
                </c:pt>
                <c:pt idx="1292">
                  <c:v>-2.1137947705172301E-5</c:v>
                </c:pt>
                <c:pt idx="1293">
                  <c:v>-2.1107245865951499E-5</c:v>
                </c:pt>
                <c:pt idx="1294">
                  <c:v>-2.10766736857745E-5</c:v>
                </c:pt>
                <c:pt idx="1295">
                  <c:v>-2.1046231575895898E-5</c:v>
                </c:pt>
                <c:pt idx="1296">
                  <c:v>-2.1015919929309301E-5</c:v>
                </c:pt>
                <c:pt idx="1297">
                  <c:v>-2.0985739173534199E-5</c:v>
                </c:pt>
                <c:pt idx="1298">
                  <c:v>-2.0955689740094001E-5</c:v>
                </c:pt>
                <c:pt idx="1299">
                  <c:v>-2.0925772116228501E-5</c:v>
                </c:pt>
                <c:pt idx="1300">
                  <c:v>-2.08959868153656E-5</c:v>
                </c:pt>
                <c:pt idx="1301">
                  <c:v>-2.0866334399005902E-5</c:v>
                </c:pt>
                <c:pt idx="1302">
                  <c:v>-2.0836815440035701E-5</c:v>
                </c:pt>
                <c:pt idx="1303">
                  <c:v>-2.0807430519528599E-5</c:v>
                </c:pt>
                <c:pt idx="1304">
                  <c:v>-2.07781802083249E-5</c:v>
                </c:pt>
                <c:pt idx="1305">
                  <c:v>-2.07490650459388E-5</c:v>
                </c:pt>
                <c:pt idx="1306">
                  <c:v>-2.0720085533625801E-5</c:v>
                </c:pt>
                <c:pt idx="1307">
                  <c:v>-2.0691242126809802E-5</c:v>
                </c:pt>
                <c:pt idx="1308">
                  <c:v>-2.0662535234022501E-5</c:v>
                </c:pt>
                <c:pt idx="1309">
                  <c:v>-2.06339652295165E-5</c:v>
                </c:pt>
                <c:pt idx="1310">
                  <c:v>-2.0605532464309501E-5</c:v>
                </c:pt>
                <c:pt idx="1311">
                  <c:v>-2.0577237283531101E-5</c:v>
                </c:pt>
                <c:pt idx="1312">
                  <c:v>-2.0549080049526401E-5</c:v>
                </c:pt>
                <c:pt idx="1313">
                  <c:v>-2.0521061142675099E-5</c:v>
                </c:pt>
                <c:pt idx="1314">
                  <c:v>-2.04931809879988E-5</c:v>
                </c:pt>
                <c:pt idx="1315">
                  <c:v>-2.0465440043429498E-5</c:v>
                </c:pt>
                <c:pt idx="1316">
                  <c:v>-2.0437838800535399E-5</c:v>
                </c:pt>
                <c:pt idx="1317">
                  <c:v>-2.04103777708604E-5</c:v>
                </c:pt>
                <c:pt idx="1318">
                  <c:v>-2.0383057464701801E-5</c:v>
                </c:pt>
                <c:pt idx="1319">
                  <c:v>-2.03558783896332E-5</c:v>
                </c:pt>
                <c:pt idx="1320">
                  <c:v>-2.0328841020858799E-5</c:v>
                </c:pt>
                <c:pt idx="1321">
                  <c:v>-2.03019457878076E-5</c:v>
                </c:pt>
                <c:pt idx="1322">
                  <c:v>-2.02751930799414E-5</c:v>
                </c:pt>
                <c:pt idx="1323">
                  <c:v>-2.0248583243502899E-5</c:v>
                </c:pt>
                <c:pt idx="1324">
                  <c:v>-2.02221165840765E-5</c:v>
                </c:pt>
                <c:pt idx="1325">
                  <c:v>-2.0195793380423E-5</c:v>
                </c:pt>
                <c:pt idx="1326">
                  <c:v>-2.0169613917018299E-5</c:v>
                </c:pt>
                <c:pt idx="1327">
                  <c:v>-2.01435784829948E-5</c:v>
                </c:pt>
                <c:pt idx="1328">
                  <c:v>-2.0117687396810101E-5</c:v>
                </c:pt>
                <c:pt idx="1329">
                  <c:v>-2.0091941006423598E-5</c:v>
                </c:pt>
                <c:pt idx="1330">
                  <c:v>-2.006633969922E-5</c:v>
                </c:pt>
                <c:pt idx="1331">
                  <c:v>-2.00408838914502E-5</c:v>
                </c:pt>
                <c:pt idx="1332">
                  <c:v>-2.0015574021229401E-5</c:v>
                </c:pt>
                <c:pt idx="1333">
                  <c:v>-1.99904105285685E-5</c:v>
                </c:pt>
                <c:pt idx="1334">
                  <c:v>-1.99653938336481E-5</c:v>
                </c:pt>
                <c:pt idx="1335">
                  <c:v>-1.99405243370287E-5</c:v>
                </c:pt>
                <c:pt idx="1336">
                  <c:v>-1.9915802395968501E-5</c:v>
                </c:pt>
                <c:pt idx="1337">
                  <c:v>-1.9891228320359201E-5</c:v>
                </c:pt>
                <c:pt idx="1338">
                  <c:v>-1.9866802374856399E-5</c:v>
                </c:pt>
                <c:pt idx="1339">
                  <c:v>-1.9842524791516901E-5</c:v>
                </c:pt>
                <c:pt idx="1340">
                  <c:v>-1.9818395777711299E-5</c:v>
                </c:pt>
                <c:pt idx="1341">
                  <c:v>-1.9794415531858299E-5</c:v>
                </c:pt>
                <c:pt idx="1342">
                  <c:v>-1.9770584276583999E-5</c:v>
                </c:pt>
                <c:pt idx="1343">
                  <c:v>-1.9746902242071599E-5</c:v>
                </c:pt>
                <c:pt idx="1344">
                  <c:v>-1.9723369706276299E-5</c:v>
                </c:pt>
                <c:pt idx="1345">
                  <c:v>-1.9699986967956E-5</c:v>
                </c:pt>
                <c:pt idx="1346">
                  <c:v>-1.96767543636834E-5</c:v>
                </c:pt>
                <c:pt idx="1347">
                  <c:v>-1.9653672247801801E-5</c:v>
                </c:pt>
                <c:pt idx="1348">
                  <c:v>-1.9630740972413401E-5</c:v>
                </c:pt>
                <c:pt idx="1349">
                  <c:v>-1.9607960881397901E-5</c:v>
                </c:pt>
                <c:pt idx="1350">
                  <c:v>-1.95853322856654E-5</c:v>
                </c:pt>
                <c:pt idx="1351">
                  <c:v>-1.9562855456460599E-5</c:v>
                </c:pt>
                <c:pt idx="1352">
                  <c:v>-1.9540530619742998E-5</c:v>
                </c:pt>
                <c:pt idx="1353">
                  <c:v>-1.9518357953553702E-5</c:v>
                </c:pt>
                <c:pt idx="1354">
                  <c:v>-1.9496337607041499E-5</c:v>
                </c:pt>
                <c:pt idx="1355">
                  <c:v>-1.9474469705761899E-5</c:v>
                </c:pt>
                <c:pt idx="1356">
                  <c:v>-1.9452754371797E-5</c:v>
                </c:pt>
                <c:pt idx="1357">
                  <c:v>-1.9431191726963001E-5</c:v>
                </c:pt>
                <c:pt idx="1358">
                  <c:v>-1.9409781930261202E-5</c:v>
                </c:pt>
                <c:pt idx="1359">
                  <c:v>-1.9388525163303E-5</c:v>
                </c:pt>
                <c:pt idx="1360">
                  <c:v>-1.9367421646435299E-5</c:v>
                </c:pt>
                <c:pt idx="1361">
                  <c:v>-1.9346471627373E-5</c:v>
                </c:pt>
                <c:pt idx="1362">
                  <c:v>-1.9325675364924401E-5</c:v>
                </c:pt>
                <c:pt idx="1363">
                  <c:v>-1.93050331309076E-5</c:v>
                </c:pt>
                <c:pt idx="1364">
                  <c:v>-1.92845451696087E-5</c:v>
                </c:pt>
                <c:pt idx="1365">
                  <c:v>-1.9264211707676299E-5</c:v>
                </c:pt>
                <c:pt idx="1366">
                  <c:v>-1.9244032921651202E-5</c:v>
                </c:pt>
                <c:pt idx="1367">
                  <c:v>-1.9224008952124101E-5</c:v>
                </c:pt>
                <c:pt idx="1368">
                  <c:v>-1.9204139887543099E-5</c:v>
                </c:pt>
                <c:pt idx="1369">
                  <c:v>-1.9184425788181498E-5</c:v>
                </c:pt>
                <c:pt idx="1370">
                  <c:v>-1.9164866689909901E-5</c:v>
                </c:pt>
                <c:pt idx="1371">
                  <c:v>-1.91454626224185E-5</c:v>
                </c:pt>
                <c:pt idx="1372">
                  <c:v>-1.9126213627630799E-5</c:v>
                </c:pt>
                <c:pt idx="1373">
                  <c:v>-1.9107119771870399E-5</c:v>
                </c:pt>
                <c:pt idx="1374">
                  <c:v>-1.9088181148475198E-5</c:v>
                </c:pt>
                <c:pt idx="1375">
                  <c:v>-1.9069397888837001E-5</c:v>
                </c:pt>
                <c:pt idx="1376">
                  <c:v>-1.9050770144335998E-5</c:v>
                </c:pt>
                <c:pt idx="1377">
                  <c:v>-1.9032298088634898E-5</c:v>
                </c:pt>
                <c:pt idx="1378">
                  <c:v>-1.9013981891516901E-5</c:v>
                </c:pt>
                <c:pt idx="1379">
                  <c:v>-1.8995821715985701E-5</c:v>
                </c:pt>
                <c:pt idx="1380">
                  <c:v>-1.89778176852144E-5</c:v>
                </c:pt>
                <c:pt idx="1381">
                  <c:v>-1.8959969891183001E-5</c:v>
                </c:pt>
                <c:pt idx="1382">
                  <c:v>-1.8942278376181101E-5</c:v>
                </c:pt>
                <c:pt idx="1383">
                  <c:v>-1.8924743143841098E-5</c:v>
                </c:pt>
                <c:pt idx="1384">
                  <c:v>-1.8907364157066901E-5</c:v>
                </c:pt>
                <c:pt idx="1385">
                  <c:v>-1.88901413670955E-5</c:v>
                </c:pt>
                <c:pt idx="1386">
                  <c:v>-1.8873074707823698E-5</c:v>
                </c:pt>
                <c:pt idx="1387">
                  <c:v>-1.88561641388937E-5</c:v>
                </c:pt>
                <c:pt idx="1388">
                  <c:v>-1.88394096298408E-5</c:v>
                </c:pt>
                <c:pt idx="1389">
                  <c:v>-1.8822811188124499E-5</c:v>
                </c:pt>
                <c:pt idx="1390">
                  <c:v>-1.8806368847299599E-5</c:v>
                </c:pt>
                <c:pt idx="1391">
                  <c:v>-1.87900826747344E-5</c:v>
                </c:pt>
                <c:pt idx="1392">
                  <c:v>-1.8773952745035698E-5</c:v>
                </c:pt>
                <c:pt idx="1393">
                  <c:v>-1.8757979141501101E-5</c:v>
                </c:pt>
                <c:pt idx="1394">
                  <c:v>-1.87421619287804E-5</c:v>
                </c:pt>
                <c:pt idx="1395">
                  <c:v>-1.87265011373227E-5</c:v>
                </c:pt>
                <c:pt idx="1396">
                  <c:v>-1.8710996770007799E-5</c:v>
                </c:pt>
                <c:pt idx="1397">
                  <c:v>-1.8695648772036198E-5</c:v>
                </c:pt>
                <c:pt idx="1398">
                  <c:v>-1.8680457055651299E-5</c:v>
                </c:pt>
                <c:pt idx="1399">
                  <c:v>-1.86654215010415E-5</c:v>
                </c:pt>
                <c:pt idx="1400">
                  <c:v>-1.8650541959321401E-5</c:v>
                </c:pt>
                <c:pt idx="1401">
                  <c:v>-1.8635818286279099E-5</c:v>
                </c:pt>
                <c:pt idx="1402">
                  <c:v>-1.8621250340819001E-5</c:v>
                </c:pt>
                <c:pt idx="1403">
                  <c:v>-1.8606838008984299E-5</c:v>
                </c:pt>
                <c:pt idx="1404">
                  <c:v>-1.8592581209054799E-5</c:v>
                </c:pt>
                <c:pt idx="1405">
                  <c:v>-1.8578479881864302E-5</c:v>
                </c:pt>
                <c:pt idx="1406">
                  <c:v>-1.8564534003111201E-5</c:v>
                </c:pt>
                <c:pt idx="1407">
                  <c:v>-1.8550743562548298E-5</c:v>
                </c:pt>
                <c:pt idx="1408">
                  <c:v>-1.8537108546553099E-5</c:v>
                </c:pt>
                <c:pt idx="1409">
                  <c:v>-1.85236289280478E-5</c:v>
                </c:pt>
                <c:pt idx="1410">
                  <c:v>-1.8510304650251099E-5</c:v>
                </c:pt>
                <c:pt idx="1411">
                  <c:v>-1.849713562364E-5</c:v>
                </c:pt>
                <c:pt idx="1412">
                  <c:v>-1.8484121702640602E-5</c:v>
                </c:pt>
                <c:pt idx="1413">
                  <c:v>-1.8471262714137499E-5</c:v>
                </c:pt>
                <c:pt idx="1414">
                  <c:v>-1.8458558443857599E-5</c:v>
                </c:pt>
                <c:pt idx="1415">
                  <c:v>-1.8446008657958799E-5</c:v>
                </c:pt>
                <c:pt idx="1416">
                  <c:v>-1.84336131244241E-5</c:v>
                </c:pt>
                <c:pt idx="1417">
                  <c:v>-1.84213716168169E-5</c:v>
                </c:pt>
                <c:pt idx="1418">
                  <c:v>-1.8409283931098E-5</c:v>
                </c:pt>
                <c:pt idx="1419">
                  <c:v>-1.83973499007418E-5</c:v>
                </c:pt>
                <c:pt idx="1420">
                  <c:v>-1.8385569382549201E-5</c:v>
                </c:pt>
                <c:pt idx="1421">
                  <c:v>-1.8373942261161202E-5</c:v>
                </c:pt>
                <c:pt idx="1422">
                  <c:v>-1.8362468438913799E-5</c:v>
                </c:pt>
                <c:pt idx="1423">
                  <c:v>-1.8351147815471198E-5</c:v>
                </c:pt>
                <c:pt idx="1424">
                  <c:v>-1.83399802766785E-5</c:v>
                </c:pt>
                <c:pt idx="1425">
                  <c:v>-1.8328965678938399E-5</c:v>
                </c:pt>
                <c:pt idx="1426">
                  <c:v>-1.8318103840724502E-5</c:v>
                </c:pt>
                <c:pt idx="1427">
                  <c:v>-1.8307394537876801E-5</c:v>
                </c:pt>
                <c:pt idx="1428">
                  <c:v>-1.8296837504305699E-5</c:v>
                </c:pt>
                <c:pt idx="1429">
                  <c:v>-1.8286432444400599E-5</c:v>
                </c:pt>
                <c:pt idx="1430">
                  <c:v>-1.8276179041196602E-5</c:v>
                </c:pt>
                <c:pt idx="1431">
                  <c:v>-1.8266076976393702E-5</c:v>
                </c:pt>
                <c:pt idx="1432">
                  <c:v>-1.8256125945028799E-5</c:v>
                </c:pt>
                <c:pt idx="1433">
                  <c:v>-1.82463256598123E-5</c:v>
                </c:pt>
                <c:pt idx="1434">
                  <c:v>-1.8236675868425201E-5</c:v>
                </c:pt>
                <c:pt idx="1435">
                  <c:v>-1.8227176346247799E-5</c:v>
                </c:pt>
                <c:pt idx="1436">
                  <c:v>-1.8217826896897799E-5</c:v>
                </c:pt>
                <c:pt idx="1437">
                  <c:v>-1.82086273418993E-5</c:v>
                </c:pt>
                <c:pt idx="1438">
                  <c:v>-1.81995774941685E-5</c:v>
                </c:pt>
                <c:pt idx="1439">
                  <c:v>-1.8190677159700699E-5</c:v>
                </c:pt>
                <c:pt idx="1440">
                  <c:v>-1.8181926110939999E-5</c:v>
                </c:pt>
                <c:pt idx="1441">
                  <c:v>-1.81733240849862E-5</c:v>
                </c:pt>
                <c:pt idx="1442">
                  <c:v>-1.81648707739506E-5</c:v>
                </c:pt>
                <c:pt idx="1443">
                  <c:v>-1.8156565835278399E-5</c:v>
                </c:pt>
                <c:pt idx="1444">
                  <c:v>-1.81484088912518E-5</c:v>
                </c:pt>
                <c:pt idx="1445">
                  <c:v>-1.8140399549916599E-5</c:v>
                </c:pt>
                <c:pt idx="1446">
                  <c:v>-1.8132537408238101E-5</c:v>
                </c:pt>
                <c:pt idx="1447">
                  <c:v>-1.81248220884552E-5</c:v>
                </c:pt>
                <c:pt idx="1448">
                  <c:v>-1.81172532272935E-5</c:v>
                </c:pt>
                <c:pt idx="1449">
                  <c:v>-1.8109830490258099E-5</c:v>
                </c:pt>
                <c:pt idx="1450">
                  <c:v>-1.81025535833598E-5</c:v>
                </c:pt>
                <c:pt idx="1451">
                  <c:v>-1.8095422230895201E-5</c:v>
                </c:pt>
                <c:pt idx="1452">
                  <c:v>-1.8088436173294701E-5</c:v>
                </c:pt>
                <c:pt idx="1453">
                  <c:v>-1.80815951524286E-5</c:v>
                </c:pt>
                <c:pt idx="1454">
                  <c:v>-1.8074898893776399E-5</c:v>
                </c:pt>
                <c:pt idx="1455">
                  <c:v>-1.8068347094464699E-5</c:v>
                </c:pt>
                <c:pt idx="1456">
                  <c:v>-1.8061939416144099E-5</c:v>
                </c:pt>
                <c:pt idx="1457">
                  <c:v>-1.8055675480299799E-5</c:v>
                </c:pt>
                <c:pt idx="1458">
                  <c:v>-1.80495548644045E-5</c:v>
                </c:pt>
                <c:pt idx="1459">
                  <c:v>-1.8043577121280198E-5</c:v>
                </c:pt>
                <c:pt idx="1460">
                  <c:v>-1.80377417782168E-5</c:v>
                </c:pt>
                <c:pt idx="1461">
                  <c:v>-1.8032048372751899E-5</c:v>
                </c:pt>
                <c:pt idx="1462">
                  <c:v>-1.8026496446951399E-5</c:v>
                </c:pt>
                <c:pt idx="1463">
                  <c:v>-1.8021085569102401E-5</c:v>
                </c:pt>
                <c:pt idx="1464">
                  <c:v>-1.8015815338082598E-5</c:v>
                </c:pt>
                <c:pt idx="1465">
                  <c:v>-1.8010685382221401E-5</c:v>
                </c:pt>
                <c:pt idx="1466">
                  <c:v>-1.8005695362208899E-5</c:v>
                </c:pt>
                <c:pt idx="1467">
                  <c:v>-1.8000844947182798E-5</c:v>
                </c:pt>
                <c:pt idx="1468">
                  <c:v>-1.7996133810298801E-5</c:v>
                </c:pt>
                <c:pt idx="1469">
                  <c:v>-1.7991561605629701E-5</c:v>
                </c:pt>
                <c:pt idx="1470">
                  <c:v>-1.7987127967539501E-5</c:v>
                </c:pt>
                <c:pt idx="1471">
                  <c:v>-1.7982832479260499E-5</c:v>
                </c:pt>
                <c:pt idx="1472">
                  <c:v>-1.79786746983501E-5</c:v>
                </c:pt>
                <c:pt idx="1473">
                  <c:v>-1.79746541356305E-5</c:v>
                </c:pt>
                <c:pt idx="1474">
                  <c:v>-1.7970770275294299E-5</c:v>
                </c:pt>
                <c:pt idx="1475">
                  <c:v>-1.7967022587052101E-5</c:v>
                </c:pt>
                <c:pt idx="1476">
                  <c:v>-1.7963410533405801E-5</c:v>
                </c:pt>
                <c:pt idx="1477">
                  <c:v>-1.7959933597927799E-5</c:v>
                </c:pt>
                <c:pt idx="1478">
                  <c:v>-1.79565912838016E-5</c:v>
                </c:pt>
                <c:pt idx="1479">
                  <c:v>-1.7953383129178501E-5</c:v>
                </c:pt>
                <c:pt idx="1480">
                  <c:v>-1.79503087013526E-5</c:v>
                </c:pt>
                <c:pt idx="1481">
                  <c:v>-1.7947367592529599E-5</c:v>
                </c:pt>
                <c:pt idx="1482">
                  <c:v>-1.7944559416068502E-5</c:v>
                </c:pt>
                <c:pt idx="1483">
                  <c:v>-1.7941883779212702E-5</c:v>
                </c:pt>
                <c:pt idx="1484">
                  <c:v>-1.79393402784163E-5</c:v>
                </c:pt>
                <c:pt idx="1485">
                  <c:v>-1.79369284837046E-5</c:v>
                </c:pt>
                <c:pt idx="1486">
                  <c:v>-1.7934647919087199E-5</c:v>
                </c:pt>
                <c:pt idx="1487">
                  <c:v>-1.79324980809247E-5</c:v>
                </c:pt>
                <c:pt idx="1488">
                  <c:v>-1.79304784241108E-5</c:v>
                </c:pt>
                <c:pt idx="1489">
                  <c:v>-1.79285883715935E-5</c:v>
                </c:pt>
                <c:pt idx="1490">
                  <c:v>-1.7926827333228399E-5</c:v>
                </c:pt>
                <c:pt idx="1491">
                  <c:v>-1.7925194721379902E-5</c:v>
                </c:pt>
                <c:pt idx="1492">
                  <c:v>-1.7923689954229201E-5</c:v>
                </c:pt>
                <c:pt idx="1493">
                  <c:v>-1.79223124905428E-5</c:v>
                </c:pt>
                <c:pt idx="1494">
                  <c:v>-1.7921061803840102E-5</c:v>
                </c:pt>
                <c:pt idx="1495">
                  <c:v>-1.7919937416575298E-5</c:v>
                </c:pt>
                <c:pt idx="1496">
                  <c:v>-1.7918938861470102E-5</c:v>
                </c:pt>
                <c:pt idx="1497">
                  <c:v>-1.7918065701333798E-5</c:v>
                </c:pt>
                <c:pt idx="1498">
                  <c:v>-1.7917317487328499E-5</c:v>
                </c:pt>
                <c:pt idx="1499">
                  <c:v>-1.7916693766862798E-5</c:v>
                </c:pt>
                <c:pt idx="1500">
                  <c:v>-1.7916194051125201E-5</c:v>
                </c:pt>
                <c:pt idx="1501">
                  <c:v>-1.79158178228562E-5</c:v>
                </c:pt>
                <c:pt idx="1502">
                  <c:v>-1.7915564518562901E-5</c:v>
                </c:pt>
                <c:pt idx="1503">
                  <c:v>-1.7915433542676199E-5</c:v>
                </c:pt>
                <c:pt idx="1504">
                  <c:v>-1.7915424270135101E-5</c:v>
                </c:pt>
                <c:pt idx="1505">
                  <c:v>-1.79155360644126E-5</c:v>
                </c:pt>
                <c:pt idx="1506">
                  <c:v>-1.7915768283594099E-5</c:v>
                </c:pt>
                <c:pt idx="1507">
                  <c:v>-1.79161203085533E-5</c:v>
                </c:pt>
                <c:pt idx="1508">
                  <c:v>-1.7916591540239798E-5</c:v>
                </c:pt>
                <c:pt idx="1509">
                  <c:v>-1.7917181415843598E-5</c:v>
                </c:pt>
                <c:pt idx="1510">
                  <c:v>-1.7917889402506001E-5</c:v>
                </c:pt>
                <c:pt idx="1511">
                  <c:v>-1.79187149982315E-5</c:v>
                </c:pt>
                <c:pt idx="1512">
                  <c:v>-1.79196577177018E-5</c:v>
                </c:pt>
                <c:pt idx="1513">
                  <c:v>-1.7920717068794501E-5</c:v>
                </c:pt>
                <c:pt idx="1514">
                  <c:v>-1.79218925544238E-5</c:v>
                </c:pt>
                <c:pt idx="1515">
                  <c:v>-1.79231836449504E-5</c:v>
                </c:pt>
                <c:pt idx="1516">
                  <c:v>-1.79245897757989E-5</c:v>
                </c:pt>
                <c:pt idx="1517">
                  <c:v>-1.79261103459045E-5</c:v>
                </c:pt>
                <c:pt idx="1518">
                  <c:v>-1.7927744716937301E-5</c:v>
                </c:pt>
                <c:pt idx="1519">
                  <c:v>-1.79294922234509E-5</c:v>
                </c:pt>
                <c:pt idx="1520">
                  <c:v>-1.7931352182910302E-5</c:v>
                </c:pt>
                <c:pt idx="1521">
                  <c:v>-1.79333239251388E-5</c:v>
                </c:pt>
                <c:pt idx="1522">
                  <c:v>-1.7935406784090601E-5</c:v>
                </c:pt>
                <c:pt idx="1523">
                  <c:v>-1.7937600129542101E-5</c:v>
                </c:pt>
                <c:pt idx="1524">
                  <c:v>-1.7939903359652499E-5</c:v>
                </c:pt>
                <c:pt idx="1525">
                  <c:v>-1.7942315907608699E-5</c:v>
                </c:pt>
                <c:pt idx="1526">
                  <c:v>-1.7944837237801999E-5</c:v>
                </c:pt>
                <c:pt idx="1527">
                  <c:v>-1.79474668236436E-5</c:v>
                </c:pt>
                <c:pt idx="1528">
                  <c:v>-1.79502041468829E-5</c:v>
                </c:pt>
                <c:pt idx="1529">
                  <c:v>-1.7953048671466701E-5</c:v>
                </c:pt>
                <c:pt idx="1530">
                  <c:v>-1.7955999836177599E-5</c:v>
                </c:pt>
                <c:pt idx="1531">
                  <c:v>-1.7959057043381299E-5</c:v>
                </c:pt>
                <c:pt idx="1532">
                  <c:v>-1.7962219659398399E-5</c:v>
                </c:pt>
                <c:pt idx="1533">
                  <c:v>-1.79654870148744E-5</c:v>
                </c:pt>
                <c:pt idx="1534">
                  <c:v>-1.7968858412412998E-5</c:v>
                </c:pt>
                <c:pt idx="1535">
                  <c:v>-1.7972333141824101E-5</c:v>
                </c:pt>
                <c:pt idx="1536">
                  <c:v>-1.7975910499823001E-5</c:v>
                </c:pt>
                <c:pt idx="1537">
                  <c:v>-1.7979589794104901E-5</c:v>
                </c:pt>
                <c:pt idx="1538">
                  <c:v>-1.7983370367436099E-5</c:v>
                </c:pt>
                <c:pt idx="1539">
                  <c:v>-1.7987251591355699E-5</c:v>
                </c:pt>
                <c:pt idx="1540">
                  <c:v>-1.7991232873354498E-5</c:v>
                </c:pt>
                <c:pt idx="1541">
                  <c:v>-1.7995313649981201E-5</c:v>
                </c:pt>
                <c:pt idx="1542">
                  <c:v>-1.7999493376878701E-5</c:v>
                </c:pt>
                <c:pt idx="1543">
                  <c:v>-1.8003771506678002E-5</c:v>
                </c:pt>
                <c:pt idx="1544">
                  <c:v>-1.8008147479716401E-5</c:v>
                </c:pt>
                <c:pt idx="1545">
                  <c:v>-1.8012620711879E-5</c:v>
                </c:pt>
                <c:pt idx="1546">
                  <c:v>-1.8017190586854401E-5</c:v>
                </c:pt>
                <c:pt idx="1547">
                  <c:v>-1.8021856442593001E-5</c:v>
                </c:pt>
                <c:pt idx="1548">
                  <c:v>-1.8026617588196298E-5</c:v>
                </c:pt>
                <c:pt idx="1549">
                  <c:v>-1.8031473308193098E-5</c:v>
                </c:pt>
                <c:pt idx="1550">
                  <c:v>-1.80364228744704E-5</c:v>
                </c:pt>
                <c:pt idx="1551">
                  <c:v>-1.8041465555126099E-5</c:v>
                </c:pt>
                <c:pt idx="1552">
                  <c:v>-1.8046600650035301E-5</c:v>
                </c:pt>
                <c:pt idx="1553">
                  <c:v>-1.8051827477332301E-5</c:v>
                </c:pt>
                <c:pt idx="1554">
                  <c:v>-1.8057145396562801E-5</c:v>
                </c:pt>
                <c:pt idx="1555">
                  <c:v>-1.80625537961957E-5</c:v>
                </c:pt>
                <c:pt idx="1556">
                  <c:v>-1.8068052101250699E-5</c:v>
                </c:pt>
                <c:pt idx="1557">
                  <c:v>-1.8073639747465199E-5</c:v>
                </c:pt>
                <c:pt idx="1558">
                  <c:v>-1.8079316177958199E-5</c:v>
                </c:pt>
                <c:pt idx="1559">
                  <c:v>-1.80850808186545E-5</c:v>
                </c:pt>
                <c:pt idx="1560">
                  <c:v>-1.8090933072778701E-5</c:v>
                </c:pt>
                <c:pt idx="1561">
                  <c:v>-1.8096872309393701E-5</c:v>
                </c:pt>
                <c:pt idx="1562">
                  <c:v>-1.81028978544472E-5</c:v>
                </c:pt>
                <c:pt idx="1563">
                  <c:v>-1.8109009007430299E-5</c:v>
                </c:pt>
                <c:pt idx="1564">
                  <c:v>-1.8115205035849602E-5</c:v>
                </c:pt>
                <c:pt idx="1565">
                  <c:v>-1.8121485204709501E-5</c:v>
                </c:pt>
                <c:pt idx="1566">
                  <c:v>-1.8127848774281502E-5</c:v>
                </c:pt>
                <c:pt idx="1567">
                  <c:v>-1.8134295030739601E-5</c:v>
                </c:pt>
                <c:pt idx="1568">
                  <c:v>-1.81408232905452E-5</c:v>
                </c:pt>
                <c:pt idx="1569">
                  <c:v>-1.814743290042E-5</c:v>
                </c:pt>
                <c:pt idx="1570">
                  <c:v>-1.8154123246484401E-5</c:v>
                </c:pt>
                <c:pt idx="1571">
                  <c:v>-1.8160893747672999E-5</c:v>
                </c:pt>
                <c:pt idx="1572">
                  <c:v>-1.81677438369927E-5</c:v>
                </c:pt>
                <c:pt idx="1573">
                  <c:v>-1.81746729477032E-5</c:v>
                </c:pt>
                <c:pt idx="1574">
                  <c:v>-1.8181680509614399E-5</c:v>
                </c:pt>
                <c:pt idx="1575">
                  <c:v>-1.81887659153095E-5</c:v>
                </c:pt>
                <c:pt idx="1576">
                  <c:v>-1.81959285312794E-5</c:v>
                </c:pt>
                <c:pt idx="1577">
                  <c:v>-1.8203167683190099E-5</c:v>
                </c:pt>
                <c:pt idx="1578">
                  <c:v>-1.8210482667385701E-5</c:v>
                </c:pt>
                <c:pt idx="1579">
                  <c:v>-1.8217872752582699E-5</c:v>
                </c:pt>
                <c:pt idx="1580">
                  <c:v>-1.82253371947245E-5</c:v>
                </c:pt>
                <c:pt idx="1581">
                  <c:v>-1.8232875261059401E-5</c:v>
                </c:pt>
                <c:pt idx="1582">
                  <c:v>-1.82404862356262E-5</c:v>
                </c:pt>
                <c:pt idx="1583">
                  <c:v>-1.82481694338235E-5</c:v>
                </c:pt>
                <c:pt idx="1584">
                  <c:v>-1.8255924207607201E-5</c:v>
                </c:pt>
                <c:pt idx="1585">
                  <c:v>-1.8263749946752899E-5</c:v>
                </c:pt>
                <c:pt idx="1586">
                  <c:v>-1.82716460701498E-5</c:v>
                </c:pt>
                <c:pt idx="1587">
                  <c:v>-1.8279612019527701E-5</c:v>
                </c:pt>
                <c:pt idx="1588">
                  <c:v>-1.8287647231978298E-5</c:v>
                </c:pt>
                <c:pt idx="1589">
                  <c:v>-1.8295751140012501E-5</c:v>
                </c:pt>
                <c:pt idx="1590">
                  <c:v>-1.8303923143671701E-5</c:v>
                </c:pt>
                <c:pt idx="1591">
                  <c:v>-1.83121626194807E-5</c:v>
                </c:pt>
                <c:pt idx="1592">
                  <c:v>-1.8320468893485201E-5</c:v>
                </c:pt>
                <c:pt idx="1593">
                  <c:v>-1.8328841268090399E-5</c:v>
                </c:pt>
                <c:pt idx="1594">
                  <c:v>-1.8337279019396001E-5</c:v>
                </c:pt>
                <c:pt idx="1595">
                  <c:v>-1.8345781413372002E-5</c:v>
                </c:pt>
                <c:pt idx="1596">
                  <c:v>-1.83543477228921E-5</c:v>
                </c:pt>
                <c:pt idx="1597">
                  <c:v>-1.8362977242809801E-5</c:v>
                </c:pt>
                <c:pt idx="1598">
                  <c:v>-1.83716692948322E-5</c:v>
                </c:pt>
                <c:pt idx="1599">
                  <c:v>-1.8380423245619399E-5</c:v>
                </c:pt>
                <c:pt idx="1600">
                  <c:v>-1.8389238495668801E-5</c:v>
                </c:pt>
                <c:pt idx="1601">
                  <c:v>-1.8398114477711201E-5</c:v>
                </c:pt>
                <c:pt idx="1602">
                  <c:v>-1.8407050643264601E-5</c:v>
                </c:pt>
                <c:pt idx="1603">
                  <c:v>-1.8416046444471402E-5</c:v>
                </c:pt>
                <c:pt idx="1604">
                  <c:v>-1.8425101324056202E-5</c:v>
                </c:pt>
                <c:pt idx="1605">
                  <c:v>-1.8434214703070501E-5</c:v>
                </c:pt>
                <c:pt idx="1606">
                  <c:v>-1.8443385959584099E-5</c:v>
                </c:pt>
                <c:pt idx="1607">
                  <c:v>-1.8452614447606099E-5</c:v>
                </c:pt>
                <c:pt idx="1608">
                  <c:v>-1.8461899475978199E-5</c:v>
                </c:pt>
                <c:pt idx="1609">
                  <c:v>-1.8471240337434599E-5</c:v>
                </c:pt>
                <c:pt idx="1610">
                  <c:v>-1.8480636312714199E-5</c:v>
                </c:pt>
                <c:pt idx="1611">
                  <c:v>-1.8490086689513299E-5</c:v>
                </c:pt>
                <c:pt idx="1612">
                  <c:v>-1.84995907810047E-5</c:v>
                </c:pt>
                <c:pt idx="1613">
                  <c:v>-1.8509147926420999E-5</c:v>
                </c:pt>
                <c:pt idx="1614">
                  <c:v>-1.8518757508549602E-5</c:v>
                </c:pt>
                <c:pt idx="1615">
                  <c:v>-1.8528418948505098E-5</c:v>
                </c:pt>
                <c:pt idx="1616">
                  <c:v>-1.8538131697479098E-5</c:v>
                </c:pt>
                <c:pt idx="1617">
                  <c:v>-1.8547895228109E-5</c:v>
                </c:pt>
                <c:pt idx="1618">
                  <c:v>-1.8557709011719099E-5</c:v>
                </c:pt>
                <c:pt idx="1619">
                  <c:v>-1.8567572517718401E-5</c:v>
                </c:pt>
                <c:pt idx="1620">
                  <c:v>-1.85774851799162E-5</c:v>
                </c:pt>
                <c:pt idx="1621">
                  <c:v>-1.8587446403982901E-5</c:v>
                </c:pt>
                <c:pt idx="1622">
                  <c:v>-1.8597455557562198E-5</c:v>
                </c:pt>
                <c:pt idx="1623">
                  <c:v>-1.8607511977941399E-5</c:v>
                </c:pt>
                <c:pt idx="1624">
                  <c:v>-1.8617614974026399E-5</c:v>
                </c:pt>
                <c:pt idx="1625">
                  <c:v>-1.86277638494358E-5</c:v>
                </c:pt>
                <c:pt idx="1626">
                  <c:v>-1.8637957918166401E-5</c:v>
                </c:pt>
                <c:pt idx="1627">
                  <c:v>-1.86481965097402E-5</c:v>
                </c:pt>
                <c:pt idx="1628">
                  <c:v>-1.8658478993117498E-5</c:v>
                </c:pt>
                <c:pt idx="1629">
                  <c:v>-1.8668804771599599E-5</c:v>
                </c:pt>
                <c:pt idx="1630">
                  <c:v>-1.8679173292533699E-5</c:v>
                </c:pt>
                <c:pt idx="1631">
                  <c:v>-1.8689584034515099E-5</c:v>
                </c:pt>
                <c:pt idx="1632">
                  <c:v>-1.87000364947097E-5</c:v>
                </c:pt>
                <c:pt idx="1633">
                  <c:v>-1.8710530172646899E-5</c:v>
                </c:pt>
                <c:pt idx="1634">
                  <c:v>-1.87210645598843E-5</c:v>
                </c:pt>
                <c:pt idx="1635">
                  <c:v>-1.87316391220933E-5</c:v>
                </c:pt>
                <c:pt idx="1636">
                  <c:v>-1.8742253290282599E-5</c:v>
                </c:pt>
                <c:pt idx="1637">
                  <c:v>-1.8752906459408202E-5</c:v>
                </c:pt>
                <c:pt idx="1638">
                  <c:v>-1.8763597989387499E-5</c:v>
                </c:pt>
                <c:pt idx="1639">
                  <c:v>-1.8774327220665901E-5</c:v>
                </c:pt>
                <c:pt idx="1640">
                  <c:v>-1.8785093483757001E-5</c:v>
                </c:pt>
                <c:pt idx="1641">
                  <c:v>-1.87958961151435E-5</c:v>
                </c:pt>
                <c:pt idx="1642">
                  <c:v>-1.88067344785125E-5</c:v>
                </c:pt>
                <c:pt idx="1643">
                  <c:v>-1.8817607966831101E-5</c:v>
                </c:pt>
                <c:pt idx="1644">
                  <c:v>-1.8828516017801398E-5</c:v>
                </c:pt>
                <c:pt idx="1645">
                  <c:v>-1.88394581060006E-5</c:v>
                </c:pt>
                <c:pt idx="1646">
                  <c:v>-1.8850433739202101E-5</c:v>
                </c:pt>
                <c:pt idx="1647">
                  <c:v>-1.8861442448981002E-5</c:v>
                </c:pt>
                <c:pt idx="1648">
                  <c:v>-1.8872483766027899E-5</c:v>
                </c:pt>
                <c:pt idx="1649">
                  <c:v>-1.8883557212939399E-5</c:v>
                </c:pt>
                <c:pt idx="1650">
                  <c:v>-1.8894662284040501E-5</c:v>
                </c:pt>
                <c:pt idx="1651">
                  <c:v>-1.8905798445063802E-5</c:v>
                </c:pt>
                <c:pt idx="1652">
                  <c:v>-1.8916965119983101E-5</c:v>
                </c:pt>
                <c:pt idx="1653">
                  <c:v>-1.89281617021607E-5</c:v>
                </c:pt>
                <c:pt idx="1654">
                  <c:v>-1.89393875631035E-5</c:v>
                </c:pt>
                <c:pt idx="1655">
                  <c:v>-1.8950642060407201E-5</c:v>
                </c:pt>
                <c:pt idx="1656">
                  <c:v>-1.89619245689923E-5</c:v>
                </c:pt>
                <c:pt idx="1657">
                  <c:v>-1.8973234477354799E-5</c:v>
                </c:pt>
                <c:pt idx="1658">
                  <c:v>-1.8984571215844099E-5</c:v>
                </c:pt>
                <c:pt idx="1659">
                  <c:v>-1.8995934255722799E-5</c:v>
                </c:pt>
                <c:pt idx="1660">
                  <c:v>-1.9007323104001399E-5</c:v>
                </c:pt>
                <c:pt idx="1661">
                  <c:v>-1.9018737305810799E-5</c:v>
                </c:pt>
                <c:pt idx="1662">
                  <c:v>-1.9030176423532602E-5</c:v>
                </c:pt>
                <c:pt idx="1663">
                  <c:v>-1.9041640025804402E-5</c:v>
                </c:pt>
                <c:pt idx="1664">
                  <c:v>-1.9053127668091999E-5</c:v>
                </c:pt>
                <c:pt idx="1665">
                  <c:v>-1.9064638883697E-5</c:v>
                </c:pt>
                <c:pt idx="1666">
                  <c:v>-1.9076173168401702E-5</c:v>
                </c:pt>
                <c:pt idx="1667">
                  <c:v>-1.90877299845315E-5</c:v>
                </c:pt>
                <c:pt idx="1668">
                  <c:v>-1.90993087570596E-5</c:v>
                </c:pt>
                <c:pt idx="1669">
                  <c:v>-1.9110908891517798E-5</c:v>
                </c:pt>
                <c:pt idx="1670">
                  <c:v>-1.9122529785128799E-5</c:v>
                </c:pt>
                <c:pt idx="1671">
                  <c:v>-1.91341708380499E-5</c:v>
                </c:pt>
                <c:pt idx="1672">
                  <c:v>-1.91458314874684E-5</c:v>
                </c:pt>
                <c:pt idx="1673">
                  <c:v>-1.9157511186824901E-5</c:v>
                </c:pt>
                <c:pt idx="1674">
                  <c:v>-1.9169209449754899E-5</c:v>
                </c:pt>
                <c:pt idx="1675">
                  <c:v>-1.91809258178383E-5</c:v>
                </c:pt>
                <c:pt idx="1676">
                  <c:v>-1.9192659873450398E-5</c:v>
                </c:pt>
                <c:pt idx="1677">
                  <c:v>-1.9204411216184599E-5</c:v>
                </c:pt>
                <c:pt idx="1678">
                  <c:v>-1.9216179454009301E-5</c:v>
                </c:pt>
                <c:pt idx="1679">
                  <c:v>-1.92279641804523E-5</c:v>
                </c:pt>
                <c:pt idx="1680">
                  <c:v>-1.9239764962750899E-5</c:v>
                </c:pt>
                <c:pt idx="1681">
                  <c:v>-1.9251581337623601E-5</c:v>
                </c:pt>
                <c:pt idx="1682">
                  <c:v>-1.9263412802013301E-5</c:v>
                </c:pt>
                <c:pt idx="1683">
                  <c:v>-1.9275258817939199E-5</c:v>
                </c:pt>
                <c:pt idx="1684">
                  <c:v>-1.9287118827172701E-5</c:v>
                </c:pt>
                <c:pt idx="1685">
                  <c:v>-1.9298992261668499E-5</c:v>
                </c:pt>
                <c:pt idx="1686">
                  <c:v>-1.9310878563918502E-5</c:v>
                </c:pt>
                <c:pt idx="1687">
                  <c:v>-1.9322777196514399E-5</c:v>
                </c:pt>
                <c:pt idx="1688">
                  <c:v>-1.9334687663743201E-5</c:v>
                </c:pt>
                <c:pt idx="1689">
                  <c:v>-1.9346609508799999E-5</c:v>
                </c:pt>
                <c:pt idx="1690">
                  <c:v>-1.9358542312555299E-5</c:v>
                </c:pt>
                <c:pt idx="1691">
                  <c:v>-1.93704856969475E-5</c:v>
                </c:pt>
                <c:pt idx="1692">
                  <c:v>-1.93824393043362E-5</c:v>
                </c:pt>
                <c:pt idx="1693">
                  <c:v>-1.9394402773856501E-5</c:v>
                </c:pt>
                <c:pt idx="1694">
                  <c:v>-1.9406375743325201E-5</c:v>
                </c:pt>
                <c:pt idx="1695">
                  <c:v>-1.9418357820443502E-5</c:v>
                </c:pt>
                <c:pt idx="1696">
                  <c:v>-1.9430348575994799E-5</c:v>
                </c:pt>
                <c:pt idx="1697">
                  <c:v>-1.94423475438797E-5</c:v>
                </c:pt>
                <c:pt idx="1698">
                  <c:v>-1.9454354229040401E-5</c:v>
                </c:pt>
                <c:pt idx="1699">
                  <c:v>-1.9466368110027401E-5</c:v>
                </c:pt>
                <c:pt idx="1700">
                  <c:v>-1.9478388648214701E-5</c:v>
                </c:pt>
                <c:pt idx="1701">
                  <c:v>-1.94904153346363E-5</c:v>
                </c:pt>
                <c:pt idx="1702">
                  <c:v>-1.9502447665367599E-5</c:v>
                </c:pt>
                <c:pt idx="1703">
                  <c:v>-1.9514485179825E-5</c:v>
                </c:pt>
                <c:pt idx="1704">
                  <c:v>-1.9526527459985302E-5</c:v>
                </c:pt>
                <c:pt idx="1705">
                  <c:v>-1.9538574132088302E-5</c:v>
                </c:pt>
                <c:pt idx="1706">
                  <c:v>-1.9550624850885502E-5</c:v>
                </c:pt>
                <c:pt idx="1707">
                  <c:v>-1.9562679301047199E-5</c:v>
                </c:pt>
                <c:pt idx="1708">
                  <c:v>-1.9574737163197501E-5</c:v>
                </c:pt>
                <c:pt idx="1709">
                  <c:v>-1.9586798110973501E-5</c:v>
                </c:pt>
                <c:pt idx="1710">
                  <c:v>-1.9598861788571099E-5</c:v>
                </c:pt>
                <c:pt idx="1711">
                  <c:v>-1.9610927812634502E-5</c:v>
                </c:pt>
                <c:pt idx="1712">
                  <c:v>-1.9622995755848602E-5</c:v>
                </c:pt>
                <c:pt idx="1713">
                  <c:v>-1.96350651531838E-5</c:v>
                </c:pt>
                <c:pt idx="1714">
                  <c:v>-1.96471355248721E-5</c:v>
                </c:pt>
                <c:pt idx="1715">
                  <c:v>-1.96592063770403E-5</c:v>
                </c:pt>
                <c:pt idx="1716">
                  <c:v>-1.96712772266646E-5</c:v>
                </c:pt>
                <c:pt idx="1717">
                  <c:v>-1.9683347612047699E-5</c:v>
                </c:pt>
                <c:pt idx="1718">
                  <c:v>-1.9695417113862402E-5</c:v>
                </c:pt>
                <c:pt idx="1719">
                  <c:v>-1.9707485350602901E-5</c:v>
                </c:pt>
                <c:pt idx="1720">
                  <c:v>-1.9719551985077701E-5</c:v>
                </c:pt>
                <c:pt idx="1721">
                  <c:v>-1.9731616715431799E-5</c:v>
                </c:pt>
                <c:pt idx="1722">
                  <c:v>-1.9743679262146798E-5</c:v>
                </c:pt>
                <c:pt idx="1723">
                  <c:v>-1.9755739345521E-5</c:v>
                </c:pt>
                <c:pt idx="1724">
                  <c:v>-1.97677966794647E-5</c:v>
                </c:pt>
                <c:pt idx="1725">
                  <c:v>-1.97798509519336E-5</c:v>
                </c:pt>
                <c:pt idx="1726">
                  <c:v>-1.9791901808337499E-5</c:v>
                </c:pt>
                <c:pt idx="1727">
                  <c:v>-1.9803948863684798E-5</c:v>
                </c:pt>
                <c:pt idx="1728">
                  <c:v>-1.9815991695098801E-5</c:v>
                </c:pt>
                <c:pt idx="1729">
                  <c:v>-1.9828029853883899E-5</c:v>
                </c:pt>
                <c:pt idx="1730">
                  <c:v>-1.9840062884517099E-5</c:v>
                </c:pt>
                <c:pt idx="1731">
                  <c:v>-1.9852090340789702E-5</c:v>
                </c:pt>
                <c:pt idx="1732">
                  <c:v>-1.9864111801574598E-5</c:v>
                </c:pt>
                <c:pt idx="1733">
                  <c:v>-1.9876126880191599E-5</c:v>
                </c:pt>
                <c:pt idx="1734">
                  <c:v>-1.98881352372998E-5</c:v>
                </c:pt>
                <c:pt idx="1735">
                  <c:v>-1.99001365715671E-5</c:v>
                </c:pt>
                <c:pt idx="1736">
                  <c:v>-1.99121306194258E-5</c:v>
                </c:pt>
                <c:pt idx="1737">
                  <c:v>-1.99241171381083E-5</c:v>
                </c:pt>
                <c:pt idx="1738">
                  <c:v>-1.9936095891328701E-5</c:v>
                </c:pt>
                <c:pt idx="1739">
                  <c:v>-1.9948066627576499E-5</c:v>
                </c:pt>
                <c:pt idx="1740">
                  <c:v>-1.9960029071242601E-5</c:v>
                </c:pt>
                <c:pt idx="1741">
                  <c:v>-1.9971982911494301E-5</c:v>
                </c:pt>
                <c:pt idx="1742">
                  <c:v>-1.9983927794823701E-5</c:v>
                </c:pt>
                <c:pt idx="1743">
                  <c:v>-1.9995863335003501E-5</c:v>
                </c:pt>
                <c:pt idx="1744">
                  <c:v>-2.00077891216494E-5</c:v>
                </c:pt>
                <c:pt idx="1745">
                  <c:v>-2.0019704739002401E-5</c:v>
                </c:pt>
                <c:pt idx="1746">
                  <c:v>-2.0031609769260999E-5</c:v>
                </c:pt>
                <c:pt idx="1747">
                  <c:v>-2.0043503831954399E-5</c:v>
                </c:pt>
                <c:pt idx="1748">
                  <c:v>-2.0055386574327E-5</c:v>
                </c:pt>
                <c:pt idx="1749">
                  <c:v>-2.00672576936732E-5</c:v>
                </c:pt>
                <c:pt idx="1750">
                  <c:v>-2.00791169272111E-5</c:v>
                </c:pt>
                <c:pt idx="1751">
                  <c:v>-2.0090964047711299E-5</c:v>
                </c:pt>
                <c:pt idx="1752">
                  <c:v>-2.0102798848993501E-5</c:v>
                </c:pt>
                <c:pt idx="1753">
                  <c:v>-2.0114621130787701E-5</c:v>
                </c:pt>
                <c:pt idx="1754">
                  <c:v>-2.0126430683291399E-5</c:v>
                </c:pt>
                <c:pt idx="1755">
                  <c:v>-2.0138227260726401E-5</c:v>
                </c:pt>
                <c:pt idx="1756">
                  <c:v>-2.0150010592056598E-5</c:v>
                </c:pt>
                <c:pt idx="1757">
                  <c:v>-2.01617803630117E-5</c:v>
                </c:pt>
                <c:pt idx="1758">
                  <c:v>-2.0173536216672401E-5</c:v>
                </c:pt>
                <c:pt idx="1759">
                  <c:v>-2.01852777802301E-5</c:v>
                </c:pt>
                <c:pt idx="1760">
                  <c:v>-2.0197004667217601E-5</c:v>
                </c:pt>
                <c:pt idx="1761">
                  <c:v>-2.02087165013464E-5</c:v>
                </c:pt>
                <c:pt idx="1762">
                  <c:v>-2.0220412933806401E-5</c:v>
                </c:pt>
                <c:pt idx="1763">
                  <c:v>-2.0232093645576E-5</c:v>
                </c:pt>
                <c:pt idx="1764">
                  <c:v>-2.02437583719027E-5</c:v>
                </c:pt>
                <c:pt idx="1765">
                  <c:v>-2.0255406880168201E-5</c:v>
                </c:pt>
                <c:pt idx="1766">
                  <c:v>-2.0267038981052301E-5</c:v>
                </c:pt>
                <c:pt idx="1767">
                  <c:v>-2.0278654503440999E-5</c:v>
                </c:pt>
                <c:pt idx="1768">
                  <c:v>-2.02902532839578E-5</c:v>
                </c:pt>
                <c:pt idx="1769">
                  <c:v>-2.0301835144528498E-5</c:v>
                </c:pt>
                <c:pt idx="1770">
                  <c:v>-2.0313399878935002E-5</c:v>
                </c:pt>
                <c:pt idx="1771">
                  <c:v>-2.0324947246584299E-5</c:v>
                </c:pt>
                <c:pt idx="1772">
                  <c:v>-2.0336476966288398E-5</c:v>
                </c:pt>
                <c:pt idx="1773">
                  <c:v>-2.0347988717387398E-5</c:v>
                </c:pt>
                <c:pt idx="1774">
                  <c:v>-2.0359482160099701E-5</c:v>
                </c:pt>
                <c:pt idx="1775">
                  <c:v>-2.0370956938877399E-5</c:v>
                </c:pt>
                <c:pt idx="1776">
                  <c:v>-2.03824127104631E-5</c:v>
                </c:pt>
                <c:pt idx="1777">
                  <c:v>-2.03938491566852E-5</c:v>
                </c:pt>
                <c:pt idx="1778">
                  <c:v>-2.0405265996981201E-5</c:v>
                </c:pt>
                <c:pt idx="1779">
                  <c:v>-2.04166629894586E-5</c:v>
                </c:pt>
                <c:pt idx="1780">
                  <c:v>-2.0428039941831901E-5</c:v>
                </c:pt>
                <c:pt idx="1781">
                  <c:v>-2.0439396698741898E-5</c:v>
                </c:pt>
                <c:pt idx="1782">
                  <c:v>-2.0450733118945399E-5</c:v>
                </c:pt>
                <c:pt idx="1783">
                  <c:v>-2.0462049072725499E-5</c:v>
                </c:pt>
                <c:pt idx="1784">
                  <c:v>-2.0473344415447E-5</c:v>
                </c:pt>
                <c:pt idx="1785">
                  <c:v>-2.0484618977131499E-5</c:v>
                </c:pt>
                <c:pt idx="1786">
                  <c:v>-2.0495872545283601E-5</c:v>
                </c:pt>
                <c:pt idx="1787">
                  <c:v>-2.05071048696576E-5</c:v>
                </c:pt>
                <c:pt idx="1788">
                  <c:v>-2.0518315665356798E-5</c:v>
                </c:pt>
                <c:pt idx="1789">
                  <c:v>-2.0529504616735499E-5</c:v>
                </c:pt>
                <c:pt idx="1790">
                  <c:v>-2.0540671406397899E-5</c:v>
                </c:pt>
                <c:pt idx="1791">
                  <c:v>-2.0551815717079499E-5</c:v>
                </c:pt>
                <c:pt idx="1792">
                  <c:v>-2.0562937261499099E-5</c:v>
                </c:pt>
                <c:pt idx="1793">
                  <c:v>-2.0574035787085399E-5</c:v>
                </c:pt>
                <c:pt idx="1794">
                  <c:v>-2.0585111088384599E-5</c:v>
                </c:pt>
                <c:pt idx="1795">
                  <c:v>-2.0596162999430601E-5</c:v>
                </c:pt>
                <c:pt idx="1796">
                  <c:v>-2.0607191392454498E-5</c:v>
                </c:pt>
                <c:pt idx="1797">
                  <c:v>-2.06181961653854E-5</c:v>
                </c:pt>
                <c:pt idx="1798">
                  <c:v>-2.06291772154402E-5</c:v>
                </c:pt>
                <c:pt idx="1799">
                  <c:v>-2.0640134430198698E-5</c:v>
                </c:pt>
                <c:pt idx="1800">
                  <c:v>-2.0651067664851599E-5</c:v>
                </c:pt>
                <c:pt idx="1801">
                  <c:v>-2.0661976746075599E-5</c:v>
                </c:pt>
                <c:pt idx="1802">
                  <c:v>-2.06728614445243E-5</c:v>
                </c:pt>
                <c:pt idx="1803">
                  <c:v>-2.0683721508667999E-5</c:v>
                </c:pt>
                <c:pt idx="1804">
                  <c:v>-2.0694556653430699E-5</c:v>
                </c:pt>
                <c:pt idx="1805">
                  <c:v>-2.0705366581681601E-5</c:v>
                </c:pt>
                <c:pt idx="1806">
                  <c:v>-2.0716151011986102E-5</c:v>
                </c:pt>
                <c:pt idx="1807">
                  <c:v>-2.0726909680163101E-5</c:v>
                </c:pt>
                <c:pt idx="1808">
                  <c:v>-2.07376423652564E-5</c:v>
                </c:pt>
                <c:pt idx="1809">
                  <c:v>-2.0748348884670399E-5</c:v>
                </c:pt>
                <c:pt idx="1810">
                  <c:v>-2.0759029109505902E-5</c:v>
                </c:pt>
                <c:pt idx="1811">
                  <c:v>-2.0769682934171698E-5</c:v>
                </c:pt>
                <c:pt idx="1812">
                  <c:v>-2.0780310285587701E-5</c:v>
                </c:pt>
                <c:pt idx="1813">
                  <c:v>-2.0790911091164599E-5</c:v>
                </c:pt>
                <c:pt idx="1814">
                  <c:v>-2.0801485265931601E-5</c:v>
                </c:pt>
                <c:pt idx="1815">
                  <c:v>-2.08120326957761E-5</c:v>
                </c:pt>
                <c:pt idx="1816">
                  <c:v>-2.08225532278298E-5</c:v>
                </c:pt>
                <c:pt idx="1817">
                  <c:v>-2.08330466723075E-5</c:v>
                </c:pt>
                <c:pt idx="1818">
                  <c:v>-2.0843512791915901E-5</c:v>
                </c:pt>
                <c:pt idx="1819">
                  <c:v>-2.0853951332887001E-5</c:v>
                </c:pt>
                <c:pt idx="1820">
                  <c:v>-2.08643620270467E-5</c:v>
                </c:pt>
                <c:pt idx="1821">
                  <c:v>-2.0874744612807499E-5</c:v>
                </c:pt>
                <c:pt idx="1822">
                  <c:v>-2.0885098855250501E-5</c:v>
                </c:pt>
                <c:pt idx="1823">
                  <c:v>-2.0895424554862799E-5</c:v>
                </c:pt>
                <c:pt idx="1824">
                  <c:v>-2.0905721562362802E-5</c:v>
                </c:pt>
                <c:pt idx="1825">
                  <c:v>-2.0915989766173801E-5</c:v>
                </c:pt>
                <c:pt idx="1826">
                  <c:v>-2.09262290925945E-5</c:v>
                </c:pt>
                <c:pt idx="1827">
                  <c:v>-2.0936439494353099E-5</c:v>
                </c:pt>
                <c:pt idx="1828">
                  <c:v>-2.0946620924368799E-5</c:v>
                </c:pt>
                <c:pt idx="1829">
                  <c:v>-2.0956773320734899E-5</c:v>
                </c:pt>
                <c:pt idx="1830">
                  <c:v>-2.0966896598740099E-5</c:v>
                </c:pt>
                <c:pt idx="1831">
                  <c:v>-2.09769906309278E-5</c:v>
                </c:pt>
                <c:pt idx="1832">
                  <c:v>-2.0987055248376499E-5</c:v>
                </c:pt>
                <c:pt idx="1833">
                  <c:v>-2.0997090241371198E-5</c:v>
                </c:pt>
                <c:pt idx="1834">
                  <c:v>-2.10070953785175E-5</c:v>
                </c:pt>
                <c:pt idx="1835">
                  <c:v>-2.1017070415730601E-5</c:v>
                </c:pt>
                <c:pt idx="1836">
                  <c:v>-2.10270151150939E-5</c:v>
                </c:pt>
                <c:pt idx="1837">
                  <c:v>-2.1036929263182601E-5</c:v>
                </c:pt>
                <c:pt idx="1838">
                  <c:v>-2.10468126857525E-5</c:v>
                </c:pt>
                <c:pt idx="1839">
                  <c:v>-2.1056665252653701E-5</c:v>
                </c:pt>
                <c:pt idx="1840">
                  <c:v>-2.1066486881653001E-5</c:v>
                </c:pt>
                <c:pt idx="1841">
                  <c:v>-2.10762775190154E-5</c:v>
                </c:pt>
                <c:pt idx="1842">
                  <c:v>-2.10860371416793E-5</c:v>
                </c:pt>
                <c:pt idx="1843">
                  <c:v>-2.1095765726619099E-5</c:v>
                </c:pt>
                <c:pt idx="1844">
                  <c:v>-2.1105463236608302E-5</c:v>
                </c:pt>
                <c:pt idx="1845">
                  <c:v>-2.11151296082499E-5</c:v>
                </c:pt>
                <c:pt idx="1846">
                  <c:v>-2.1124764738985299E-5</c:v>
                </c:pt>
                <c:pt idx="1847">
                  <c:v>-2.1134368477557299E-5</c:v>
                </c:pt>
                <c:pt idx="1848">
                  <c:v>-2.11439406427866E-5</c:v>
                </c:pt>
                <c:pt idx="1849">
                  <c:v>-2.1153481020716699E-5</c:v>
                </c:pt>
                <c:pt idx="1850">
                  <c:v>-2.1162989386510699E-5</c:v>
                </c:pt>
                <c:pt idx="1851">
                  <c:v>-2.1172465526625501E-5</c:v>
                </c:pt>
                <c:pt idx="1852">
                  <c:v>-2.1181909245521799E-5</c:v>
                </c:pt>
                <c:pt idx="1853">
                  <c:v>-2.11913203942656E-5</c:v>
                </c:pt>
                <c:pt idx="1854">
                  <c:v>-2.1200698859198098E-5</c:v>
                </c:pt>
                <c:pt idx="1855">
                  <c:v>-2.1210044578377199E-5</c:v>
                </c:pt>
                <c:pt idx="1856">
                  <c:v>-2.1219357525783899E-5</c:v>
                </c:pt>
                <c:pt idx="1857">
                  <c:v>-2.12286376914267E-5</c:v>
                </c:pt>
                <c:pt idx="1858">
                  <c:v>-2.12378850798846E-5</c:v>
                </c:pt>
                <c:pt idx="1859">
                  <c:v>-2.12470996710964E-5</c:v>
                </c:pt>
                <c:pt idx="1860">
                  <c:v>-2.12562814246226E-5</c:v>
                </c:pt>
                <c:pt idx="1861">
                  <c:v>-2.1265430257135001E-5</c:v>
                </c:pt>
                <c:pt idx="1862">
                  <c:v>-2.1274546038386398E-5</c:v>
                </c:pt>
                <c:pt idx="1863">
                  <c:v>-2.12836286066538E-5</c:v>
                </c:pt>
                <c:pt idx="1864">
                  <c:v>-2.1292677765565699E-5</c:v>
                </c:pt>
                <c:pt idx="1865">
                  <c:v>-2.1301693310595198E-5</c:v>
                </c:pt>
                <c:pt idx="1866">
                  <c:v>-2.13106750438919E-5</c:v>
                </c:pt>
                <c:pt idx="1867">
                  <c:v>-2.13196227932956E-5</c:v>
                </c:pt>
                <c:pt idx="1868">
                  <c:v>-2.13285364229213E-5</c:v>
                </c:pt>
                <c:pt idx="1869">
                  <c:v>-2.1337415841678901E-5</c:v>
                </c:pt>
                <c:pt idx="1870">
                  <c:v>-2.1346261005179799E-5</c:v>
                </c:pt>
                <c:pt idx="1871">
                  <c:v>-2.1355071905157099E-5</c:v>
                </c:pt>
                <c:pt idx="1872">
                  <c:v>-2.1363848552331199E-5</c:v>
                </c:pt>
                <c:pt idx="1873">
                  <c:v>-2.1372590967171701E-5</c:v>
                </c:pt>
                <c:pt idx="1874">
                  <c:v>-2.1381299152953298E-5</c:v>
                </c:pt>
                <c:pt idx="1875">
                  <c:v>-2.1389973084004299E-5</c:v>
                </c:pt>
                <c:pt idx="1876">
                  <c:v>-2.13986126962901E-5</c:v>
                </c:pt>
                <c:pt idx="1877">
                  <c:v>-2.14072178789669E-5</c:v>
                </c:pt>
                <c:pt idx="1878">
                  <c:v>-2.1415788482776799E-5</c:v>
                </c:pt>
                <c:pt idx="1879">
                  <c:v>-2.1424324332181798E-5</c:v>
                </c:pt>
                <c:pt idx="1880">
                  <c:v>-2.14328252384442E-5</c:v>
                </c:pt>
                <c:pt idx="1881">
                  <c:v>-2.1441291020030699E-5</c:v>
                </c:pt>
                <c:pt idx="1882">
                  <c:v>-2.1449721520052198E-5</c:v>
                </c:pt>
                <c:pt idx="1883">
                  <c:v>-2.1458116617699699E-5</c:v>
                </c:pt>
                <c:pt idx="1884">
                  <c:v>-2.1466476241134399E-5</c:v>
                </c:pt>
                <c:pt idx="1885">
                  <c:v>-2.1474800360189698E-5</c:v>
                </c:pt>
                <c:pt idx="1886">
                  <c:v>-2.14830889829007E-5</c:v>
                </c:pt>
                <c:pt idx="1887">
                  <c:v>-2.1491342139280101E-5</c:v>
                </c:pt>
                <c:pt idx="1888">
                  <c:v>-2.14995598634606E-5</c:v>
                </c:pt>
                <c:pt idx="1889">
                  <c:v>-2.1507742176476E-5</c:v>
                </c:pt>
                <c:pt idx="1890">
                  <c:v>-2.1515889067246899E-5</c:v>
                </c:pt>
                <c:pt idx="1891">
                  <c:v>-2.1524000489885099E-5</c:v>
                </c:pt>
                <c:pt idx="1892">
                  <c:v>-2.15320763468215E-5</c:v>
                </c:pt>
                <c:pt idx="1893">
                  <c:v>-2.1540116504338902E-5</c:v>
                </c:pt>
                <c:pt idx="1894">
                  <c:v>-2.1548120804438699E-5</c:v>
                </c:pt>
                <c:pt idx="1895">
                  <c:v>-2.15560890675293E-5</c:v>
                </c:pt>
                <c:pt idx="1896">
                  <c:v>-2.1564021127859501E-5</c:v>
                </c:pt>
                <c:pt idx="1897">
                  <c:v>-2.1571916843485902E-5</c:v>
                </c:pt>
                <c:pt idx="1898">
                  <c:v>-2.1579776108379001E-5</c:v>
                </c:pt>
                <c:pt idx="1899">
                  <c:v>-2.15875988618722E-5</c:v>
                </c:pt>
                <c:pt idx="1900">
                  <c:v>-2.15953850899309E-5</c:v>
                </c:pt>
                <c:pt idx="1901">
                  <c:v>-2.16031348142784E-5</c:v>
                </c:pt>
                <c:pt idx="1902">
                  <c:v>-2.1610848078829902E-5</c:v>
                </c:pt>
                <c:pt idx="1903">
                  <c:v>-2.1618524933540499E-5</c:v>
                </c:pt>
                <c:pt idx="1904">
                  <c:v>-2.1626165412182001E-5</c:v>
                </c:pt>
                <c:pt idx="1905">
                  <c:v>-2.1633769518928899E-5</c:v>
                </c:pt>
                <c:pt idx="1906">
                  <c:v>-2.1641337219864302E-5</c:v>
                </c:pt>
                <c:pt idx="1907">
                  <c:v>-2.1648868432379899E-5</c:v>
                </c:pt>
                <c:pt idx="1908">
                  <c:v>-2.1656363037100701E-5</c:v>
                </c:pt>
                <c:pt idx="1909">
                  <c:v>-2.1663820883727399E-5</c:v>
                </c:pt>
                <c:pt idx="1910">
                  <c:v>-2.1671241809578101E-5</c:v>
                </c:pt>
                <c:pt idx="1911">
                  <c:v>-2.1678625660462598E-5</c:v>
                </c:pt>
                <c:pt idx="1912">
                  <c:v>-2.16859723044282E-5</c:v>
                </c:pt>
                <c:pt idx="1913">
                  <c:v>-2.1693281648451002E-5</c:v>
                </c:pt>
                <c:pt idx="1914">
                  <c:v>-2.17005536449675E-5</c:v>
                </c:pt>
                <c:pt idx="1915">
                  <c:v>-2.1707788291940401E-5</c:v>
                </c:pt>
                <c:pt idx="1916">
                  <c:v>-2.1714985622677799E-5</c:v>
                </c:pt>
                <c:pt idx="1917">
                  <c:v>-2.1722145694491902E-5</c:v>
                </c:pt>
                <c:pt idx="1918">
                  <c:v>-2.17292685699865E-5</c:v>
                </c:pt>
                <c:pt idx="1919">
                  <c:v>-2.1736354293952801E-5</c:v>
                </c:pt>
                <c:pt idx="1920">
                  <c:v>-2.1743402886237801E-5</c:v>
                </c:pt>
                <c:pt idx="1921">
                  <c:v>-2.1750414320777899E-5</c:v>
                </c:pt>
                <c:pt idx="1922">
                  <c:v>-2.1757388530588899E-5</c:v>
                </c:pt>
                <c:pt idx="1923">
                  <c:v>-2.1764325404744298E-5</c:v>
                </c:pt>
                <c:pt idx="1924">
                  <c:v>-2.17712248035753E-5</c:v>
                </c:pt>
                <c:pt idx="1925">
                  <c:v>-2.1778086577440899E-5</c:v>
                </c:pt>
                <c:pt idx="1926">
                  <c:v>-2.1784910580216799E-5</c:v>
                </c:pt>
                <c:pt idx="1927">
                  <c:v>-2.17916966900851E-5</c:v>
                </c:pt>
                <c:pt idx="1928">
                  <c:v>-2.17984448272453E-5</c:v>
                </c:pt>
                <c:pt idx="1929">
                  <c:v>-2.18051549514268E-5</c:v>
                </c:pt>
                <c:pt idx="1930">
                  <c:v>-2.1811827071365599E-5</c:v>
                </c:pt>
                <c:pt idx="1931">
                  <c:v>-2.1818461231794901E-5</c:v>
                </c:pt>
                <c:pt idx="1932">
                  <c:v>-2.18250575006979E-5</c:v>
                </c:pt>
                <c:pt idx="1933">
                  <c:v>-2.1831615951517199E-5</c:v>
                </c:pt>
                <c:pt idx="1934">
                  <c:v>-2.1838136639251702E-5</c:v>
                </c:pt>
                <c:pt idx="1935">
                  <c:v>-2.1844619593588902E-5</c:v>
                </c:pt>
                <c:pt idx="1936">
                  <c:v>-2.1851064799466199E-5</c:v>
                </c:pt>
                <c:pt idx="1937">
                  <c:v>-2.1857472196479001E-5</c:v>
                </c:pt>
                <c:pt idx="1938">
                  <c:v>-2.1863841685613798E-5</c:v>
                </c:pt>
                <c:pt idx="1939">
                  <c:v>-2.1870173138585201E-5</c:v>
                </c:pt>
                <c:pt idx="1940">
                  <c:v>-2.1876466410041501E-5</c:v>
                </c:pt>
                <c:pt idx="1941">
                  <c:v>-2.1882721362770199E-5</c:v>
                </c:pt>
                <c:pt idx="1942">
                  <c:v>-2.1888937887377399E-5</c:v>
                </c:pt>
                <c:pt idx="1943">
                  <c:v>-2.1895115909271899E-5</c:v>
                </c:pt>
                <c:pt idx="1944">
                  <c:v>-2.19012553968956E-5</c:v>
                </c:pt>
                <c:pt idx="1945">
                  <c:v>-2.1907356368439999E-5</c:v>
                </c:pt>
                <c:pt idx="1946">
                  <c:v>-2.1913418876510201E-5</c:v>
                </c:pt>
                <c:pt idx="1947">
                  <c:v>-2.19194429993073E-5</c:v>
                </c:pt>
                <c:pt idx="1948">
                  <c:v>-2.1925428816676701E-5</c:v>
                </c:pt>
                <c:pt idx="1949">
                  <c:v>-2.19313763949843E-5</c:v>
                </c:pt>
                <c:pt idx="1950">
                  <c:v>-2.19372857721634E-5</c:v>
                </c:pt>
                <c:pt idx="1951">
                  <c:v>-2.1943156938165601E-5</c:v>
                </c:pt>
                <c:pt idx="1952">
                  <c:v>-2.1948989847077999E-5</c:v>
                </c:pt>
                <c:pt idx="1953">
                  <c:v>-2.1954784401113501E-5</c:v>
                </c:pt>
                <c:pt idx="1954">
                  <c:v>-2.19605404804704E-5</c:v>
                </c:pt>
                <c:pt idx="1955">
                  <c:v>-2.1966257950900199E-5</c:v>
                </c:pt>
                <c:pt idx="1956">
                  <c:v>-2.1971936680824901E-5</c:v>
                </c:pt>
                <c:pt idx="1957">
                  <c:v>-2.19775765633683E-5</c:v>
                </c:pt>
                <c:pt idx="1958">
                  <c:v>-2.19831775337099E-5</c:v>
                </c:pt>
                <c:pt idx="1959">
                  <c:v>-2.19887395696415E-5</c:v>
                </c:pt>
                <c:pt idx="1960">
                  <c:v>-2.1994262693301001E-5</c:v>
                </c:pt>
                <c:pt idx="1961">
                  <c:v>-2.1999746966610799E-5</c:v>
                </c:pt>
                <c:pt idx="1962">
                  <c:v>-2.2005192471086198E-5</c:v>
                </c:pt>
                <c:pt idx="1963">
                  <c:v>-2.2010599298780199E-5</c:v>
                </c:pt>
                <c:pt idx="1964">
                  <c:v>-2.20159675181131E-5</c:v>
                </c:pt>
                <c:pt idx="1965">
                  <c:v>-2.2021297177906799E-5</c:v>
                </c:pt>
                <c:pt idx="1966">
                  <c:v>-2.2026588274521E-5</c:v>
                </c:pt>
                <c:pt idx="1967">
                  <c:v>-2.2031840766188298E-5</c:v>
                </c:pt>
                <c:pt idx="1968">
                  <c:v>-2.2037054564276399E-5</c:v>
                </c:pt>
                <c:pt idx="1969">
                  <c:v>-2.2042229552300999E-5</c:v>
                </c:pt>
                <c:pt idx="1970">
                  <c:v>-2.2047365601905E-5</c:v>
                </c:pt>
                <c:pt idx="1971">
                  <c:v>-2.2052462588003901E-5</c:v>
                </c:pt>
                <c:pt idx="1972">
                  <c:v>-2.2057520411129499E-5</c:v>
                </c:pt>
                <c:pt idx="1973">
                  <c:v>-2.2062539006795401E-5</c:v>
                </c:pt>
                <c:pt idx="1974">
                  <c:v>-2.20675183617041E-5</c:v>
                </c:pt>
                <c:pt idx="1975">
                  <c:v>-2.2072458501771301E-5</c:v>
                </c:pt>
                <c:pt idx="1976">
                  <c:v>-2.2077359495556501E-5</c:v>
                </c:pt>
                <c:pt idx="1977">
                  <c:v>-2.2082221430428999E-5</c:v>
                </c:pt>
                <c:pt idx="1978">
                  <c:v>-2.2087044401932601E-5</c:v>
                </c:pt>
                <c:pt idx="1979">
                  <c:v>-2.20918284877592E-5</c:v>
                </c:pt>
                <c:pt idx="1980">
                  <c:v>-2.2096573738134299E-5</c:v>
                </c:pt>
                <c:pt idx="1981">
                  <c:v>-2.2101280157555701E-5</c:v>
                </c:pt>
                <c:pt idx="1982">
                  <c:v>-2.2105947705677798E-5</c:v>
                </c:pt>
                <c:pt idx="1983">
                  <c:v>-2.2110576302846499E-5</c:v>
                </c:pt>
                <c:pt idx="1984">
                  <c:v>-2.2115165835921399E-5</c:v>
                </c:pt>
                <c:pt idx="1985">
                  <c:v>-2.2119716177987401E-5</c:v>
                </c:pt>
                <c:pt idx="1986">
                  <c:v>-2.2124227210638E-5</c:v>
                </c:pt>
                <c:pt idx="1987">
                  <c:v>-2.2128698835845599E-5</c:v>
                </c:pt>
                <c:pt idx="1988">
                  <c:v>-2.2133130996055999E-5</c:v>
                </c:pt>
                <c:pt idx="1989">
                  <c:v>-2.2137523678108901E-5</c:v>
                </c:pt>
                <c:pt idx="1990">
                  <c:v>-2.2141876917673499E-5</c:v>
                </c:pt>
                <c:pt idx="1991">
                  <c:v>-2.2146190780184501E-5</c:v>
                </c:pt>
                <c:pt idx="1992">
                  <c:v>-2.2150465362609799E-5</c:v>
                </c:pt>
                <c:pt idx="1993">
                  <c:v>-2.2154700761425499E-5</c:v>
                </c:pt>
                <c:pt idx="1994">
                  <c:v>-2.2158897059324999E-5</c:v>
                </c:pt>
                <c:pt idx="1995">
                  <c:v>-2.21630543117953E-5</c:v>
                </c:pt>
                <c:pt idx="1996">
                  <c:v>-2.2167172525848201E-5</c:v>
                </c:pt>
                <c:pt idx="1997">
                  <c:v>-2.21712516648478E-5</c:v>
                </c:pt>
                <c:pt idx="1998">
                  <c:v>-2.2175291653128399E-5</c:v>
                </c:pt>
                <c:pt idx="1999">
                  <c:v>-2.2179292378209201E-5</c:v>
                </c:pt>
                <c:pt idx="2000">
                  <c:v>-2.2183253720198301E-5</c:v>
                </c:pt>
                <c:pt idx="2001">
                  <c:v>-2.21871755598105E-5</c:v>
                </c:pt>
                <c:pt idx="2002">
                  <c:v>-2.2191057803901498E-5</c:v>
                </c:pt>
                <c:pt idx="2003">
                  <c:v>-2.2194900397149398E-5</c:v>
                </c:pt>
                <c:pt idx="2004">
                  <c:v>-2.2198703329036599E-5</c:v>
                </c:pt>
                <c:pt idx="2005">
                  <c:v>-2.2202466634628401E-5</c:v>
                </c:pt>
                <c:pt idx="2006">
                  <c:v>-2.22061903887193E-5</c:v>
                </c:pt>
                <c:pt idx="2007">
                  <c:v>-2.2209874685962701E-5</c:v>
                </c:pt>
                <c:pt idx="2008">
                  <c:v>-2.2213519628610599E-5</c:v>
                </c:pt>
                <c:pt idx="2009">
                  <c:v>-2.2217125302518701E-5</c:v>
                </c:pt>
                <c:pt idx="2010">
                  <c:v>-2.2220691763906598E-5</c:v>
                </c:pt>
                <c:pt idx="2011">
                  <c:v>-2.2224219023932901E-5</c:v>
                </c:pt>
                <c:pt idx="2012">
                  <c:v>-2.22277070504922E-5</c:v>
                </c:pt>
                <c:pt idx="2013">
                  <c:v>-2.2231155765908999E-5</c:v>
                </c:pt>
                <c:pt idx="2014">
                  <c:v>-2.22345650654262E-5</c:v>
                </c:pt>
                <c:pt idx="2015">
                  <c:v>-2.2237934827324001E-5</c:v>
                </c:pt>
                <c:pt idx="2016">
                  <c:v>-2.2241264936592399E-5</c:v>
                </c:pt>
                <c:pt idx="2017">
                  <c:v>-2.2244555301422201E-5</c:v>
                </c:pt>
                <c:pt idx="2018">
                  <c:v>-2.2247805867712099E-5</c:v>
                </c:pt>
                <c:pt idx="2019">
                  <c:v>-2.2251016627628999E-5</c:v>
                </c:pt>
                <c:pt idx="2020">
                  <c:v>-2.22541876203651E-5</c:v>
                </c:pt>
                <c:pt idx="2021">
                  <c:v>-2.2257318918952099E-5</c:v>
                </c:pt>
                <c:pt idx="2022">
                  <c:v>-2.2260410624916601E-5</c:v>
                </c:pt>
                <c:pt idx="2023">
                  <c:v>-2.2263462840104801E-5</c:v>
                </c:pt>
                <c:pt idx="2024">
                  <c:v>-2.2266475655649999E-5</c:v>
                </c:pt>
                <c:pt idx="2025">
                  <c:v>-2.2269449126683099E-5</c:v>
                </c:pt>
                <c:pt idx="2026">
                  <c:v>-2.2272383270189101E-5</c:v>
                </c:pt>
                <c:pt idx="2027">
                  <c:v>-2.2275278055932299E-5</c:v>
                </c:pt>
                <c:pt idx="2028">
                  <c:v>-2.2278133409499599E-5</c:v>
                </c:pt>
                <c:pt idx="2029">
                  <c:v>-2.2280949227941299E-5</c:v>
                </c:pt>
                <c:pt idx="2030">
                  <c:v>-2.2283725392352702E-5</c:v>
                </c:pt>
                <c:pt idx="2031">
                  <c:v>-2.2286461789546299E-5</c:v>
                </c:pt>
                <c:pt idx="2032">
                  <c:v>-2.22891583325443E-5</c:v>
                </c:pt>
                <c:pt idx="2033">
                  <c:v>-2.22918149658937E-5</c:v>
                </c:pt>
                <c:pt idx="2034">
                  <c:v>-2.2294431689116999E-5</c:v>
                </c:pt>
                <c:pt idx="2035">
                  <c:v>-2.2297008540423699E-5</c:v>
                </c:pt>
                <c:pt idx="2036">
                  <c:v>-2.2299545602761498E-5</c:v>
                </c:pt>
                <c:pt idx="2037">
                  <c:v>-2.2302042975273399E-5</c:v>
                </c:pt>
                <c:pt idx="2038">
                  <c:v>-2.23045007678554E-5</c:v>
                </c:pt>
                <c:pt idx="2039">
                  <c:v>-2.2306919072659699E-5</c:v>
                </c:pt>
                <c:pt idx="2040">
                  <c:v>-2.23092979548883E-5</c:v>
                </c:pt>
                <c:pt idx="2041">
                  <c:v>-2.2311637433775001E-5</c:v>
                </c:pt>
                <c:pt idx="2042">
                  <c:v>-2.2313937485820098E-5</c:v>
                </c:pt>
                <c:pt idx="2043">
                  <c:v>-2.2316198042416299E-5</c:v>
                </c:pt>
                <c:pt idx="2044">
                  <c:v>-2.2318419003181901E-5</c:v>
                </c:pt>
                <c:pt idx="2045">
                  <c:v>-2.23206002609905E-5</c:v>
                </c:pt>
                <c:pt idx="2046">
                  <c:v>-2.23227417061848E-5</c:v>
                </c:pt>
                <c:pt idx="2047">
                  <c:v>-2.23248432588708E-5</c:v>
                </c:pt>
                <c:pt idx="2048">
                  <c:v>-2.2326904875134199E-5</c:v>
                </c:pt>
                <c:pt idx="2049">
                  <c:v>-2.2328926558575599E-5</c:v>
                </c:pt>
                <c:pt idx="2050">
                  <c:v>-2.2330908360531499E-5</c:v>
                </c:pt>
                <c:pt idx="2051">
                  <c:v>-2.2332850368433298E-5</c:v>
                </c:pt>
                <c:pt idx="2052">
                  <c:v>-2.2334752697731498E-5</c:v>
                </c:pt>
                <c:pt idx="2053">
                  <c:v>-2.2336615466255201E-5</c:v>
                </c:pt>
                <c:pt idx="2054">
                  <c:v>-2.2338438781657599E-5</c:v>
                </c:pt>
                <c:pt idx="2055">
                  <c:v>-2.2340222719849199E-5</c:v>
                </c:pt>
                <c:pt idx="2056">
                  <c:v>-2.23419673145742E-5</c:v>
                </c:pt>
                <c:pt idx="2057">
                  <c:v>-2.2343672555594E-5</c:v>
                </c:pt>
                <c:pt idx="2058">
                  <c:v>-2.23453383910541E-5</c:v>
                </c:pt>
                <c:pt idx="2059">
                  <c:v>-2.23469647391305E-5</c:v>
                </c:pt>
                <c:pt idx="2060">
                  <c:v>-2.2348551502883201E-5</c:v>
                </c:pt>
                <c:pt idx="2061">
                  <c:v>-2.2350098594043101E-5</c:v>
                </c:pt>
                <c:pt idx="2062">
                  <c:v>-2.23516059495137E-5</c:v>
                </c:pt>
                <c:pt idx="2063">
                  <c:v>-2.23530735447931E-5</c:v>
                </c:pt>
                <c:pt idx="2064">
                  <c:v>-2.2354501402206199E-5</c:v>
                </c:pt>
                <c:pt idx="2065">
                  <c:v>-2.2355889591688601E-5</c:v>
                </c:pt>
                <c:pt idx="2066">
                  <c:v>-2.2357238220646801E-5</c:v>
                </c:pt>
                <c:pt idx="2067">
                  <c:v>-2.2358547424770199E-5</c:v>
                </c:pt>
                <c:pt idx="2068">
                  <c:v>-2.2359817343292501E-5</c:v>
                </c:pt>
                <c:pt idx="2069">
                  <c:v>-2.23610481042981E-5</c:v>
                </c:pt>
                <c:pt idx="2070">
                  <c:v>-2.2362239802813098E-5</c:v>
                </c:pt>
                <c:pt idx="2071">
                  <c:v>-2.2363392492425201E-5</c:v>
                </c:pt>
                <c:pt idx="2072">
                  <c:v>-2.2364506182128E-5</c:v>
                </c:pt>
                <c:pt idx="2073">
                  <c:v>-2.2365580835625101E-5</c:v>
                </c:pt>
                <c:pt idx="2074">
                  <c:v>-2.2366616386096399E-5</c:v>
                </c:pt>
                <c:pt idx="2075">
                  <c:v>-2.2367612753913999E-5</c:v>
                </c:pt>
                <c:pt idx="2076">
                  <c:v>-2.2368569859342999E-5</c:v>
                </c:pt>
                <c:pt idx="2077">
                  <c:v>-2.2369487648010099E-5</c:v>
                </c:pt>
                <c:pt idx="2078">
                  <c:v>-2.2370366100112602E-5</c:v>
                </c:pt>
                <c:pt idx="2079">
                  <c:v>-2.2371205239648E-5</c:v>
                </c:pt>
                <c:pt idx="2080">
                  <c:v>-2.2372005135222199E-5</c:v>
                </c:pt>
                <c:pt idx="2081">
                  <c:v>-2.2372765888676199E-5</c:v>
                </c:pt>
                <c:pt idx="2082">
                  <c:v>-2.23734876255154E-5</c:v>
                </c:pt>
                <c:pt idx="2083">
                  <c:v>-2.2374170468964099E-5</c:v>
                </c:pt>
                <c:pt idx="2084">
                  <c:v>-2.2374814528091401E-5</c:v>
                </c:pt>
                <c:pt idx="2085">
                  <c:v>-2.23754198714435E-5</c:v>
                </c:pt>
                <c:pt idx="2086">
                  <c:v>-2.2375986525548699E-5</c:v>
                </c:pt>
                <c:pt idx="2087">
                  <c:v>-2.2376514465712301E-5</c:v>
                </c:pt>
                <c:pt idx="2088">
                  <c:v>-2.23770036168931E-5</c:v>
                </c:pt>
                <c:pt idx="2089">
                  <c:v>-2.2377453871203299E-5</c:v>
                </c:pt>
                <c:pt idx="2090">
                  <c:v>-2.2377865103921499E-5</c:v>
                </c:pt>
                <c:pt idx="2091">
                  <c:v>-2.2378237188652601E-5</c:v>
                </c:pt>
                <c:pt idx="2092">
                  <c:v>-2.2378570023483901E-5</c:v>
                </c:pt>
                <c:pt idx="2093">
                  <c:v>-2.2378863537806801E-5</c:v>
                </c:pt>
                <c:pt idx="2094">
                  <c:v>-2.23791177122482E-5</c:v>
                </c:pt>
                <c:pt idx="2095">
                  <c:v>-2.2379332568880601E-5</c:v>
                </c:pt>
                <c:pt idx="2096">
                  <c:v>-2.23795081701729E-5</c:v>
                </c:pt>
                <c:pt idx="2097">
                  <c:v>-2.2379644604447599E-5</c:v>
                </c:pt>
                <c:pt idx="2098">
                  <c:v>-2.2379741968325701E-5</c:v>
                </c:pt>
                <c:pt idx="2099">
                  <c:v>-2.2379800345625799E-5</c:v>
                </c:pt>
                <c:pt idx="2100">
                  <c:v>-2.2379819799863401E-5</c:v>
                </c:pt>
                <c:pt idx="2101">
                  <c:v>-2.23798003458031E-5</c:v>
                </c:pt>
                <c:pt idx="2102">
                  <c:v>-2.2379741967972299E-5</c:v>
                </c:pt>
                <c:pt idx="2103">
                  <c:v>-2.23796446045575E-5</c:v>
                </c:pt>
                <c:pt idx="2104">
                  <c:v>-2.2379508169492601E-5</c:v>
                </c:pt>
                <c:pt idx="2105">
                  <c:v>-2.23793325683303E-5</c:v>
                </c:pt>
                <c:pt idx="2106">
                  <c:v>-2.2379117712532E-5</c:v>
                </c:pt>
                <c:pt idx="2107">
                  <c:v>-2.2378863537990299E-5</c:v>
                </c:pt>
                <c:pt idx="2108">
                  <c:v>-2.2378570023180301E-5</c:v>
                </c:pt>
                <c:pt idx="2109">
                  <c:v>-2.23782371892628E-5</c:v>
                </c:pt>
                <c:pt idx="2110">
                  <c:v>-2.23778651045242E-5</c:v>
                </c:pt>
                <c:pt idx="2111">
                  <c:v>-2.2377453872418801E-5</c:v>
                </c:pt>
                <c:pt idx="2112">
                  <c:v>-2.2377003616320601E-5</c:v>
                </c:pt>
                <c:pt idx="2113">
                  <c:v>-2.2376514464840101E-5</c:v>
                </c:pt>
                <c:pt idx="2114">
                  <c:v>-2.2375986525896599E-5</c:v>
                </c:pt>
                <c:pt idx="2115">
                  <c:v>-2.23754198705437E-5</c:v>
                </c:pt>
                <c:pt idx="2116">
                  <c:v>-2.2374814526043001E-5</c:v>
                </c:pt>
                <c:pt idx="2117">
                  <c:v>-2.23741704687463E-5</c:v>
                </c:pt>
                <c:pt idx="2118">
                  <c:v>-2.23734876253256E-5</c:v>
                </c:pt>
                <c:pt idx="2119">
                  <c:v>-2.2372765889323E-5</c:v>
                </c:pt>
                <c:pt idx="2120">
                  <c:v>-2.23720051342858E-5</c:v>
                </c:pt>
                <c:pt idx="2121">
                  <c:v>-2.2371205239581399E-5</c:v>
                </c:pt>
                <c:pt idx="2122">
                  <c:v>-2.2370366100175001E-5</c:v>
                </c:pt>
                <c:pt idx="2123">
                  <c:v>-2.2369487648679601E-5</c:v>
                </c:pt>
                <c:pt idx="2124">
                  <c:v>-2.2368569860360099E-5</c:v>
                </c:pt>
                <c:pt idx="2125">
                  <c:v>-2.23676127547516E-5</c:v>
                </c:pt>
                <c:pt idx="2126">
                  <c:v>-2.2366616386943699E-5</c:v>
                </c:pt>
                <c:pt idx="2127">
                  <c:v>-2.2365580836076E-5</c:v>
                </c:pt>
                <c:pt idx="2128">
                  <c:v>-2.23645061821006E-5</c:v>
                </c:pt>
                <c:pt idx="2129">
                  <c:v>-2.2363392493851699E-5</c:v>
                </c:pt>
                <c:pt idx="2130">
                  <c:v>-2.2362239802583502E-5</c:v>
                </c:pt>
                <c:pt idx="2131">
                  <c:v>-2.23610481054314E-5</c:v>
                </c:pt>
                <c:pt idx="2132">
                  <c:v>-2.2359817344265901E-5</c:v>
                </c:pt>
                <c:pt idx="2133">
                  <c:v>-2.2358547424285899E-5</c:v>
                </c:pt>
                <c:pt idx="2134">
                  <c:v>-2.23572382203693E-5</c:v>
                </c:pt>
                <c:pt idx="2135">
                  <c:v>-2.2355889590941501E-5</c:v>
                </c:pt>
                <c:pt idx="2136">
                  <c:v>-2.2354501402732101E-5</c:v>
                </c:pt>
                <c:pt idx="2137">
                  <c:v>-2.23530735450563E-5</c:v>
                </c:pt>
                <c:pt idx="2138">
                  <c:v>-2.2351605949885802E-5</c:v>
                </c:pt>
                <c:pt idx="2139">
                  <c:v>-2.23500985948736E-5</c:v>
                </c:pt>
                <c:pt idx="2140">
                  <c:v>-2.2348551502255902E-5</c:v>
                </c:pt>
                <c:pt idx="2141">
                  <c:v>-2.23469647384479E-5</c:v>
                </c:pt>
                <c:pt idx="2142">
                  <c:v>-2.2345338390618502E-5</c:v>
                </c:pt>
                <c:pt idx="2143">
                  <c:v>-2.2343672555785901E-5</c:v>
                </c:pt>
                <c:pt idx="2144">
                  <c:v>-2.2341967315098201E-5</c:v>
                </c:pt>
                <c:pt idx="2145">
                  <c:v>-2.2340222719773501E-5</c:v>
                </c:pt>
                <c:pt idx="2146">
                  <c:v>-2.2338438781283699E-5</c:v>
                </c:pt>
                <c:pt idx="2147">
                  <c:v>-2.2336615465953902E-5</c:v>
                </c:pt>
                <c:pt idx="2148">
                  <c:v>-2.2334752697458899E-5</c:v>
                </c:pt>
                <c:pt idx="2149">
                  <c:v>-2.2332850368898401E-5</c:v>
                </c:pt>
                <c:pt idx="2150">
                  <c:v>-2.2330908360418599E-5</c:v>
                </c:pt>
                <c:pt idx="2151">
                  <c:v>-2.23289265580765E-5</c:v>
                </c:pt>
                <c:pt idx="2152">
                  <c:v>-2.2326904874817999E-5</c:v>
                </c:pt>
                <c:pt idx="2153">
                  <c:v>-2.23248432585353E-5</c:v>
                </c:pt>
                <c:pt idx="2154">
                  <c:v>-2.23227417063126E-5</c:v>
                </c:pt>
                <c:pt idx="2155">
                  <c:v>-2.2320600261146601E-5</c:v>
                </c:pt>
                <c:pt idx="2156">
                  <c:v>-2.2318419003774099E-5</c:v>
                </c:pt>
                <c:pt idx="2157">
                  <c:v>-2.23161980417241E-5</c:v>
                </c:pt>
                <c:pt idx="2158">
                  <c:v>-2.23139374860578E-5</c:v>
                </c:pt>
                <c:pt idx="2159">
                  <c:v>-2.2311637433579401E-5</c:v>
                </c:pt>
                <c:pt idx="2160">
                  <c:v>-2.2309297955159802E-5</c:v>
                </c:pt>
                <c:pt idx="2161">
                  <c:v>-2.2306919073221001E-5</c:v>
                </c:pt>
                <c:pt idx="2162">
                  <c:v>-2.2304500766442001E-5</c:v>
                </c:pt>
                <c:pt idx="2163">
                  <c:v>-2.2302042975327399E-5</c:v>
                </c:pt>
                <c:pt idx="2164">
                  <c:v>-2.2299545602238899E-5</c:v>
                </c:pt>
                <c:pt idx="2165">
                  <c:v>-2.2297008541126499E-5</c:v>
                </c:pt>
                <c:pt idx="2166">
                  <c:v>-2.2294431689723899E-5</c:v>
                </c:pt>
                <c:pt idx="2167">
                  <c:v>-2.22918149647437E-5</c:v>
                </c:pt>
                <c:pt idx="2168">
                  <c:v>-2.2289158330807002E-5</c:v>
                </c:pt>
                <c:pt idx="2169">
                  <c:v>-2.2286461789965899E-5</c:v>
                </c:pt>
                <c:pt idx="2170">
                  <c:v>-2.2283725392887901E-5</c:v>
                </c:pt>
                <c:pt idx="2171">
                  <c:v>-2.2280949228044999E-5</c:v>
                </c:pt>
                <c:pt idx="2172">
                  <c:v>-2.2278133409941801E-5</c:v>
                </c:pt>
                <c:pt idx="2173">
                  <c:v>-2.2275278055291099E-5</c:v>
                </c:pt>
                <c:pt idx="2174">
                  <c:v>-2.22723832690658E-5</c:v>
                </c:pt>
                <c:pt idx="2175">
                  <c:v>-2.2269449126834301E-5</c:v>
                </c:pt>
                <c:pt idx="2176">
                  <c:v>-2.2266475654792599E-5</c:v>
                </c:pt>
                <c:pt idx="2177">
                  <c:v>-2.22634628406144E-5</c:v>
                </c:pt>
                <c:pt idx="2178">
                  <c:v>-2.2260410625530899E-5</c:v>
                </c:pt>
                <c:pt idx="2179">
                  <c:v>-2.2257318919393698E-5</c:v>
                </c:pt>
                <c:pt idx="2180">
                  <c:v>-2.2254187620323998E-5</c:v>
                </c:pt>
                <c:pt idx="2181">
                  <c:v>-2.2251016627735898E-5</c:v>
                </c:pt>
                <c:pt idx="2182">
                  <c:v>-2.2247805866893601E-5</c:v>
                </c:pt>
                <c:pt idx="2183">
                  <c:v>-2.2244555301415001E-5</c:v>
                </c:pt>
                <c:pt idx="2184">
                  <c:v>-2.2241264936006801E-5</c:v>
                </c:pt>
                <c:pt idx="2185">
                  <c:v>-2.22379348276059E-5</c:v>
                </c:pt>
                <c:pt idx="2186">
                  <c:v>-2.22345650650925E-5</c:v>
                </c:pt>
                <c:pt idx="2187">
                  <c:v>-2.2231155766587499E-5</c:v>
                </c:pt>
                <c:pt idx="2188">
                  <c:v>-2.22277070504782E-5</c:v>
                </c:pt>
                <c:pt idx="2189">
                  <c:v>-2.2224219023676301E-5</c:v>
                </c:pt>
                <c:pt idx="2190">
                  <c:v>-2.2220691763022699E-5</c:v>
                </c:pt>
                <c:pt idx="2191">
                  <c:v>-2.2217125303176602E-5</c:v>
                </c:pt>
                <c:pt idx="2192">
                  <c:v>-2.22135196288901E-5</c:v>
                </c:pt>
                <c:pt idx="2193">
                  <c:v>-2.2209874686743801E-5</c:v>
                </c:pt>
                <c:pt idx="2194">
                  <c:v>-2.2206190389034301E-5</c:v>
                </c:pt>
                <c:pt idx="2195">
                  <c:v>-2.2202466634941101E-5</c:v>
                </c:pt>
                <c:pt idx="2196">
                  <c:v>-2.2198703328242299E-5</c:v>
                </c:pt>
                <c:pt idx="2197">
                  <c:v>-2.21949003973997E-5</c:v>
                </c:pt>
                <c:pt idx="2198">
                  <c:v>-2.2191057804110499E-5</c:v>
                </c:pt>
                <c:pt idx="2199">
                  <c:v>-2.2187175559827698E-5</c:v>
                </c:pt>
                <c:pt idx="2200">
                  <c:v>-2.2183253719776401E-5</c:v>
                </c:pt>
                <c:pt idx="2201">
                  <c:v>-2.2179292378914799E-5</c:v>
                </c:pt>
                <c:pt idx="2202">
                  <c:v>-2.2175291651936499E-5</c:v>
                </c:pt>
                <c:pt idx="2203">
                  <c:v>-2.2171251664603699E-5</c:v>
                </c:pt>
                <c:pt idx="2204">
                  <c:v>-2.2167172524175199E-5</c:v>
                </c:pt>
                <c:pt idx="2205">
                  <c:v>-2.2163054311633801E-5</c:v>
                </c:pt>
                <c:pt idx="2206">
                  <c:v>-2.2158897059519502E-5</c:v>
                </c:pt>
                <c:pt idx="2207">
                  <c:v>-2.21547007607718E-5</c:v>
                </c:pt>
                <c:pt idx="2208">
                  <c:v>-2.2150465362109999E-5</c:v>
                </c:pt>
                <c:pt idx="2209">
                  <c:v>-2.21461907802986E-5</c:v>
                </c:pt>
                <c:pt idx="2210">
                  <c:v>-2.2141876916677301E-5</c:v>
                </c:pt>
                <c:pt idx="2211">
                  <c:v>-2.2137523677985001E-5</c:v>
                </c:pt>
                <c:pt idx="2212">
                  <c:v>-2.2133130995941399E-5</c:v>
                </c:pt>
                <c:pt idx="2213">
                  <c:v>-2.2128698834792201E-5</c:v>
                </c:pt>
                <c:pt idx="2214">
                  <c:v>-2.2124227210386499E-5</c:v>
                </c:pt>
                <c:pt idx="2215">
                  <c:v>-2.2119716177252701E-5</c:v>
                </c:pt>
                <c:pt idx="2216">
                  <c:v>-2.2115165835429801E-5</c:v>
                </c:pt>
                <c:pt idx="2217">
                  <c:v>-2.2110576302815199E-5</c:v>
                </c:pt>
                <c:pt idx="2218">
                  <c:v>-2.2105947706232602E-5</c:v>
                </c:pt>
                <c:pt idx="2219">
                  <c:v>-2.2101280157061501E-5</c:v>
                </c:pt>
                <c:pt idx="2220">
                  <c:v>-2.2096573738548299E-5</c:v>
                </c:pt>
                <c:pt idx="2221">
                  <c:v>-2.2091828488494899E-5</c:v>
                </c:pt>
                <c:pt idx="2222">
                  <c:v>-2.2087044401875599E-5</c:v>
                </c:pt>
                <c:pt idx="2223">
                  <c:v>-2.2082221430875798E-5</c:v>
                </c:pt>
                <c:pt idx="2224">
                  <c:v>-2.2077359495772502E-5</c:v>
                </c:pt>
                <c:pt idx="2225">
                  <c:v>-2.2072458502005099E-5</c:v>
                </c:pt>
                <c:pt idx="2226">
                  <c:v>-2.2067518361707101E-5</c:v>
                </c:pt>
                <c:pt idx="2227">
                  <c:v>-2.20625390071711E-5</c:v>
                </c:pt>
                <c:pt idx="2228">
                  <c:v>-2.20575204106683E-5</c:v>
                </c:pt>
                <c:pt idx="2229">
                  <c:v>-2.2052462588569201E-5</c:v>
                </c:pt>
                <c:pt idx="2230">
                  <c:v>-2.2047365602021599E-5</c:v>
                </c:pt>
                <c:pt idx="2231">
                  <c:v>-2.2042229553423901E-5</c:v>
                </c:pt>
                <c:pt idx="2232">
                  <c:v>-2.2037054564451701E-5</c:v>
                </c:pt>
                <c:pt idx="2233">
                  <c:v>-2.20318407657529E-5</c:v>
                </c:pt>
                <c:pt idx="2234">
                  <c:v>-2.2026588274891899E-5</c:v>
                </c:pt>
                <c:pt idx="2235">
                  <c:v>-2.2021297178641499E-5</c:v>
                </c:pt>
                <c:pt idx="2236">
                  <c:v>-2.2015967518836802E-5</c:v>
                </c:pt>
                <c:pt idx="2237">
                  <c:v>-2.2010599297367199E-5</c:v>
                </c:pt>
                <c:pt idx="2238">
                  <c:v>-2.2005192471230899E-5</c:v>
                </c:pt>
                <c:pt idx="2239">
                  <c:v>-2.1999746965558201E-5</c:v>
                </c:pt>
                <c:pt idx="2240">
                  <c:v>-2.1994262692407201E-5</c:v>
                </c:pt>
                <c:pt idx="2241">
                  <c:v>-2.1988739568730899E-5</c:v>
                </c:pt>
                <c:pt idx="2242">
                  <c:v>-2.1983177534462001E-5</c:v>
                </c:pt>
                <c:pt idx="2243">
                  <c:v>-2.1977576563939898E-5</c:v>
                </c:pt>
                <c:pt idx="2244">
                  <c:v>-2.1971936680853601E-5</c:v>
                </c:pt>
                <c:pt idx="2245">
                  <c:v>-2.1966257950994901E-5</c:v>
                </c:pt>
                <c:pt idx="2246">
                  <c:v>-2.19605404814755E-5</c:v>
                </c:pt>
                <c:pt idx="2247">
                  <c:v>-2.1954784401569401E-5</c:v>
                </c:pt>
                <c:pt idx="2248">
                  <c:v>-2.1948989846931299E-5</c:v>
                </c:pt>
                <c:pt idx="2249">
                  <c:v>-2.1943156937837302E-5</c:v>
                </c:pt>
                <c:pt idx="2250">
                  <c:v>-2.1937285772073299E-5</c:v>
                </c:pt>
                <c:pt idx="2251">
                  <c:v>-2.1931376395052601E-5</c:v>
                </c:pt>
                <c:pt idx="2252">
                  <c:v>-2.1925428816831102E-5</c:v>
                </c:pt>
                <c:pt idx="2253">
                  <c:v>-2.1919442999210901E-5</c:v>
                </c:pt>
                <c:pt idx="2254">
                  <c:v>-2.1913418877936001E-5</c:v>
                </c:pt>
                <c:pt idx="2255">
                  <c:v>-2.1907356367330399E-5</c:v>
                </c:pt>
                <c:pt idx="2256">
                  <c:v>-2.19012553968653E-5</c:v>
                </c:pt>
                <c:pt idx="2257">
                  <c:v>-2.1895115908260999E-5</c:v>
                </c:pt>
                <c:pt idx="2258">
                  <c:v>-2.1888937889729501E-5</c:v>
                </c:pt>
                <c:pt idx="2259">
                  <c:v>-2.1882721363760001E-5</c:v>
                </c:pt>
                <c:pt idx="2260">
                  <c:v>-2.1876466408821201E-5</c:v>
                </c:pt>
                <c:pt idx="2261">
                  <c:v>-2.1870173138536899E-5</c:v>
                </c:pt>
                <c:pt idx="2262">
                  <c:v>-2.1863841687045799E-5</c:v>
                </c:pt>
                <c:pt idx="2263">
                  <c:v>-2.1857472196412801E-5</c:v>
                </c:pt>
                <c:pt idx="2264">
                  <c:v>-2.1851064799023299E-5</c:v>
                </c:pt>
                <c:pt idx="2265">
                  <c:v>-2.1844619592310099E-5</c:v>
                </c:pt>
                <c:pt idx="2266">
                  <c:v>-2.1838136639073499E-5</c:v>
                </c:pt>
                <c:pt idx="2267">
                  <c:v>-2.1831615951090302E-5</c:v>
                </c:pt>
                <c:pt idx="2268">
                  <c:v>-2.18250575008191E-5</c:v>
                </c:pt>
                <c:pt idx="2269">
                  <c:v>-2.1818461232652E-5</c:v>
                </c:pt>
                <c:pt idx="2270">
                  <c:v>-2.1811827071622599E-5</c:v>
                </c:pt>
                <c:pt idx="2271">
                  <c:v>-2.1805154951016701E-5</c:v>
                </c:pt>
                <c:pt idx="2272">
                  <c:v>-2.1798444827544499E-5</c:v>
                </c:pt>
                <c:pt idx="2273">
                  <c:v>-2.17916966911205E-5</c:v>
                </c:pt>
                <c:pt idx="2274">
                  <c:v>-2.1784910579216301E-5</c:v>
                </c:pt>
                <c:pt idx="2275">
                  <c:v>-2.1778086576595099E-5</c:v>
                </c:pt>
                <c:pt idx="2276">
                  <c:v>-2.17712248046946E-5</c:v>
                </c:pt>
                <c:pt idx="2277">
                  <c:v>-2.1764325404611199E-5</c:v>
                </c:pt>
                <c:pt idx="2278">
                  <c:v>-2.17573885313429E-5</c:v>
                </c:pt>
                <c:pt idx="2279">
                  <c:v>-2.1750414321963799E-5</c:v>
                </c:pt>
                <c:pt idx="2280">
                  <c:v>-2.17434028859177E-5</c:v>
                </c:pt>
                <c:pt idx="2281">
                  <c:v>-2.1736354294541401E-5</c:v>
                </c:pt>
                <c:pt idx="2282">
                  <c:v>-2.1729268568902101E-5</c:v>
                </c:pt>
                <c:pt idx="2283">
                  <c:v>-2.1722145694502401E-5</c:v>
                </c:pt>
                <c:pt idx="2284">
                  <c:v>-2.17149856225177E-5</c:v>
                </c:pt>
                <c:pt idx="2285">
                  <c:v>-2.17077882912841E-5</c:v>
                </c:pt>
                <c:pt idx="2286">
                  <c:v>-2.1700553644464701E-5</c:v>
                </c:pt>
                <c:pt idx="2287">
                  <c:v>-2.1693281648050101E-5</c:v>
                </c:pt>
                <c:pt idx="2288">
                  <c:v>-2.1685972304111E-5</c:v>
                </c:pt>
                <c:pt idx="2289">
                  <c:v>-2.16786256601509E-5</c:v>
                </c:pt>
                <c:pt idx="2290">
                  <c:v>-2.1671241809463301E-5</c:v>
                </c:pt>
                <c:pt idx="2291">
                  <c:v>-2.1663820884037701E-5</c:v>
                </c:pt>
                <c:pt idx="2292">
                  <c:v>-2.1656363038107E-5</c:v>
                </c:pt>
                <c:pt idx="2293">
                  <c:v>-2.1648868432660199E-5</c:v>
                </c:pt>
                <c:pt idx="2294">
                  <c:v>-2.1641337219963001E-5</c:v>
                </c:pt>
                <c:pt idx="2295">
                  <c:v>-2.1633769519359601E-5</c:v>
                </c:pt>
                <c:pt idx="2296">
                  <c:v>-2.16261654113013E-5</c:v>
                </c:pt>
                <c:pt idx="2297">
                  <c:v>-2.1618524933288401E-5</c:v>
                </c:pt>
                <c:pt idx="2298">
                  <c:v>-2.1610848078560901E-5</c:v>
                </c:pt>
                <c:pt idx="2299">
                  <c:v>-2.1603134813839101E-5</c:v>
                </c:pt>
                <c:pt idx="2300">
                  <c:v>-2.1595385089610599E-5</c:v>
                </c:pt>
                <c:pt idx="2301">
                  <c:v>-2.1587598861978801E-5</c:v>
                </c:pt>
                <c:pt idx="2302">
                  <c:v>-2.1579776107993201E-5</c:v>
                </c:pt>
                <c:pt idx="2303">
                  <c:v>-2.1571916843460999E-5</c:v>
                </c:pt>
                <c:pt idx="2304">
                  <c:v>-2.15640211271948E-5</c:v>
                </c:pt>
                <c:pt idx="2305">
                  <c:v>-2.1556089066808299E-5</c:v>
                </c:pt>
                <c:pt idx="2306">
                  <c:v>-2.1548120803971601E-5</c:v>
                </c:pt>
                <c:pt idx="2307">
                  <c:v>-2.15401165047139E-5</c:v>
                </c:pt>
                <c:pt idx="2308">
                  <c:v>-2.1532076346920298E-5</c:v>
                </c:pt>
                <c:pt idx="2309">
                  <c:v>-2.1524000489407E-5</c:v>
                </c:pt>
                <c:pt idx="2310">
                  <c:v>-2.1515889068211999E-5</c:v>
                </c:pt>
                <c:pt idx="2311">
                  <c:v>-2.1507742175363199E-5</c:v>
                </c:pt>
                <c:pt idx="2312">
                  <c:v>-2.1499559862648001E-5</c:v>
                </c:pt>
                <c:pt idx="2313">
                  <c:v>-2.14913421387281E-5</c:v>
                </c:pt>
                <c:pt idx="2314">
                  <c:v>-2.1483088983204401E-5</c:v>
                </c:pt>
                <c:pt idx="2315">
                  <c:v>-2.1474800361031198E-5</c:v>
                </c:pt>
                <c:pt idx="2316">
                  <c:v>-2.14664762422047E-5</c:v>
                </c:pt>
                <c:pt idx="2317">
                  <c:v>-2.14581166176041E-5</c:v>
                </c:pt>
                <c:pt idx="2318">
                  <c:v>-2.1449721518991899E-5</c:v>
                </c:pt>
                <c:pt idx="2319">
                  <c:v>-2.1441291019971502E-5</c:v>
                </c:pt>
                <c:pt idx="2320">
                  <c:v>-2.1432825238507901E-5</c:v>
                </c:pt>
                <c:pt idx="2321">
                  <c:v>-2.1424324333004E-5</c:v>
                </c:pt>
                <c:pt idx="2322">
                  <c:v>-2.1415788483530401E-5</c:v>
                </c:pt>
                <c:pt idx="2323">
                  <c:v>-2.1407217878646301E-5</c:v>
                </c:pt>
                <c:pt idx="2324">
                  <c:v>-2.1398612696119701E-5</c:v>
                </c:pt>
                <c:pt idx="2325">
                  <c:v>-2.13899730843735E-5</c:v>
                </c:pt>
                <c:pt idx="2326">
                  <c:v>-2.1381299152687899E-5</c:v>
                </c:pt>
                <c:pt idx="2327">
                  <c:v>-2.1372590967386499E-5</c:v>
                </c:pt>
                <c:pt idx="2328">
                  <c:v>-2.1363848552870299E-5</c:v>
                </c:pt>
                <c:pt idx="2329">
                  <c:v>-2.1355071904802799E-5</c:v>
                </c:pt>
                <c:pt idx="2330">
                  <c:v>-2.13462610055585E-5</c:v>
                </c:pt>
                <c:pt idx="2331">
                  <c:v>-2.13374158420589E-5</c:v>
                </c:pt>
                <c:pt idx="2332">
                  <c:v>-2.1328536422919399E-5</c:v>
                </c:pt>
                <c:pt idx="2333">
                  <c:v>-2.1319622793763301E-5</c:v>
                </c:pt>
                <c:pt idx="2334">
                  <c:v>-2.13106750439016E-5</c:v>
                </c:pt>
                <c:pt idx="2335">
                  <c:v>-2.13016933100166E-5</c:v>
                </c:pt>
                <c:pt idx="2336">
                  <c:v>-2.12926777650493E-5</c:v>
                </c:pt>
                <c:pt idx="2337">
                  <c:v>-2.1283628606080199E-5</c:v>
                </c:pt>
                <c:pt idx="2338">
                  <c:v>-2.1274546039171002E-5</c:v>
                </c:pt>
                <c:pt idx="2339">
                  <c:v>-2.12654302559031E-5</c:v>
                </c:pt>
                <c:pt idx="2340">
                  <c:v>-2.1256281424937801E-5</c:v>
                </c:pt>
                <c:pt idx="2341">
                  <c:v>-2.1247099671369199E-5</c:v>
                </c:pt>
                <c:pt idx="2342">
                  <c:v>-2.12378850791618E-5</c:v>
                </c:pt>
                <c:pt idx="2343">
                  <c:v>-2.1228637691048899E-5</c:v>
                </c:pt>
                <c:pt idx="2344">
                  <c:v>-2.1219357525262899E-5</c:v>
                </c:pt>
                <c:pt idx="2345">
                  <c:v>-2.1210044579009401E-5</c:v>
                </c:pt>
                <c:pt idx="2346">
                  <c:v>-2.12006988597221E-5</c:v>
                </c:pt>
                <c:pt idx="2347">
                  <c:v>-2.11913203939977E-5</c:v>
                </c:pt>
                <c:pt idx="2348">
                  <c:v>-2.11819092463083E-5</c:v>
                </c:pt>
                <c:pt idx="2349">
                  <c:v>-2.11724655262087E-5</c:v>
                </c:pt>
                <c:pt idx="2350">
                  <c:v>-2.1162989387771599E-5</c:v>
                </c:pt>
                <c:pt idx="2351">
                  <c:v>-2.1153481021121202E-5</c:v>
                </c:pt>
                <c:pt idx="2352">
                  <c:v>-2.1143940643925399E-5</c:v>
                </c:pt>
                <c:pt idx="2353">
                  <c:v>-2.1134368478203199E-5</c:v>
                </c:pt>
                <c:pt idx="2354">
                  <c:v>-2.1124764739396899E-5</c:v>
                </c:pt>
                <c:pt idx="2355">
                  <c:v>-2.1115129609494399E-5</c:v>
                </c:pt>
                <c:pt idx="2356">
                  <c:v>-2.1105463236950699E-5</c:v>
                </c:pt>
                <c:pt idx="2357">
                  <c:v>-2.1095765727054599E-5</c:v>
                </c:pt>
                <c:pt idx="2358">
                  <c:v>-2.1086037142568902E-5</c:v>
                </c:pt>
                <c:pt idx="2359">
                  <c:v>-2.1076277519571901E-5</c:v>
                </c:pt>
                <c:pt idx="2360">
                  <c:v>-2.1066486881253401E-5</c:v>
                </c:pt>
                <c:pt idx="2361">
                  <c:v>-2.10566652526283E-5</c:v>
                </c:pt>
                <c:pt idx="2362">
                  <c:v>-2.1046812685546102E-5</c:v>
                </c:pt>
                <c:pt idx="2363">
                  <c:v>-2.1036929262614801E-5</c:v>
                </c:pt>
                <c:pt idx="2364">
                  <c:v>-2.1027015114242401E-5</c:v>
                </c:pt>
                <c:pt idx="2365">
                  <c:v>-2.1017070416286601E-5</c:v>
                </c:pt>
                <c:pt idx="2366">
                  <c:v>-2.1007095379121499E-5</c:v>
                </c:pt>
                <c:pt idx="2367">
                  <c:v>-2.0997090242303998E-5</c:v>
                </c:pt>
                <c:pt idx="2368">
                  <c:v>-2.0987055248064699E-5</c:v>
                </c:pt>
                <c:pt idx="2369">
                  <c:v>-2.0976990631662002E-5</c:v>
                </c:pt>
                <c:pt idx="2370">
                  <c:v>-2.0966896598802302E-5</c:v>
                </c:pt>
                <c:pt idx="2371">
                  <c:v>-2.0956773320357E-5</c:v>
                </c:pt>
                <c:pt idx="2372">
                  <c:v>-2.0946620923995301E-5</c:v>
                </c:pt>
                <c:pt idx="2373">
                  <c:v>-2.0936439494879401E-5</c:v>
                </c:pt>
                <c:pt idx="2374">
                  <c:v>-2.0926229093043099E-5</c:v>
                </c:pt>
                <c:pt idx="2375">
                  <c:v>-2.09159897652109E-5</c:v>
                </c:pt>
                <c:pt idx="2376">
                  <c:v>-2.09057215621232E-5</c:v>
                </c:pt>
                <c:pt idx="2377">
                  <c:v>-2.0895424554721402E-5</c:v>
                </c:pt>
                <c:pt idx="2378">
                  <c:v>-2.0885098853602801E-5</c:v>
                </c:pt>
                <c:pt idx="2379">
                  <c:v>-2.0874744611776799E-5</c:v>
                </c:pt>
                <c:pt idx="2380">
                  <c:v>-2.0864362027125399E-5</c:v>
                </c:pt>
                <c:pt idx="2381">
                  <c:v>-2.0853951332897999E-5</c:v>
                </c:pt>
                <c:pt idx="2382">
                  <c:v>-2.08435127914958E-5</c:v>
                </c:pt>
                <c:pt idx="2383">
                  <c:v>-2.0833046672015301E-5</c:v>
                </c:pt>
                <c:pt idx="2384">
                  <c:v>-2.0822553229192598E-5</c:v>
                </c:pt>
                <c:pt idx="2385">
                  <c:v>-2.0812032694932899E-5</c:v>
                </c:pt>
                <c:pt idx="2386">
                  <c:v>-2.0801485265559499E-5</c:v>
                </c:pt>
                <c:pt idx="2387">
                  <c:v>-2.0790911090659899E-5</c:v>
                </c:pt>
                <c:pt idx="2388">
                  <c:v>-2.0780310285010299E-5</c:v>
                </c:pt>
                <c:pt idx="2389">
                  <c:v>-2.0769682933910399E-5</c:v>
                </c:pt>
                <c:pt idx="2390">
                  <c:v>-2.07590291085054E-5</c:v>
                </c:pt>
                <c:pt idx="2391">
                  <c:v>-2.0748348885047099E-5</c:v>
                </c:pt>
                <c:pt idx="2392">
                  <c:v>-2.0737642364392701E-5</c:v>
                </c:pt>
                <c:pt idx="2393">
                  <c:v>-2.0726909680015602E-5</c:v>
                </c:pt>
                <c:pt idx="2394">
                  <c:v>-2.0716151011307401E-5</c:v>
                </c:pt>
                <c:pt idx="2395">
                  <c:v>-2.07053665826992E-5</c:v>
                </c:pt>
                <c:pt idx="2396">
                  <c:v>-2.06945566521544E-5</c:v>
                </c:pt>
                <c:pt idx="2397">
                  <c:v>-2.06837215093165E-5</c:v>
                </c:pt>
                <c:pt idx="2398">
                  <c:v>-2.0672861444930402E-5</c:v>
                </c:pt>
                <c:pt idx="2399">
                  <c:v>-2.0661976744513301E-5</c:v>
                </c:pt>
                <c:pt idx="2400">
                  <c:v>-2.0651067666237901E-5</c:v>
                </c:pt>
                <c:pt idx="2401">
                  <c:v>-2.0640134429219E-5</c:v>
                </c:pt>
                <c:pt idx="2402">
                  <c:v>-2.06291772161228E-5</c:v>
                </c:pt>
                <c:pt idx="2403">
                  <c:v>-2.0618196165066299E-5</c:v>
                </c:pt>
                <c:pt idx="2404">
                  <c:v>-2.0607191393427099E-5</c:v>
                </c:pt>
                <c:pt idx="2405">
                  <c:v>-2.0596162998314601E-5</c:v>
                </c:pt>
                <c:pt idx="2406">
                  <c:v>-2.0585111087062299E-5</c:v>
                </c:pt>
                <c:pt idx="2407">
                  <c:v>-2.0574035787180101E-5</c:v>
                </c:pt>
                <c:pt idx="2408">
                  <c:v>-2.0562937262640899E-5</c:v>
                </c:pt>
                <c:pt idx="2409">
                  <c:v>-2.0551815718373999E-5</c:v>
                </c:pt>
                <c:pt idx="2410">
                  <c:v>-2.0540671406897201E-5</c:v>
                </c:pt>
                <c:pt idx="2411">
                  <c:v>-2.0529504617615901E-5</c:v>
                </c:pt>
                <c:pt idx="2412">
                  <c:v>-2.0518315664786799E-5</c:v>
                </c:pt>
                <c:pt idx="2413">
                  <c:v>-2.05071048691681E-5</c:v>
                </c:pt>
                <c:pt idx="2414">
                  <c:v>-2.0495872543680099E-5</c:v>
                </c:pt>
                <c:pt idx="2415">
                  <c:v>-2.0484618976227501E-5</c:v>
                </c:pt>
                <c:pt idx="2416">
                  <c:v>-2.0473344415632701E-5</c:v>
                </c:pt>
                <c:pt idx="2417">
                  <c:v>-2.0462049072754999E-5</c:v>
                </c:pt>
                <c:pt idx="2418">
                  <c:v>-2.0450733119338402E-5</c:v>
                </c:pt>
                <c:pt idx="2419">
                  <c:v>-2.0439396697730799E-5</c:v>
                </c:pt>
                <c:pt idx="2420">
                  <c:v>-2.0428039942738399E-5</c:v>
                </c:pt>
                <c:pt idx="2421">
                  <c:v>-2.04166629898236E-5</c:v>
                </c:pt>
                <c:pt idx="2422">
                  <c:v>-2.0405265995112501E-5</c:v>
                </c:pt>
                <c:pt idx="2423">
                  <c:v>-2.0393849156912002E-5</c:v>
                </c:pt>
                <c:pt idx="2424">
                  <c:v>-2.0382412710897201E-5</c:v>
                </c:pt>
                <c:pt idx="2425">
                  <c:v>-2.037095693801E-5</c:v>
                </c:pt>
                <c:pt idx="2426">
                  <c:v>-2.03594821589735E-5</c:v>
                </c:pt>
                <c:pt idx="2427">
                  <c:v>-2.03479887171983E-5</c:v>
                </c:pt>
                <c:pt idx="2428">
                  <c:v>-2.03364769648984E-5</c:v>
                </c:pt>
                <c:pt idx="2429">
                  <c:v>-2.0324947246335902E-5</c:v>
                </c:pt>
                <c:pt idx="2430">
                  <c:v>-2.0313399878966799E-5</c:v>
                </c:pt>
                <c:pt idx="2431">
                  <c:v>-2.03018351428817E-5</c:v>
                </c:pt>
                <c:pt idx="2432">
                  <c:v>-2.02902532845112E-5</c:v>
                </c:pt>
                <c:pt idx="2433">
                  <c:v>-2.0278654503988798E-5</c:v>
                </c:pt>
                <c:pt idx="2434">
                  <c:v>-2.0267038980847498E-5</c:v>
                </c:pt>
                <c:pt idx="2435">
                  <c:v>-2.02554068799511E-5</c:v>
                </c:pt>
                <c:pt idx="2436">
                  <c:v>-2.0243758372012201E-5</c:v>
                </c:pt>
                <c:pt idx="2437">
                  <c:v>-2.0232093646245E-5</c:v>
                </c:pt>
                <c:pt idx="2438">
                  <c:v>-2.0220412933867099E-5</c:v>
                </c:pt>
                <c:pt idx="2439">
                  <c:v>-2.0208716501882799E-5</c:v>
                </c:pt>
                <c:pt idx="2440">
                  <c:v>-2.01970046670644E-5</c:v>
                </c:pt>
                <c:pt idx="2441">
                  <c:v>-2.0185277778566398E-5</c:v>
                </c:pt>
                <c:pt idx="2442">
                  <c:v>-2.01735362152381E-5</c:v>
                </c:pt>
                <c:pt idx="2443">
                  <c:v>-2.0161780362187801E-5</c:v>
                </c:pt>
                <c:pt idx="2444">
                  <c:v>-2.01500105940354E-5</c:v>
                </c:pt>
                <c:pt idx="2445">
                  <c:v>-2.0138227262010899E-5</c:v>
                </c:pt>
                <c:pt idx="2446">
                  <c:v>-2.0126430682289999E-5</c:v>
                </c:pt>
                <c:pt idx="2447">
                  <c:v>-2.0114621131473001E-5</c:v>
                </c:pt>
                <c:pt idx="2448">
                  <c:v>-2.0102798848405901E-5</c:v>
                </c:pt>
                <c:pt idx="2449">
                  <c:v>-2.0090964047636001E-5</c:v>
                </c:pt>
                <c:pt idx="2450">
                  <c:v>-2.0079116928301499E-5</c:v>
                </c:pt>
                <c:pt idx="2451">
                  <c:v>-2.0067257695166498E-5</c:v>
                </c:pt>
                <c:pt idx="2452">
                  <c:v>-2.0055386574912299E-5</c:v>
                </c:pt>
                <c:pt idx="2453">
                  <c:v>-2.00435038312756E-5</c:v>
                </c:pt>
                <c:pt idx="2454">
                  <c:v>-2.0031609769571101E-5</c:v>
                </c:pt>
                <c:pt idx="2455">
                  <c:v>-2.0019704737389799E-5</c:v>
                </c:pt>
                <c:pt idx="2456">
                  <c:v>-2.00077891224443E-5</c:v>
                </c:pt>
                <c:pt idx="2457">
                  <c:v>-1.9995863335925001E-5</c:v>
                </c:pt>
                <c:pt idx="2458">
                  <c:v>-1.9983927794269501E-5</c:v>
                </c:pt>
                <c:pt idx="2459">
                  <c:v>-1.9971982911728699E-5</c:v>
                </c:pt>
                <c:pt idx="2460">
                  <c:v>-1.9960029071014E-5</c:v>
                </c:pt>
                <c:pt idx="2461">
                  <c:v>-1.99480666261747E-5</c:v>
                </c:pt>
                <c:pt idx="2462">
                  <c:v>-1.9936095891689398E-5</c:v>
                </c:pt>
                <c:pt idx="2463">
                  <c:v>-1.9924117138589899E-5</c:v>
                </c:pt>
                <c:pt idx="2464">
                  <c:v>-1.9912130620440701E-5</c:v>
                </c:pt>
                <c:pt idx="2465">
                  <c:v>-1.9900136571997702E-5</c:v>
                </c:pt>
                <c:pt idx="2466">
                  <c:v>-1.9888135238010901E-5</c:v>
                </c:pt>
                <c:pt idx="2467">
                  <c:v>-1.9876126880149302E-5</c:v>
                </c:pt>
                <c:pt idx="2468">
                  <c:v>-1.9864111801080599E-5</c:v>
                </c:pt>
                <c:pt idx="2469">
                  <c:v>-1.9852090339502899E-5</c:v>
                </c:pt>
                <c:pt idx="2470">
                  <c:v>-1.98400628850763E-5</c:v>
                </c:pt>
                <c:pt idx="2471">
                  <c:v>-1.9828029852934802E-5</c:v>
                </c:pt>
                <c:pt idx="2472">
                  <c:v>-1.98159916959283E-5</c:v>
                </c:pt>
                <c:pt idx="2473">
                  <c:v>-1.9803948864609399E-5</c:v>
                </c:pt>
                <c:pt idx="2474">
                  <c:v>-1.9791901809034001E-5</c:v>
                </c:pt>
                <c:pt idx="2475">
                  <c:v>-1.9779850951680199E-5</c:v>
                </c:pt>
                <c:pt idx="2476">
                  <c:v>-1.97677966800935E-5</c:v>
                </c:pt>
                <c:pt idx="2477">
                  <c:v>-1.9755739346556301E-5</c:v>
                </c:pt>
                <c:pt idx="2478">
                  <c:v>-1.9743679262425201E-5</c:v>
                </c:pt>
                <c:pt idx="2479">
                  <c:v>-1.9731616716781899E-5</c:v>
                </c:pt>
                <c:pt idx="2480">
                  <c:v>-1.9719551986176001E-5</c:v>
                </c:pt>
                <c:pt idx="2481">
                  <c:v>-1.9707485350238501E-5</c:v>
                </c:pt>
                <c:pt idx="2482">
                  <c:v>-1.9695417114358099E-5</c:v>
                </c:pt>
                <c:pt idx="2483">
                  <c:v>-1.9683347612148499E-5</c:v>
                </c:pt>
                <c:pt idx="2484">
                  <c:v>-1.9671277226239799E-5</c:v>
                </c:pt>
                <c:pt idx="2485">
                  <c:v>-1.9659206377005E-5</c:v>
                </c:pt>
                <c:pt idx="2486">
                  <c:v>-1.9647135525187901E-5</c:v>
                </c:pt>
                <c:pt idx="2487">
                  <c:v>-1.9635065153434101E-5</c:v>
                </c:pt>
                <c:pt idx="2488">
                  <c:v>-1.9622995755086601E-5</c:v>
                </c:pt>
                <c:pt idx="2489">
                  <c:v>-1.9610927813175098E-5</c:v>
                </c:pt>
                <c:pt idx="2490">
                  <c:v>-1.95988617883459E-5</c:v>
                </c:pt>
                <c:pt idx="2491">
                  <c:v>-1.9586798110106201E-5</c:v>
                </c:pt>
                <c:pt idx="2492">
                  <c:v>-1.9574737161704101E-5</c:v>
                </c:pt>
                <c:pt idx="2493">
                  <c:v>-1.9562679299861899E-5</c:v>
                </c:pt>
                <c:pt idx="2494">
                  <c:v>-1.95506248521267E-5</c:v>
                </c:pt>
                <c:pt idx="2495">
                  <c:v>-1.9538574132556101E-5</c:v>
                </c:pt>
                <c:pt idx="2496">
                  <c:v>-1.95265274587587E-5</c:v>
                </c:pt>
                <c:pt idx="2497">
                  <c:v>-1.95144851782995E-5</c:v>
                </c:pt>
                <c:pt idx="2498">
                  <c:v>-1.95024476649897E-5</c:v>
                </c:pt>
                <c:pt idx="2499">
                  <c:v>-1.9490415334205401E-5</c:v>
                </c:pt>
                <c:pt idx="2500">
                  <c:v>-1.9478388649687102E-5</c:v>
                </c:pt>
                <c:pt idx="2501">
                  <c:v>-1.94663681078277E-5</c:v>
                </c:pt>
                <c:pt idx="2502">
                  <c:v>-1.9454354228792498E-5</c:v>
                </c:pt>
                <c:pt idx="2503">
                  <c:v>-1.94423475448401E-5</c:v>
                </c:pt>
                <c:pt idx="2504">
                  <c:v>-1.9430348575786002E-5</c:v>
                </c:pt>
                <c:pt idx="2505">
                  <c:v>-1.9418357821222501E-5</c:v>
                </c:pt>
                <c:pt idx="2506">
                  <c:v>-1.9406375743910399E-5</c:v>
                </c:pt>
                <c:pt idx="2507">
                  <c:v>-1.9394402775223399E-5</c:v>
                </c:pt>
                <c:pt idx="2508">
                  <c:v>-1.93824393047037E-5</c:v>
                </c:pt>
                <c:pt idx="2509">
                  <c:v>-1.9370485697228099E-5</c:v>
                </c:pt>
                <c:pt idx="2510">
                  <c:v>-1.9358542313049699E-5</c:v>
                </c:pt>
                <c:pt idx="2511">
                  <c:v>-1.93466095078326E-5</c:v>
                </c:pt>
                <c:pt idx="2512">
                  <c:v>-1.9334687663451899E-5</c:v>
                </c:pt>
                <c:pt idx="2513">
                  <c:v>-1.93227771959417E-5</c:v>
                </c:pt>
                <c:pt idx="2514">
                  <c:v>-1.9310878562188901E-5</c:v>
                </c:pt>
                <c:pt idx="2515">
                  <c:v>-1.9298992261366999E-5</c:v>
                </c:pt>
                <c:pt idx="2516">
                  <c:v>-1.9287118827058999E-5</c:v>
                </c:pt>
                <c:pt idx="2517">
                  <c:v>-1.92752588174869E-5</c:v>
                </c:pt>
                <c:pt idx="2518">
                  <c:v>-1.92634128009125E-5</c:v>
                </c:pt>
                <c:pt idx="2519">
                  <c:v>-1.9251581337694101E-5</c:v>
                </c:pt>
                <c:pt idx="2520">
                  <c:v>-1.9239764962784699E-5</c:v>
                </c:pt>
                <c:pt idx="2521">
                  <c:v>-1.9227964179954099E-5</c:v>
                </c:pt>
                <c:pt idx="2522">
                  <c:v>-1.92161794538287E-5</c:v>
                </c:pt>
                <c:pt idx="2523">
                  <c:v>-1.9204411215431499E-5</c:v>
                </c:pt>
                <c:pt idx="2524">
                  <c:v>-1.9192659872975399E-5</c:v>
                </c:pt>
                <c:pt idx="2525">
                  <c:v>-1.9180925818233901E-5</c:v>
                </c:pt>
                <c:pt idx="2526">
                  <c:v>-1.9169209448099098E-5</c:v>
                </c:pt>
                <c:pt idx="2527">
                  <c:v>-1.9157511187532499E-5</c:v>
                </c:pt>
                <c:pt idx="2528">
                  <c:v>-1.9145831486090599E-5</c:v>
                </c:pt>
                <c:pt idx="2529">
                  <c:v>-1.9134170838746998E-5</c:v>
                </c:pt>
                <c:pt idx="2530">
                  <c:v>-1.9122529784120501E-5</c:v>
                </c:pt>
                <c:pt idx="2531">
                  <c:v>-1.91109088919804E-5</c:v>
                </c:pt>
                <c:pt idx="2532">
                  <c:v>-1.9099308756735299E-5</c:v>
                </c:pt>
                <c:pt idx="2533">
                  <c:v>-1.9087729983374599E-5</c:v>
                </c:pt>
                <c:pt idx="2534">
                  <c:v>-1.90761731685834E-5</c:v>
                </c:pt>
                <c:pt idx="2535">
                  <c:v>-1.90646388831894E-5</c:v>
                </c:pt>
                <c:pt idx="2536">
                  <c:v>-1.9053127667985601E-5</c:v>
                </c:pt>
                <c:pt idx="2537">
                  <c:v>-1.9041640024399401E-5</c:v>
                </c:pt>
                <c:pt idx="2538">
                  <c:v>-1.9030176423987601E-5</c:v>
                </c:pt>
                <c:pt idx="2539">
                  <c:v>-1.9018737305540701E-5</c:v>
                </c:pt>
                <c:pt idx="2540">
                  <c:v>-1.90073231049485E-5</c:v>
                </c:pt>
                <c:pt idx="2541">
                  <c:v>-1.8995934256572401E-5</c:v>
                </c:pt>
                <c:pt idx="2542">
                  <c:v>-1.8984571216636999E-5</c:v>
                </c:pt>
                <c:pt idx="2543">
                  <c:v>-1.8973234477457601E-5</c:v>
                </c:pt>
                <c:pt idx="2544">
                  <c:v>-1.8961924568296699E-5</c:v>
                </c:pt>
                <c:pt idx="2545">
                  <c:v>-1.8950642061593701E-5</c:v>
                </c:pt>
                <c:pt idx="2546">
                  <c:v>-1.89393875627076E-5</c:v>
                </c:pt>
                <c:pt idx="2547">
                  <c:v>-1.8928161703154399E-5</c:v>
                </c:pt>
                <c:pt idx="2548">
                  <c:v>-1.89169651205391E-5</c:v>
                </c:pt>
                <c:pt idx="2549">
                  <c:v>-1.89057984456146E-5</c:v>
                </c:pt>
                <c:pt idx="2550">
                  <c:v>-1.88946622845107E-5</c:v>
                </c:pt>
                <c:pt idx="2551">
                  <c:v>-1.88835572115755E-5</c:v>
                </c:pt>
                <c:pt idx="2552">
                  <c:v>-1.88724837649315E-5</c:v>
                </c:pt>
                <c:pt idx="2553">
                  <c:v>-1.8861442449543899E-5</c:v>
                </c:pt>
                <c:pt idx="2554">
                  <c:v>-1.8850433740929801E-5</c:v>
                </c:pt>
                <c:pt idx="2555">
                  <c:v>-1.8839458104466799E-5</c:v>
                </c:pt>
                <c:pt idx="2556">
                  <c:v>-1.8828516017373399E-5</c:v>
                </c:pt>
                <c:pt idx="2557">
                  <c:v>-1.88176079663851E-5</c:v>
                </c:pt>
                <c:pt idx="2558">
                  <c:v>-1.88067344783892E-5</c:v>
                </c:pt>
                <c:pt idx="2559">
                  <c:v>-1.8795896115674299E-5</c:v>
                </c:pt>
                <c:pt idx="2560">
                  <c:v>-1.8785093483155099E-5</c:v>
                </c:pt>
                <c:pt idx="2561">
                  <c:v>-1.8774327219909399E-5</c:v>
                </c:pt>
                <c:pt idx="2562">
                  <c:v>-1.8763597989459799E-5</c:v>
                </c:pt>
                <c:pt idx="2563">
                  <c:v>-1.87529064593566E-5</c:v>
                </c:pt>
                <c:pt idx="2564">
                  <c:v>-1.8742253290652502E-5</c:v>
                </c:pt>
                <c:pt idx="2565">
                  <c:v>-1.8731639121829002E-5</c:v>
                </c:pt>
                <c:pt idx="2566">
                  <c:v>-1.8721064559821199E-5</c:v>
                </c:pt>
                <c:pt idx="2567">
                  <c:v>-1.8710530171845199E-5</c:v>
                </c:pt>
                <c:pt idx="2568">
                  <c:v>-1.87000364919455E-5</c:v>
                </c:pt>
                <c:pt idx="2569">
                  <c:v>-1.8689584033876901E-5</c:v>
                </c:pt>
                <c:pt idx="2570">
                  <c:v>-1.8679173292494099E-5</c:v>
                </c:pt>
                <c:pt idx="2571">
                  <c:v>-1.8668804771707599E-5</c:v>
                </c:pt>
                <c:pt idx="2572">
                  <c:v>-1.86584789920527E-5</c:v>
                </c:pt>
                <c:pt idx="2573">
                  <c:v>-1.8648196509591899E-5</c:v>
                </c:pt>
                <c:pt idx="2574">
                  <c:v>-1.86379579183424E-5</c:v>
                </c:pt>
                <c:pt idx="2575">
                  <c:v>-1.86277638508232E-5</c:v>
                </c:pt>
                <c:pt idx="2576">
                  <c:v>-1.86176149744096E-5</c:v>
                </c:pt>
                <c:pt idx="2577">
                  <c:v>-1.8607511976666299E-5</c:v>
                </c:pt>
                <c:pt idx="2578">
                  <c:v>-1.8597455558520701E-5</c:v>
                </c:pt>
                <c:pt idx="2579">
                  <c:v>-1.8587446403957998E-5</c:v>
                </c:pt>
                <c:pt idx="2580">
                  <c:v>-1.8577485180707E-5</c:v>
                </c:pt>
                <c:pt idx="2581">
                  <c:v>-1.8567572517694701E-5</c:v>
                </c:pt>
                <c:pt idx="2582">
                  <c:v>-1.8557709012630699E-5</c:v>
                </c:pt>
                <c:pt idx="2583">
                  <c:v>-1.8547895227698599E-5</c:v>
                </c:pt>
                <c:pt idx="2584">
                  <c:v>-1.8538131697474999E-5</c:v>
                </c:pt>
                <c:pt idx="2585">
                  <c:v>-1.85284189484724E-5</c:v>
                </c:pt>
                <c:pt idx="2586">
                  <c:v>-1.8518757508692801E-5</c:v>
                </c:pt>
                <c:pt idx="2587">
                  <c:v>-1.8509147925143301E-5</c:v>
                </c:pt>
                <c:pt idx="2588">
                  <c:v>-1.8499590781068299E-5</c:v>
                </c:pt>
                <c:pt idx="2589">
                  <c:v>-1.8490086688720802E-5</c:v>
                </c:pt>
                <c:pt idx="2590">
                  <c:v>-1.8480636312009799E-5</c:v>
                </c:pt>
                <c:pt idx="2591">
                  <c:v>-1.84712403374005E-5</c:v>
                </c:pt>
                <c:pt idx="2592">
                  <c:v>-1.8461899476163699E-5</c:v>
                </c:pt>
                <c:pt idx="2593">
                  <c:v>-1.8452614447602101E-5</c:v>
                </c:pt>
                <c:pt idx="2594">
                  <c:v>-1.84433859618541E-5</c:v>
                </c:pt>
                <c:pt idx="2595">
                  <c:v>-1.8434214702891801E-5</c:v>
                </c:pt>
                <c:pt idx="2596">
                  <c:v>-1.8425101324778399E-5</c:v>
                </c:pt>
                <c:pt idx="2597">
                  <c:v>-1.84160464440226E-5</c:v>
                </c:pt>
                <c:pt idx="2598">
                  <c:v>-1.84070506417905E-5</c:v>
                </c:pt>
                <c:pt idx="2599">
                  <c:v>-1.8398114478846899E-5</c:v>
                </c:pt>
                <c:pt idx="2600">
                  <c:v>-1.8389238494874599E-5</c:v>
                </c:pt>
                <c:pt idx="2601">
                  <c:v>-1.8380423247506301E-5</c:v>
                </c:pt>
                <c:pt idx="2602">
                  <c:v>-1.8371669294580299E-5</c:v>
                </c:pt>
                <c:pt idx="2603">
                  <c:v>-1.8362977242460099E-5</c:v>
                </c:pt>
                <c:pt idx="2604">
                  <c:v>-1.8354347723360499E-5</c:v>
                </c:pt>
                <c:pt idx="2605">
                  <c:v>-1.8345781414731801E-5</c:v>
                </c:pt>
                <c:pt idx="2606">
                  <c:v>-1.8337279019695899E-5</c:v>
                </c:pt>
                <c:pt idx="2607">
                  <c:v>-1.8328841267965898E-5</c:v>
                </c:pt>
                <c:pt idx="2608">
                  <c:v>-1.8320468893103301E-5</c:v>
                </c:pt>
                <c:pt idx="2609">
                  <c:v>-1.8312162619702901E-5</c:v>
                </c:pt>
                <c:pt idx="2610">
                  <c:v>-1.83039231448781E-5</c:v>
                </c:pt>
                <c:pt idx="2611">
                  <c:v>-1.8295751139740498E-5</c:v>
                </c:pt>
                <c:pt idx="2612">
                  <c:v>-1.82876472328302E-5</c:v>
                </c:pt>
                <c:pt idx="2613">
                  <c:v>-1.8279612018811199E-5</c:v>
                </c:pt>
                <c:pt idx="2614">
                  <c:v>-1.8271646069397002E-5</c:v>
                </c:pt>
                <c:pt idx="2615">
                  <c:v>-1.82637499466468E-5</c:v>
                </c:pt>
                <c:pt idx="2616">
                  <c:v>-1.8255924206104598E-5</c:v>
                </c:pt>
                <c:pt idx="2617">
                  <c:v>-1.8248169433647599E-5</c:v>
                </c:pt>
                <c:pt idx="2618">
                  <c:v>-1.8240486236449401E-5</c:v>
                </c:pt>
                <c:pt idx="2619">
                  <c:v>-1.8232875261049999E-5</c:v>
                </c:pt>
                <c:pt idx="2620">
                  <c:v>-1.82253371954924E-5</c:v>
                </c:pt>
                <c:pt idx="2621">
                  <c:v>-1.8217872752987401E-5</c:v>
                </c:pt>
                <c:pt idx="2622">
                  <c:v>-1.8210482666792802E-5</c:v>
                </c:pt>
                <c:pt idx="2623">
                  <c:v>-1.8203167684364802E-5</c:v>
                </c:pt>
                <c:pt idx="2624">
                  <c:v>-1.8195928530619802E-5</c:v>
                </c:pt>
                <c:pt idx="2625">
                  <c:v>-1.81887659153581E-5</c:v>
                </c:pt>
                <c:pt idx="2626">
                  <c:v>-1.8181680507817198E-5</c:v>
                </c:pt>
                <c:pt idx="2627">
                  <c:v>-1.81746729484602E-5</c:v>
                </c:pt>
                <c:pt idx="2628">
                  <c:v>-1.8167743836423998E-5</c:v>
                </c:pt>
                <c:pt idx="2629">
                  <c:v>-1.8160893748221799E-5</c:v>
                </c:pt>
                <c:pt idx="2630">
                  <c:v>-1.8154123247468E-5</c:v>
                </c:pt>
                <c:pt idx="2631">
                  <c:v>-1.8147432901743899E-5</c:v>
                </c:pt>
                <c:pt idx="2632">
                  <c:v>-1.8140823291281001E-5</c:v>
                </c:pt>
                <c:pt idx="2633">
                  <c:v>-1.8134295032763299E-5</c:v>
                </c:pt>
                <c:pt idx="2634">
                  <c:v>-1.81278487739401E-5</c:v>
                </c:pt>
                <c:pt idx="2635">
                  <c:v>-1.8121485204001199E-5</c:v>
                </c:pt>
                <c:pt idx="2636">
                  <c:v>-1.8115205034992401E-5</c:v>
                </c:pt>
                <c:pt idx="2637">
                  <c:v>-1.8109009006209599E-5</c:v>
                </c:pt>
                <c:pt idx="2638">
                  <c:v>-1.8102897852542101E-5</c:v>
                </c:pt>
                <c:pt idx="2639">
                  <c:v>-1.80968723081663E-5</c:v>
                </c:pt>
                <c:pt idx="2640">
                  <c:v>-1.8090933074519299E-5</c:v>
                </c:pt>
                <c:pt idx="2641">
                  <c:v>-1.8085080820739001E-5</c:v>
                </c:pt>
                <c:pt idx="2642">
                  <c:v>-1.80793161796769E-5</c:v>
                </c:pt>
                <c:pt idx="2643">
                  <c:v>-1.8073639748119099E-5</c:v>
                </c:pt>
                <c:pt idx="2644">
                  <c:v>-1.80680520998336E-5</c:v>
                </c:pt>
                <c:pt idx="2645">
                  <c:v>-1.8062553796664601E-5</c:v>
                </c:pt>
                <c:pt idx="2646">
                  <c:v>-1.8057145395173901E-5</c:v>
                </c:pt>
                <c:pt idx="2647">
                  <c:v>-1.8051827477050199E-5</c:v>
                </c:pt>
                <c:pt idx="2648">
                  <c:v>-1.8046600650534999E-5</c:v>
                </c:pt>
                <c:pt idx="2649">
                  <c:v>-1.80414655572737E-5</c:v>
                </c:pt>
                <c:pt idx="2650">
                  <c:v>-1.8036422872497799E-5</c:v>
                </c:pt>
                <c:pt idx="2651">
                  <c:v>-1.8031473308790799E-5</c:v>
                </c:pt>
                <c:pt idx="2652">
                  <c:v>-1.8026617587887301E-5</c:v>
                </c:pt>
                <c:pt idx="2653">
                  <c:v>-1.8021856443040201E-5</c:v>
                </c:pt>
                <c:pt idx="2654">
                  <c:v>-1.8017190586778198E-5</c:v>
                </c:pt>
                <c:pt idx="2655">
                  <c:v>-1.8012620713442301E-5</c:v>
                </c:pt>
                <c:pt idx="2656">
                  <c:v>-1.8008147478882799E-5</c:v>
                </c:pt>
                <c:pt idx="2657">
                  <c:v>-1.8003771505857101E-5</c:v>
                </c:pt>
                <c:pt idx="2658">
                  <c:v>-1.79994933758727E-5</c:v>
                </c:pt>
                <c:pt idx="2659">
                  <c:v>-1.79953136500731E-5</c:v>
                </c:pt>
                <c:pt idx="2660">
                  <c:v>-1.7991232872611901E-5</c:v>
                </c:pt>
                <c:pt idx="2661">
                  <c:v>-1.7987251589823901E-5</c:v>
                </c:pt>
                <c:pt idx="2662">
                  <c:v>-1.7983370366211601E-5</c:v>
                </c:pt>
                <c:pt idx="2663">
                  <c:v>-1.7979589794597901E-5</c:v>
                </c:pt>
                <c:pt idx="2664">
                  <c:v>-1.79759104996366E-5</c:v>
                </c:pt>
                <c:pt idx="2665">
                  <c:v>-1.7972333142137801E-5</c:v>
                </c:pt>
                <c:pt idx="2666">
                  <c:v>-1.7968858411252601E-5</c:v>
                </c:pt>
                <c:pt idx="2667">
                  <c:v>-1.7965487015063699E-5</c:v>
                </c:pt>
                <c:pt idx="2668">
                  <c:v>-1.79622196606272E-5</c:v>
                </c:pt>
                <c:pt idx="2669">
                  <c:v>-1.79590570460658E-5</c:v>
                </c:pt>
                <c:pt idx="2670">
                  <c:v>-1.7955999835215899E-5</c:v>
                </c:pt>
                <c:pt idx="2671">
                  <c:v>-1.7953048669708501E-5</c:v>
                </c:pt>
                <c:pt idx="2672">
                  <c:v>-1.7950204146739501E-5</c:v>
                </c:pt>
                <c:pt idx="2673">
                  <c:v>-1.79474668240327E-5</c:v>
                </c:pt>
                <c:pt idx="2674">
                  <c:v>-1.7944837235903202E-5</c:v>
                </c:pt>
                <c:pt idx="2675">
                  <c:v>-1.79423159077823E-5</c:v>
                </c:pt>
                <c:pt idx="2676">
                  <c:v>-1.7939903358349901E-5</c:v>
                </c:pt>
                <c:pt idx="2677">
                  <c:v>-1.7937600129411001E-5</c:v>
                </c:pt>
                <c:pt idx="2678">
                  <c:v>-1.7935406785538099E-5</c:v>
                </c:pt>
                <c:pt idx="2679">
                  <c:v>-1.7933323924416901E-5</c:v>
                </c:pt>
                <c:pt idx="2680">
                  <c:v>-1.7931352182956001E-5</c:v>
                </c:pt>
                <c:pt idx="2681">
                  <c:v>-1.79294922225179E-5</c:v>
                </c:pt>
                <c:pt idx="2682">
                  <c:v>-1.79277447157392E-5</c:v>
                </c:pt>
                <c:pt idx="2683">
                  <c:v>-1.79261103466982E-5</c:v>
                </c:pt>
                <c:pt idx="2684">
                  <c:v>-1.79245897766647E-5</c:v>
                </c:pt>
                <c:pt idx="2685">
                  <c:v>-1.79231836449603E-5</c:v>
                </c:pt>
                <c:pt idx="2686">
                  <c:v>-1.7921892554961801E-5</c:v>
                </c:pt>
                <c:pt idx="2687">
                  <c:v>-1.79207170697431E-5</c:v>
                </c:pt>
                <c:pt idx="2688">
                  <c:v>-1.79196577172259E-5</c:v>
                </c:pt>
                <c:pt idx="2689">
                  <c:v>-1.7918714998736501E-5</c:v>
                </c:pt>
                <c:pt idx="2690">
                  <c:v>-1.7917889402299701E-5</c:v>
                </c:pt>
                <c:pt idx="2691">
                  <c:v>-1.7917181414063E-5</c:v>
                </c:pt>
                <c:pt idx="2692">
                  <c:v>-1.7916591537658699E-5</c:v>
                </c:pt>
                <c:pt idx="2693">
                  <c:v>-1.7916120309018999E-5</c:v>
                </c:pt>
                <c:pt idx="2694">
                  <c:v>-1.79157682857775E-5</c:v>
                </c:pt>
                <c:pt idx="2695">
                  <c:v>-1.79155360638928E-5</c:v>
                </c:pt>
                <c:pt idx="2696">
                  <c:v>-1.7915424271493301E-5</c:v>
                </c:pt>
                <c:pt idx="2697">
                  <c:v>-1.79154335441762E-5</c:v>
                </c:pt>
                <c:pt idx="2698">
                  <c:v>-1.7915564519191E-5</c:v>
                </c:pt>
                <c:pt idx="2699">
                  <c:v>-1.7915817823278801E-5</c:v>
                </c:pt>
                <c:pt idx="2700">
                  <c:v>-1.7916194052575501E-5</c:v>
                </c:pt>
                <c:pt idx="2701">
                  <c:v>-1.7916693767006699E-5</c:v>
                </c:pt>
                <c:pt idx="2702">
                  <c:v>-1.7917317487323799E-5</c:v>
                </c:pt>
                <c:pt idx="2703">
                  <c:v>-1.7918065701296298E-5</c:v>
                </c:pt>
                <c:pt idx="2704">
                  <c:v>-1.79189388631235E-5</c:v>
                </c:pt>
                <c:pt idx="2705">
                  <c:v>-1.7919937414994999E-5</c:v>
                </c:pt>
                <c:pt idx="2706">
                  <c:v>-1.7921061804031799E-5</c:v>
                </c:pt>
                <c:pt idx="2707">
                  <c:v>-1.79223124889845E-5</c:v>
                </c:pt>
                <c:pt idx="2708">
                  <c:v>-1.7923689953969199E-5</c:v>
                </c:pt>
                <c:pt idx="2709">
                  <c:v>-1.79251947193419E-5</c:v>
                </c:pt>
                <c:pt idx="2710">
                  <c:v>-1.79268273325496E-5</c:v>
                </c:pt>
                <c:pt idx="2711">
                  <c:v>-1.7928588371017999E-5</c:v>
                </c:pt>
                <c:pt idx="2712">
                  <c:v>-1.7930478424182201E-5</c:v>
                </c:pt>
                <c:pt idx="2713">
                  <c:v>-1.79324980826083E-5</c:v>
                </c:pt>
                <c:pt idx="2714">
                  <c:v>-1.7934647919964799E-5</c:v>
                </c:pt>
                <c:pt idx="2715">
                  <c:v>-1.7936928482768201E-5</c:v>
                </c:pt>
                <c:pt idx="2716">
                  <c:v>-1.7939340278698599E-5</c:v>
                </c:pt>
                <c:pt idx="2717">
                  <c:v>-1.7941883781272201E-5</c:v>
                </c:pt>
                <c:pt idx="2718">
                  <c:v>-1.7944559415904099E-5</c:v>
                </c:pt>
                <c:pt idx="2719">
                  <c:v>-1.7947367591333399E-5</c:v>
                </c:pt>
                <c:pt idx="2720">
                  <c:v>-1.7950308699770701E-5</c:v>
                </c:pt>
                <c:pt idx="2721">
                  <c:v>-1.7953383128104399E-5</c:v>
                </c:pt>
                <c:pt idx="2722">
                  <c:v>-1.7956591284556601E-5</c:v>
                </c:pt>
                <c:pt idx="2723">
                  <c:v>-1.7959933598153099E-5</c:v>
                </c:pt>
                <c:pt idx="2724">
                  <c:v>-1.7963410533096302E-5</c:v>
                </c:pt>
                <c:pt idx="2725">
                  <c:v>-1.79670225869282E-5</c:v>
                </c:pt>
                <c:pt idx="2726">
                  <c:v>-1.7970770276808201E-5</c:v>
                </c:pt>
                <c:pt idx="2727">
                  <c:v>-1.7974654135089599E-5</c:v>
                </c:pt>
                <c:pt idx="2728">
                  <c:v>-1.7978674696885698E-5</c:v>
                </c:pt>
                <c:pt idx="2729">
                  <c:v>-1.79828324793721E-5</c:v>
                </c:pt>
                <c:pt idx="2730">
                  <c:v>-1.7987127965791401E-5</c:v>
                </c:pt>
                <c:pt idx="2731">
                  <c:v>-1.7991561606602902E-5</c:v>
                </c:pt>
                <c:pt idx="2732">
                  <c:v>-1.7996133809621402E-5</c:v>
                </c:pt>
                <c:pt idx="2733">
                  <c:v>-1.8000844948161399E-5</c:v>
                </c:pt>
                <c:pt idx="2734">
                  <c:v>-1.8005695362860999E-5</c:v>
                </c:pt>
                <c:pt idx="2735">
                  <c:v>-1.80106853822306E-5</c:v>
                </c:pt>
                <c:pt idx="2736">
                  <c:v>-1.8015815335813699E-5</c:v>
                </c:pt>
                <c:pt idx="2737">
                  <c:v>-1.8021085568539802E-5</c:v>
                </c:pt>
                <c:pt idx="2738">
                  <c:v>-1.8026496447923199E-5</c:v>
                </c:pt>
                <c:pt idx="2739">
                  <c:v>-1.8032048374442099E-5</c:v>
                </c:pt>
                <c:pt idx="2740">
                  <c:v>-1.8037741778603599E-5</c:v>
                </c:pt>
                <c:pt idx="2741">
                  <c:v>-1.8043577120662999E-5</c:v>
                </c:pt>
                <c:pt idx="2742">
                  <c:v>-1.8049554864477199E-5</c:v>
                </c:pt>
                <c:pt idx="2743">
                  <c:v>-1.8055675480215001E-5</c:v>
                </c:pt>
                <c:pt idx="2744">
                  <c:v>-1.8061939417889299E-5</c:v>
                </c:pt>
                <c:pt idx="2745">
                  <c:v>-1.8068347094927101E-5</c:v>
                </c:pt>
                <c:pt idx="2746">
                  <c:v>-1.80748988936429E-5</c:v>
                </c:pt>
                <c:pt idx="2747">
                  <c:v>-1.8081595150955799E-5</c:v>
                </c:pt>
                <c:pt idx="2748">
                  <c:v>-1.80884361723299E-5</c:v>
                </c:pt>
                <c:pt idx="2749">
                  <c:v>-1.80954222314308E-5</c:v>
                </c:pt>
                <c:pt idx="2750">
                  <c:v>-1.8102553584186599E-5</c:v>
                </c:pt>
                <c:pt idx="2751">
                  <c:v>-1.8109830490820999E-5</c:v>
                </c:pt>
                <c:pt idx="2752">
                  <c:v>-1.8117253225356099E-5</c:v>
                </c:pt>
                <c:pt idx="2753">
                  <c:v>-1.8124822089801501E-5</c:v>
                </c:pt>
                <c:pt idx="2754">
                  <c:v>-1.8132537409197701E-5</c:v>
                </c:pt>
                <c:pt idx="2755">
                  <c:v>-1.8140399548594801E-5</c:v>
                </c:pt>
                <c:pt idx="2756">
                  <c:v>-1.8148408890016399E-5</c:v>
                </c:pt>
                <c:pt idx="2757">
                  <c:v>-1.8156565833701098E-5</c:v>
                </c:pt>
                <c:pt idx="2758">
                  <c:v>-1.8164870771187199E-5</c:v>
                </c:pt>
                <c:pt idx="2759">
                  <c:v>-1.8173324082034599E-5</c:v>
                </c:pt>
                <c:pt idx="2760">
                  <c:v>-1.8181926109659098E-5</c:v>
                </c:pt>
                <c:pt idx="2761">
                  <c:v>-1.81906771598053E-5</c:v>
                </c:pt>
                <c:pt idx="2762">
                  <c:v>-1.8199577495409199E-5</c:v>
                </c:pt>
                <c:pt idx="2763">
                  <c:v>-1.8208627341781E-5</c:v>
                </c:pt>
                <c:pt idx="2764">
                  <c:v>-1.8217826897414499E-5</c:v>
                </c:pt>
                <c:pt idx="2765">
                  <c:v>-1.8227176345842199E-5</c:v>
                </c:pt>
                <c:pt idx="2766">
                  <c:v>-1.8236675868431001E-5</c:v>
                </c:pt>
                <c:pt idx="2767">
                  <c:v>-1.8246325658786499E-5</c:v>
                </c:pt>
                <c:pt idx="2768">
                  <c:v>-1.82561259465482E-5</c:v>
                </c:pt>
                <c:pt idx="2769">
                  <c:v>-1.8266076976956501E-5</c:v>
                </c:pt>
                <c:pt idx="2770">
                  <c:v>-1.8276179040338699E-5</c:v>
                </c:pt>
                <c:pt idx="2771">
                  <c:v>-1.8286432443818599E-5</c:v>
                </c:pt>
                <c:pt idx="2772">
                  <c:v>-1.82968375041376E-5</c:v>
                </c:pt>
                <c:pt idx="2773">
                  <c:v>-1.8307394536934901E-5</c:v>
                </c:pt>
                <c:pt idx="2774">
                  <c:v>-1.83181038405948E-5</c:v>
                </c:pt>
                <c:pt idx="2775">
                  <c:v>-1.8328965679505302E-5</c:v>
                </c:pt>
                <c:pt idx="2776">
                  <c:v>-1.83399802773652E-5</c:v>
                </c:pt>
                <c:pt idx="2777">
                  <c:v>-1.8351147815215201E-5</c:v>
                </c:pt>
                <c:pt idx="2778">
                  <c:v>-1.8362468439222001E-5</c:v>
                </c:pt>
                <c:pt idx="2779">
                  <c:v>-1.83739422604886E-5</c:v>
                </c:pt>
                <c:pt idx="2780">
                  <c:v>-1.8385569383884999E-5</c:v>
                </c:pt>
                <c:pt idx="2781">
                  <c:v>-1.8397349902078002E-5</c:v>
                </c:pt>
                <c:pt idx="2782">
                  <c:v>-1.84092839324824E-5</c:v>
                </c:pt>
                <c:pt idx="2783">
                  <c:v>-1.8421371614983399E-5</c:v>
                </c:pt>
                <c:pt idx="2784">
                  <c:v>-1.8433613124563501E-5</c:v>
                </c:pt>
                <c:pt idx="2785">
                  <c:v>-1.84460086590355E-5</c:v>
                </c:pt>
                <c:pt idx="2786">
                  <c:v>-1.8458558443241101E-5</c:v>
                </c:pt>
                <c:pt idx="2787">
                  <c:v>-1.84712627150448E-5</c:v>
                </c:pt>
                <c:pt idx="2788">
                  <c:v>-1.8484121704270401E-5</c:v>
                </c:pt>
                <c:pt idx="2789">
                  <c:v>-1.8497135623752499E-5</c:v>
                </c:pt>
                <c:pt idx="2790">
                  <c:v>-1.8510304651712E-5</c:v>
                </c:pt>
                <c:pt idx="2791">
                  <c:v>-1.8523628927209301E-5</c:v>
                </c:pt>
                <c:pt idx="2792">
                  <c:v>-1.8537108545327398E-5</c:v>
                </c:pt>
                <c:pt idx="2793">
                  <c:v>-1.8550743562062799E-5</c:v>
                </c:pt>
                <c:pt idx="2794">
                  <c:v>-1.8564534004612499E-5</c:v>
                </c:pt>
                <c:pt idx="2795">
                  <c:v>-1.85784798811264E-5</c:v>
                </c:pt>
                <c:pt idx="2796">
                  <c:v>-1.8592581209230199E-5</c:v>
                </c:pt>
                <c:pt idx="2797">
                  <c:v>-1.8606838010173899E-5</c:v>
                </c:pt>
                <c:pt idx="2798">
                  <c:v>-1.8621250341440801E-5</c:v>
                </c:pt>
                <c:pt idx="2799">
                  <c:v>-1.8635818285903301E-5</c:v>
                </c:pt>
                <c:pt idx="2800">
                  <c:v>-1.8650541960638601E-5</c:v>
                </c:pt>
                <c:pt idx="2801">
                  <c:v>-1.86654215011586E-5</c:v>
                </c:pt>
                <c:pt idx="2802">
                  <c:v>-1.86804570565716E-5</c:v>
                </c:pt>
                <c:pt idx="2803">
                  <c:v>-1.8695648771071899E-5</c:v>
                </c:pt>
                <c:pt idx="2804">
                  <c:v>-1.87109967693139E-5</c:v>
                </c:pt>
                <c:pt idx="2805">
                  <c:v>-1.8726501136672598E-5</c:v>
                </c:pt>
                <c:pt idx="2806">
                  <c:v>-1.8742161927477901E-5</c:v>
                </c:pt>
                <c:pt idx="2807">
                  <c:v>-1.8757979141629301E-5</c:v>
                </c:pt>
                <c:pt idx="2808">
                  <c:v>-1.8773952744861301E-5</c:v>
                </c:pt>
                <c:pt idx="2809">
                  <c:v>-1.8790082674299299E-5</c:v>
                </c:pt>
                <c:pt idx="2810">
                  <c:v>-1.8806368847651799E-5</c:v>
                </c:pt>
                <c:pt idx="2811">
                  <c:v>-1.88228111873837E-5</c:v>
                </c:pt>
                <c:pt idx="2812">
                  <c:v>-1.8839409630679E-5</c:v>
                </c:pt>
                <c:pt idx="2813">
                  <c:v>-1.88561641396311E-5</c:v>
                </c:pt>
                <c:pt idx="2814">
                  <c:v>-1.8873074709370201E-5</c:v>
                </c:pt>
                <c:pt idx="2815">
                  <c:v>-1.8890141366363599E-5</c:v>
                </c:pt>
                <c:pt idx="2816">
                  <c:v>-1.8907364157611401E-5</c:v>
                </c:pt>
                <c:pt idx="2817">
                  <c:v>-1.8924743144454299E-5</c:v>
                </c:pt>
                <c:pt idx="2818">
                  <c:v>-1.8942278378324399E-5</c:v>
                </c:pt>
                <c:pt idx="2819">
                  <c:v>-1.8959969891700599E-5</c:v>
                </c:pt>
                <c:pt idx="2820">
                  <c:v>-1.89778176843498E-5</c:v>
                </c:pt>
                <c:pt idx="2821">
                  <c:v>-1.8995821717200201E-5</c:v>
                </c:pt>
                <c:pt idx="2822">
                  <c:v>-1.90139818918194E-5</c:v>
                </c:pt>
                <c:pt idx="2823">
                  <c:v>-1.9032298086517899E-5</c:v>
                </c:pt>
                <c:pt idx="2824">
                  <c:v>-1.90507701433145E-5</c:v>
                </c:pt>
                <c:pt idx="2825">
                  <c:v>-1.9069397887548199E-5</c:v>
                </c:pt>
                <c:pt idx="2826">
                  <c:v>-1.90881811489928E-5</c:v>
                </c:pt>
                <c:pt idx="2827">
                  <c:v>-1.9107119772263601E-5</c:v>
                </c:pt>
                <c:pt idx="2828">
                  <c:v>-1.9126213627451201E-5</c:v>
                </c:pt>
                <c:pt idx="2829">
                  <c:v>-1.9145462621015999E-5</c:v>
                </c:pt>
                <c:pt idx="2830">
                  <c:v>-1.9164866689086101E-5</c:v>
                </c:pt>
                <c:pt idx="2831">
                  <c:v>-1.9184425787603598E-5</c:v>
                </c:pt>
                <c:pt idx="2832">
                  <c:v>-1.9204139887302701E-5</c:v>
                </c:pt>
                <c:pt idx="2833">
                  <c:v>-1.9224008953355301E-5</c:v>
                </c:pt>
                <c:pt idx="2834">
                  <c:v>-1.9244032921918E-5</c:v>
                </c:pt>
                <c:pt idx="2835">
                  <c:v>-1.92642117082394E-5</c:v>
                </c:pt>
                <c:pt idx="2836">
                  <c:v>-1.9284545170342301E-5</c:v>
                </c:pt>
                <c:pt idx="2837">
                  <c:v>-1.9305033130540201E-5</c:v>
                </c:pt>
                <c:pt idx="2838">
                  <c:v>-1.9325675365737898E-5</c:v>
                </c:pt>
                <c:pt idx="2839">
                  <c:v>-1.9346471627448701E-5</c:v>
                </c:pt>
                <c:pt idx="2840">
                  <c:v>-1.9367421646360899E-5</c:v>
                </c:pt>
                <c:pt idx="2841">
                  <c:v>-1.9388525162742999E-5</c:v>
                </c:pt>
                <c:pt idx="2842">
                  <c:v>-1.9409781928960799E-5</c:v>
                </c:pt>
                <c:pt idx="2843">
                  <c:v>-1.9431191726905501E-5</c:v>
                </c:pt>
                <c:pt idx="2844">
                  <c:v>-1.9452754371947799E-5</c:v>
                </c:pt>
                <c:pt idx="2845">
                  <c:v>-1.9474469708104199E-5</c:v>
                </c:pt>
                <c:pt idx="2846">
                  <c:v>-1.9496337607518799E-5</c:v>
                </c:pt>
                <c:pt idx="2847">
                  <c:v>-1.9518357952857901E-5</c:v>
                </c:pt>
                <c:pt idx="2848">
                  <c:v>-1.9540530617497799E-5</c:v>
                </c:pt>
                <c:pt idx="2849">
                  <c:v>-1.95628554569637E-5</c:v>
                </c:pt>
                <c:pt idx="2850">
                  <c:v>-1.95853322848987E-5</c:v>
                </c:pt>
                <c:pt idx="2851">
                  <c:v>-1.9607960881125501E-5</c:v>
                </c:pt>
                <c:pt idx="2852">
                  <c:v>-1.96307409731394E-5</c:v>
                </c:pt>
                <c:pt idx="2853">
                  <c:v>-1.9653672246950499E-5</c:v>
                </c:pt>
                <c:pt idx="2854">
                  <c:v>-1.96767543619759E-5</c:v>
                </c:pt>
                <c:pt idx="2855">
                  <c:v>-1.9699986966346699E-5</c:v>
                </c:pt>
                <c:pt idx="2856">
                  <c:v>-1.97233697040732E-5</c:v>
                </c:pt>
                <c:pt idx="2857">
                  <c:v>-1.9746902241827399E-5</c:v>
                </c:pt>
                <c:pt idx="2858">
                  <c:v>-1.97705842756896E-5</c:v>
                </c:pt>
                <c:pt idx="2859">
                  <c:v>-1.9794415532858099E-5</c:v>
                </c:pt>
                <c:pt idx="2860">
                  <c:v>-1.98183957756403E-5</c:v>
                </c:pt>
                <c:pt idx="2861">
                  <c:v>-1.9842524792612301E-5</c:v>
                </c:pt>
                <c:pt idx="2862">
                  <c:v>-1.98668023751866E-5</c:v>
                </c:pt>
                <c:pt idx="2863">
                  <c:v>-1.9891228320004599E-5</c:v>
                </c:pt>
                <c:pt idx="2864">
                  <c:v>-1.9915802396173802E-5</c:v>
                </c:pt>
                <c:pt idx="2865">
                  <c:v>-1.99405243374683E-5</c:v>
                </c:pt>
                <c:pt idx="2866">
                  <c:v>-1.9965393832984998E-5</c:v>
                </c:pt>
                <c:pt idx="2867">
                  <c:v>-1.99904105257017E-5</c:v>
                </c:pt>
                <c:pt idx="2868">
                  <c:v>-2.0015574021190498E-5</c:v>
                </c:pt>
                <c:pt idx="2869">
                  <c:v>-2.00408838936462E-5</c:v>
                </c:pt>
                <c:pt idx="2870">
                  <c:v>-2.0066339699613501E-5</c:v>
                </c:pt>
                <c:pt idx="2871">
                  <c:v>-2.0091941005813901E-5</c:v>
                </c:pt>
                <c:pt idx="2872">
                  <c:v>-2.0117687398041998E-5</c:v>
                </c:pt>
                <c:pt idx="2873">
                  <c:v>-2.0143578482913098E-5</c:v>
                </c:pt>
                <c:pt idx="2874">
                  <c:v>-2.01696139134599E-5</c:v>
                </c:pt>
                <c:pt idx="2875">
                  <c:v>-2.0195793379134398E-5</c:v>
                </c:pt>
                <c:pt idx="2876">
                  <c:v>-2.0222116582319601E-5</c:v>
                </c:pt>
                <c:pt idx="2877">
                  <c:v>-2.0248583244959799E-5</c:v>
                </c:pt>
                <c:pt idx="2878">
                  <c:v>-2.02751930842424E-5</c:v>
                </c:pt>
                <c:pt idx="2879">
                  <c:v>-2.0301945788734301E-5</c:v>
                </c:pt>
                <c:pt idx="2880">
                  <c:v>-2.03288410207939E-5</c:v>
                </c:pt>
                <c:pt idx="2881">
                  <c:v>-2.0355878391381401E-5</c:v>
                </c:pt>
                <c:pt idx="2882">
                  <c:v>-2.0383057464462301E-5</c:v>
                </c:pt>
                <c:pt idx="2883">
                  <c:v>-2.0410377770200199E-5</c:v>
                </c:pt>
                <c:pt idx="2884">
                  <c:v>-2.0437838801550802E-5</c:v>
                </c:pt>
                <c:pt idx="2885">
                  <c:v>-2.04654400455097E-5</c:v>
                </c:pt>
                <c:pt idx="2886">
                  <c:v>-2.0493180989008199E-5</c:v>
                </c:pt>
                <c:pt idx="2887">
                  <c:v>-2.0521061143717699E-5</c:v>
                </c:pt>
                <c:pt idx="2888">
                  <c:v>-2.05490800502378E-5</c:v>
                </c:pt>
                <c:pt idx="2889">
                  <c:v>-2.0577237284722402E-5</c:v>
                </c:pt>
                <c:pt idx="2890">
                  <c:v>-2.0605532464041198E-5</c:v>
                </c:pt>
                <c:pt idx="2891">
                  <c:v>-2.0633965231332E-5</c:v>
                </c:pt>
                <c:pt idx="2892">
                  <c:v>-2.0662535233076901E-5</c:v>
                </c:pt>
                <c:pt idx="2893">
                  <c:v>-2.0691242126839698E-5</c:v>
                </c:pt>
                <c:pt idx="2894">
                  <c:v>-2.0720085534776E-5</c:v>
                </c:pt>
                <c:pt idx="2895">
                  <c:v>-2.0749065046405901E-5</c:v>
                </c:pt>
                <c:pt idx="2896">
                  <c:v>-2.0778180207396199E-5</c:v>
                </c:pt>
                <c:pt idx="2897">
                  <c:v>-2.0807430519680001E-5</c:v>
                </c:pt>
                <c:pt idx="2898">
                  <c:v>-2.0836815439731599E-5</c:v>
                </c:pt>
                <c:pt idx="2899">
                  <c:v>-2.08663344011533E-5</c:v>
                </c:pt>
                <c:pt idx="2900">
                  <c:v>-2.0895986816240301E-5</c:v>
                </c:pt>
                <c:pt idx="2901">
                  <c:v>-2.0925772114353001E-5</c:v>
                </c:pt>
                <c:pt idx="2902">
                  <c:v>-2.0955689740955199E-5</c:v>
                </c:pt>
                <c:pt idx="2903">
                  <c:v>-2.0985739172054399E-5</c:v>
                </c:pt>
                <c:pt idx="2904">
                  <c:v>-2.10159199316437E-5</c:v>
                </c:pt>
                <c:pt idx="2905">
                  <c:v>-2.1046231575275599E-5</c:v>
                </c:pt>
                <c:pt idx="2906">
                  <c:v>-2.1076673689288199E-5</c:v>
                </c:pt>
                <c:pt idx="2907">
                  <c:v>-2.11072458654627E-5</c:v>
                </c:pt>
                <c:pt idx="2908">
                  <c:v>-2.1137947703617399E-5</c:v>
                </c:pt>
                <c:pt idx="2909">
                  <c:v>-2.1168778776148801E-5</c:v>
                </c:pt>
                <c:pt idx="2910">
                  <c:v>-2.1199738619026799E-5</c:v>
                </c:pt>
                <c:pt idx="2911">
                  <c:v>-2.12308267201769E-5</c:v>
                </c:pt>
                <c:pt idx="2912">
                  <c:v>-2.1262042523112799E-5</c:v>
                </c:pt>
                <c:pt idx="2913">
                  <c:v>-2.1293385437949401E-5</c:v>
                </c:pt>
                <c:pt idx="2914">
                  <c:v>-2.13248548353744E-5</c:v>
                </c:pt>
                <c:pt idx="2915">
                  <c:v>-2.1356450082610799E-5</c:v>
                </c:pt>
                <c:pt idx="2916">
                  <c:v>-2.13881705495694E-5</c:v>
                </c:pt>
                <c:pt idx="2917">
                  <c:v>-2.1420015635062301E-5</c:v>
                </c:pt>
                <c:pt idx="2918">
                  <c:v>-2.1451984771048E-5</c:v>
                </c:pt>
                <c:pt idx="2919">
                  <c:v>-2.1484077427613799E-5</c:v>
                </c:pt>
                <c:pt idx="2920">
                  <c:v>-2.15162931214737E-5</c:v>
                </c:pt>
                <c:pt idx="2921">
                  <c:v>-2.1548631386961598E-5</c:v>
                </c:pt>
                <c:pt idx="2922">
                  <c:v>-2.15810917910708E-5</c:v>
                </c:pt>
                <c:pt idx="2923">
                  <c:v>-2.16136738802644E-5</c:v>
                </c:pt>
                <c:pt idx="2924">
                  <c:v>-2.1646377188353199E-5</c:v>
                </c:pt>
                <c:pt idx="2925">
                  <c:v>-2.1679201209236701E-5</c:v>
                </c:pt>
                <c:pt idx="2926">
                  <c:v>-2.1712145393219499E-5</c:v>
                </c:pt>
                <c:pt idx="2927">
                  <c:v>-2.1745209146939601E-5</c:v>
                </c:pt>
                <c:pt idx="2928">
                  <c:v>-2.1778391829250199E-5</c:v>
                </c:pt>
                <c:pt idx="2929">
                  <c:v>-2.1811692782126701E-5</c:v>
                </c:pt>
                <c:pt idx="2930">
                  <c:v>-2.1845111326959399E-5</c:v>
                </c:pt>
                <c:pt idx="2931">
                  <c:v>-2.18786468005427E-5</c:v>
                </c:pt>
                <c:pt idx="2932">
                  <c:v>-2.19122985610644E-5</c:v>
                </c:pt>
                <c:pt idx="2933">
                  <c:v>-2.1946066005353201E-5</c:v>
                </c:pt>
                <c:pt idx="2934">
                  <c:v>-2.1979948580315798E-5</c:v>
                </c:pt>
                <c:pt idx="2935">
                  <c:v>-2.2013945766224401E-5</c:v>
                </c:pt>
                <c:pt idx="2936">
                  <c:v>-2.2048057074795E-5</c:v>
                </c:pt>
                <c:pt idx="2937">
                  <c:v>-2.20822820417042E-5</c:v>
                </c:pt>
                <c:pt idx="2938">
                  <c:v>-2.21166201906272E-5</c:v>
                </c:pt>
                <c:pt idx="2939">
                  <c:v>-2.21510710256943E-5</c:v>
                </c:pt>
                <c:pt idx="2940">
                  <c:v>-2.2185634021216101E-5</c:v>
                </c:pt>
                <c:pt idx="2941">
                  <c:v>-2.2220308604062098E-5</c:v>
                </c:pt>
                <c:pt idx="2942">
                  <c:v>-2.22550941473994E-5</c:v>
                </c:pt>
                <c:pt idx="2943">
                  <c:v>-2.22899899928208E-5</c:v>
                </c:pt>
                <c:pt idx="2944">
                  <c:v>-2.2324995452200201E-5</c:v>
                </c:pt>
                <c:pt idx="2945">
                  <c:v>-2.2360109827342902E-5</c:v>
                </c:pt>
                <c:pt idx="2946">
                  <c:v>-2.2395332428153501E-5</c:v>
                </c:pt>
                <c:pt idx="2947">
                  <c:v>-2.24306625994742E-5</c:v>
                </c:pt>
                <c:pt idx="2948">
                  <c:v>-2.24660997163076E-5</c:v>
                </c:pt>
                <c:pt idx="2949">
                  <c:v>-2.25016432100547E-5</c:v>
                </c:pt>
                <c:pt idx="2950">
                  <c:v>-2.2537292544586301E-5</c:v>
                </c:pt>
                <c:pt idx="2951">
                  <c:v>-2.2573047223318299E-5</c:v>
                </c:pt>
                <c:pt idx="2952">
                  <c:v>-2.2608906771327602E-5</c:v>
                </c:pt>
                <c:pt idx="2953">
                  <c:v>-2.2644870698338999E-5</c:v>
                </c:pt>
                <c:pt idx="2954">
                  <c:v>-2.2680938508535399E-5</c:v>
                </c:pt>
                <c:pt idx="2955">
                  <c:v>-2.2717109661105899E-5</c:v>
                </c:pt>
                <c:pt idx="2956">
                  <c:v>-2.2753383572559901E-5</c:v>
                </c:pt>
                <c:pt idx="2957">
                  <c:v>-2.2789759613805801E-5</c:v>
                </c:pt>
                <c:pt idx="2958">
                  <c:v>-2.2826237112288701E-5</c:v>
                </c:pt>
                <c:pt idx="2959">
                  <c:v>-2.2862815371109198E-5</c:v>
                </c:pt>
                <c:pt idx="2960">
                  <c:v>-2.28994936889364E-5</c:v>
                </c:pt>
                <c:pt idx="2961">
                  <c:v>-2.2936271370012401E-5</c:v>
                </c:pt>
                <c:pt idx="2962">
                  <c:v>-2.2973147745883899E-5</c:v>
                </c:pt>
                <c:pt idx="2963">
                  <c:v>-2.3010122202601999E-5</c:v>
                </c:pt>
                <c:pt idx="2964">
                  <c:v>-2.3047194159660902E-5</c:v>
                </c:pt>
                <c:pt idx="2965">
                  <c:v>-2.3084363097289101E-5</c:v>
                </c:pt>
                <c:pt idx="2966">
                  <c:v>-2.3121628517454402E-5</c:v>
                </c:pt>
                <c:pt idx="2967">
                  <c:v>-2.3158989944687999E-5</c:v>
                </c:pt>
                <c:pt idx="2968">
                  <c:v>-2.3196446913880299E-5</c:v>
                </c:pt>
                <c:pt idx="2969">
                  <c:v>-2.32339989188941E-5</c:v>
                </c:pt>
                <c:pt idx="2970">
                  <c:v>-2.32716454331445E-5</c:v>
                </c:pt>
                <c:pt idx="2971">
                  <c:v>-2.3309385882670401E-5</c:v>
                </c:pt>
                <c:pt idx="2972">
                  <c:v>-2.3347219647113701E-5</c:v>
                </c:pt>
                <c:pt idx="2973">
                  <c:v>-2.33851460583925E-5</c:v>
                </c:pt>
                <c:pt idx="2974">
                  <c:v>-2.3423164429685301E-5</c:v>
                </c:pt>
                <c:pt idx="2975">
                  <c:v>-2.3461274071688699E-5</c:v>
                </c:pt>
                <c:pt idx="2976">
                  <c:v>-2.3499474287393098E-5</c:v>
                </c:pt>
                <c:pt idx="2977">
                  <c:v>-2.3537764440446401E-5</c:v>
                </c:pt>
                <c:pt idx="2978">
                  <c:v>-2.3576143921775901E-5</c:v>
                </c:pt>
                <c:pt idx="2979">
                  <c:v>-2.361461216816E-5</c:v>
                </c:pt>
                <c:pt idx="2980">
                  <c:v>-2.36531686756891E-5</c:v>
                </c:pt>
                <c:pt idx="2981">
                  <c:v>-2.3691812972844399E-5</c:v>
                </c:pt>
                <c:pt idx="2982">
                  <c:v>-2.3730544609597099E-5</c:v>
                </c:pt>
                <c:pt idx="2983">
                  <c:v>-2.3769363138476001E-5</c:v>
                </c:pt>
                <c:pt idx="2984">
                  <c:v>-2.3808268083018901E-5</c:v>
                </c:pt>
                <c:pt idx="2985">
                  <c:v>-2.3847258943031101E-5</c:v>
                </c:pt>
                <c:pt idx="2986">
                  <c:v>-2.3886335166312501E-5</c:v>
                </c:pt>
                <c:pt idx="2987">
                  <c:v>-2.3925496154689699E-5</c:v>
                </c:pt>
                <c:pt idx="2988">
                  <c:v>-2.3964741268456799E-5</c:v>
                </c:pt>
                <c:pt idx="2989">
                  <c:v>-2.4004069847916299E-5</c:v>
                </c:pt>
                <c:pt idx="2990">
                  <c:v>-2.4043481220617899E-5</c:v>
                </c:pt>
                <c:pt idx="2991">
                  <c:v>-2.40829747311884E-5</c:v>
                </c:pt>
                <c:pt idx="2992">
                  <c:v>-2.4122549758066701E-5</c:v>
                </c:pt>
                <c:pt idx="2993">
                  <c:v>-2.41622057296458E-5</c:v>
                </c:pt>
                <c:pt idx="2994">
                  <c:v>-2.4201942121822899E-5</c:v>
                </c:pt>
                <c:pt idx="2995">
                  <c:v>-2.4241758461891698E-5</c:v>
                </c:pt>
                <c:pt idx="2996">
                  <c:v>-2.4281654315162599E-5</c:v>
                </c:pt>
                <c:pt idx="2997">
                  <c:v>-2.4321629278684201E-5</c:v>
                </c:pt>
                <c:pt idx="2998">
                  <c:v>-2.43616829340921E-5</c:v>
                </c:pt>
                <c:pt idx="2999">
                  <c:v>-2.4401814858184199E-5</c:v>
                </c:pt>
                <c:pt idx="3000">
                  <c:v>-2.44420245851252E-5</c:v>
                </c:pt>
                <c:pt idx="3001">
                  <c:v>-2.44823116061651E-5</c:v>
                </c:pt>
                <c:pt idx="3002">
                  <c:v>-2.4522675365135802E-5</c:v>
                </c:pt>
                <c:pt idx="3003">
                  <c:v>-2.4563115263577801E-5</c:v>
                </c:pt>
                <c:pt idx="3004">
                  <c:v>-2.4603630679869601E-5</c:v>
                </c:pt>
                <c:pt idx="3005">
                  <c:v>-2.4644220988983701E-5</c:v>
                </c:pt>
                <c:pt idx="3006">
                  <c:v>-2.46848855752587E-5</c:v>
                </c:pt>
                <c:pt idx="3007">
                  <c:v>-2.4725623865465501E-5</c:v>
                </c:pt>
                <c:pt idx="3008">
                  <c:v>-2.4766435328254201E-5</c:v>
                </c:pt>
                <c:pt idx="3009">
                  <c:v>-2.4807319501179401E-5</c:v>
                </c:pt>
                <c:pt idx="3010">
                  <c:v>-2.4848275949434201E-5</c:v>
                </c:pt>
                <c:pt idx="3011">
                  <c:v>-2.48893043079058E-5</c:v>
                </c:pt>
                <c:pt idx="3012">
                  <c:v>-2.49304042178802E-5</c:v>
                </c:pt>
                <c:pt idx="3013">
                  <c:v>-2.4971575325751201E-5</c:v>
                </c:pt>
                <c:pt idx="3014">
                  <c:v>-2.50128172594917E-5</c:v>
                </c:pt>
                <c:pt idx="3015">
                  <c:v>-2.50541296156262E-5</c:v>
                </c:pt>
                <c:pt idx="3016">
                  <c:v>-2.50955119387722E-5</c:v>
                </c:pt>
                <c:pt idx="3017">
                  <c:v>-2.51369637289481E-5</c:v>
                </c:pt>
                <c:pt idx="3018">
                  <c:v>-2.5178484444663199E-5</c:v>
                </c:pt>
                <c:pt idx="3019">
                  <c:v>-2.5220073524145599E-5</c:v>
                </c:pt>
                <c:pt idx="3020">
                  <c:v>-2.5261730392512399E-5</c:v>
                </c:pt>
                <c:pt idx="3021">
                  <c:v>-2.53034544967879E-5</c:v>
                </c:pt>
                <c:pt idx="3022">
                  <c:v>-2.5345245323071199E-5</c:v>
                </c:pt>
                <c:pt idx="3023">
                  <c:v>-2.5387102405761001E-5</c:v>
                </c:pt>
                <c:pt idx="3024">
                  <c:v>-2.54290253355636E-5</c:v>
                </c:pt>
                <c:pt idx="3025">
                  <c:v>-2.5471013758756E-5</c:v>
                </c:pt>
                <c:pt idx="3026">
                  <c:v>-2.5513067369665102E-5</c:v>
                </c:pt>
                <c:pt idx="3027">
                  <c:v>-2.5555185879976401E-5</c:v>
                </c:pt>
                <c:pt idx="3028">
                  <c:v>-2.5597369008829998E-5</c:v>
                </c:pt>
                <c:pt idx="3029">
                  <c:v>-2.5639616450552001E-5</c:v>
                </c:pt>
                <c:pt idx="3030">
                  <c:v>-2.5681927874145899E-5</c:v>
                </c:pt>
                <c:pt idx="3031">
                  <c:v>-2.5724302894729799E-5</c:v>
                </c:pt>
                <c:pt idx="3032">
                  <c:v>-2.57667410817183E-5</c:v>
                </c:pt>
                <c:pt idx="3033">
                  <c:v>-2.5809241961655501E-5</c:v>
                </c:pt>
                <c:pt idx="3034">
                  <c:v>-2.5851805039084102E-5</c:v>
                </c:pt>
                <c:pt idx="3035">
                  <c:v>-2.58944298065475E-5</c:v>
                </c:pt>
                <c:pt idx="3036">
                  <c:v>-2.5937115785375298E-5</c:v>
                </c:pt>
                <c:pt idx="3037">
                  <c:v>-2.5979862528746901E-5</c:v>
                </c:pt>
                <c:pt idx="3038">
                  <c:v>-2.6022669644358799E-5</c:v>
                </c:pt>
                <c:pt idx="3039">
                  <c:v>-2.60655367973314E-5</c:v>
                </c:pt>
                <c:pt idx="3040">
                  <c:v>-2.6108463708177099E-5</c:v>
                </c:pt>
                <c:pt idx="3041">
                  <c:v>-2.6151450146627199E-5</c:v>
                </c:pt>
                <c:pt idx="3042">
                  <c:v>-2.6194495908081601E-5</c:v>
                </c:pt>
                <c:pt idx="3043">
                  <c:v>-2.62376007834137E-5</c:v>
                </c:pt>
                <c:pt idx="3044">
                  <c:v>-2.62807645525583E-5</c:v>
                </c:pt>
                <c:pt idx="3045">
                  <c:v>-2.63239869544676E-5</c:v>
                </c:pt>
                <c:pt idx="3046">
                  <c:v>-2.63672676834899E-5</c:v>
                </c:pt>
                <c:pt idx="3047">
                  <c:v>-2.6410606379100099E-5</c:v>
                </c:pt>
                <c:pt idx="3048">
                  <c:v>-2.6454002642603101E-5</c:v>
                </c:pt>
                <c:pt idx="3049">
                  <c:v>-2.6497456047902699E-5</c:v>
                </c:pt>
                <c:pt idx="3050">
                  <c:v>-2.6540966167411101E-5</c:v>
                </c:pt>
                <c:pt idx="3051">
                  <c:v>-2.6584532583222402E-5</c:v>
                </c:pt>
                <c:pt idx="3052">
                  <c:v>-2.6628154925576799E-5</c:v>
                </c:pt>
                <c:pt idx="3053">
                  <c:v>-2.66718328705309E-5</c:v>
                </c:pt>
                <c:pt idx="3054">
                  <c:v>-2.6715566156466598E-5</c:v>
                </c:pt>
                <c:pt idx="3055">
                  <c:v>-2.6759354576980501E-5</c:v>
                </c:pt>
                <c:pt idx="3056">
                  <c:v>-2.6803197977718699E-5</c:v>
                </c:pt>
                <c:pt idx="3057">
                  <c:v>-2.6847096220941299E-5</c:v>
                </c:pt>
                <c:pt idx="3058">
                  <c:v>-2.6891049175755499E-5</c:v>
                </c:pt>
                <c:pt idx="3059">
                  <c:v>-2.6935056680682299E-5</c:v>
                </c:pt>
                <c:pt idx="3060">
                  <c:v>-2.69791185528464E-5</c:v>
                </c:pt>
                <c:pt idx="3061">
                  <c:v>-2.7023234544551101E-5</c:v>
                </c:pt>
                <c:pt idx="3062">
                  <c:v>-2.70674043561108E-5</c:v>
                </c:pt>
                <c:pt idx="3063">
                  <c:v>-2.7111627645354701E-5</c:v>
                </c:pt>
                <c:pt idx="3064">
                  <c:v>-2.71559040424376E-5</c:v>
                </c:pt>
                <c:pt idx="3065">
                  <c:v>-2.72002331648681E-5</c:v>
                </c:pt>
                <c:pt idx="3066">
                  <c:v>-2.7244614644614599E-5</c:v>
                </c:pt>
                <c:pt idx="3067">
                  <c:v>-2.7289048158646602E-5</c:v>
                </c:pt>
                <c:pt idx="3068">
                  <c:v>-2.7333533430620998E-5</c:v>
                </c:pt>
                <c:pt idx="3069">
                  <c:v>-2.7378070232335401E-5</c:v>
                </c:pt>
                <c:pt idx="3070">
                  <c:v>-2.74226584040373E-5</c:v>
                </c:pt>
                <c:pt idx="3071">
                  <c:v>-2.7467297821009099E-5</c:v>
                </c:pt>
                <c:pt idx="3072">
                  <c:v>-2.7511988380051301E-5</c:v>
                </c:pt>
                <c:pt idx="3073">
                  <c:v>-2.75567299723481E-5</c:v>
                </c:pt>
                <c:pt idx="3074">
                  <c:v>-2.7601522460894801E-5</c:v>
                </c:pt>
                <c:pt idx="3075">
                  <c:v>-2.7646365671295401E-5</c:v>
                </c:pt>
                <c:pt idx="3076">
                  <c:v>-2.7691259361015899E-5</c:v>
                </c:pt>
                <c:pt idx="3077">
                  <c:v>-2.7736203231799201E-5</c:v>
                </c:pt>
                <c:pt idx="3078">
                  <c:v>-2.7781196923153799E-5</c:v>
                </c:pt>
                <c:pt idx="3079">
                  <c:v>-2.78262400504893E-5</c:v>
                </c:pt>
                <c:pt idx="3080">
                  <c:v>-2.7871332198026701E-5</c:v>
                </c:pt>
                <c:pt idx="3081">
                  <c:v>-2.7916472959474998E-5</c:v>
                </c:pt>
                <c:pt idx="3082">
                  <c:v>-2.7961661959891499E-5</c:v>
                </c:pt>
                <c:pt idx="3083">
                  <c:v>-2.8006898863354898E-5</c:v>
                </c:pt>
                <c:pt idx="3084">
                  <c:v>-2.8052183379226401E-5</c:v>
                </c:pt>
                <c:pt idx="3085">
                  <c:v>-2.8097515266403101E-5</c:v>
                </c:pt>
                <c:pt idx="3086">
                  <c:v>-2.81428943030039E-5</c:v>
                </c:pt>
                <c:pt idx="3087">
                  <c:v>-2.81883202785413E-5</c:v>
                </c:pt>
                <c:pt idx="3088">
                  <c:v>-2.82337929650814E-5</c:v>
                </c:pt>
                <c:pt idx="3089">
                  <c:v>-2.82793120862451E-5</c:v>
                </c:pt>
                <c:pt idx="3090">
                  <c:v>-2.83248773112525E-5</c:v>
                </c:pt>
                <c:pt idx="3091">
                  <c:v>-2.8370488210314601E-5</c:v>
                </c:pt>
                <c:pt idx="3092">
                  <c:v>-2.8416144288387899E-5</c:v>
                </c:pt>
                <c:pt idx="3093">
                  <c:v>-2.8461844963633198E-5</c:v>
                </c:pt>
                <c:pt idx="3094">
                  <c:v>-2.85075895885391E-5</c:v>
                </c:pt>
                <c:pt idx="3095">
                  <c:v>-2.8553377475367101E-5</c:v>
                </c:pt>
                <c:pt idx="3096">
                  <c:v>-2.85992079160216E-5</c:v>
                </c:pt>
                <c:pt idx="3097">
                  <c:v>-2.8645080200648298E-5</c:v>
                </c:pt>
                <c:pt idx="3098">
                  <c:v>-2.8690993623576899E-5</c:v>
                </c:pt>
                <c:pt idx="3099">
                  <c:v>-2.8736947506154801E-5</c:v>
                </c:pt>
                <c:pt idx="3100">
                  <c:v>-2.8782941163637601E-5</c:v>
                </c:pt>
                <c:pt idx="3101">
                  <c:v>-2.88289739092796E-5</c:v>
                </c:pt>
                <c:pt idx="3102">
                  <c:v>-2.88750450182492E-5</c:v>
                </c:pt>
                <c:pt idx="3103">
                  <c:v>-2.89211536979327E-5</c:v>
                </c:pt>
                <c:pt idx="3104">
                  <c:v>-2.8967299071244199E-5</c:v>
                </c:pt>
                <c:pt idx="3105">
                  <c:v>-2.9013480127227999E-5</c:v>
                </c:pt>
                <c:pt idx="3106">
                  <c:v>-2.90596957373855E-5</c:v>
                </c:pt>
                <c:pt idx="3107">
                  <c:v>-2.91059446007476E-5</c:v>
                </c:pt>
                <c:pt idx="3108">
                  <c:v>-2.9152225295067698E-5</c:v>
                </c:pt>
                <c:pt idx="3109">
                  <c:v>-2.9198536251036198E-5</c:v>
                </c:pt>
                <c:pt idx="3110">
                  <c:v>-2.92448757848651E-5</c:v>
                </c:pt>
                <c:pt idx="3111">
                  <c:v>-2.9291242103554799E-5</c:v>
                </c:pt>
                <c:pt idx="3112">
                  <c:v>-2.9337633332712799E-5</c:v>
                </c:pt>
                <c:pt idx="3113">
                  <c:v>-2.9384047509917701E-5</c:v>
                </c:pt>
                <c:pt idx="3114">
                  <c:v>-2.9430482601790901E-5</c:v>
                </c:pt>
                <c:pt idx="3115">
                  <c:v>-2.94769364474174E-5</c:v>
                </c:pt>
                <c:pt idx="3116">
                  <c:v>-2.95234067914582E-5</c:v>
                </c:pt>
                <c:pt idx="3117">
                  <c:v>-2.95698912004185E-5</c:v>
                </c:pt>
                <c:pt idx="3118">
                  <c:v>-2.96163870415933E-5</c:v>
                </c:pt>
                <c:pt idx="3119">
                  <c:v>-2.9662891448146198E-5</c:v>
                </c:pt>
                <c:pt idx="3120">
                  <c:v>-2.9709401283862001E-5</c:v>
                </c:pt>
                <c:pt idx="3121">
                  <c:v>-2.9755913085077199E-5</c:v>
                </c:pt>
                <c:pt idx="3122">
                  <c:v>-2.9802423076067601E-5</c:v>
                </c:pt>
                <c:pt idx="3123">
                  <c:v>-2.9848927142308202E-5</c:v>
                </c:pt>
                <c:pt idx="3124">
                  <c:v>-2.9895420811941199E-5</c:v>
                </c:pt>
                <c:pt idx="3125">
                  <c:v>-2.9941899281102099E-5</c:v>
                </c:pt>
                <c:pt idx="3126">
                  <c:v>-2.9988357402482699E-5</c:v>
                </c:pt>
                <c:pt idx="3127">
                  <c:v>-3.0034789673635199E-5</c:v>
                </c:pt>
                <c:pt idx="3128">
                  <c:v>-3.0081190241169401E-5</c:v>
                </c:pt>
                <c:pt idx="3129">
                  <c:v>-3.01275528597057E-5</c:v>
                </c:pt>
                <c:pt idx="3130">
                  <c:v>-3.0173870868014699E-5</c:v>
                </c:pt>
                <c:pt idx="3131">
                  <c:v>-3.0220137136886301E-5</c:v>
                </c:pt>
                <c:pt idx="3132">
                  <c:v>-3.0266343991444898E-5</c:v>
                </c:pt>
                <c:pt idx="3133">
                  <c:v>-3.0312483167455298E-5</c:v>
                </c:pt>
                <c:pt idx="3134">
                  <c:v>-3.0358545734206201E-5</c:v>
                </c:pt>
                <c:pt idx="3135">
                  <c:v>-3.04045219946017E-5</c:v>
                </c:pt>
                <c:pt idx="3136">
                  <c:v>-3.0450401468783298E-5</c:v>
                </c:pt>
                <c:pt idx="3137">
                  <c:v>-3.04961727999818E-5</c:v>
                </c:pt>
                <c:pt idx="3138">
                  <c:v>-3.0541823716716999E-5</c:v>
                </c:pt>
                <c:pt idx="3139">
                  <c:v>-3.0587340984082899E-5</c:v>
                </c:pt>
                <c:pt idx="3140">
                  <c:v>-3.0632710349701601E-5</c:v>
                </c:pt>
                <c:pt idx="3141">
                  <c:v>-3.06779165107289E-5</c:v>
                </c:pt>
                <c:pt idx="3142">
                  <c:v>-3.0722943054037498E-5</c:v>
                </c:pt>
                <c:pt idx="3143">
                  <c:v>-3.0767772378908497E-5</c:v>
                </c:pt>
                <c:pt idx="3144">
                  <c:v>-3.0812385614507898E-5</c:v>
                </c:pt>
                <c:pt idx="3145">
                  <c:v>-3.0856762532877801E-5</c:v>
                </c:pt>
                <c:pt idx="3146">
                  <c:v>-3.09008814186512E-5</c:v>
                </c:pt>
                <c:pt idx="3147">
                  <c:v>-3.09447189306097E-5</c:v>
                </c:pt>
                <c:pt idx="3148">
                  <c:v>-3.0988249973580201E-5</c:v>
                </c:pt>
                <c:pt idx="3149">
                  <c:v>-3.10314475247294E-5</c:v>
                </c:pt>
                <c:pt idx="3150">
                  <c:v>-3.1074282499153601E-5</c:v>
                </c:pt>
                <c:pt idx="3151">
                  <c:v>-3.1116723573365102E-5</c:v>
                </c:pt>
                <c:pt idx="3152">
                  <c:v>-3.1158737045327001E-5</c:v>
                </c:pt>
                <c:pt idx="3153">
                  <c:v>-3.1200286676257399E-5</c:v>
                </c:pt>
                <c:pt idx="3154">
                  <c:v>-3.1241333563318203E-5</c:v>
                </c:pt>
                <c:pt idx="3155">
                  <c:v>-3.1281835938857002E-5</c:v>
                </c:pt>
                <c:pt idx="3156">
                  <c:v>-3.1321749065589802E-5</c:v>
                </c:pt>
                <c:pt idx="3157">
                  <c:v>-3.13610250338599E-5</c:v>
                </c:pt>
                <c:pt idx="3158">
                  <c:v>-3.1399612571095101E-5</c:v>
                </c:pt>
                <c:pt idx="3159">
                  <c:v>-3.1437456881077002E-5</c:v>
                </c:pt>
                <c:pt idx="3160">
                  <c:v>-3.1474499361822702E-5</c:v>
                </c:pt>
                <c:pt idx="3161">
                  <c:v>-3.1510677417484E-5</c:v>
                </c:pt>
                <c:pt idx="3162">
                  <c:v>-3.1545924170505298E-5</c:v>
                </c:pt>
                <c:pt idx="3163">
                  <c:v>-3.1580168221487202E-5</c:v>
                </c:pt>
                <c:pt idx="3164">
                  <c:v>-3.1613333378053303E-5</c:v>
                </c:pt>
                <c:pt idx="3165">
                  <c:v>-3.16453384014235E-5</c:v>
                </c:pt>
                <c:pt idx="3166">
                  <c:v>-3.1676096754412499E-5</c:v>
                </c:pt>
                <c:pt idx="3167">
                  <c:v>-3.1705516380216502E-5</c:v>
                </c:pt>
                <c:pt idx="3168">
                  <c:v>-3.1733499499857203E-5</c:v>
                </c:pt>
                <c:pt idx="3169">
                  <c:v>-3.1759942421113403E-5</c:v>
                </c:pt>
                <c:pt idx="3170">
                  <c:v>-3.1784735384460499E-5</c:v>
                </c:pt>
                <c:pt idx="3171">
                  <c:v>-3.1807762462321499E-5</c:v>
                </c:pt>
                <c:pt idx="3172">
                  <c:v>-3.1828901442738503E-5</c:v>
                </c:pt>
                <c:pt idx="3173">
                  <c:v>-3.1848023769124097E-5</c:v>
                </c:pt>
                <c:pt idx="3174">
                  <c:v>-3.1864994543538797E-5</c:v>
                </c:pt>
                <c:pt idx="3175">
                  <c:v>-3.1879672531448897E-5</c:v>
                </c:pt>
                <c:pt idx="3176">
                  <c:v>-3.1891910274932799E-5</c:v>
                </c:pt>
                <c:pt idx="3177">
                  <c:v>-3.1901554249341699E-5</c:v>
                </c:pt>
                <c:pt idx="3178">
                  <c:v>-3.1908445128194998E-5</c:v>
                </c:pt>
                <c:pt idx="3179">
                  <c:v>-3.1912418130473701E-5</c:v>
                </c:pt>
                <c:pt idx="3180">
                  <c:v>-3.1913303552995502E-5</c:v>
                </c:pt>
                <c:pt idx="3181">
                  <c:v>-3.1910927374502702E-5</c:v>
                </c:pt>
                <c:pt idx="3182">
                  <c:v>-3.1905112085140303E-5</c:v>
                </c:pt>
                <c:pt idx="3183">
                  <c:v>-3.1895677652512099E-5</c:v>
                </c:pt>
                <c:pt idx="3184">
                  <c:v>-3.1882442711366201E-5</c:v>
                </c:pt>
                <c:pt idx="3185">
                  <c:v>-3.1865225872350101E-5</c:v>
                </c:pt>
                <c:pt idx="3186">
                  <c:v>-3.1843847338286199E-5</c:v>
                </c:pt>
                <c:pt idx="3187">
                  <c:v>-3.1818130602069299E-5</c:v>
                </c:pt>
                <c:pt idx="3188">
                  <c:v>-3.1787904418022901E-5</c:v>
                </c:pt>
                <c:pt idx="3189">
                  <c:v>-3.1753004911957897E-5</c:v>
                </c:pt>
                <c:pt idx="3190">
                  <c:v>-3.1713277860975303E-5</c:v>
                </c:pt>
                <c:pt idx="3191">
                  <c:v>-3.1668581162138801E-5</c:v>
                </c:pt>
                <c:pt idx="3192">
                  <c:v>-3.16187873699317E-5</c:v>
                </c:pt>
                <c:pt idx="3193">
                  <c:v>-3.1563786376115398E-5</c:v>
                </c:pt>
                <c:pt idx="3194">
                  <c:v>-3.1503488127508702E-5</c:v>
                </c:pt>
                <c:pt idx="3195">
                  <c:v>-3.1437825358610901E-5</c:v>
                </c:pt>
                <c:pt idx="3196">
                  <c:v>-3.1366756267016802E-5</c:v>
                </c:pt>
                <c:pt idx="3197">
                  <c:v>-3.1290267082404499E-5</c:v>
                </c:pt>
                <c:pt idx="3198">
                  <c:v>-3.1208374465049602E-5</c:v>
                </c:pt>
                <c:pt idx="3199">
                  <c:v>-3.1121127599100701E-5</c:v>
                </c:pt>
                <c:pt idx="3200">
                  <c:v>-3.1028609981803798E-5</c:v>
                </c:pt>
                <c:pt idx="3201">
                  <c:v>-3.09309407387468E-5</c:v>
                </c:pt>
                <c:pt idx="3202">
                  <c:v>-3.0828275490180497E-5</c:v>
                </c:pt>
                <c:pt idx="3203">
                  <c:v>-3.0720806623536001E-5</c:v>
                </c:pt>
                <c:pt idx="3204">
                  <c:v>-3.0608762922738001E-5</c:v>
                </c:pt>
                <c:pt idx="3205">
                  <c:v>-3.0492408603647701E-5</c:v>
                </c:pt>
                <c:pt idx="3206">
                  <c:v>-3.0372041660355199E-5</c:v>
                </c:pt>
                <c:pt idx="3207">
                  <c:v>-3.0247991569679E-5</c:v>
                </c:pt>
                <c:pt idx="3208">
                  <c:v>-3.0120616378540299E-5</c:v>
                </c:pt>
                <c:pt idx="3209">
                  <c:v>-2.99902992795341E-5</c:v>
                </c:pt>
                <c:pt idx="3210">
                  <c:v>-2.9857444653524002E-5</c:v>
                </c:pt>
                <c:pt idx="3211">
                  <c:v>-2.97224737995197E-5</c:v>
                </c:pt>
                <c:pt idx="3212">
                  <c:v>-2.9585820347703601E-5</c:v>
                </c:pt>
                <c:pt idx="3213">
                  <c:v>-2.9447925554742899E-5</c:v>
                </c:pt>
                <c:pt idx="3214">
                  <c:v>-2.9309233518870998E-5</c:v>
                </c:pt>
                <c:pt idx="3215">
                  <c:v>-2.9170186523511501E-5</c:v>
                </c:pt>
                <c:pt idx="3216">
                  <c:v>-2.90312205138876E-5</c:v>
                </c:pt>
                <c:pt idx="3217">
                  <c:v>-2.88927608754755E-5</c:v>
                </c:pt>
                <c:pt idx="3218">
                  <c:v>-2.8755218565792901E-5</c:v>
                </c:pt>
                <c:pt idx="3219">
                  <c:v>-2.8618986652325599E-5</c:v>
                </c:pt>
                <c:pt idx="3220">
                  <c:v>-2.84844373053871E-5</c:v>
                </c:pt>
                <c:pt idx="3221">
                  <c:v>-2.8351919339824401E-5</c:v>
                </c:pt>
                <c:pt idx="3222">
                  <c:v>-2.8221756173507599E-5</c:v>
                </c:pt>
                <c:pt idx="3223">
                  <c:v>-2.8094244376370799E-5</c:v>
                </c:pt>
                <c:pt idx="3224">
                  <c:v>-2.7969652639477999E-5</c:v>
                </c:pt>
                <c:pt idx="3225">
                  <c:v>-2.7848221249001601E-5</c:v>
                </c:pt>
                <c:pt idx="3226">
                  <c:v>-2.7730161935217199E-5</c:v>
                </c:pt>
                <c:pt idx="3227">
                  <c:v>-2.7615658169684402E-5</c:v>
                </c:pt>
                <c:pt idx="3228">
                  <c:v>-2.75048657159325E-5</c:v>
                </c:pt>
                <c:pt idx="3229">
                  <c:v>-2.7397913552832699E-5</c:v>
                </c:pt>
                <c:pt idx="3230">
                  <c:v>-2.7294904956811801E-5</c:v>
                </c:pt>
                <c:pt idx="3231">
                  <c:v>-2.71959188290124E-5</c:v>
                </c:pt>
                <c:pt idx="3232">
                  <c:v>-2.7101011151828799E-5</c:v>
                </c:pt>
                <c:pt idx="3233">
                  <c:v>-2.70102165386479E-5</c:v>
                </c:pt>
                <c:pt idx="3234">
                  <c:v>-2.6923549870669701E-5</c:v>
                </c:pt>
                <c:pt idx="3235">
                  <c:v>-2.6841007955003798E-5</c:v>
                </c:pt>
                <c:pt idx="3236">
                  <c:v>-2.6762571184962699E-5</c:v>
                </c:pt>
                <c:pt idx="3237">
                  <c:v>-2.66882051927353E-5</c:v>
                </c:pt>
                <c:pt idx="3238">
                  <c:v>-2.6617862442528502E-5</c:v>
                </c:pt>
                <c:pt idx="3239">
                  <c:v>-2.65514837842993E-5</c:v>
                </c:pt>
                <c:pt idx="3240">
                  <c:v>-2.6488999937483198E-5</c:v>
                </c:pt>
                <c:pt idx="3241">
                  <c:v>-2.6430332867339499E-5</c:v>
                </c:pt>
                <c:pt idx="3242">
                  <c:v>-2.6375397113415499E-5</c:v>
                </c:pt>
                <c:pt idx="3243">
                  <c:v>-2.6324100992584301E-5</c:v>
                </c:pt>
                <c:pt idx="3244">
                  <c:v>-2.6276347755538101E-5</c:v>
                </c:pt>
                <c:pt idx="3245">
                  <c:v>-2.6232036571366099E-5</c:v>
                </c:pt>
                <c:pt idx="3246">
                  <c:v>-2.61910635324542E-5</c:v>
                </c:pt>
                <c:pt idx="3247">
                  <c:v>-2.6153322449452601E-5</c:v>
                </c:pt>
                <c:pt idx="3248">
                  <c:v>-2.6118705661387101E-5</c:v>
                </c:pt>
                <c:pt idx="3249">
                  <c:v>-2.6087104694550199E-5</c:v>
                </c:pt>
                <c:pt idx="3250">
                  <c:v>-2.6058410893848399E-5</c:v>
                </c:pt>
                <c:pt idx="3251">
                  <c:v>-2.6032515943426099E-5</c:v>
                </c:pt>
                <c:pt idx="3252">
                  <c:v>-2.6009312338969099E-5</c:v>
                </c:pt>
                <c:pt idx="3253">
                  <c:v>-2.59886938042453E-5</c:v>
                </c:pt>
                <c:pt idx="3254">
                  <c:v>-2.5970555635148301E-5</c:v>
                </c:pt>
                <c:pt idx="3255">
                  <c:v>-2.59547949798769E-5</c:v>
                </c:pt>
                <c:pt idx="3256">
                  <c:v>-2.5941311118911102E-5</c:v>
                </c:pt>
                <c:pt idx="3257">
                  <c:v>-2.59300056739773E-5</c:v>
                </c:pt>
                <c:pt idx="3258">
                  <c:v>-2.59207827235441E-5</c:v>
                </c:pt>
                <c:pt idx="3259">
                  <c:v>-2.5913549007721199E-5</c:v>
                </c:pt>
                <c:pt idx="3260">
                  <c:v>-2.59082139663575E-5</c:v>
                </c:pt>
                <c:pt idx="3261">
                  <c:v>-2.5904689865593099E-5</c:v>
                </c:pt>
                <c:pt idx="3262">
                  <c:v>-2.59028918105692E-5</c:v>
                </c:pt>
                <c:pt idx="3263">
                  <c:v>-2.5902737798439399E-5</c:v>
                </c:pt>
                <c:pt idx="3264">
                  <c:v>-2.5904148718873799E-5</c:v>
                </c:pt>
                <c:pt idx="3265">
                  <c:v>-2.5907048331063301E-5</c:v>
                </c:pt>
                <c:pt idx="3266">
                  <c:v>-2.5911363287635698E-5</c:v>
                </c:pt>
                <c:pt idx="3267">
                  <c:v>-2.5917023057661801E-5</c:v>
                </c:pt>
                <c:pt idx="3268">
                  <c:v>-2.5923959915700501E-5</c:v>
                </c:pt>
                <c:pt idx="3269">
                  <c:v>-2.5932108864180002E-5</c:v>
                </c:pt>
                <c:pt idx="3270">
                  <c:v>-2.5941407602551901E-5</c:v>
                </c:pt>
                <c:pt idx="3271">
                  <c:v>-2.59517964505421E-5</c:v>
                </c:pt>
                <c:pt idx="3272">
                  <c:v>-2.59632182807642E-5</c:v>
                </c:pt>
                <c:pt idx="3273">
                  <c:v>-2.59756184424517E-5</c:v>
                </c:pt>
                <c:pt idx="3274">
                  <c:v>-2.5988944708536001E-5</c:v>
                </c:pt>
                <c:pt idx="3275">
                  <c:v>-2.6003147181101201E-5</c:v>
                </c:pt>
                <c:pt idx="3276">
                  <c:v>-2.6018178199246799E-5</c:v>
                </c:pt>
                <c:pt idx="3277">
                  <c:v>-2.6033992299706799E-5</c:v>
                </c:pt>
                <c:pt idx="3278">
                  <c:v>-2.6050546119129299E-5</c:v>
                </c:pt>
                <c:pt idx="3279">
                  <c:v>-2.60677983038453E-5</c:v>
                </c:pt>
                <c:pt idx="3280">
                  <c:v>-2.6085709451969199E-5</c:v>
                </c:pt>
                <c:pt idx="3281">
                  <c:v>-2.6104242025671402E-5</c:v>
                </c:pt>
                <c:pt idx="3282">
                  <c:v>-2.6123360299251901E-5</c:v>
                </c:pt>
                <c:pt idx="3283">
                  <c:v>-2.6143030235998899E-5</c:v>
                </c:pt>
                <c:pt idx="3284">
                  <c:v>-2.61632194756418E-5</c:v>
                </c:pt>
                <c:pt idx="3285">
                  <c:v>-2.61838972249991E-5</c:v>
                </c:pt>
                <c:pt idx="3286">
                  <c:v>-2.6205034210620201E-5</c:v>
                </c:pt>
                <c:pt idx="3287">
                  <c:v>-2.6226602586614198E-5</c:v>
                </c:pt>
                <c:pt idx="3288">
                  <c:v>-2.62485758997778E-5</c:v>
                </c:pt>
                <c:pt idx="3289">
                  <c:v>-2.6270929019004799E-5</c:v>
                </c:pt>
                <c:pt idx="3290">
                  <c:v>-2.62936380603913E-5</c:v>
                </c:pt>
                <c:pt idx="3291">
                  <c:v>-2.6316680363274999E-5</c:v>
                </c:pt>
                <c:pt idx="3292">
                  <c:v>-2.6340034380216402E-5</c:v>
                </c:pt>
                <c:pt idx="3293">
                  <c:v>-2.6363679682921902E-5</c:v>
                </c:pt>
                <c:pt idx="3294">
                  <c:v>-2.63875968779041E-5</c:v>
                </c:pt>
                <c:pt idx="3295">
                  <c:v>-2.64117675570864E-5</c:v>
                </c:pt>
                <c:pt idx="3296">
                  <c:v>-2.6436174265337199E-5</c:v>
                </c:pt>
                <c:pt idx="3297">
                  <c:v>-2.64608004368839E-5</c:v>
                </c:pt>
                <c:pt idx="3298">
                  <c:v>-2.6485630368882301E-5</c:v>
                </c:pt>
                <c:pt idx="3299">
                  <c:v>-2.65106491788046E-5</c:v>
                </c:pt>
                <c:pt idx="3300">
                  <c:v>-2.6535842743181401E-5</c:v>
                </c:pt>
                <c:pt idx="3301">
                  <c:v>-2.6561197684742401E-5</c:v>
                </c:pt>
                <c:pt idx="3302">
                  <c:v>-2.6586701326589999E-5</c:v>
                </c:pt>
                <c:pt idx="3303">
                  <c:v>-2.6612341656433802E-5</c:v>
                </c:pt>
                <c:pt idx="3304">
                  <c:v>-2.66381072921453E-5</c:v>
                </c:pt>
                <c:pt idx="3305">
                  <c:v>-2.6663987457636101E-5</c:v>
                </c:pt>
                <c:pt idx="3306">
                  <c:v>-2.6689971935656999E-5</c:v>
                </c:pt>
                <c:pt idx="3307">
                  <c:v>-2.67160510761616E-5</c:v>
                </c:pt>
                <c:pt idx="3308">
                  <c:v>-2.6742215715921501E-5</c:v>
                </c:pt>
                <c:pt idx="3309">
                  <c:v>-2.6768457200474201E-5</c:v>
                </c:pt>
                <c:pt idx="3310">
                  <c:v>-2.67947673357571E-5</c:v>
                </c:pt>
                <c:pt idx="3311">
                  <c:v>-2.6821138357176999E-5</c:v>
                </c:pt>
                <c:pt idx="3312">
                  <c:v>-2.68475629437324E-5</c:v>
                </c:pt>
                <c:pt idx="3313">
                  <c:v>-2.6874034145639001E-5</c:v>
                </c:pt>
                <c:pt idx="3314">
                  <c:v>-2.6900545402964399E-5</c:v>
                </c:pt>
                <c:pt idx="3315">
                  <c:v>-2.69270905101219E-5</c:v>
                </c:pt>
                <c:pt idx="3316">
                  <c:v>-2.6953663608968101E-5</c:v>
                </c:pt>
                <c:pt idx="3317">
                  <c:v>-2.6980259146226199E-5</c:v>
                </c:pt>
                <c:pt idx="3318">
                  <c:v>-2.7006871895388101E-5</c:v>
                </c:pt>
                <c:pt idx="3319">
                  <c:v>-2.7033496906056199E-5</c:v>
                </c:pt>
                <c:pt idx="3320">
                  <c:v>-2.7060129509235999E-5</c:v>
                </c:pt>
                <c:pt idx="3321">
                  <c:v>-2.7086765287926801E-5</c:v>
                </c:pt>
                <c:pt idx="3322">
                  <c:v>-2.7113400075307199E-5</c:v>
                </c:pt>
                <c:pt idx="3323">
                  <c:v>-2.7140029958903401E-5</c:v>
                </c:pt>
                <c:pt idx="3324">
                  <c:v>-2.7166651216035998E-5</c:v>
                </c:pt>
                <c:pt idx="3325">
                  <c:v>-2.71932603546833E-5</c:v>
                </c:pt>
                <c:pt idx="3326">
                  <c:v>-2.72198540869797E-5</c:v>
                </c:pt>
                <c:pt idx="3327">
                  <c:v>-2.7246429299969901E-5</c:v>
                </c:pt>
                <c:pt idx="3328">
                  <c:v>-2.72729830655446E-5</c:v>
                </c:pt>
                <c:pt idx="3329">
                  <c:v>-2.7299512624165698E-5</c:v>
                </c:pt>
                <c:pt idx="3330">
                  <c:v>-2.73260153943565E-5</c:v>
                </c:pt>
                <c:pt idx="3331">
                  <c:v>-2.7352488919852698E-5</c:v>
                </c:pt>
                <c:pt idx="3332">
                  <c:v>-2.7378930912136701E-5</c:v>
                </c:pt>
                <c:pt idx="3333">
                  <c:v>-2.7405339208040301E-5</c:v>
                </c:pt>
                <c:pt idx="3334">
                  <c:v>-2.7431711780661201E-5</c:v>
                </c:pt>
                <c:pt idx="3335">
                  <c:v>-2.7458046726216199E-5</c:v>
                </c:pt>
                <c:pt idx="3336">
                  <c:v>-2.74843422521864E-5</c:v>
                </c:pt>
                <c:pt idx="3337">
                  <c:v>-2.75105966828655E-5</c:v>
                </c:pt>
                <c:pt idx="3338">
                  <c:v>-2.7536808441299699E-5</c:v>
                </c:pt>
                <c:pt idx="3339">
                  <c:v>-2.75629760584223E-5</c:v>
                </c:pt>
                <c:pt idx="3340">
                  <c:v>-2.75890981542267E-5</c:v>
                </c:pt>
                <c:pt idx="3341">
                  <c:v>-2.7615173443083699E-5</c:v>
                </c:pt>
                <c:pt idx="3342">
                  <c:v>-2.7641200704990701E-5</c:v>
                </c:pt>
                <c:pt idx="3343">
                  <c:v>-2.7667178826957499E-5</c:v>
                </c:pt>
                <c:pt idx="3344">
                  <c:v>-2.7693106755696301E-5</c:v>
                </c:pt>
                <c:pt idx="3345">
                  <c:v>-2.7718983509713999E-5</c:v>
                </c:pt>
                <c:pt idx="3346">
                  <c:v>-2.7744808180762599E-5</c:v>
                </c:pt>
                <c:pt idx="3347">
                  <c:v>-2.7770579924065099E-5</c:v>
                </c:pt>
                <c:pt idx="3348">
                  <c:v>-2.7796297950063499E-5</c:v>
                </c:pt>
                <c:pt idx="3349">
                  <c:v>-2.7821961529899501E-5</c:v>
                </c:pt>
                <c:pt idx="3350">
                  <c:v>-2.7847570000290599E-5</c:v>
                </c:pt>
                <c:pt idx="3351">
                  <c:v>-2.7873122729765301E-5</c:v>
                </c:pt>
                <c:pt idx="3352">
                  <c:v>-2.78986191466206E-5</c:v>
                </c:pt>
                <c:pt idx="3353">
                  <c:v>-2.7924058730138298E-5</c:v>
                </c:pt>
                <c:pt idx="3354">
                  <c:v>-2.79494409810031E-5</c:v>
                </c:pt>
                <c:pt idx="3355">
                  <c:v>-2.7974765474169799E-5</c:v>
                </c:pt>
                <c:pt idx="3356">
                  <c:v>-2.80000317966892E-5</c:v>
                </c:pt>
                <c:pt idx="3357">
                  <c:v>-2.80252395818709E-5</c:v>
                </c:pt>
                <c:pt idx="3358">
                  <c:v>-2.80503884995301E-5</c:v>
                </c:pt>
                <c:pt idx="3359">
                  <c:v>-2.8075478254879701E-5</c:v>
                </c:pt>
                <c:pt idx="3360">
                  <c:v>-2.8100508574352999E-5</c:v>
                </c:pt>
                <c:pt idx="3361">
                  <c:v>-2.8125479217271001E-5</c:v>
                </c:pt>
                <c:pt idx="3362">
                  <c:v>-2.81503899774005E-5</c:v>
                </c:pt>
                <c:pt idx="3363">
                  <c:v>-2.8175240669043299E-5</c:v>
                </c:pt>
                <c:pt idx="3364">
                  <c:v>-2.8200031131169001E-5</c:v>
                </c:pt>
                <c:pt idx="3365">
                  <c:v>-2.8224761229189498E-5</c:v>
                </c:pt>
                <c:pt idx="3366">
                  <c:v>-2.8249430845457601E-5</c:v>
                </c:pt>
                <c:pt idx="3367">
                  <c:v>-2.8274039884889402E-5</c:v>
                </c:pt>
                <c:pt idx="3368">
                  <c:v>-2.82985882713994E-5</c:v>
                </c:pt>
                <c:pt idx="3369">
                  <c:v>-2.8323075952451901E-5</c:v>
                </c:pt>
                <c:pt idx="3370">
                  <c:v>-2.83475028870611E-5</c:v>
                </c:pt>
                <c:pt idx="3371">
                  <c:v>-2.8371869050478099E-5</c:v>
                </c:pt>
                <c:pt idx="3372">
                  <c:v>-2.8396174437715798E-5</c:v>
                </c:pt>
                <c:pt idx="3373">
                  <c:v>-2.8420419056358701E-5</c:v>
                </c:pt>
                <c:pt idx="3374">
                  <c:v>-2.8444602919673701E-5</c:v>
                </c:pt>
                <c:pt idx="3375">
                  <c:v>-2.8468726072419801E-5</c:v>
                </c:pt>
                <c:pt idx="3376">
                  <c:v>-2.84927885486554E-5</c:v>
                </c:pt>
                <c:pt idx="3377">
                  <c:v>-2.85167904096587E-5</c:v>
                </c:pt>
                <c:pt idx="3378">
                  <c:v>-2.85407317202171E-5</c:v>
                </c:pt>
                <c:pt idx="3379">
                  <c:v>-2.8564612556060102E-5</c:v>
                </c:pt>
                <c:pt idx="3380">
                  <c:v>-2.8588433010382201E-5</c:v>
                </c:pt>
                <c:pt idx="3381">
                  <c:v>-2.86121931659524E-5</c:v>
                </c:pt>
                <c:pt idx="3382">
                  <c:v>-2.8635893137660302E-5</c:v>
                </c:pt>
                <c:pt idx="3383">
                  <c:v>-2.86595330186724E-5</c:v>
                </c:pt>
                <c:pt idx="3384">
                  <c:v>-2.8683112945842E-5</c:v>
                </c:pt>
                <c:pt idx="3385">
                  <c:v>-2.8706633031337899E-5</c:v>
                </c:pt>
                <c:pt idx="3386">
                  <c:v>-2.8730093404206601E-5</c:v>
                </c:pt>
                <c:pt idx="3387">
                  <c:v>-2.8753494201010898E-5</c:v>
                </c:pt>
                <c:pt idx="3388">
                  <c:v>-2.8776835572855498E-5</c:v>
                </c:pt>
                <c:pt idx="3389">
                  <c:v>-2.88001176515018E-5</c:v>
                </c:pt>
                <c:pt idx="3390">
                  <c:v>-2.8823340589899699E-5</c:v>
                </c:pt>
                <c:pt idx="3391">
                  <c:v>-2.8846504545822099E-5</c:v>
                </c:pt>
                <c:pt idx="3392">
                  <c:v>-2.88696096798138E-5</c:v>
                </c:pt>
                <c:pt idx="3393">
                  <c:v>-2.88926561474352E-5</c:v>
                </c:pt>
                <c:pt idx="3394">
                  <c:v>-2.8915644125862701E-5</c:v>
                </c:pt>
                <c:pt idx="3395">
                  <c:v>-2.8938573765642799E-5</c:v>
                </c:pt>
                <c:pt idx="3396">
                  <c:v>-2.8961445247951799E-5</c:v>
                </c:pt>
                <c:pt idx="3397">
                  <c:v>-2.8984258748930399E-5</c:v>
                </c:pt>
                <c:pt idx="3398">
                  <c:v>-2.90070144372505E-5</c:v>
                </c:pt>
                <c:pt idx="3399">
                  <c:v>-2.9029712495296601E-5</c:v>
                </c:pt>
                <c:pt idx="3400">
                  <c:v>-2.9052353106170899E-5</c:v>
                </c:pt>
                <c:pt idx="3401">
                  <c:v>-2.9074936447972799E-5</c:v>
                </c:pt>
                <c:pt idx="3402">
                  <c:v>-2.90974626936742E-5</c:v>
                </c:pt>
                <c:pt idx="3403">
                  <c:v>-2.9119932039370799E-5</c:v>
                </c:pt>
                <c:pt idx="3404">
                  <c:v>-2.9142344667779899E-5</c:v>
                </c:pt>
                <c:pt idx="3405">
                  <c:v>-2.91647007657959E-5</c:v>
                </c:pt>
                <c:pt idx="3406">
                  <c:v>-2.9187000521251099E-5</c:v>
                </c:pt>
                <c:pt idx="3407">
                  <c:v>-2.9209244119071801E-5</c:v>
                </c:pt>
                <c:pt idx="3408">
                  <c:v>-2.9231431751830599E-5</c:v>
                </c:pt>
                <c:pt idx="3409">
                  <c:v>-2.9253563602839901E-5</c:v>
                </c:pt>
                <c:pt idx="3410">
                  <c:v>-2.9275639868473101E-5</c:v>
                </c:pt>
                <c:pt idx="3411">
                  <c:v>-2.9297660737256799E-5</c:v>
                </c:pt>
                <c:pt idx="3412">
                  <c:v>-2.9319626391524799E-5</c:v>
                </c:pt>
                <c:pt idx="3413">
                  <c:v>-2.9341537024032701E-5</c:v>
                </c:pt>
                <c:pt idx="3414">
                  <c:v>-2.9363392833923299E-5</c:v>
                </c:pt>
                <c:pt idx="3415">
                  <c:v>-2.9385193999298001E-5</c:v>
                </c:pt>
                <c:pt idx="3416">
                  <c:v>-2.94069407192221E-5</c:v>
                </c:pt>
                <c:pt idx="3417">
                  <c:v>-2.94286331747846E-5</c:v>
                </c:pt>
                <c:pt idx="3418">
                  <c:v>-2.9450271559017699E-5</c:v>
                </c:pt>
                <c:pt idx="3419">
                  <c:v>-2.9471856057348099E-5</c:v>
                </c:pt>
                <c:pt idx="3420">
                  <c:v>-2.9493386865966E-5</c:v>
                </c:pt>
                <c:pt idx="3421">
                  <c:v>-2.95148641669566E-5</c:v>
                </c:pt>
                <c:pt idx="3422">
                  <c:v>-2.9536288144823699E-5</c:v>
                </c:pt>
                <c:pt idx="3423">
                  <c:v>-2.9557658989755598E-5</c:v>
                </c:pt>
                <c:pt idx="3424">
                  <c:v>-2.9578976887922199E-5</c:v>
                </c:pt>
                <c:pt idx="3425">
                  <c:v>-2.96002420236195E-5</c:v>
                </c:pt>
                <c:pt idx="3426">
                  <c:v>-2.9621454583660001E-5</c:v>
                </c:pt>
                <c:pt idx="3427">
                  <c:v>-2.9642614750722599E-5</c:v>
                </c:pt>
                <c:pt idx="3428">
                  <c:v>-2.9663722706387801E-5</c:v>
                </c:pt>
                <c:pt idx="3429">
                  <c:v>-2.9684778631383001E-5</c:v>
                </c:pt>
                <c:pt idx="3430">
                  <c:v>-2.9705782706804E-5</c:v>
                </c:pt>
                <c:pt idx="3431">
                  <c:v>-2.9726735117185901E-5</c:v>
                </c:pt>
                <c:pt idx="3432">
                  <c:v>-2.9747636042146701E-5</c:v>
                </c:pt>
                <c:pt idx="3433">
                  <c:v>-2.9768485650817901E-5</c:v>
                </c:pt>
                <c:pt idx="3434">
                  <c:v>-2.97892841398081E-5</c:v>
                </c:pt>
                <c:pt idx="3435">
                  <c:v>-2.9810031670157501E-5</c:v>
                </c:pt>
                <c:pt idx="3436">
                  <c:v>-2.9830728424081701E-5</c:v>
                </c:pt>
                <c:pt idx="3437">
                  <c:v>-2.9851374571769902E-5</c:v>
                </c:pt>
                <c:pt idx="3438">
                  <c:v>-2.9871970300300599E-5</c:v>
                </c:pt>
                <c:pt idx="3439">
                  <c:v>-2.98925157579355E-5</c:v>
                </c:pt>
                <c:pt idx="3440">
                  <c:v>-2.9913011139320701E-5</c:v>
                </c:pt>
                <c:pt idx="3441">
                  <c:v>-2.99334566046879E-5</c:v>
                </c:pt>
                <c:pt idx="3442">
                  <c:v>-2.9953852323524099E-5</c:v>
                </c:pt>
                <c:pt idx="3443">
                  <c:v>-2.99741984745404E-5</c:v>
                </c:pt>
                <c:pt idx="3444">
                  <c:v>-2.9994495213627701E-5</c:v>
                </c:pt>
                <c:pt idx="3445">
                  <c:v>-3.0014742711894401E-5</c:v>
                </c:pt>
                <c:pt idx="3446">
                  <c:v>-3.00349411378317E-5</c:v>
                </c:pt>
                <c:pt idx="3447">
                  <c:v>-3.0055090652469099E-5</c:v>
                </c:pt>
                <c:pt idx="3448">
                  <c:v>-3.0075191420373299E-5</c:v>
                </c:pt>
                <c:pt idx="3449">
                  <c:v>-3.0095243611574099E-5</c:v>
                </c:pt>
                <c:pt idx="3450">
                  <c:v>-3.01152473785861E-5</c:v>
                </c:pt>
                <c:pt idx="3451">
                  <c:v>-3.0135202879082602E-5</c:v>
                </c:pt>
                <c:pt idx="3452">
                  <c:v>-3.0155110280671498E-5</c:v>
                </c:pt>
                <c:pt idx="3453">
                  <c:v>-3.0174969741413099E-5</c:v>
                </c:pt>
                <c:pt idx="3454">
                  <c:v>-3.01947814122562E-5</c:v>
                </c:pt>
                <c:pt idx="3455">
                  <c:v>-3.0214545456456999E-5</c:v>
                </c:pt>
                <c:pt idx="3456">
                  <c:v>-3.0234262020968899E-5</c:v>
                </c:pt>
                <c:pt idx="3457">
                  <c:v>-3.0253931278250401E-5</c:v>
                </c:pt>
                <c:pt idx="3458">
                  <c:v>-3.0273553358843701E-5</c:v>
                </c:pt>
                <c:pt idx="3459">
                  <c:v>-3.0293128430950499E-5</c:v>
                </c:pt>
                <c:pt idx="3460">
                  <c:v>-3.0312656642209699E-5</c:v>
                </c:pt>
                <c:pt idx="3461">
                  <c:v>-3.0332138139282701E-5</c:v>
                </c:pt>
                <c:pt idx="3462">
                  <c:v>-3.0351573076923401E-5</c:v>
                </c:pt>
                <c:pt idx="3463">
                  <c:v>-3.0370961597484001E-5</c:v>
                </c:pt>
                <c:pt idx="3464">
                  <c:v>-3.03903038511822E-5</c:v>
                </c:pt>
                <c:pt idx="3465">
                  <c:v>-3.04095999862873E-5</c:v>
                </c:pt>
                <c:pt idx="3466">
                  <c:v>-3.0428850148376898E-5</c:v>
                </c:pt>
                <c:pt idx="3467">
                  <c:v>-3.0448054482776601E-5</c:v>
                </c:pt>
                <c:pt idx="3468">
                  <c:v>-3.0467213123178199E-5</c:v>
                </c:pt>
                <c:pt idx="3469">
                  <c:v>-3.0486326232253599E-5</c:v>
                </c:pt>
                <c:pt idx="3470">
                  <c:v>-3.0505393931229799E-5</c:v>
                </c:pt>
                <c:pt idx="3471">
                  <c:v>-3.0524416369051502E-5</c:v>
                </c:pt>
                <c:pt idx="3472">
                  <c:v>-3.0543393692773201E-5</c:v>
                </c:pt>
                <c:pt idx="3473">
                  <c:v>-3.0562326031415803E-5</c:v>
                </c:pt>
                <c:pt idx="3474">
                  <c:v>-3.05812135306112E-5</c:v>
                </c:pt>
                <c:pt idx="3475">
                  <c:v>-3.0600056319790803E-5</c:v>
                </c:pt>
                <c:pt idx="3476">
                  <c:v>-3.0618854537206103E-5</c:v>
                </c:pt>
                <c:pt idx="3477">
                  <c:v>-3.0637608325093503E-5</c:v>
                </c:pt>
                <c:pt idx="3478">
                  <c:v>-3.0656317812931997E-5</c:v>
                </c:pt>
                <c:pt idx="3479">
                  <c:v>-3.0674983138490002E-5</c:v>
                </c:pt>
                <c:pt idx="3480">
                  <c:v>-3.0693604425940199E-5</c:v>
                </c:pt>
                <c:pt idx="3481">
                  <c:v>-3.0712181813630503E-5</c:v>
                </c:pt>
                <c:pt idx="3482">
                  <c:v>-3.07307154334255E-5</c:v>
                </c:pt>
                <c:pt idx="3483">
                  <c:v>-3.0749205418109802E-5</c:v>
                </c:pt>
                <c:pt idx="3484">
                  <c:v>-3.0767651891235998E-5</c:v>
                </c:pt>
                <c:pt idx="3485">
                  <c:v>-3.07860549845277E-5</c:v>
                </c:pt>
                <c:pt idx="3486">
                  <c:v>-3.0804414828902198E-5</c:v>
                </c:pt>
                <c:pt idx="3487">
                  <c:v>-3.0822731539472103E-5</c:v>
                </c:pt>
                <c:pt idx="3488">
                  <c:v>-3.0841005263850897E-5</c:v>
                </c:pt>
                <c:pt idx="3489">
                  <c:v>-3.0859236119189898E-5</c:v>
                </c:pt>
                <c:pt idx="3490">
                  <c:v>-3.0877424219182998E-5</c:v>
                </c:pt>
                <c:pt idx="3491">
                  <c:v>-3.0895569701896201E-5</c:v>
                </c:pt>
                <c:pt idx="3492">
                  <c:v>-3.0913672681702597E-5</c:v>
                </c:pt>
                <c:pt idx="3493">
                  <c:v>-3.0931733291504103E-5</c:v>
                </c:pt>
                <c:pt idx="3494">
                  <c:v>-3.0949751642611201E-5</c:v>
                </c:pt>
                <c:pt idx="3495">
                  <c:v>-3.0967727864246797E-5</c:v>
                </c:pt>
                <c:pt idx="3496">
                  <c:v>-3.0985662075576698E-5</c:v>
                </c:pt>
                <c:pt idx="3497">
                  <c:v>-3.1003554396409498E-5</c:v>
                </c:pt>
                <c:pt idx="3498">
                  <c:v>-3.1021404943533302E-5</c:v>
                </c:pt>
                <c:pt idx="3499">
                  <c:v>-3.1039213830398401E-5</c:v>
                </c:pt>
                <c:pt idx="3500">
                  <c:v>-3.10569811946669E-5</c:v>
                </c:pt>
                <c:pt idx="3501">
                  <c:v>-3.1074707133481301E-5</c:v>
                </c:pt>
                <c:pt idx="3502">
                  <c:v>-3.1092391775098501E-5</c:v>
                </c:pt>
                <c:pt idx="3503">
                  <c:v>-3.1110035229282001E-5</c:v>
                </c:pt>
                <c:pt idx="3504">
                  <c:v>-3.1127637614912802E-5</c:v>
                </c:pt>
                <c:pt idx="3505">
                  <c:v>-3.1145199048830797E-5</c:v>
                </c:pt>
                <c:pt idx="3506">
                  <c:v>-3.1162719637368601E-5</c:v>
                </c:pt>
                <c:pt idx="3507">
                  <c:v>-3.11801995005355E-5</c:v>
                </c:pt>
                <c:pt idx="3508">
                  <c:v>-3.1197638755910998E-5</c:v>
                </c:pt>
                <c:pt idx="3509">
                  <c:v>-3.12150375097914E-5</c:v>
                </c:pt>
                <c:pt idx="3510">
                  <c:v>-3.1232395860727399E-5</c:v>
                </c:pt>
                <c:pt idx="3511">
                  <c:v>-3.1249713944097599E-5</c:v>
                </c:pt>
                <c:pt idx="3512">
                  <c:v>-3.1266991856586299E-5</c:v>
                </c:pt>
                <c:pt idx="3513">
                  <c:v>-3.12842297075818E-5</c:v>
                </c:pt>
                <c:pt idx="3514">
                  <c:v>-3.1301427615107397E-5</c:v>
                </c:pt>
                <c:pt idx="3515">
                  <c:v>-3.1318585679646898E-5</c:v>
                </c:pt>
                <c:pt idx="3516">
                  <c:v>-3.13357040155844E-5</c:v>
                </c:pt>
                <c:pt idx="3517">
                  <c:v>-3.1352782728495897E-5</c:v>
                </c:pt>
                <c:pt idx="3518">
                  <c:v>-3.1369821922647101E-5</c:v>
                </c:pt>
                <c:pt idx="3519">
                  <c:v>-3.1386821709508698E-5</c:v>
                </c:pt>
                <c:pt idx="3520">
                  <c:v>-3.1403782196418697E-5</c:v>
                </c:pt>
                <c:pt idx="3521">
                  <c:v>-3.1420703481422299E-5</c:v>
                </c:pt>
                <c:pt idx="3522">
                  <c:v>-3.1437585676243002E-5</c:v>
                </c:pt>
                <c:pt idx="3523">
                  <c:v>-3.1454428876751998E-5</c:v>
                </c:pt>
                <c:pt idx="3524">
                  <c:v>-3.1471233206326799E-5</c:v>
                </c:pt>
                <c:pt idx="3525">
                  <c:v>-3.1487998747117099E-5</c:v>
                </c:pt>
                <c:pt idx="3526">
                  <c:v>-3.1504725616830797E-5</c:v>
                </c:pt>
                <c:pt idx="3527">
                  <c:v>-3.1521413904455603E-5</c:v>
                </c:pt>
                <c:pt idx="3528">
                  <c:v>-3.1538063729424402E-5</c:v>
                </c:pt>
                <c:pt idx="3529">
                  <c:v>-3.1554675175056898E-5</c:v>
                </c:pt>
                <c:pt idx="3530">
                  <c:v>-3.1571248366733199E-5</c:v>
                </c:pt>
                <c:pt idx="3531">
                  <c:v>-3.1587783386685302E-5</c:v>
                </c:pt>
                <c:pt idx="3532">
                  <c:v>-3.1604280338627201E-5</c:v>
                </c:pt>
                <c:pt idx="3533">
                  <c:v>-3.1620739314522497E-5</c:v>
                </c:pt>
                <c:pt idx="3534">
                  <c:v>-3.1637160425649201E-5</c:v>
                </c:pt>
                <c:pt idx="3535">
                  <c:v>-3.1653543775781202E-5</c:v>
                </c:pt>
                <c:pt idx="3536">
                  <c:v>-3.1669889447971002E-5</c:v>
                </c:pt>
                <c:pt idx="3537">
                  <c:v>-3.1686197560417598E-5</c:v>
                </c:pt>
                <c:pt idx="3538">
                  <c:v>-3.1702468186171102E-5</c:v>
                </c:pt>
                <c:pt idx="3539">
                  <c:v>-3.1718701442489599E-5</c:v>
                </c:pt>
                <c:pt idx="3540">
                  <c:v>-3.1734897416995897E-5</c:v>
                </c:pt>
                <c:pt idx="3541">
                  <c:v>-3.1751056213233498E-5</c:v>
                </c:pt>
                <c:pt idx="3542">
                  <c:v>-3.1767177911537901E-5</c:v>
                </c:pt>
                <c:pt idx="3543">
                  <c:v>-3.1783262628886998E-5</c:v>
                </c:pt>
                <c:pt idx="3544">
                  <c:v>-3.1799310443345501E-5</c:v>
                </c:pt>
                <c:pt idx="3545">
                  <c:v>-3.1815321457661799E-5</c:v>
                </c:pt>
                <c:pt idx="3546">
                  <c:v>-3.1831295771410999E-5</c:v>
                </c:pt>
                <c:pt idx="3547">
                  <c:v>-3.1847233475640197E-5</c:v>
                </c:pt>
                <c:pt idx="3548">
                  <c:v>-3.1863134654007301E-5</c:v>
                </c:pt>
                <c:pt idx="3549">
                  <c:v>-3.1878999401193003E-5</c:v>
                </c:pt>
                <c:pt idx="3550">
                  <c:v>-3.1894827828282103E-5</c:v>
                </c:pt>
                <c:pt idx="3551">
                  <c:v>-3.1910620004989201E-5</c:v>
                </c:pt>
                <c:pt idx="3552">
                  <c:v>-3.1926376042228103E-5</c:v>
                </c:pt>
                <c:pt idx="3553">
                  <c:v>-3.19420960251745E-5</c:v>
                </c:pt>
                <c:pt idx="3554">
                  <c:v>-3.19577800448409E-5</c:v>
                </c:pt>
                <c:pt idx="3555">
                  <c:v>-3.1973428193497898E-5</c:v>
                </c:pt>
                <c:pt idx="3556">
                  <c:v>-3.1989040555722702E-5</c:v>
                </c:pt>
                <c:pt idx="3557">
                  <c:v>-3.2004617225362401E-5</c:v>
                </c:pt>
                <c:pt idx="3558">
                  <c:v>-3.2020158298835698E-5</c:v>
                </c:pt>
                <c:pt idx="3559">
                  <c:v>-3.20356638621665E-5</c:v>
                </c:pt>
                <c:pt idx="3560">
                  <c:v>-3.2051134005781998E-5</c:v>
                </c:pt>
                <c:pt idx="3561">
                  <c:v>-3.2066568817176901E-5</c:v>
                </c:pt>
                <c:pt idx="3562">
                  <c:v>-3.2081968380745899E-5</c:v>
                </c:pt>
                <c:pt idx="3563">
                  <c:v>-3.2097332791621803E-5</c:v>
                </c:pt>
                <c:pt idx="3564">
                  <c:v>-3.2112662142325799E-5</c:v>
                </c:pt>
                <c:pt idx="3565">
                  <c:v>-3.2127956509390301E-5</c:v>
                </c:pt>
                <c:pt idx="3566">
                  <c:v>-3.2143215981682097E-5</c:v>
                </c:pt>
                <c:pt idx="3567">
                  <c:v>-3.2158440660726902E-5</c:v>
                </c:pt>
                <c:pt idx="3568">
                  <c:v>-3.2173630619952103E-5</c:v>
                </c:pt>
                <c:pt idx="3569">
                  <c:v>-3.2188785946557799E-5</c:v>
                </c:pt>
                <c:pt idx="3570">
                  <c:v>-3.22039067316447E-5</c:v>
                </c:pt>
                <c:pt idx="3571">
                  <c:v>-3.2218993054938901E-5</c:v>
                </c:pt>
                <c:pt idx="3572">
                  <c:v>-3.2234045016564698E-5</c:v>
                </c:pt>
                <c:pt idx="3573">
                  <c:v>-3.22490626849158E-5</c:v>
                </c:pt>
                <c:pt idx="3574">
                  <c:v>-3.2264046162036997E-5</c:v>
                </c:pt>
                <c:pt idx="3575">
                  <c:v>-3.2278995513417698E-5</c:v>
                </c:pt>
                <c:pt idx="3576">
                  <c:v>-3.22939108346894E-5</c:v>
                </c:pt>
                <c:pt idx="3577">
                  <c:v>-3.2308792216224997E-5</c:v>
                </c:pt>
                <c:pt idx="3578">
                  <c:v>-3.2323639731551901E-5</c:v>
                </c:pt>
                <c:pt idx="3579">
                  <c:v>-3.2338453467921498E-5</c:v>
                </c:pt>
                <c:pt idx="3580">
                  <c:v>-3.2353233511627901E-5</c:v>
                </c:pt>
                <c:pt idx="3581">
                  <c:v>-3.2367979932054498E-5</c:v>
                </c:pt>
                <c:pt idx="3582">
                  <c:v>-3.2382692841335698E-5</c:v>
                </c:pt>
                <c:pt idx="3583">
                  <c:v>-3.23973723006739E-5</c:v>
                </c:pt>
                <c:pt idx="3584">
                  <c:v>-3.2412018383571298E-5</c:v>
                </c:pt>
                <c:pt idx="3585">
                  <c:v>-3.2426631197361899E-5</c:v>
                </c:pt>
                <c:pt idx="3586">
                  <c:v>-3.2441210803342003E-5</c:v>
                </c:pt>
                <c:pt idx="3587">
                  <c:v>-3.2455757298672299E-5</c:v>
                </c:pt>
                <c:pt idx="3588">
                  <c:v>-3.2470270746974203E-5</c:v>
                </c:pt>
                <c:pt idx="3589">
                  <c:v>-3.2484751253824702E-5</c:v>
                </c:pt>
                <c:pt idx="3590">
                  <c:v>-3.24991988783701E-5</c:v>
                </c:pt>
                <c:pt idx="3591">
                  <c:v>-3.2513613708294299E-5</c:v>
                </c:pt>
                <c:pt idx="3592">
                  <c:v>-3.2527995825430203E-5</c:v>
                </c:pt>
                <c:pt idx="3593">
                  <c:v>-3.25423453142475E-5</c:v>
                </c:pt>
                <c:pt idx="3594">
                  <c:v>-3.2556662241596797E-5</c:v>
                </c:pt>
                <c:pt idx="3595">
                  <c:v>-3.25709467016415E-5</c:v>
                </c:pt>
                <c:pt idx="3596">
                  <c:v>-3.2585198765435799E-5</c:v>
                </c:pt>
                <c:pt idx="3597">
                  <c:v>-3.2599418519379699E-5</c:v>
                </c:pt>
                <c:pt idx="3598">
                  <c:v>-3.2613606029951998E-5</c:v>
                </c:pt>
                <c:pt idx="3599">
                  <c:v>-3.2627761386847902E-5</c:v>
                </c:pt>
                <c:pt idx="3600">
                  <c:v>-3.2641884662751598E-5</c:v>
                </c:pt>
                <c:pt idx="3601">
                  <c:v>-3.2655975932172503E-5</c:v>
                </c:pt>
                <c:pt idx="3602">
                  <c:v>-3.2670035289452699E-5</c:v>
                </c:pt>
                <c:pt idx="3603">
                  <c:v>-3.2684062803033797E-5</c:v>
                </c:pt>
                <c:pt idx="3604">
                  <c:v>-3.2698058545683598E-5</c:v>
                </c:pt>
                <c:pt idx="3605">
                  <c:v>-3.2712022595776502E-5</c:v>
                </c:pt>
                <c:pt idx="3606">
                  <c:v>-3.27259550363545E-5</c:v>
                </c:pt>
                <c:pt idx="3607">
                  <c:v>-3.2739855939420903E-5</c:v>
                </c:pt>
                <c:pt idx="3608">
                  <c:v>-3.2753725383808802E-5</c:v>
                </c:pt>
                <c:pt idx="3609">
                  <c:v>-3.2767563444776899E-5</c:v>
                </c:pt>
                <c:pt idx="3610">
                  <c:v>-3.27813702092373E-5</c:v>
                </c:pt>
                <c:pt idx="3611">
                  <c:v>-3.2795145730483298E-5</c:v>
                </c:pt>
                <c:pt idx="3612">
                  <c:v>-3.2808890100155001E-5</c:v>
                </c:pt>
                <c:pt idx="3613">
                  <c:v>-3.28226033902532E-5</c:v>
                </c:pt>
                <c:pt idx="3614">
                  <c:v>-3.2836285685786899E-5</c:v>
                </c:pt>
                <c:pt idx="3615">
                  <c:v>-3.28499370456887E-5</c:v>
                </c:pt>
                <c:pt idx="3616">
                  <c:v>-3.2863557554905701E-5</c:v>
                </c:pt>
                <c:pt idx="3617">
                  <c:v>-3.28771472792728E-5</c:v>
                </c:pt>
                <c:pt idx="3618">
                  <c:v>-3.2890706310687297E-5</c:v>
                </c:pt>
                <c:pt idx="3619">
                  <c:v>-3.290423470578E-5</c:v>
                </c:pt>
                <c:pt idx="3620">
                  <c:v>-3.2917732548535703E-5</c:v>
                </c:pt>
                <c:pt idx="3621">
                  <c:v>-3.2931199908617397E-5</c:v>
                </c:pt>
                <c:pt idx="3622">
                  <c:v>-3.2944636858528101E-5</c:v>
                </c:pt>
                <c:pt idx="3623">
                  <c:v>-3.2958043474565702E-5</c:v>
                </c:pt>
                <c:pt idx="3624">
                  <c:v>-3.2971419833508101E-5</c:v>
                </c:pt>
                <c:pt idx="3625">
                  <c:v>-3.2984766003704499E-5</c:v>
                </c:pt>
                <c:pt idx="3626">
                  <c:v>-3.2998082063124401E-5</c:v>
                </c:pt>
                <c:pt idx="3627">
                  <c:v>-3.3011368072809698E-5</c:v>
                </c:pt>
                <c:pt idx="3628">
                  <c:v>-3.30246241173789E-5</c:v>
                </c:pt>
                <c:pt idx="3629">
                  <c:v>-3.3037850267115703E-5</c:v>
                </c:pt>
                <c:pt idx="3630">
                  <c:v>-3.3051046592382302E-5</c:v>
                </c:pt>
                <c:pt idx="3631">
                  <c:v>-3.3064213161614798E-5</c:v>
                </c:pt>
                <c:pt idx="3632">
                  <c:v>-3.30773500497831E-5</c:v>
                </c:pt>
                <c:pt idx="3633">
                  <c:v>-3.3090457333456001E-5</c:v>
                </c:pt>
                <c:pt idx="3634">
                  <c:v>-3.31035350776299E-5</c:v>
                </c:pt>
                <c:pt idx="3635">
                  <c:v>-3.31165833527783E-5</c:v>
                </c:pt>
                <c:pt idx="3636">
                  <c:v>-3.3129602231701202E-5</c:v>
                </c:pt>
                <c:pt idx="3637">
                  <c:v>-3.3142591788100602E-5</c:v>
                </c:pt>
                <c:pt idx="3638">
                  <c:v>-3.3155552093337298E-5</c:v>
                </c:pt>
                <c:pt idx="3639">
                  <c:v>-3.3168483213158802E-5</c:v>
                </c:pt>
                <c:pt idx="3640">
                  <c:v>-3.3181385216545897E-5</c:v>
                </c:pt>
                <c:pt idx="3641">
                  <c:v>-3.3194258185476302E-5</c:v>
                </c:pt>
                <c:pt idx="3642">
                  <c:v>-3.3207102179099399E-5</c:v>
                </c:pt>
                <c:pt idx="3643">
                  <c:v>-3.32199172682538E-5</c:v>
                </c:pt>
                <c:pt idx="3644">
                  <c:v>-3.3232703515014598E-5</c:v>
                </c:pt>
                <c:pt idx="3645">
                  <c:v>-3.32454610118634E-5</c:v>
                </c:pt>
                <c:pt idx="3646">
                  <c:v>-3.3258189810774499E-5</c:v>
                </c:pt>
                <c:pt idx="3647">
                  <c:v>-3.3270889986521801E-5</c:v>
                </c:pt>
                <c:pt idx="3648">
                  <c:v>-3.3283561591365797E-5</c:v>
                </c:pt>
                <c:pt idx="3649">
                  <c:v>-3.3296204723166399E-5</c:v>
                </c:pt>
                <c:pt idx="3650">
                  <c:v>-3.3308819429196101E-5</c:v>
                </c:pt>
                <c:pt idx="3651">
                  <c:v>-3.3321405792430103E-5</c:v>
                </c:pt>
                <c:pt idx="3652">
                  <c:v>-3.3333963863357097E-5</c:v>
                </c:pt>
                <c:pt idx="3653">
                  <c:v>-3.3346493723606299E-5</c:v>
                </c:pt>
                <c:pt idx="3654">
                  <c:v>-3.3358995438634999E-5</c:v>
                </c:pt>
                <c:pt idx="3655">
                  <c:v>-3.3371469073014402E-5</c:v>
                </c:pt>
                <c:pt idx="3656">
                  <c:v>-3.3383914695869498E-5</c:v>
                </c:pt>
                <c:pt idx="3657">
                  <c:v>-3.3396332370121101E-5</c:v>
                </c:pt>
                <c:pt idx="3658">
                  <c:v>-3.3408722174885399E-5</c:v>
                </c:pt>
                <c:pt idx="3659">
                  <c:v>-3.34210841628579E-5</c:v>
                </c:pt>
                <c:pt idx="3660">
                  <c:v>-3.3433418415676303E-5</c:v>
                </c:pt>
                <c:pt idx="3661">
                  <c:v>-3.344572499348E-5</c:v>
                </c:pt>
                <c:pt idx="3662">
                  <c:v>-3.3458003957150699E-5</c:v>
                </c:pt>
                <c:pt idx="3663">
                  <c:v>-3.3470255377890902E-5</c:v>
                </c:pt>
                <c:pt idx="3664">
                  <c:v>-3.3482479320619703E-5</c:v>
                </c:pt>
                <c:pt idx="3665">
                  <c:v>-3.34946758541003E-5</c:v>
                </c:pt>
                <c:pt idx="3666">
                  <c:v>-3.3506845044607403E-5</c:v>
                </c:pt>
                <c:pt idx="3667">
                  <c:v>-3.35189869467768E-5</c:v>
                </c:pt>
                <c:pt idx="3668">
                  <c:v>-3.3531101646971501E-5</c:v>
                </c:pt>
                <c:pt idx="3669">
                  <c:v>-3.3543189194847201E-5</c:v>
                </c:pt>
                <c:pt idx="3670">
                  <c:v>-3.3555249654045497E-5</c:v>
                </c:pt>
                <c:pt idx="3671">
                  <c:v>-3.3567283104339402E-5</c:v>
                </c:pt>
                <c:pt idx="3672">
                  <c:v>-3.3579289598310601E-5</c:v>
                </c:pt>
                <c:pt idx="3673">
                  <c:v>-3.3591269201869798E-5</c:v>
                </c:pt>
                <c:pt idx="3674">
                  <c:v>-3.3603221984813503E-5</c:v>
                </c:pt>
                <c:pt idx="3675">
                  <c:v>-3.3615148011244797E-5</c:v>
                </c:pt>
                <c:pt idx="3676">
                  <c:v>-3.3627047334430797E-5</c:v>
                </c:pt>
                <c:pt idx="3677">
                  <c:v>-3.3638920041574297E-5</c:v>
                </c:pt>
                <c:pt idx="3678">
                  <c:v>-3.3650766165827902E-5</c:v>
                </c:pt>
                <c:pt idx="3679">
                  <c:v>-3.3662585795702897E-5</c:v>
                </c:pt>
                <c:pt idx="3680">
                  <c:v>-3.36743789888448E-5</c:v>
                </c:pt>
                <c:pt idx="3681">
                  <c:v>-3.3686145798859899E-5</c:v>
                </c:pt>
                <c:pt idx="3682">
                  <c:v>-3.3697886305141603E-5</c:v>
                </c:pt>
                <c:pt idx="3683">
                  <c:v>-3.3709600556596002E-5</c:v>
                </c:pt>
                <c:pt idx="3684">
                  <c:v>-3.3721288627115797E-5</c:v>
                </c:pt>
                <c:pt idx="3685">
                  <c:v>-3.3732950573886201E-5</c:v>
                </c:pt>
                <c:pt idx="3686">
                  <c:v>-3.3744586462758701E-5</c:v>
                </c:pt>
                <c:pt idx="3687">
                  <c:v>-3.3756196348874903E-5</c:v>
                </c:pt>
                <c:pt idx="3688">
                  <c:v>-3.3767780308817097E-5</c:v>
                </c:pt>
                <c:pt idx="3689">
                  <c:v>-3.3779338386258497E-5</c:v>
                </c:pt>
                <c:pt idx="3690">
                  <c:v>-3.3790870659636801E-5</c:v>
                </c:pt>
                <c:pt idx="3691">
                  <c:v>-3.3802377184191303E-5</c:v>
                </c:pt>
                <c:pt idx="3692">
                  <c:v>-3.3813858019589402E-5</c:v>
                </c:pt>
                <c:pt idx="3693">
                  <c:v>-3.3825313237119798E-5</c:v>
                </c:pt>
                <c:pt idx="3694">
                  <c:v>-3.3836742884451701E-5</c:v>
                </c:pt>
                <c:pt idx="3695">
                  <c:v>-3.3848147032079503E-5</c:v>
                </c:pt>
                <c:pt idx="3696">
                  <c:v>-3.3859525751669701E-5</c:v>
                </c:pt>
                <c:pt idx="3697">
                  <c:v>-3.3870879078623499E-5</c:v>
                </c:pt>
                <c:pt idx="3698">
                  <c:v>-3.3882207085914198E-5</c:v>
                </c:pt>
                <c:pt idx="3699">
                  <c:v>-3.3893509841999703E-5</c:v>
                </c:pt>
                <c:pt idx="3700">
                  <c:v>-3.3904787407383903E-5</c:v>
                </c:pt>
                <c:pt idx="3701">
                  <c:v>-3.39160398242082E-5</c:v>
                </c:pt>
                <c:pt idx="3702">
                  <c:v>-3.3927267178150903E-5</c:v>
                </c:pt>
                <c:pt idx="3703">
                  <c:v>-3.3938469506313797E-5</c:v>
                </c:pt>
                <c:pt idx="3704">
                  <c:v>-3.3949646891749297E-5</c:v>
                </c:pt>
                <c:pt idx="3705">
                  <c:v>-3.3960799379053199E-5</c:v>
                </c:pt>
                <c:pt idx="3706">
                  <c:v>-3.3971927022503198E-5</c:v>
                </c:pt>
                <c:pt idx="3707">
                  <c:v>-3.3983029897979501E-5</c:v>
                </c:pt>
                <c:pt idx="3708">
                  <c:v>-3.3994108056530297E-5</c:v>
                </c:pt>
                <c:pt idx="3709">
                  <c:v>-3.4005161567422598E-5</c:v>
                </c:pt>
                <c:pt idx="3710">
                  <c:v>-3.4016190473689698E-5</c:v>
                </c:pt>
                <c:pt idx="3711">
                  <c:v>-3.4027194842081303E-5</c:v>
                </c:pt>
                <c:pt idx="3712">
                  <c:v>-3.4038174733428798E-5</c:v>
                </c:pt>
                <c:pt idx="3713">
                  <c:v>-3.4049130199380898E-5</c:v>
                </c:pt>
                <c:pt idx="3714">
                  <c:v>-3.4060061316935303E-5</c:v>
                </c:pt>
                <c:pt idx="3715">
                  <c:v>-3.40709681228394E-5</c:v>
                </c:pt>
                <c:pt idx="3716">
                  <c:v>-3.4081850692428997E-5</c:v>
                </c:pt>
                <c:pt idx="3717">
                  <c:v>-3.4092709073634998E-5</c:v>
                </c:pt>
                <c:pt idx="3718">
                  <c:v>-3.41035433232026E-5</c:v>
                </c:pt>
                <c:pt idx="3719">
                  <c:v>-3.4114353501346399E-5</c:v>
                </c:pt>
                <c:pt idx="3720">
                  <c:v>-3.4125139683622602E-5</c:v>
                </c:pt>
                <c:pt idx="3721">
                  <c:v>-3.4135901896688603E-5</c:v>
                </c:pt>
                <c:pt idx="3722">
                  <c:v>-3.41466402188676E-5</c:v>
                </c:pt>
                <c:pt idx="3723">
                  <c:v>-3.4157354710453703E-5</c:v>
                </c:pt>
                <c:pt idx="3724">
                  <c:v>-3.41680454137793E-5</c:v>
                </c:pt>
                <c:pt idx="3725">
                  <c:v>-3.4178712396007498E-5</c:v>
                </c:pt>
                <c:pt idx="3726">
                  <c:v>-3.4189355708491302E-5</c:v>
                </c:pt>
                <c:pt idx="3727">
                  <c:v>-3.4199975412182701E-5</c:v>
                </c:pt>
                <c:pt idx="3728">
                  <c:v>-3.4210571571380103E-5</c:v>
                </c:pt>
                <c:pt idx="3729">
                  <c:v>-3.4221144229463099E-5</c:v>
                </c:pt>
                <c:pt idx="3730">
                  <c:v>-3.4231693450200201E-5</c:v>
                </c:pt>
                <c:pt idx="3731">
                  <c:v>-3.4242219280713299E-5</c:v>
                </c:pt>
                <c:pt idx="3732">
                  <c:v>-3.4252721791624601E-5</c:v>
                </c:pt>
                <c:pt idx="3733">
                  <c:v>-3.4263201032772901E-5</c:v>
                </c:pt>
                <c:pt idx="3734">
                  <c:v>-3.4273657050566999E-5</c:v>
                </c:pt>
                <c:pt idx="3735">
                  <c:v>-3.42840899215622E-5</c:v>
                </c:pt>
                <c:pt idx="3736">
                  <c:v>-3.4294499685766303E-5</c:v>
                </c:pt>
                <c:pt idx="3737">
                  <c:v>-3.43048864102509E-5</c:v>
                </c:pt>
                <c:pt idx="3738">
                  <c:v>-3.4315250134387398E-5</c:v>
                </c:pt>
                <c:pt idx="3739">
                  <c:v>-3.4325590923728103E-5</c:v>
                </c:pt>
                <c:pt idx="3740">
                  <c:v>-3.43359088343807E-5</c:v>
                </c:pt>
                <c:pt idx="3741">
                  <c:v>-3.4346203917142903E-5</c:v>
                </c:pt>
                <c:pt idx="3742">
                  <c:v>-3.4356476230432199E-5</c:v>
                </c:pt>
                <c:pt idx="3743">
                  <c:v>-3.4366725829751597E-5</c:v>
                </c:pt>
                <c:pt idx="3744">
                  <c:v>-3.4376952769884497E-5</c:v>
                </c:pt>
                <c:pt idx="3745">
                  <c:v>-3.4387157101620803E-5</c:v>
                </c:pt>
                <c:pt idx="3746">
                  <c:v>-3.4397338879268501E-5</c:v>
                </c:pt>
                <c:pt idx="3747">
                  <c:v>-3.4407498163095903E-5</c:v>
                </c:pt>
                <c:pt idx="3748">
                  <c:v>-3.4417635010069599E-5</c:v>
                </c:pt>
                <c:pt idx="3749">
                  <c:v>-3.4427749457648503E-5</c:v>
                </c:pt>
                <c:pt idx="3750">
                  <c:v>-3.4437841576446798E-5</c:v>
                </c:pt>
                <c:pt idx="3751">
                  <c:v>-3.4447911411851999E-5</c:v>
                </c:pt>
                <c:pt idx="3752">
                  <c:v>-3.4457959016764702E-5</c:v>
                </c:pt>
                <c:pt idx="3753">
                  <c:v>-3.4467984454840801E-5</c:v>
                </c:pt>
                <c:pt idx="3754">
                  <c:v>-3.4477987770327102E-5</c:v>
                </c:pt>
                <c:pt idx="3755">
                  <c:v>-3.4487969009651698E-5</c:v>
                </c:pt>
                <c:pt idx="3756">
                  <c:v>-3.4497928245011799E-5</c:v>
                </c:pt>
                <c:pt idx="3757">
                  <c:v>-3.4507865516524899E-5</c:v>
                </c:pt>
                <c:pt idx="3758">
                  <c:v>-3.4517780886610401E-5</c:v>
                </c:pt>
                <c:pt idx="3759">
                  <c:v>-3.45276743997696E-5</c:v>
                </c:pt>
                <c:pt idx="3760">
                  <c:v>-3.4537546107205801E-5</c:v>
                </c:pt>
                <c:pt idx="3761">
                  <c:v>-3.4547396071058803E-5</c:v>
                </c:pt>
                <c:pt idx="3762">
                  <c:v>-3.4557224327472201E-5</c:v>
                </c:pt>
                <c:pt idx="3763">
                  <c:v>-3.4567030950093199E-5</c:v>
                </c:pt>
                <c:pt idx="3764">
                  <c:v>-3.4576815975445702E-5</c:v>
                </c:pt>
                <c:pt idx="3765">
                  <c:v>-3.45865794630379E-5</c:v>
                </c:pt>
                <c:pt idx="3766">
                  <c:v>-3.4596321456116302E-5</c:v>
                </c:pt>
                <c:pt idx="3767">
                  <c:v>-3.4606042016897401E-5</c:v>
                </c:pt>
                <c:pt idx="3768">
                  <c:v>-3.46157411966E-5</c:v>
                </c:pt>
                <c:pt idx="3769">
                  <c:v>-3.4625419036181399E-5</c:v>
                </c:pt>
                <c:pt idx="3770">
                  <c:v>-3.4635075599327203E-5</c:v>
                </c:pt>
                <c:pt idx="3771">
                  <c:v>-3.46447109344666E-5</c:v>
                </c:pt>
                <c:pt idx="3772">
                  <c:v>-3.46543250836241E-5</c:v>
                </c:pt>
                <c:pt idx="3773">
                  <c:v>-3.4663918107050898E-5</c:v>
                </c:pt>
                <c:pt idx="3774">
                  <c:v>-3.4673490052860899E-5</c:v>
                </c:pt>
                <c:pt idx="3775">
                  <c:v>-3.4683040979151401E-5</c:v>
                </c:pt>
                <c:pt idx="3776">
                  <c:v>-3.4692570924397303E-5</c:v>
                </c:pt>
                <c:pt idx="3777">
                  <c:v>-3.4702079952006801E-5</c:v>
                </c:pt>
                <c:pt idx="3778">
                  <c:v>-3.4711568103930103E-5</c:v>
                </c:pt>
                <c:pt idx="3779">
                  <c:v>-3.4721035420272003E-5</c:v>
                </c:pt>
                <c:pt idx="3780">
                  <c:v>-3.4730481973274098E-5</c:v>
                </c:pt>
                <c:pt idx="3781">
                  <c:v>-3.47399078040213E-5</c:v>
                </c:pt>
                <c:pt idx="3782">
                  <c:v>-3.47493129542722E-5</c:v>
                </c:pt>
                <c:pt idx="3783">
                  <c:v>-3.47586974976827E-5</c:v>
                </c:pt>
                <c:pt idx="3784">
                  <c:v>-3.4768061448666701E-5</c:v>
                </c:pt>
                <c:pt idx="3785">
                  <c:v>-3.4777404893825603E-5</c:v>
                </c:pt>
                <c:pt idx="3786">
                  <c:v>-3.4786727852590002E-5</c:v>
                </c:pt>
                <c:pt idx="3787">
                  <c:v>-3.47960303868367E-5</c:v>
                </c:pt>
                <c:pt idx="3788">
                  <c:v>-3.4805312547077903E-5</c:v>
                </c:pt>
                <c:pt idx="3789">
                  <c:v>-3.4814574388170499E-5</c:v>
                </c:pt>
                <c:pt idx="3790">
                  <c:v>-3.4823815949163997E-5</c:v>
                </c:pt>
                <c:pt idx="3791">
                  <c:v>-3.4833037279621999E-5</c:v>
                </c:pt>
                <c:pt idx="3792">
                  <c:v>-3.4842238435858998E-5</c:v>
                </c:pt>
                <c:pt idx="3793">
                  <c:v>-3.4851419452600998E-5</c:v>
                </c:pt>
                <c:pt idx="3794">
                  <c:v>-3.4860580404378701E-5</c:v>
                </c:pt>
                <c:pt idx="3795">
                  <c:v>-3.4869721308294799E-5</c:v>
                </c:pt>
                <c:pt idx="3796">
                  <c:v>-3.4878842227334797E-5</c:v>
                </c:pt>
                <c:pt idx="3797">
                  <c:v>-3.48879432137778E-5</c:v>
                </c:pt>
                <c:pt idx="3798">
                  <c:v>-3.4897024314764599E-5</c:v>
                </c:pt>
                <c:pt idx="3799">
                  <c:v>-3.4906085576921499E-5</c:v>
                </c:pt>
                <c:pt idx="3800">
                  <c:v>-3.4915127038337397E-5</c:v>
                </c:pt>
                <c:pt idx="3801">
                  <c:v>-3.4924148765542697E-5</c:v>
                </c:pt>
                <c:pt idx="3802">
                  <c:v>-3.4933150786244499E-5</c:v>
                </c:pt>
                <c:pt idx="3803">
                  <c:v>-3.4942133165163302E-5</c:v>
                </c:pt>
                <c:pt idx="3804">
                  <c:v>-3.49510959351958E-5</c:v>
                </c:pt>
                <c:pt idx="3805">
                  <c:v>-3.49600391589538E-5</c:v>
                </c:pt>
                <c:pt idx="3806">
                  <c:v>-3.4968962876728499E-5</c:v>
                </c:pt>
                <c:pt idx="3807">
                  <c:v>-3.4977867131598399E-5</c:v>
                </c:pt>
                <c:pt idx="3808">
                  <c:v>-3.4986751971901102E-5</c:v>
                </c:pt>
                <c:pt idx="3809">
                  <c:v>-3.4995617443552801E-5</c:v>
                </c:pt>
                <c:pt idx="3810">
                  <c:v>-3.5004463605696298E-5</c:v>
                </c:pt>
                <c:pt idx="3811">
                  <c:v>-3.5013290490862503E-5</c:v>
                </c:pt>
                <c:pt idx="3812">
                  <c:v>-3.50220981464098E-5</c:v>
                </c:pt>
                <c:pt idx="3813">
                  <c:v>-3.5030886626093197E-5</c:v>
                </c:pt>
                <c:pt idx="3814">
                  <c:v>-3.5039655972944401E-5</c:v>
                </c:pt>
                <c:pt idx="3815">
                  <c:v>-3.5048406233101601E-5</c:v>
                </c:pt>
                <c:pt idx="3816">
                  <c:v>-3.5057137456480402E-5</c:v>
                </c:pt>
                <c:pt idx="3817">
                  <c:v>-3.50658496799888E-5</c:v>
                </c:pt>
                <c:pt idx="3818">
                  <c:v>-3.5074542957725001E-5</c:v>
                </c:pt>
                <c:pt idx="3819">
                  <c:v>-3.5083217329982301E-5</c:v>
                </c:pt>
                <c:pt idx="3820">
                  <c:v>-3.5091872850798102E-5</c:v>
                </c:pt>
                <c:pt idx="3821">
                  <c:v>-3.5100509557958097E-5</c:v>
                </c:pt>
                <c:pt idx="3822">
                  <c:v>-3.5109127496668197E-5</c:v>
                </c:pt>
                <c:pt idx="3823">
                  <c:v>-3.5117726715136299E-5</c:v>
                </c:pt>
                <c:pt idx="3824">
                  <c:v>-3.51263072638628E-5</c:v>
                </c:pt>
                <c:pt idx="3825">
                  <c:v>-3.5134869179878E-5</c:v>
                </c:pt>
                <c:pt idx="3826">
                  <c:v>-3.5143412507465901E-5</c:v>
                </c:pt>
                <c:pt idx="3827">
                  <c:v>-3.5151937292323998E-5</c:v>
                </c:pt>
                <c:pt idx="3828">
                  <c:v>-3.51604435826988E-5</c:v>
                </c:pt>
                <c:pt idx="3829">
                  <c:v>-3.5168931429659E-5</c:v>
                </c:pt>
                <c:pt idx="3830">
                  <c:v>-3.5177400870248399E-5</c:v>
                </c:pt>
                <c:pt idx="3831">
                  <c:v>-3.5185851944707302E-5</c:v>
                </c:pt>
                <c:pt idx="3832">
                  <c:v>-3.5194284703510701E-5</c:v>
                </c:pt>
                <c:pt idx="3833">
                  <c:v>-3.5202699187012601E-5</c:v>
                </c:pt>
                <c:pt idx="3834">
                  <c:v>-3.5211095443558498E-5</c:v>
                </c:pt>
                <c:pt idx="3835">
                  <c:v>-3.5219473520116099E-5</c:v>
                </c:pt>
                <c:pt idx="3836">
                  <c:v>-3.5227833456485299E-5</c:v>
                </c:pt>
                <c:pt idx="3837">
                  <c:v>-3.52361752882818E-5</c:v>
                </c:pt>
                <c:pt idx="3838">
                  <c:v>-3.5244499067901598E-5</c:v>
                </c:pt>
                <c:pt idx="3839">
                  <c:v>-3.5252804845115902E-5</c:v>
                </c:pt>
                <c:pt idx="3840">
                  <c:v>-3.5261092653927499E-5</c:v>
                </c:pt>
                <c:pt idx="3841">
                  <c:v>-3.5269362536840599E-5</c:v>
                </c:pt>
                <c:pt idx="3842">
                  <c:v>-3.5277614541744798E-5</c:v>
                </c:pt>
                <c:pt idx="3843">
                  <c:v>-3.5285848713344102E-5</c:v>
                </c:pt>
                <c:pt idx="3844">
                  <c:v>-3.5294065092108601E-5</c:v>
                </c:pt>
                <c:pt idx="3845">
                  <c:v>-3.5302263719901902E-5</c:v>
                </c:pt>
                <c:pt idx="3846">
                  <c:v>-3.5310444640608999E-5</c:v>
                </c:pt>
                <c:pt idx="3847">
                  <c:v>-3.53186078949934E-5</c:v>
                </c:pt>
                <c:pt idx="3848">
                  <c:v>-3.53267535341899E-5</c:v>
                </c:pt>
                <c:pt idx="3849">
                  <c:v>-3.53348815911009E-5</c:v>
                </c:pt>
                <c:pt idx="3850">
                  <c:v>-3.5342992116361498E-5</c:v>
                </c:pt>
                <c:pt idx="3851">
                  <c:v>-3.5351085137431197E-5</c:v>
                </c:pt>
                <c:pt idx="3852">
                  <c:v>-3.5359160717542998E-5</c:v>
                </c:pt>
                <c:pt idx="3853">
                  <c:v>-3.5367218883334298E-5</c:v>
                </c:pt>
                <c:pt idx="3854">
                  <c:v>-3.5375259685179203E-5</c:v>
                </c:pt>
                <c:pt idx="3855">
                  <c:v>-3.5383283157803997E-5</c:v>
                </c:pt>
                <c:pt idx="3856">
                  <c:v>-3.5391289348995197E-5</c:v>
                </c:pt>
                <c:pt idx="3857">
                  <c:v>-3.5399278297295803E-5</c:v>
                </c:pt>
                <c:pt idx="3858">
                  <c:v>-3.5407250048475803E-5</c:v>
                </c:pt>
                <c:pt idx="3859">
                  <c:v>-3.5415204637893997E-5</c:v>
                </c:pt>
                <c:pt idx="3860">
                  <c:v>-3.5423142116501601E-5</c:v>
                </c:pt>
                <c:pt idx="3861">
                  <c:v>-3.5431062514335898E-5</c:v>
                </c:pt>
                <c:pt idx="3862">
                  <c:v>-3.5438965875546402E-5</c:v>
                </c:pt>
                <c:pt idx="3863">
                  <c:v>-3.54468522474649E-5</c:v>
                </c:pt>
                <c:pt idx="3864">
                  <c:v>-3.5454721674484898E-5</c:v>
                </c:pt>
                <c:pt idx="3865">
                  <c:v>-3.54625741791158E-5</c:v>
                </c:pt>
                <c:pt idx="3866">
                  <c:v>-3.5470409824262401E-5</c:v>
                </c:pt>
                <c:pt idx="3867">
                  <c:v>-3.5478228630079998E-5</c:v>
                </c:pt>
                <c:pt idx="3868">
                  <c:v>-3.54860306477243E-5</c:v>
                </c:pt>
                <c:pt idx="3869">
                  <c:v>-3.5493815923591E-5</c:v>
                </c:pt>
                <c:pt idx="3870">
                  <c:v>-3.5501584480253697E-5</c:v>
                </c:pt>
                <c:pt idx="3871">
                  <c:v>-3.5509336383866503E-5</c:v>
                </c:pt>
                <c:pt idx="3872">
                  <c:v>-3.5517071655579601E-5</c:v>
                </c:pt>
                <c:pt idx="3873">
                  <c:v>-3.55247903366953E-5</c:v>
                </c:pt>
                <c:pt idx="3874">
                  <c:v>-3.5532492471673797E-5</c:v>
                </c:pt>
                <c:pt idx="3875">
                  <c:v>-3.5540178103337202E-5</c:v>
                </c:pt>
                <c:pt idx="3876">
                  <c:v>-3.5547847263179297E-5</c:v>
                </c:pt>
                <c:pt idx="3877">
                  <c:v>-3.5555500001111201E-5</c:v>
                </c:pt>
                <c:pt idx="3878">
                  <c:v>-3.5563136349883903E-5</c:v>
                </c:pt>
                <c:pt idx="3879">
                  <c:v>-3.55707563526517E-5</c:v>
                </c:pt>
                <c:pt idx="3880">
                  <c:v>-3.5578360039751699E-5</c:v>
                </c:pt>
                <c:pt idx="3881">
                  <c:v>-3.5585947459597898E-5</c:v>
                </c:pt>
                <c:pt idx="3882">
                  <c:v>-3.5593518656177098E-5</c:v>
                </c:pt>
                <c:pt idx="3883">
                  <c:v>-3.5601073659227399E-5</c:v>
                </c:pt>
                <c:pt idx="3884">
                  <c:v>-3.5608612509516301E-5</c:v>
                </c:pt>
                <c:pt idx="3885">
                  <c:v>-3.5616135248867003E-5</c:v>
                </c:pt>
                <c:pt idx="3886">
                  <c:v>-3.5623641910002103E-5</c:v>
                </c:pt>
                <c:pt idx="3887">
                  <c:v>-3.5631132539316197E-5</c:v>
                </c:pt>
                <c:pt idx="3888">
                  <c:v>-3.5638607174797297E-5</c:v>
                </c:pt>
                <c:pt idx="3889">
                  <c:v>-3.5646065845148402E-5</c:v>
                </c:pt>
                <c:pt idx="3890">
                  <c:v>-3.5653508603472101E-5</c:v>
                </c:pt>
                <c:pt idx="3891">
                  <c:v>-3.5660935480191297E-5</c:v>
                </c:pt>
                <c:pt idx="3892">
                  <c:v>-3.5668346511321601E-5</c:v>
                </c:pt>
                <c:pt idx="3893">
                  <c:v>-3.5675741750012398E-5</c:v>
                </c:pt>
                <c:pt idx="3894">
                  <c:v>-3.5683121209056901E-5</c:v>
                </c:pt>
                <c:pt idx="3895">
                  <c:v>-3.5690484948492298E-5</c:v>
                </c:pt>
                <c:pt idx="3896">
                  <c:v>-3.5697832993371899E-5</c:v>
                </c:pt>
                <c:pt idx="3897">
                  <c:v>-3.5705165386104603E-5</c:v>
                </c:pt>
                <c:pt idx="3898">
                  <c:v>-3.5712482168362901E-5</c:v>
                </c:pt>
                <c:pt idx="3899">
                  <c:v>-3.5719783375036797E-5</c:v>
                </c:pt>
                <c:pt idx="3900">
                  <c:v>-3.5727069033226698E-5</c:v>
                </c:pt>
                <c:pt idx="3901">
                  <c:v>-3.5734339198582302E-5</c:v>
                </c:pt>
                <c:pt idx="3902">
                  <c:v>-3.5741593897493103E-5</c:v>
                </c:pt>
                <c:pt idx="3903">
                  <c:v>-3.5748833164355098E-5</c:v>
                </c:pt>
                <c:pt idx="3904">
                  <c:v>-3.5756057049113E-5</c:v>
                </c:pt>
                <c:pt idx="3905">
                  <c:v>-3.57632655800331E-5</c:v>
                </c:pt>
                <c:pt idx="3906">
                  <c:v>-3.5770458793354102E-5</c:v>
                </c:pt>
                <c:pt idx="3907">
                  <c:v>-3.5777636732673802E-5</c:v>
                </c:pt>
                <c:pt idx="3908">
                  <c:v>-3.5784799426353303E-5</c:v>
                </c:pt>
                <c:pt idx="3909">
                  <c:v>-3.5791946912217897E-5</c:v>
                </c:pt>
                <c:pt idx="3910">
                  <c:v>-3.5799079228313398E-5</c:v>
                </c:pt>
                <c:pt idx="3911">
                  <c:v>-3.58061964195731E-5</c:v>
                </c:pt>
                <c:pt idx="3912">
                  <c:v>-3.5813298518701197E-5</c:v>
                </c:pt>
                <c:pt idx="3913">
                  <c:v>-3.5820385548916502E-5</c:v>
                </c:pt>
                <c:pt idx="3914">
                  <c:v>-3.58274575653481E-5</c:v>
                </c:pt>
                <c:pt idx="3915">
                  <c:v>-3.58345145826888E-5</c:v>
                </c:pt>
                <c:pt idx="3916">
                  <c:v>-3.5841556659855402E-5</c:v>
                </c:pt>
                <c:pt idx="3917">
                  <c:v>-3.5848583818166201E-5</c:v>
                </c:pt>
                <c:pt idx="3918">
                  <c:v>-3.5855596099164199E-5</c:v>
                </c:pt>
                <c:pt idx="3919">
                  <c:v>-3.5862593536004298E-5</c:v>
                </c:pt>
                <c:pt idx="3920">
                  <c:v>-3.5869576172456898E-5</c:v>
                </c:pt>
                <c:pt idx="3921">
                  <c:v>-3.58765440426652E-5</c:v>
                </c:pt>
                <c:pt idx="3922">
                  <c:v>-3.5883497159539599E-5</c:v>
                </c:pt>
                <c:pt idx="3923">
                  <c:v>-3.58904355842969E-5</c:v>
                </c:pt>
                <c:pt idx="3924">
                  <c:v>-3.5897359344281103E-5</c:v>
                </c:pt>
                <c:pt idx="3925">
                  <c:v>-3.5904268480269403E-5</c:v>
                </c:pt>
                <c:pt idx="3926">
                  <c:v>-3.5911163011556899E-5</c:v>
                </c:pt>
                <c:pt idx="3927">
                  <c:v>-3.5918042991287502E-5</c:v>
                </c:pt>
                <c:pt idx="3928">
                  <c:v>-3.59249084481371E-5</c:v>
                </c:pt>
                <c:pt idx="3929">
                  <c:v>-3.5931759413181399E-5</c:v>
                </c:pt>
                <c:pt idx="3930">
                  <c:v>-3.5938595916526703E-5</c:v>
                </c:pt>
                <c:pt idx="3931">
                  <c:v>-3.5945418015628001E-5</c:v>
                </c:pt>
                <c:pt idx="3932">
                  <c:v>-3.5952225723720698E-5</c:v>
                </c:pt>
                <c:pt idx="3933">
                  <c:v>-3.5959019078613498E-5</c:v>
                </c:pt>
                <c:pt idx="3934">
                  <c:v>-3.59657981154111E-5</c:v>
                </c:pt>
                <c:pt idx="3935">
                  <c:v>-3.5972562874025601E-5</c:v>
                </c:pt>
                <c:pt idx="3936">
                  <c:v>-3.5979313388306803E-5</c:v>
                </c:pt>
                <c:pt idx="3937">
                  <c:v>-3.5986049693283502E-5</c:v>
                </c:pt>
                <c:pt idx="3938">
                  <c:v>-3.5992771808209002E-5</c:v>
                </c:pt>
                <c:pt idx="3939">
                  <c:v>-3.5999479788070099E-5</c:v>
                </c:pt>
                <c:pt idx="3940">
                  <c:v>-3.6006173653887603E-5</c:v>
                </c:pt>
                <c:pt idx="3941">
                  <c:v>-3.6012853447117902E-5</c:v>
                </c:pt>
                <c:pt idx="3942">
                  <c:v>-3.6019519198256499E-5</c:v>
                </c:pt>
                <c:pt idx="3943">
                  <c:v>-3.60261709338151E-5</c:v>
                </c:pt>
                <c:pt idx="3944">
                  <c:v>-3.6032808699785899E-5</c:v>
                </c:pt>
                <c:pt idx="3945">
                  <c:v>-3.60394325273541E-5</c:v>
                </c:pt>
                <c:pt idx="3946">
                  <c:v>-3.6046042436513701E-5</c:v>
                </c:pt>
                <c:pt idx="3947">
                  <c:v>-3.6052638471464398E-5</c:v>
                </c:pt>
                <c:pt idx="3948">
                  <c:v>-3.6059220677085697E-5</c:v>
                </c:pt>
                <c:pt idx="3949">
                  <c:v>-3.6065789066378102E-5</c:v>
                </c:pt>
                <c:pt idx="3950">
                  <c:v>-3.6072343681006102E-5</c:v>
                </c:pt>
                <c:pt idx="3951">
                  <c:v>-3.6078884554984099E-5</c:v>
                </c:pt>
                <c:pt idx="3952">
                  <c:v>-3.6085411717945101E-5</c:v>
                </c:pt>
                <c:pt idx="3953">
                  <c:v>-3.6091925206003401E-5</c:v>
                </c:pt>
                <c:pt idx="3954">
                  <c:v>-3.60984250520302E-5</c:v>
                </c:pt>
                <c:pt idx="3955">
                  <c:v>-3.6104911289002902E-5</c:v>
                </c:pt>
                <c:pt idx="3956">
                  <c:v>-3.6111383940836101E-5</c:v>
                </c:pt>
                <c:pt idx="3957">
                  <c:v>-3.6117843061716697E-5</c:v>
                </c:pt>
                <c:pt idx="3958">
                  <c:v>-3.6124288660296202E-5</c:v>
                </c:pt>
                <c:pt idx="3959">
                  <c:v>-3.6130720783398002E-5</c:v>
                </c:pt>
                <c:pt idx="3960">
                  <c:v>-3.6137139458650401E-5</c:v>
                </c:pt>
                <c:pt idx="3961">
                  <c:v>-3.61435447055243E-5</c:v>
                </c:pt>
                <c:pt idx="3962">
                  <c:v>-3.61499365798533E-5</c:v>
                </c:pt>
                <c:pt idx="3963">
                  <c:v>-3.6156315102372997E-5</c:v>
                </c:pt>
                <c:pt idx="3964">
                  <c:v>-3.61626803024613E-5</c:v>
                </c:pt>
                <c:pt idx="3965">
                  <c:v>-3.6169032220471902E-5</c:v>
                </c:pt>
                <c:pt idx="3966">
                  <c:v>-3.6175370878059097E-5</c:v>
                </c:pt>
                <c:pt idx="3967">
                  <c:v>-3.6181696309763E-5</c:v>
                </c:pt>
                <c:pt idx="3968">
                  <c:v>-3.6188008555365698E-5</c:v>
                </c:pt>
                <c:pt idx="3969">
                  <c:v>-3.6194307632147498E-5</c:v>
                </c:pt>
                <c:pt idx="3970">
                  <c:v>-3.6200593587567797E-5</c:v>
                </c:pt>
                <c:pt idx="3971">
                  <c:v>-3.6206866444479598E-5</c:v>
                </c:pt>
                <c:pt idx="3972">
                  <c:v>-3.6213126244069303E-5</c:v>
                </c:pt>
                <c:pt idx="3973">
                  <c:v>-3.6219372984312801E-5</c:v>
                </c:pt>
                <c:pt idx="3974">
                  <c:v>-3.6225606738952699E-5</c:v>
                </c:pt>
                <c:pt idx="3975">
                  <c:v>-3.6231827518300499E-5</c:v>
                </c:pt>
                <c:pt idx="3976">
                  <c:v>-3.6238035353204001E-5</c:v>
                </c:pt>
                <c:pt idx="3977">
                  <c:v>-3.6244230286141699E-5</c:v>
                </c:pt>
                <c:pt idx="3978">
                  <c:v>-3.6250412331497498E-5</c:v>
                </c:pt>
                <c:pt idx="3979">
                  <c:v>-3.62565815263939E-5</c:v>
                </c:pt>
                <c:pt idx="3980">
                  <c:v>-3.6262737906065E-5</c:v>
                </c:pt>
                <c:pt idx="3981">
                  <c:v>-3.6268881497728502E-5</c:v>
                </c:pt>
                <c:pt idx="3982">
                  <c:v>-3.6275012336052699E-5</c:v>
                </c:pt>
                <c:pt idx="3983">
                  <c:v>-3.6281130448081997E-5</c:v>
                </c:pt>
                <c:pt idx="3984">
                  <c:v>-3.6287235855072601E-5</c:v>
                </c:pt>
                <c:pt idx="3985">
                  <c:v>-3.62933286014501E-5</c:v>
                </c:pt>
                <c:pt idx="3986">
                  <c:v>-3.6299408714042698E-5</c:v>
                </c:pt>
                <c:pt idx="3987">
                  <c:v>-3.6305476227852602E-5</c:v>
                </c:pt>
                <c:pt idx="3988">
                  <c:v>-3.6311531158984003E-5</c:v>
                </c:pt>
                <c:pt idx="3989">
                  <c:v>-3.6317573542364899E-5</c:v>
                </c:pt>
                <c:pt idx="3990">
                  <c:v>-3.6323603416080602E-5</c:v>
                </c:pt>
                <c:pt idx="3991">
                  <c:v>-3.6329620806941102E-5</c:v>
                </c:pt>
                <c:pt idx="3992">
                  <c:v>-3.6335625739662197E-5</c:v>
                </c:pt>
                <c:pt idx="3993">
                  <c:v>-3.6341618242271E-5</c:v>
                </c:pt>
                <c:pt idx="3994">
                  <c:v>-3.6347598358347899E-5</c:v>
                </c:pt>
                <c:pt idx="3995">
                  <c:v>-3.6353566100042103E-5</c:v>
                </c:pt>
                <c:pt idx="3996">
                  <c:v>-3.6359521509394299E-5</c:v>
                </c:pt>
                <c:pt idx="3997">
                  <c:v>-3.6365464612610803E-5</c:v>
                </c:pt>
                <c:pt idx="3998">
                  <c:v>-3.6371395438323601E-5</c:v>
                </c:pt>
                <c:pt idx="3999">
                  <c:v>-3.6377314011660201E-5</c:v>
                </c:pt>
                <c:pt idx="4000">
                  <c:v>-3.6383220362124802E-5</c:v>
                </c:pt>
                <c:pt idx="4001">
                  <c:v>-3.6389114531973403E-5</c:v>
                </c:pt>
                <c:pt idx="4002">
                  <c:v>-3.6394996538900503E-5</c:v>
                </c:pt>
                <c:pt idx="4003">
                  <c:v>-3.6400866407560602E-5</c:v>
                </c:pt>
                <c:pt idx="4004">
                  <c:v>-3.64067241747239E-5</c:v>
                </c:pt>
                <c:pt idx="4005">
                  <c:v>-3.6412569876434897E-5</c:v>
                </c:pt>
                <c:pt idx="4006">
                  <c:v>-3.64184035230793E-5</c:v>
                </c:pt>
                <c:pt idx="4007">
                  <c:v>-3.6424225157376497E-5</c:v>
                </c:pt>
                <c:pt idx="4008">
                  <c:v>-3.6430034796988101E-5</c:v>
                </c:pt>
                <c:pt idx="4009">
                  <c:v>-3.6435832484535503E-5</c:v>
                </c:pt>
                <c:pt idx="4010">
                  <c:v>-3.6441618232747899E-5</c:v>
                </c:pt>
                <c:pt idx="4011">
                  <c:v>-3.6447392082417001E-5</c:v>
                </c:pt>
                <c:pt idx="4012">
                  <c:v>-3.6453154064756901E-5</c:v>
                </c:pt>
                <c:pt idx="4013">
                  <c:v>-3.6458904187655699E-5</c:v>
                </c:pt>
                <c:pt idx="4014">
                  <c:v>-3.6464642506030301E-5</c:v>
                </c:pt>
                <c:pt idx="4015">
                  <c:v>-3.64703690267004E-5</c:v>
                </c:pt>
                <c:pt idx="4016">
                  <c:v>-3.6476083784121501E-5</c:v>
                </c:pt>
                <c:pt idx="4017">
                  <c:v>-3.64817868172024E-5</c:v>
                </c:pt>
                <c:pt idx="4018">
                  <c:v>-3.64874781340539E-5</c:v>
                </c:pt>
                <c:pt idx="4019">
                  <c:v>-3.6493157772682998E-5</c:v>
                </c:pt>
                <c:pt idx="4020">
                  <c:v>-3.6498825768606003E-5</c:v>
                </c:pt>
                <c:pt idx="4021">
                  <c:v>-3.6504482138802103E-5</c:v>
                </c:pt>
                <c:pt idx="4022">
                  <c:v>-3.6510126909389398E-5</c:v>
                </c:pt>
                <c:pt idx="4023">
                  <c:v>-3.6515760115992899E-5</c:v>
                </c:pt>
                <c:pt idx="4024">
                  <c:v>-3.65213817914981E-5</c:v>
                </c:pt>
                <c:pt idx="4025">
                  <c:v>-3.6526991944874597E-5</c:v>
                </c:pt>
                <c:pt idx="4026">
                  <c:v>-3.6532590613950503E-5</c:v>
                </c:pt>
                <c:pt idx="4027">
                  <c:v>-3.6538177828532202E-5</c:v>
                </c:pt>
                <c:pt idx="4028">
                  <c:v>-3.6543753607646297E-5</c:v>
                </c:pt>
                <c:pt idx="4029">
                  <c:v>-3.65493179887132E-5</c:v>
                </c:pt>
                <c:pt idx="4030">
                  <c:v>-3.6554870986818302E-5</c:v>
                </c:pt>
                <c:pt idx="4031">
                  <c:v>-3.6560412639014702E-5</c:v>
                </c:pt>
                <c:pt idx="4032">
                  <c:v>-3.6565942970539299E-5</c:v>
                </c:pt>
                <c:pt idx="4033">
                  <c:v>-3.6571462005637597E-5</c:v>
                </c:pt>
                <c:pt idx="4034">
                  <c:v>-3.6576969762538403E-5</c:v>
                </c:pt>
                <c:pt idx="4035">
                  <c:v>-3.6582466291402703E-5</c:v>
                </c:pt>
                <c:pt idx="4036">
                  <c:v>-3.6587951606017801E-5</c:v>
                </c:pt>
                <c:pt idx="4037">
                  <c:v>-3.6593425719389903E-5</c:v>
                </c:pt>
                <c:pt idx="4038">
                  <c:v>-3.65988886755033E-5</c:v>
                </c:pt>
                <c:pt idx="4039">
                  <c:v>-3.6604340504085001E-5</c:v>
                </c:pt>
                <c:pt idx="4040">
                  <c:v>-3.6609781206766602E-5</c:v>
                </c:pt>
                <c:pt idx="4041">
                  <c:v>-3.6615210841855498E-5</c:v>
                </c:pt>
                <c:pt idx="4042">
                  <c:v>-3.6620629410834397E-5</c:v>
                </c:pt>
                <c:pt idx="4043">
                  <c:v>-3.6626036947269298E-5</c:v>
                </c:pt>
                <c:pt idx="4044">
                  <c:v>-3.66314334846212E-5</c:v>
                </c:pt>
                <c:pt idx="4045">
                  <c:v>-3.6636819042031401E-5</c:v>
                </c:pt>
                <c:pt idx="4046">
                  <c:v>-3.6642193657573402E-5</c:v>
                </c:pt>
                <c:pt idx="4047">
                  <c:v>-3.6647557332300797E-5</c:v>
                </c:pt>
                <c:pt idx="4048">
                  <c:v>-3.6652910113142802E-5</c:v>
                </c:pt>
                <c:pt idx="4049">
                  <c:v>-3.6658252011742699E-5</c:v>
                </c:pt>
                <c:pt idx="4050">
                  <c:v>-3.6663583058079199E-5</c:v>
                </c:pt>
                <c:pt idx="4051">
                  <c:v>-3.6668903298723603E-5</c:v>
                </c:pt>
                <c:pt idx="4052">
                  <c:v>-3.6674212730635999E-5</c:v>
                </c:pt>
                <c:pt idx="4053">
                  <c:v>-3.6679511393405201E-5</c:v>
                </c:pt>
                <c:pt idx="4054">
                  <c:v>-3.66847993006424E-5</c:v>
                </c:pt>
                <c:pt idx="4055">
                  <c:v>-3.6690076492404902E-5</c:v>
                </c:pt>
                <c:pt idx="4056">
                  <c:v>-3.6695342985345298E-5</c:v>
                </c:pt>
                <c:pt idx="4057">
                  <c:v>-3.67005988104953E-5</c:v>
                </c:pt>
                <c:pt idx="4058">
                  <c:v>-3.6705843990019198E-5</c:v>
                </c:pt>
                <c:pt idx="4059">
                  <c:v>-3.6711078549662903E-5</c:v>
                </c:pt>
                <c:pt idx="4060">
                  <c:v>-3.6716302508658299E-5</c:v>
                </c:pt>
                <c:pt idx="4061">
                  <c:v>-3.6721515903225498E-5</c:v>
                </c:pt>
                <c:pt idx="4062">
                  <c:v>-3.6726718751626501E-5</c:v>
                </c:pt>
                <c:pt idx="4063">
                  <c:v>-3.6731911070451799E-5</c:v>
                </c:pt>
                <c:pt idx="4064">
                  <c:v>-3.6737092903404903E-5</c:v>
                </c:pt>
                <c:pt idx="4065">
                  <c:v>-3.6742264266619697E-5</c:v>
                </c:pt>
                <c:pt idx="4066">
                  <c:v>-3.6747425177237702E-5</c:v>
                </c:pt>
                <c:pt idx="4067">
                  <c:v>-3.6752575665249102E-5</c:v>
                </c:pt>
                <c:pt idx="4068">
                  <c:v>-3.6757715764803602E-5</c:v>
                </c:pt>
                <c:pt idx="4069">
                  <c:v>-3.6762845482230002E-5</c:v>
                </c:pt>
                <c:pt idx="4070">
                  <c:v>-3.6767964853036797E-5</c:v>
                </c:pt>
                <c:pt idx="4071">
                  <c:v>-3.6773073904890998E-5</c:v>
                </c:pt>
                <c:pt idx="4072">
                  <c:v>-3.6778172650139701E-5</c:v>
                </c:pt>
                <c:pt idx="4073">
                  <c:v>-3.6783261122186099E-5</c:v>
                </c:pt>
                <c:pt idx="4074">
                  <c:v>-3.67883393468134E-5</c:v>
                </c:pt>
                <c:pt idx="4075">
                  <c:v>-3.6793407341005698E-5</c:v>
                </c:pt>
                <c:pt idx="4076">
                  <c:v>-3.6798465135268798E-5</c:v>
                </c:pt>
                <c:pt idx="4077">
                  <c:v>-3.6803512747487501E-5</c:v>
                </c:pt>
                <c:pt idx="4078">
                  <c:v>-3.6808550204820998E-5</c:v>
                </c:pt>
                <c:pt idx="4079">
                  <c:v>-3.6813577538008297E-5</c:v>
                </c:pt>
                <c:pt idx="4080">
                  <c:v>-3.6818594756884E-5</c:v>
                </c:pt>
                <c:pt idx="4081">
                  <c:v>-3.6823601894031702E-5</c:v>
                </c:pt>
                <c:pt idx="4082">
                  <c:v>-3.6828598978917403E-5</c:v>
                </c:pt>
                <c:pt idx="4083">
                  <c:v>-3.6833586009209899E-5</c:v>
                </c:pt>
                <c:pt idx="4084">
                  <c:v>-3.6838563036867497E-5</c:v>
                </c:pt>
                <c:pt idx="4085">
                  <c:v>-3.68435300793932E-5</c:v>
                </c:pt>
                <c:pt idx="4086">
                  <c:v>-3.6848487149307198E-5</c:v>
                </c:pt>
                <c:pt idx="4087">
                  <c:v>-3.6853434282664498E-5</c:v>
                </c:pt>
                <c:pt idx="4088">
                  <c:v>-3.6858371501879801E-5</c:v>
                </c:pt>
                <c:pt idx="4089">
                  <c:v>-3.6863298813578403E-5</c:v>
                </c:pt>
                <c:pt idx="4090">
                  <c:v>-3.6868216259286303E-5</c:v>
                </c:pt>
                <c:pt idx="4091">
                  <c:v>-3.6873123855064399E-5</c:v>
                </c:pt>
                <c:pt idx="4092">
                  <c:v>-3.6878021626266399E-5</c:v>
                </c:pt>
                <c:pt idx="4093">
                  <c:v>-3.6882909594132399E-5</c:v>
                </c:pt>
                <c:pt idx="4094">
                  <c:v>-3.6887787782131298E-5</c:v>
                </c:pt>
                <c:pt idx="4095">
                  <c:v>-3.6892656207384497E-5</c:v>
                </c:pt>
                <c:pt idx="4096">
                  <c:v>-3.6897514911987901E-5</c:v>
                </c:pt>
                <c:pt idx="4097">
                  <c:v>-3.6902363893181301E-5</c:v>
                </c:pt>
                <c:pt idx="4098">
                  <c:v>-3.6907203181107502E-5</c:v>
                </c:pt>
                <c:pt idx="4099">
                  <c:v>-3.6912032818655103E-5</c:v>
                </c:pt>
                <c:pt idx="4100">
                  <c:v>-3.6916852807217602E-5</c:v>
                </c:pt>
                <c:pt idx="4101">
                  <c:v>-3.6921663166632599E-5</c:v>
                </c:pt>
                <c:pt idx="4102">
                  <c:v>-3.6926463935894698E-5</c:v>
                </c:pt>
                <c:pt idx="4103">
                  <c:v>-3.6931255134297203E-5</c:v>
                </c:pt>
                <c:pt idx="4104">
                  <c:v>-3.6936036769786997E-5</c:v>
                </c:pt>
                <c:pt idx="4105">
                  <c:v>-3.6940808883955302E-5</c:v>
                </c:pt>
                <c:pt idx="4106">
                  <c:v>-3.6945571482772203E-5</c:v>
                </c:pt>
                <c:pt idx="4107">
                  <c:v>-3.6950324598348102E-5</c:v>
                </c:pt>
                <c:pt idx="4108">
                  <c:v>-3.6955068243555E-5</c:v>
                </c:pt>
                <c:pt idx="4109">
                  <c:v>-3.6959802442670901E-5</c:v>
                </c:pt>
                <c:pt idx="4110">
                  <c:v>-3.6964527229680399E-5</c:v>
                </c:pt>
                <c:pt idx="4111">
                  <c:v>-3.6969242620693499E-5</c:v>
                </c:pt>
                <c:pt idx="4112">
                  <c:v>-3.6973948632167502E-5</c:v>
                </c:pt>
                <c:pt idx="4113">
                  <c:v>-3.6978645291961803E-5</c:v>
                </c:pt>
                <c:pt idx="4114">
                  <c:v>-3.6983332621339998E-5</c:v>
                </c:pt>
                <c:pt idx="4115">
                  <c:v>-3.6988010624197701E-5</c:v>
                </c:pt>
                <c:pt idx="4116">
                  <c:v>-3.6992679355087702E-5</c:v>
                </c:pt>
                <c:pt idx="4117">
                  <c:v>-3.6997338826600103E-5</c:v>
                </c:pt>
                <c:pt idx="4118">
                  <c:v>-3.70019890302884E-5</c:v>
                </c:pt>
                <c:pt idx="4119">
                  <c:v>-3.70066300265221E-5</c:v>
                </c:pt>
                <c:pt idx="4120">
                  <c:v>-3.7011261810968401E-5</c:v>
                </c:pt>
                <c:pt idx="4121">
                  <c:v>-3.7015884419960597E-5</c:v>
                </c:pt>
                <c:pt idx="4122">
                  <c:v>-3.7020497864914403E-5</c:v>
                </c:pt>
                <c:pt idx="4123">
                  <c:v>-3.7025102173225798E-5</c:v>
                </c:pt>
                <c:pt idx="4124">
                  <c:v>-3.7029697363399903E-5</c:v>
                </c:pt>
                <c:pt idx="4125">
                  <c:v>-3.7034283459601797E-5</c:v>
                </c:pt>
                <c:pt idx="4126">
                  <c:v>-3.70388604843706E-5</c:v>
                </c:pt>
                <c:pt idx="4127">
                  <c:v>-3.7043428452632101E-5</c:v>
                </c:pt>
                <c:pt idx="4128">
                  <c:v>-3.7047987379203199E-5</c:v>
                </c:pt>
                <c:pt idx="4129">
                  <c:v>-3.7052537306673997E-5</c:v>
                </c:pt>
                <c:pt idx="4130">
                  <c:v>-3.7057078245379598E-5</c:v>
                </c:pt>
                <c:pt idx="4131">
                  <c:v>-3.7061610209007499E-5</c:v>
                </c:pt>
                <c:pt idx="4132">
                  <c:v>-3.70661332238824E-5</c:v>
                </c:pt>
                <c:pt idx="4133">
                  <c:v>-3.7070647305064302E-5</c:v>
                </c:pt>
                <c:pt idx="4134">
                  <c:v>-3.7075152493210598E-5</c:v>
                </c:pt>
                <c:pt idx="4135">
                  <c:v>-3.7079648784716098E-5</c:v>
                </c:pt>
                <c:pt idx="4136">
                  <c:v>-3.7084136225968798E-5</c:v>
                </c:pt>
                <c:pt idx="4137">
                  <c:v>-3.7088614804721897E-5</c:v>
                </c:pt>
                <c:pt idx="4138">
                  <c:v>-3.7093084557705698E-5</c:v>
                </c:pt>
                <c:pt idx="4139">
                  <c:v>-3.7097545511258399E-5</c:v>
                </c:pt>
                <c:pt idx="4140">
                  <c:v>-3.7101997684344498E-5</c:v>
                </c:pt>
                <c:pt idx="4141">
                  <c:v>-3.7106441090195497E-5</c:v>
                </c:pt>
                <c:pt idx="4142">
                  <c:v>-3.71108757507465E-5</c:v>
                </c:pt>
                <c:pt idx="4143">
                  <c:v>-3.7115301694734E-5</c:v>
                </c:pt>
                <c:pt idx="4144">
                  <c:v>-3.7119718937173901E-5</c:v>
                </c:pt>
                <c:pt idx="4145">
                  <c:v>-3.7124127502931897E-5</c:v>
                </c:pt>
                <c:pt idx="4146">
                  <c:v>-3.71285273897643E-5</c:v>
                </c:pt>
                <c:pt idx="4147">
                  <c:v>-3.7132918644784702E-5</c:v>
                </c:pt>
                <c:pt idx="4148">
                  <c:v>-3.7137301287892598E-5</c:v>
                </c:pt>
                <c:pt idx="4149">
                  <c:v>-3.7141675308199499E-5</c:v>
                </c:pt>
                <c:pt idx="4150">
                  <c:v>-3.7146040756638E-5</c:v>
                </c:pt>
                <c:pt idx="4151">
                  <c:v>-3.7150397646212997E-5</c:v>
                </c:pt>
                <c:pt idx="4152">
                  <c:v>-3.7154745981252001E-5</c:v>
                </c:pt>
                <c:pt idx="4153">
                  <c:v>-3.7159085808445901E-5</c:v>
                </c:pt>
                <c:pt idx="4154">
                  <c:v>-3.7163417131143201E-5</c:v>
                </c:pt>
                <c:pt idx="4155">
                  <c:v>-3.7167739959043297E-5</c:v>
                </c:pt>
                <c:pt idx="4156">
                  <c:v>-3.7172054331477999E-5</c:v>
                </c:pt>
                <c:pt idx="4157">
                  <c:v>-3.71763602515551E-5</c:v>
                </c:pt>
                <c:pt idx="4158">
                  <c:v>-3.7180657753969102E-5</c:v>
                </c:pt>
                <c:pt idx="4159">
                  <c:v>-3.7184946854467399E-5</c:v>
                </c:pt>
                <c:pt idx="4160">
                  <c:v>-3.7189227558969598E-5</c:v>
                </c:pt>
                <c:pt idx="4161">
                  <c:v>-3.7193499907415303E-5</c:v>
                </c:pt>
                <c:pt idx="4162">
                  <c:v>-3.71977639061655E-5</c:v>
                </c:pt>
                <c:pt idx="4163">
                  <c:v>-3.7202019584284499E-5</c:v>
                </c:pt>
                <c:pt idx="4164">
                  <c:v>-3.7206266931386401E-5</c:v>
                </c:pt>
                <c:pt idx="4165">
                  <c:v>-3.7210506016176902E-5</c:v>
                </c:pt>
                <c:pt idx="4166">
                  <c:v>-3.7214736807519897E-5</c:v>
                </c:pt>
                <c:pt idx="4167">
                  <c:v>-3.7218959359636398E-5</c:v>
                </c:pt>
                <c:pt idx="4168">
                  <c:v>-3.7223173688711599E-5</c:v>
                </c:pt>
                <c:pt idx="4169">
                  <c:v>-3.7227379786564002E-5</c:v>
                </c:pt>
                <c:pt idx="4170">
                  <c:v>-3.7231577703584802E-5</c:v>
                </c:pt>
                <c:pt idx="4171">
                  <c:v>-3.7235767430126702E-5</c:v>
                </c:pt>
                <c:pt idx="4172">
                  <c:v>-3.7239949013246101E-5</c:v>
                </c:pt>
                <c:pt idx="4173">
                  <c:v>-3.7244122459496399E-5</c:v>
                </c:pt>
                <c:pt idx="4174">
                  <c:v>-3.7248287776822798E-5</c:v>
                </c:pt>
                <c:pt idx="4175">
                  <c:v>-3.7252445001794299E-5</c:v>
                </c:pt>
                <c:pt idx="4176">
                  <c:v>-3.7256594141986102E-5</c:v>
                </c:pt>
                <c:pt idx="4177">
                  <c:v>-3.72607352133823E-5</c:v>
                </c:pt>
                <c:pt idx="4178">
                  <c:v>-3.7264868253210297E-5</c:v>
                </c:pt>
                <c:pt idx="4179">
                  <c:v>-3.72689932619999E-5</c:v>
                </c:pt>
                <c:pt idx="4180">
                  <c:v>-3.7273110260792E-5</c:v>
                </c:pt>
                <c:pt idx="4181">
                  <c:v>-3.7277219275451003E-5</c:v>
                </c:pt>
                <c:pt idx="4182">
                  <c:v>-3.7281320301864497E-5</c:v>
                </c:pt>
                <c:pt idx="4183">
                  <c:v>-3.72854133967093E-5</c:v>
                </c:pt>
                <c:pt idx="4184">
                  <c:v>-3.7289498549475698E-5</c:v>
                </c:pt>
                <c:pt idx="4185">
                  <c:v>-3.7293575786447299E-5</c:v>
                </c:pt>
                <c:pt idx="4186">
                  <c:v>-3.7297645125226398E-5</c:v>
                </c:pt>
                <c:pt idx="4187">
                  <c:v>-3.7301706588133002E-5</c:v>
                </c:pt>
                <c:pt idx="4188">
                  <c:v>-3.73057601820128E-5</c:v>
                </c:pt>
                <c:pt idx="4189">
                  <c:v>-3.7309805939952997E-5</c:v>
                </c:pt>
                <c:pt idx="4190">
                  <c:v>-3.7313843865107803E-5</c:v>
                </c:pt>
                <c:pt idx="4191">
                  <c:v>-3.73178739914116E-5</c:v>
                </c:pt>
                <c:pt idx="4192">
                  <c:v>-3.7321896328911101E-5</c:v>
                </c:pt>
                <c:pt idx="4193">
                  <c:v>-3.7325910880018398E-5</c:v>
                </c:pt>
                <c:pt idx="4194">
                  <c:v>-3.7329917683602402E-5</c:v>
                </c:pt>
                <c:pt idx="4195">
                  <c:v>-3.7333916758420001E-5</c:v>
                </c:pt>
                <c:pt idx="4196">
                  <c:v>-3.7337908099218298E-5</c:v>
                </c:pt>
                <c:pt idx="4197">
                  <c:v>-3.7341891754579502E-5</c:v>
                </c:pt>
                <c:pt idx="4198">
                  <c:v>-3.7345867714576301E-5</c:v>
                </c:pt>
                <c:pt idx="4199">
                  <c:v>-3.73498360188262E-5</c:v>
                </c:pt>
                <c:pt idx="4200">
                  <c:v>-3.7353796669908103E-5</c:v>
                </c:pt>
              </c:numCache>
            </c:numRef>
          </c:yVal>
          <c:smooth val="0"/>
        </c:ser>
        <c:ser>
          <c:idx val="5"/>
          <c:order val="5"/>
          <c:tx>
            <c:v>150</c:v>
          </c:tx>
          <c:spPr>
            <a:ln w="15875"/>
          </c:spPr>
          <c:marker>
            <c:symbol val="none"/>
          </c:marker>
          <c:xVal>
            <c:numRef>
              <c:f>'150 with frame'!$A$1:$A$4201</c:f>
              <c:numCache>
                <c:formatCode>General</c:formatCode>
                <c:ptCount val="4201"/>
                <c:pt idx="0">
                  <c:v>-2100</c:v>
                </c:pt>
                <c:pt idx="1">
                  <c:v>-2099</c:v>
                </c:pt>
                <c:pt idx="2">
                  <c:v>-2098</c:v>
                </c:pt>
                <c:pt idx="3">
                  <c:v>-2097</c:v>
                </c:pt>
                <c:pt idx="4">
                  <c:v>-2096</c:v>
                </c:pt>
                <c:pt idx="5">
                  <c:v>-2095</c:v>
                </c:pt>
                <c:pt idx="6">
                  <c:v>-2094</c:v>
                </c:pt>
                <c:pt idx="7">
                  <c:v>-2093</c:v>
                </c:pt>
                <c:pt idx="8">
                  <c:v>-2092</c:v>
                </c:pt>
                <c:pt idx="9">
                  <c:v>-2091</c:v>
                </c:pt>
                <c:pt idx="10">
                  <c:v>-2090</c:v>
                </c:pt>
                <c:pt idx="11">
                  <c:v>-2089</c:v>
                </c:pt>
                <c:pt idx="12">
                  <c:v>-2088</c:v>
                </c:pt>
                <c:pt idx="13">
                  <c:v>-2087</c:v>
                </c:pt>
                <c:pt idx="14">
                  <c:v>-2086</c:v>
                </c:pt>
                <c:pt idx="15">
                  <c:v>-2085</c:v>
                </c:pt>
                <c:pt idx="16">
                  <c:v>-2084</c:v>
                </c:pt>
                <c:pt idx="17">
                  <c:v>-2083</c:v>
                </c:pt>
                <c:pt idx="18">
                  <c:v>-2082</c:v>
                </c:pt>
                <c:pt idx="19">
                  <c:v>-2081</c:v>
                </c:pt>
                <c:pt idx="20">
                  <c:v>-2080</c:v>
                </c:pt>
                <c:pt idx="21">
                  <c:v>-2079</c:v>
                </c:pt>
                <c:pt idx="22">
                  <c:v>-2078</c:v>
                </c:pt>
                <c:pt idx="23">
                  <c:v>-2077</c:v>
                </c:pt>
                <c:pt idx="24">
                  <c:v>-2076</c:v>
                </c:pt>
                <c:pt idx="25">
                  <c:v>-2075</c:v>
                </c:pt>
                <c:pt idx="26">
                  <c:v>-2074</c:v>
                </c:pt>
                <c:pt idx="27">
                  <c:v>-2073</c:v>
                </c:pt>
                <c:pt idx="28">
                  <c:v>-2072</c:v>
                </c:pt>
                <c:pt idx="29">
                  <c:v>-2071</c:v>
                </c:pt>
                <c:pt idx="30">
                  <c:v>-2070</c:v>
                </c:pt>
                <c:pt idx="31">
                  <c:v>-2069</c:v>
                </c:pt>
                <c:pt idx="32">
                  <c:v>-2068</c:v>
                </c:pt>
                <c:pt idx="33">
                  <c:v>-2067</c:v>
                </c:pt>
                <c:pt idx="34">
                  <c:v>-2066</c:v>
                </c:pt>
                <c:pt idx="35">
                  <c:v>-2065</c:v>
                </c:pt>
                <c:pt idx="36">
                  <c:v>-2064</c:v>
                </c:pt>
                <c:pt idx="37">
                  <c:v>-2063</c:v>
                </c:pt>
                <c:pt idx="38">
                  <c:v>-2062</c:v>
                </c:pt>
                <c:pt idx="39">
                  <c:v>-2061</c:v>
                </c:pt>
                <c:pt idx="40">
                  <c:v>-2060</c:v>
                </c:pt>
                <c:pt idx="41">
                  <c:v>-2059</c:v>
                </c:pt>
                <c:pt idx="42">
                  <c:v>-2058</c:v>
                </c:pt>
                <c:pt idx="43">
                  <c:v>-2057</c:v>
                </c:pt>
                <c:pt idx="44">
                  <c:v>-2056</c:v>
                </c:pt>
                <c:pt idx="45">
                  <c:v>-2055</c:v>
                </c:pt>
                <c:pt idx="46">
                  <c:v>-2054</c:v>
                </c:pt>
                <c:pt idx="47">
                  <c:v>-2053</c:v>
                </c:pt>
                <c:pt idx="48">
                  <c:v>-2052</c:v>
                </c:pt>
                <c:pt idx="49">
                  <c:v>-2051</c:v>
                </c:pt>
                <c:pt idx="50">
                  <c:v>-2050</c:v>
                </c:pt>
                <c:pt idx="51">
                  <c:v>-2049</c:v>
                </c:pt>
                <c:pt idx="52">
                  <c:v>-2048</c:v>
                </c:pt>
                <c:pt idx="53">
                  <c:v>-2047</c:v>
                </c:pt>
                <c:pt idx="54">
                  <c:v>-2046</c:v>
                </c:pt>
                <c:pt idx="55">
                  <c:v>-2045</c:v>
                </c:pt>
                <c:pt idx="56">
                  <c:v>-2044</c:v>
                </c:pt>
                <c:pt idx="57">
                  <c:v>-2043</c:v>
                </c:pt>
                <c:pt idx="58">
                  <c:v>-2042</c:v>
                </c:pt>
                <c:pt idx="59">
                  <c:v>-2041</c:v>
                </c:pt>
                <c:pt idx="60">
                  <c:v>-2040</c:v>
                </c:pt>
                <c:pt idx="61">
                  <c:v>-2039</c:v>
                </c:pt>
                <c:pt idx="62">
                  <c:v>-2038</c:v>
                </c:pt>
                <c:pt idx="63">
                  <c:v>-2037</c:v>
                </c:pt>
                <c:pt idx="64">
                  <c:v>-2036</c:v>
                </c:pt>
                <c:pt idx="65">
                  <c:v>-2035</c:v>
                </c:pt>
                <c:pt idx="66">
                  <c:v>-2034</c:v>
                </c:pt>
                <c:pt idx="67">
                  <c:v>-2033</c:v>
                </c:pt>
                <c:pt idx="68">
                  <c:v>-2032</c:v>
                </c:pt>
                <c:pt idx="69">
                  <c:v>-2031</c:v>
                </c:pt>
                <c:pt idx="70">
                  <c:v>-2030</c:v>
                </c:pt>
                <c:pt idx="71">
                  <c:v>-2029</c:v>
                </c:pt>
                <c:pt idx="72">
                  <c:v>-2028</c:v>
                </c:pt>
                <c:pt idx="73">
                  <c:v>-2027</c:v>
                </c:pt>
                <c:pt idx="74">
                  <c:v>-2026</c:v>
                </c:pt>
                <c:pt idx="75">
                  <c:v>-2025</c:v>
                </c:pt>
                <c:pt idx="76">
                  <c:v>-2024</c:v>
                </c:pt>
                <c:pt idx="77">
                  <c:v>-2023</c:v>
                </c:pt>
                <c:pt idx="78">
                  <c:v>-2022</c:v>
                </c:pt>
                <c:pt idx="79">
                  <c:v>-2021</c:v>
                </c:pt>
                <c:pt idx="80">
                  <c:v>-2020</c:v>
                </c:pt>
                <c:pt idx="81">
                  <c:v>-2019</c:v>
                </c:pt>
                <c:pt idx="82">
                  <c:v>-2018</c:v>
                </c:pt>
                <c:pt idx="83">
                  <c:v>-2017</c:v>
                </c:pt>
                <c:pt idx="84">
                  <c:v>-2016</c:v>
                </c:pt>
                <c:pt idx="85">
                  <c:v>-2015</c:v>
                </c:pt>
                <c:pt idx="86">
                  <c:v>-2014</c:v>
                </c:pt>
                <c:pt idx="87">
                  <c:v>-2013</c:v>
                </c:pt>
                <c:pt idx="88">
                  <c:v>-2012</c:v>
                </c:pt>
                <c:pt idx="89">
                  <c:v>-2011</c:v>
                </c:pt>
                <c:pt idx="90">
                  <c:v>-2010</c:v>
                </c:pt>
                <c:pt idx="91">
                  <c:v>-2009</c:v>
                </c:pt>
                <c:pt idx="92">
                  <c:v>-2008</c:v>
                </c:pt>
                <c:pt idx="93">
                  <c:v>-2007</c:v>
                </c:pt>
                <c:pt idx="94">
                  <c:v>-2006</c:v>
                </c:pt>
                <c:pt idx="95">
                  <c:v>-2005</c:v>
                </c:pt>
                <c:pt idx="96">
                  <c:v>-2004</c:v>
                </c:pt>
                <c:pt idx="97">
                  <c:v>-2003</c:v>
                </c:pt>
                <c:pt idx="98">
                  <c:v>-2002</c:v>
                </c:pt>
                <c:pt idx="99">
                  <c:v>-2001</c:v>
                </c:pt>
                <c:pt idx="100">
                  <c:v>-2000</c:v>
                </c:pt>
                <c:pt idx="101">
                  <c:v>-1999</c:v>
                </c:pt>
                <c:pt idx="102">
                  <c:v>-1998</c:v>
                </c:pt>
                <c:pt idx="103">
                  <c:v>-1997</c:v>
                </c:pt>
                <c:pt idx="104">
                  <c:v>-1996</c:v>
                </c:pt>
                <c:pt idx="105">
                  <c:v>-1995</c:v>
                </c:pt>
                <c:pt idx="106">
                  <c:v>-1994</c:v>
                </c:pt>
                <c:pt idx="107">
                  <c:v>-1993</c:v>
                </c:pt>
                <c:pt idx="108">
                  <c:v>-1992</c:v>
                </c:pt>
                <c:pt idx="109">
                  <c:v>-1991</c:v>
                </c:pt>
                <c:pt idx="110">
                  <c:v>-1990</c:v>
                </c:pt>
                <c:pt idx="111">
                  <c:v>-1989</c:v>
                </c:pt>
                <c:pt idx="112">
                  <c:v>-1988</c:v>
                </c:pt>
                <c:pt idx="113">
                  <c:v>-1987</c:v>
                </c:pt>
                <c:pt idx="114">
                  <c:v>-1986</c:v>
                </c:pt>
                <c:pt idx="115">
                  <c:v>-1985</c:v>
                </c:pt>
                <c:pt idx="116">
                  <c:v>-1984</c:v>
                </c:pt>
                <c:pt idx="117">
                  <c:v>-1983</c:v>
                </c:pt>
                <c:pt idx="118">
                  <c:v>-1982</c:v>
                </c:pt>
                <c:pt idx="119">
                  <c:v>-1981</c:v>
                </c:pt>
                <c:pt idx="120">
                  <c:v>-1980</c:v>
                </c:pt>
                <c:pt idx="121">
                  <c:v>-1979</c:v>
                </c:pt>
                <c:pt idx="122">
                  <c:v>-1978</c:v>
                </c:pt>
                <c:pt idx="123">
                  <c:v>-1977</c:v>
                </c:pt>
                <c:pt idx="124">
                  <c:v>-1976</c:v>
                </c:pt>
                <c:pt idx="125">
                  <c:v>-1975</c:v>
                </c:pt>
                <c:pt idx="126">
                  <c:v>-1974</c:v>
                </c:pt>
                <c:pt idx="127">
                  <c:v>-1973</c:v>
                </c:pt>
                <c:pt idx="128">
                  <c:v>-1972</c:v>
                </c:pt>
                <c:pt idx="129">
                  <c:v>-1971</c:v>
                </c:pt>
                <c:pt idx="130">
                  <c:v>-1970</c:v>
                </c:pt>
                <c:pt idx="131">
                  <c:v>-1969</c:v>
                </c:pt>
                <c:pt idx="132">
                  <c:v>-1968</c:v>
                </c:pt>
                <c:pt idx="133">
                  <c:v>-1967</c:v>
                </c:pt>
                <c:pt idx="134">
                  <c:v>-1966</c:v>
                </c:pt>
                <c:pt idx="135">
                  <c:v>-1965</c:v>
                </c:pt>
                <c:pt idx="136">
                  <c:v>-1964</c:v>
                </c:pt>
                <c:pt idx="137">
                  <c:v>-1963</c:v>
                </c:pt>
                <c:pt idx="138">
                  <c:v>-1962</c:v>
                </c:pt>
                <c:pt idx="139">
                  <c:v>-1961</c:v>
                </c:pt>
                <c:pt idx="140">
                  <c:v>-1960</c:v>
                </c:pt>
                <c:pt idx="141">
                  <c:v>-1959</c:v>
                </c:pt>
                <c:pt idx="142">
                  <c:v>-1958</c:v>
                </c:pt>
                <c:pt idx="143">
                  <c:v>-1957</c:v>
                </c:pt>
                <c:pt idx="144">
                  <c:v>-1956</c:v>
                </c:pt>
                <c:pt idx="145">
                  <c:v>-1955</c:v>
                </c:pt>
                <c:pt idx="146">
                  <c:v>-1954</c:v>
                </c:pt>
                <c:pt idx="147">
                  <c:v>-1953</c:v>
                </c:pt>
                <c:pt idx="148">
                  <c:v>-1952</c:v>
                </c:pt>
                <c:pt idx="149">
                  <c:v>-1951</c:v>
                </c:pt>
                <c:pt idx="150">
                  <c:v>-1950</c:v>
                </c:pt>
                <c:pt idx="151">
                  <c:v>-1949</c:v>
                </c:pt>
                <c:pt idx="152">
                  <c:v>-1948</c:v>
                </c:pt>
                <c:pt idx="153">
                  <c:v>-1947</c:v>
                </c:pt>
                <c:pt idx="154">
                  <c:v>-1946</c:v>
                </c:pt>
                <c:pt idx="155">
                  <c:v>-1945</c:v>
                </c:pt>
                <c:pt idx="156">
                  <c:v>-1944</c:v>
                </c:pt>
                <c:pt idx="157">
                  <c:v>-1943</c:v>
                </c:pt>
                <c:pt idx="158">
                  <c:v>-1942</c:v>
                </c:pt>
                <c:pt idx="159">
                  <c:v>-1941</c:v>
                </c:pt>
                <c:pt idx="160">
                  <c:v>-1940</c:v>
                </c:pt>
                <c:pt idx="161">
                  <c:v>-1939</c:v>
                </c:pt>
                <c:pt idx="162">
                  <c:v>-1938</c:v>
                </c:pt>
                <c:pt idx="163">
                  <c:v>-1937</c:v>
                </c:pt>
                <c:pt idx="164">
                  <c:v>-1936</c:v>
                </c:pt>
                <c:pt idx="165">
                  <c:v>-1935</c:v>
                </c:pt>
                <c:pt idx="166">
                  <c:v>-1934</c:v>
                </c:pt>
                <c:pt idx="167">
                  <c:v>-1933</c:v>
                </c:pt>
                <c:pt idx="168">
                  <c:v>-1932</c:v>
                </c:pt>
                <c:pt idx="169">
                  <c:v>-1931</c:v>
                </c:pt>
                <c:pt idx="170">
                  <c:v>-1930</c:v>
                </c:pt>
                <c:pt idx="171">
                  <c:v>-1929</c:v>
                </c:pt>
                <c:pt idx="172">
                  <c:v>-1928</c:v>
                </c:pt>
                <c:pt idx="173">
                  <c:v>-1927</c:v>
                </c:pt>
                <c:pt idx="174">
                  <c:v>-1926</c:v>
                </c:pt>
                <c:pt idx="175">
                  <c:v>-1925</c:v>
                </c:pt>
                <c:pt idx="176">
                  <c:v>-1924</c:v>
                </c:pt>
                <c:pt idx="177">
                  <c:v>-1923</c:v>
                </c:pt>
                <c:pt idx="178">
                  <c:v>-1922</c:v>
                </c:pt>
                <c:pt idx="179">
                  <c:v>-1921</c:v>
                </c:pt>
                <c:pt idx="180">
                  <c:v>-1920</c:v>
                </c:pt>
                <c:pt idx="181">
                  <c:v>-1919</c:v>
                </c:pt>
                <c:pt idx="182">
                  <c:v>-1918</c:v>
                </c:pt>
                <c:pt idx="183">
                  <c:v>-1917</c:v>
                </c:pt>
                <c:pt idx="184">
                  <c:v>-1916</c:v>
                </c:pt>
                <c:pt idx="185">
                  <c:v>-1915</c:v>
                </c:pt>
                <c:pt idx="186">
                  <c:v>-1914</c:v>
                </c:pt>
                <c:pt idx="187">
                  <c:v>-1913</c:v>
                </c:pt>
                <c:pt idx="188">
                  <c:v>-1912</c:v>
                </c:pt>
                <c:pt idx="189">
                  <c:v>-1911</c:v>
                </c:pt>
                <c:pt idx="190">
                  <c:v>-1910</c:v>
                </c:pt>
                <c:pt idx="191">
                  <c:v>-1909</c:v>
                </c:pt>
                <c:pt idx="192">
                  <c:v>-1908</c:v>
                </c:pt>
                <c:pt idx="193">
                  <c:v>-1907</c:v>
                </c:pt>
                <c:pt idx="194">
                  <c:v>-1906</c:v>
                </c:pt>
                <c:pt idx="195">
                  <c:v>-1905</c:v>
                </c:pt>
                <c:pt idx="196">
                  <c:v>-1904</c:v>
                </c:pt>
                <c:pt idx="197">
                  <c:v>-1903</c:v>
                </c:pt>
                <c:pt idx="198">
                  <c:v>-1902</c:v>
                </c:pt>
                <c:pt idx="199">
                  <c:v>-1901</c:v>
                </c:pt>
                <c:pt idx="200">
                  <c:v>-1900</c:v>
                </c:pt>
                <c:pt idx="201">
                  <c:v>-1899</c:v>
                </c:pt>
                <c:pt idx="202">
                  <c:v>-1898</c:v>
                </c:pt>
                <c:pt idx="203">
                  <c:v>-1897</c:v>
                </c:pt>
                <c:pt idx="204">
                  <c:v>-1896</c:v>
                </c:pt>
                <c:pt idx="205">
                  <c:v>-1895</c:v>
                </c:pt>
                <c:pt idx="206">
                  <c:v>-1894</c:v>
                </c:pt>
                <c:pt idx="207">
                  <c:v>-1893</c:v>
                </c:pt>
                <c:pt idx="208">
                  <c:v>-1892</c:v>
                </c:pt>
                <c:pt idx="209">
                  <c:v>-1891</c:v>
                </c:pt>
                <c:pt idx="210">
                  <c:v>-1890</c:v>
                </c:pt>
                <c:pt idx="211">
                  <c:v>-1889</c:v>
                </c:pt>
                <c:pt idx="212">
                  <c:v>-1888</c:v>
                </c:pt>
                <c:pt idx="213">
                  <c:v>-1887</c:v>
                </c:pt>
                <c:pt idx="214">
                  <c:v>-1886</c:v>
                </c:pt>
                <c:pt idx="215">
                  <c:v>-1885</c:v>
                </c:pt>
                <c:pt idx="216">
                  <c:v>-1884</c:v>
                </c:pt>
                <c:pt idx="217">
                  <c:v>-1883</c:v>
                </c:pt>
                <c:pt idx="218">
                  <c:v>-1882</c:v>
                </c:pt>
                <c:pt idx="219">
                  <c:v>-1881</c:v>
                </c:pt>
                <c:pt idx="220">
                  <c:v>-1880</c:v>
                </c:pt>
                <c:pt idx="221">
                  <c:v>-1879</c:v>
                </c:pt>
                <c:pt idx="222">
                  <c:v>-1878</c:v>
                </c:pt>
                <c:pt idx="223">
                  <c:v>-1877</c:v>
                </c:pt>
                <c:pt idx="224">
                  <c:v>-1876</c:v>
                </c:pt>
                <c:pt idx="225">
                  <c:v>-1875</c:v>
                </c:pt>
                <c:pt idx="226">
                  <c:v>-1874</c:v>
                </c:pt>
                <c:pt idx="227">
                  <c:v>-1873</c:v>
                </c:pt>
                <c:pt idx="228">
                  <c:v>-1872</c:v>
                </c:pt>
                <c:pt idx="229">
                  <c:v>-1871</c:v>
                </c:pt>
                <c:pt idx="230">
                  <c:v>-1870</c:v>
                </c:pt>
                <c:pt idx="231">
                  <c:v>-1869</c:v>
                </c:pt>
                <c:pt idx="232">
                  <c:v>-1868</c:v>
                </c:pt>
                <c:pt idx="233">
                  <c:v>-1867</c:v>
                </c:pt>
                <c:pt idx="234">
                  <c:v>-1866</c:v>
                </c:pt>
                <c:pt idx="235">
                  <c:v>-1865</c:v>
                </c:pt>
                <c:pt idx="236">
                  <c:v>-1864</c:v>
                </c:pt>
                <c:pt idx="237">
                  <c:v>-1863</c:v>
                </c:pt>
                <c:pt idx="238">
                  <c:v>-1862</c:v>
                </c:pt>
                <c:pt idx="239">
                  <c:v>-1861</c:v>
                </c:pt>
                <c:pt idx="240">
                  <c:v>-1860</c:v>
                </c:pt>
                <c:pt idx="241">
                  <c:v>-1859</c:v>
                </c:pt>
                <c:pt idx="242">
                  <c:v>-1858</c:v>
                </c:pt>
                <c:pt idx="243">
                  <c:v>-1857</c:v>
                </c:pt>
                <c:pt idx="244">
                  <c:v>-1856</c:v>
                </c:pt>
                <c:pt idx="245">
                  <c:v>-1855</c:v>
                </c:pt>
                <c:pt idx="246">
                  <c:v>-1854</c:v>
                </c:pt>
                <c:pt idx="247">
                  <c:v>-1853</c:v>
                </c:pt>
                <c:pt idx="248">
                  <c:v>-1852</c:v>
                </c:pt>
                <c:pt idx="249">
                  <c:v>-1851</c:v>
                </c:pt>
                <c:pt idx="250">
                  <c:v>-1850</c:v>
                </c:pt>
                <c:pt idx="251">
                  <c:v>-1849</c:v>
                </c:pt>
                <c:pt idx="252">
                  <c:v>-1848</c:v>
                </c:pt>
                <c:pt idx="253">
                  <c:v>-1847</c:v>
                </c:pt>
                <c:pt idx="254">
                  <c:v>-1846</c:v>
                </c:pt>
                <c:pt idx="255">
                  <c:v>-1845</c:v>
                </c:pt>
                <c:pt idx="256">
                  <c:v>-1844</c:v>
                </c:pt>
                <c:pt idx="257">
                  <c:v>-1843</c:v>
                </c:pt>
                <c:pt idx="258">
                  <c:v>-1842</c:v>
                </c:pt>
                <c:pt idx="259">
                  <c:v>-1841</c:v>
                </c:pt>
                <c:pt idx="260">
                  <c:v>-1840</c:v>
                </c:pt>
                <c:pt idx="261">
                  <c:v>-1839</c:v>
                </c:pt>
                <c:pt idx="262">
                  <c:v>-1838</c:v>
                </c:pt>
                <c:pt idx="263">
                  <c:v>-1837</c:v>
                </c:pt>
                <c:pt idx="264">
                  <c:v>-1836</c:v>
                </c:pt>
                <c:pt idx="265">
                  <c:v>-1835</c:v>
                </c:pt>
                <c:pt idx="266">
                  <c:v>-1834</c:v>
                </c:pt>
                <c:pt idx="267">
                  <c:v>-1833</c:v>
                </c:pt>
                <c:pt idx="268">
                  <c:v>-1832</c:v>
                </c:pt>
                <c:pt idx="269">
                  <c:v>-1831</c:v>
                </c:pt>
                <c:pt idx="270">
                  <c:v>-1830</c:v>
                </c:pt>
                <c:pt idx="271">
                  <c:v>-1829</c:v>
                </c:pt>
                <c:pt idx="272">
                  <c:v>-1828</c:v>
                </c:pt>
                <c:pt idx="273">
                  <c:v>-1827</c:v>
                </c:pt>
                <c:pt idx="274">
                  <c:v>-1826</c:v>
                </c:pt>
                <c:pt idx="275">
                  <c:v>-1825</c:v>
                </c:pt>
                <c:pt idx="276">
                  <c:v>-1824</c:v>
                </c:pt>
                <c:pt idx="277">
                  <c:v>-1823</c:v>
                </c:pt>
                <c:pt idx="278">
                  <c:v>-1822</c:v>
                </c:pt>
                <c:pt idx="279">
                  <c:v>-1821</c:v>
                </c:pt>
                <c:pt idx="280">
                  <c:v>-1820</c:v>
                </c:pt>
                <c:pt idx="281">
                  <c:v>-1819</c:v>
                </c:pt>
                <c:pt idx="282">
                  <c:v>-1818</c:v>
                </c:pt>
                <c:pt idx="283">
                  <c:v>-1817</c:v>
                </c:pt>
                <c:pt idx="284">
                  <c:v>-1816</c:v>
                </c:pt>
                <c:pt idx="285">
                  <c:v>-1815</c:v>
                </c:pt>
                <c:pt idx="286">
                  <c:v>-1814</c:v>
                </c:pt>
                <c:pt idx="287">
                  <c:v>-1813</c:v>
                </c:pt>
                <c:pt idx="288">
                  <c:v>-1812</c:v>
                </c:pt>
                <c:pt idx="289">
                  <c:v>-1811</c:v>
                </c:pt>
                <c:pt idx="290">
                  <c:v>-1810</c:v>
                </c:pt>
                <c:pt idx="291">
                  <c:v>-1809</c:v>
                </c:pt>
                <c:pt idx="292">
                  <c:v>-1808</c:v>
                </c:pt>
                <c:pt idx="293">
                  <c:v>-1807</c:v>
                </c:pt>
                <c:pt idx="294">
                  <c:v>-1806</c:v>
                </c:pt>
                <c:pt idx="295">
                  <c:v>-1805</c:v>
                </c:pt>
                <c:pt idx="296">
                  <c:v>-1804</c:v>
                </c:pt>
                <c:pt idx="297">
                  <c:v>-1803</c:v>
                </c:pt>
                <c:pt idx="298">
                  <c:v>-1802</c:v>
                </c:pt>
                <c:pt idx="299">
                  <c:v>-1801</c:v>
                </c:pt>
                <c:pt idx="300">
                  <c:v>-1800</c:v>
                </c:pt>
                <c:pt idx="301">
                  <c:v>-1799</c:v>
                </c:pt>
                <c:pt idx="302">
                  <c:v>-1798</c:v>
                </c:pt>
                <c:pt idx="303">
                  <c:v>-1797</c:v>
                </c:pt>
                <c:pt idx="304">
                  <c:v>-1796</c:v>
                </c:pt>
                <c:pt idx="305">
                  <c:v>-1795</c:v>
                </c:pt>
                <c:pt idx="306">
                  <c:v>-1794</c:v>
                </c:pt>
                <c:pt idx="307">
                  <c:v>-1793</c:v>
                </c:pt>
                <c:pt idx="308">
                  <c:v>-1792</c:v>
                </c:pt>
                <c:pt idx="309">
                  <c:v>-1791</c:v>
                </c:pt>
                <c:pt idx="310">
                  <c:v>-1790</c:v>
                </c:pt>
                <c:pt idx="311">
                  <c:v>-1789</c:v>
                </c:pt>
                <c:pt idx="312">
                  <c:v>-1788</c:v>
                </c:pt>
                <c:pt idx="313">
                  <c:v>-1787</c:v>
                </c:pt>
                <c:pt idx="314">
                  <c:v>-1786</c:v>
                </c:pt>
                <c:pt idx="315">
                  <c:v>-1785</c:v>
                </c:pt>
                <c:pt idx="316">
                  <c:v>-1784</c:v>
                </c:pt>
                <c:pt idx="317">
                  <c:v>-1783</c:v>
                </c:pt>
                <c:pt idx="318">
                  <c:v>-1782</c:v>
                </c:pt>
                <c:pt idx="319">
                  <c:v>-1781</c:v>
                </c:pt>
                <c:pt idx="320">
                  <c:v>-1780</c:v>
                </c:pt>
                <c:pt idx="321">
                  <c:v>-1779</c:v>
                </c:pt>
                <c:pt idx="322">
                  <c:v>-1778</c:v>
                </c:pt>
                <c:pt idx="323">
                  <c:v>-1777</c:v>
                </c:pt>
                <c:pt idx="324">
                  <c:v>-1776</c:v>
                </c:pt>
                <c:pt idx="325">
                  <c:v>-1775</c:v>
                </c:pt>
                <c:pt idx="326">
                  <c:v>-1774</c:v>
                </c:pt>
                <c:pt idx="327">
                  <c:v>-1773</c:v>
                </c:pt>
                <c:pt idx="328">
                  <c:v>-1772</c:v>
                </c:pt>
                <c:pt idx="329">
                  <c:v>-1771</c:v>
                </c:pt>
                <c:pt idx="330">
                  <c:v>-1770</c:v>
                </c:pt>
                <c:pt idx="331">
                  <c:v>-1769</c:v>
                </c:pt>
                <c:pt idx="332">
                  <c:v>-1768</c:v>
                </c:pt>
                <c:pt idx="333">
                  <c:v>-1767</c:v>
                </c:pt>
                <c:pt idx="334">
                  <c:v>-1766</c:v>
                </c:pt>
                <c:pt idx="335">
                  <c:v>-1765</c:v>
                </c:pt>
                <c:pt idx="336">
                  <c:v>-1764</c:v>
                </c:pt>
                <c:pt idx="337">
                  <c:v>-1763</c:v>
                </c:pt>
                <c:pt idx="338">
                  <c:v>-1762</c:v>
                </c:pt>
                <c:pt idx="339">
                  <c:v>-1761</c:v>
                </c:pt>
                <c:pt idx="340">
                  <c:v>-1760</c:v>
                </c:pt>
                <c:pt idx="341">
                  <c:v>-1759</c:v>
                </c:pt>
                <c:pt idx="342">
                  <c:v>-1758</c:v>
                </c:pt>
                <c:pt idx="343">
                  <c:v>-1757</c:v>
                </c:pt>
                <c:pt idx="344">
                  <c:v>-1756</c:v>
                </c:pt>
                <c:pt idx="345">
                  <c:v>-1755</c:v>
                </c:pt>
                <c:pt idx="346">
                  <c:v>-1754</c:v>
                </c:pt>
                <c:pt idx="347">
                  <c:v>-1753</c:v>
                </c:pt>
                <c:pt idx="348">
                  <c:v>-1752</c:v>
                </c:pt>
                <c:pt idx="349">
                  <c:v>-1751</c:v>
                </c:pt>
                <c:pt idx="350">
                  <c:v>-1750</c:v>
                </c:pt>
                <c:pt idx="351">
                  <c:v>-1749</c:v>
                </c:pt>
                <c:pt idx="352">
                  <c:v>-1748</c:v>
                </c:pt>
                <c:pt idx="353">
                  <c:v>-1747</c:v>
                </c:pt>
                <c:pt idx="354">
                  <c:v>-1746</c:v>
                </c:pt>
                <c:pt idx="355">
                  <c:v>-1745</c:v>
                </c:pt>
                <c:pt idx="356">
                  <c:v>-1744</c:v>
                </c:pt>
                <c:pt idx="357">
                  <c:v>-1743</c:v>
                </c:pt>
                <c:pt idx="358">
                  <c:v>-1742</c:v>
                </c:pt>
                <c:pt idx="359">
                  <c:v>-1741</c:v>
                </c:pt>
                <c:pt idx="360">
                  <c:v>-1740</c:v>
                </c:pt>
                <c:pt idx="361">
                  <c:v>-1739</c:v>
                </c:pt>
                <c:pt idx="362">
                  <c:v>-1738</c:v>
                </c:pt>
                <c:pt idx="363">
                  <c:v>-1737</c:v>
                </c:pt>
                <c:pt idx="364">
                  <c:v>-1736</c:v>
                </c:pt>
                <c:pt idx="365">
                  <c:v>-1735</c:v>
                </c:pt>
                <c:pt idx="366">
                  <c:v>-1734</c:v>
                </c:pt>
                <c:pt idx="367">
                  <c:v>-1733</c:v>
                </c:pt>
                <c:pt idx="368">
                  <c:v>-1732</c:v>
                </c:pt>
                <c:pt idx="369">
                  <c:v>-1731</c:v>
                </c:pt>
                <c:pt idx="370">
                  <c:v>-1730</c:v>
                </c:pt>
                <c:pt idx="371">
                  <c:v>-1729</c:v>
                </c:pt>
                <c:pt idx="372">
                  <c:v>-1728</c:v>
                </c:pt>
                <c:pt idx="373">
                  <c:v>-1727</c:v>
                </c:pt>
                <c:pt idx="374">
                  <c:v>-1726</c:v>
                </c:pt>
                <c:pt idx="375">
                  <c:v>-1725</c:v>
                </c:pt>
                <c:pt idx="376">
                  <c:v>-1724</c:v>
                </c:pt>
                <c:pt idx="377">
                  <c:v>-1723</c:v>
                </c:pt>
                <c:pt idx="378">
                  <c:v>-1722</c:v>
                </c:pt>
                <c:pt idx="379">
                  <c:v>-1721</c:v>
                </c:pt>
                <c:pt idx="380">
                  <c:v>-1720</c:v>
                </c:pt>
                <c:pt idx="381">
                  <c:v>-1719</c:v>
                </c:pt>
                <c:pt idx="382">
                  <c:v>-1718</c:v>
                </c:pt>
                <c:pt idx="383">
                  <c:v>-1717</c:v>
                </c:pt>
                <c:pt idx="384">
                  <c:v>-1716</c:v>
                </c:pt>
                <c:pt idx="385">
                  <c:v>-1715</c:v>
                </c:pt>
                <c:pt idx="386">
                  <c:v>-1714</c:v>
                </c:pt>
                <c:pt idx="387">
                  <c:v>-1713</c:v>
                </c:pt>
                <c:pt idx="388">
                  <c:v>-1712</c:v>
                </c:pt>
                <c:pt idx="389">
                  <c:v>-1711</c:v>
                </c:pt>
                <c:pt idx="390">
                  <c:v>-1710</c:v>
                </c:pt>
                <c:pt idx="391">
                  <c:v>-1709</c:v>
                </c:pt>
                <c:pt idx="392">
                  <c:v>-1708</c:v>
                </c:pt>
                <c:pt idx="393">
                  <c:v>-1707</c:v>
                </c:pt>
                <c:pt idx="394">
                  <c:v>-1706</c:v>
                </c:pt>
                <c:pt idx="395">
                  <c:v>-1705</c:v>
                </c:pt>
                <c:pt idx="396">
                  <c:v>-1704</c:v>
                </c:pt>
                <c:pt idx="397">
                  <c:v>-1703</c:v>
                </c:pt>
                <c:pt idx="398">
                  <c:v>-1702</c:v>
                </c:pt>
                <c:pt idx="399">
                  <c:v>-1701</c:v>
                </c:pt>
                <c:pt idx="400">
                  <c:v>-1700</c:v>
                </c:pt>
                <c:pt idx="401">
                  <c:v>-1699</c:v>
                </c:pt>
                <c:pt idx="402">
                  <c:v>-1698</c:v>
                </c:pt>
                <c:pt idx="403">
                  <c:v>-1697</c:v>
                </c:pt>
                <c:pt idx="404">
                  <c:v>-1696</c:v>
                </c:pt>
                <c:pt idx="405">
                  <c:v>-1695</c:v>
                </c:pt>
                <c:pt idx="406">
                  <c:v>-1694</c:v>
                </c:pt>
                <c:pt idx="407">
                  <c:v>-1693</c:v>
                </c:pt>
                <c:pt idx="408">
                  <c:v>-1692</c:v>
                </c:pt>
                <c:pt idx="409">
                  <c:v>-1691</c:v>
                </c:pt>
                <c:pt idx="410">
                  <c:v>-1690</c:v>
                </c:pt>
                <c:pt idx="411">
                  <c:v>-1689</c:v>
                </c:pt>
                <c:pt idx="412">
                  <c:v>-1688</c:v>
                </c:pt>
                <c:pt idx="413">
                  <c:v>-1687</c:v>
                </c:pt>
                <c:pt idx="414">
                  <c:v>-1686</c:v>
                </c:pt>
                <c:pt idx="415">
                  <c:v>-1685</c:v>
                </c:pt>
                <c:pt idx="416">
                  <c:v>-1684</c:v>
                </c:pt>
                <c:pt idx="417">
                  <c:v>-1683</c:v>
                </c:pt>
                <c:pt idx="418">
                  <c:v>-1682</c:v>
                </c:pt>
                <c:pt idx="419">
                  <c:v>-1681</c:v>
                </c:pt>
                <c:pt idx="420">
                  <c:v>-1680</c:v>
                </c:pt>
                <c:pt idx="421">
                  <c:v>-1679</c:v>
                </c:pt>
                <c:pt idx="422">
                  <c:v>-1678</c:v>
                </c:pt>
                <c:pt idx="423">
                  <c:v>-1677</c:v>
                </c:pt>
                <c:pt idx="424">
                  <c:v>-1676</c:v>
                </c:pt>
                <c:pt idx="425">
                  <c:v>-1675</c:v>
                </c:pt>
                <c:pt idx="426">
                  <c:v>-1674</c:v>
                </c:pt>
                <c:pt idx="427">
                  <c:v>-1673</c:v>
                </c:pt>
                <c:pt idx="428">
                  <c:v>-1672</c:v>
                </c:pt>
                <c:pt idx="429">
                  <c:v>-1671</c:v>
                </c:pt>
                <c:pt idx="430">
                  <c:v>-1670</c:v>
                </c:pt>
                <c:pt idx="431">
                  <c:v>-1669</c:v>
                </c:pt>
                <c:pt idx="432">
                  <c:v>-1668</c:v>
                </c:pt>
                <c:pt idx="433">
                  <c:v>-1667</c:v>
                </c:pt>
                <c:pt idx="434">
                  <c:v>-1666</c:v>
                </c:pt>
                <c:pt idx="435">
                  <c:v>-1665</c:v>
                </c:pt>
                <c:pt idx="436">
                  <c:v>-1664</c:v>
                </c:pt>
                <c:pt idx="437">
                  <c:v>-1663</c:v>
                </c:pt>
                <c:pt idx="438">
                  <c:v>-1662</c:v>
                </c:pt>
                <c:pt idx="439">
                  <c:v>-1661</c:v>
                </c:pt>
                <c:pt idx="440">
                  <c:v>-1660</c:v>
                </c:pt>
                <c:pt idx="441">
                  <c:v>-1659</c:v>
                </c:pt>
                <c:pt idx="442">
                  <c:v>-1658</c:v>
                </c:pt>
                <c:pt idx="443">
                  <c:v>-1657</c:v>
                </c:pt>
                <c:pt idx="444">
                  <c:v>-1656</c:v>
                </c:pt>
                <c:pt idx="445">
                  <c:v>-1655</c:v>
                </c:pt>
                <c:pt idx="446">
                  <c:v>-1654</c:v>
                </c:pt>
                <c:pt idx="447">
                  <c:v>-1653</c:v>
                </c:pt>
                <c:pt idx="448">
                  <c:v>-1652</c:v>
                </c:pt>
                <c:pt idx="449">
                  <c:v>-1651</c:v>
                </c:pt>
                <c:pt idx="450">
                  <c:v>-1650</c:v>
                </c:pt>
                <c:pt idx="451">
                  <c:v>-1649</c:v>
                </c:pt>
                <c:pt idx="452">
                  <c:v>-1648</c:v>
                </c:pt>
                <c:pt idx="453">
                  <c:v>-1647</c:v>
                </c:pt>
                <c:pt idx="454">
                  <c:v>-1646</c:v>
                </c:pt>
                <c:pt idx="455">
                  <c:v>-1645</c:v>
                </c:pt>
                <c:pt idx="456">
                  <c:v>-1644</c:v>
                </c:pt>
                <c:pt idx="457">
                  <c:v>-1643</c:v>
                </c:pt>
                <c:pt idx="458">
                  <c:v>-1642</c:v>
                </c:pt>
                <c:pt idx="459">
                  <c:v>-1641</c:v>
                </c:pt>
                <c:pt idx="460">
                  <c:v>-1640</c:v>
                </c:pt>
                <c:pt idx="461">
                  <c:v>-1639</c:v>
                </c:pt>
                <c:pt idx="462">
                  <c:v>-1638</c:v>
                </c:pt>
                <c:pt idx="463">
                  <c:v>-1637</c:v>
                </c:pt>
                <c:pt idx="464">
                  <c:v>-1636</c:v>
                </c:pt>
                <c:pt idx="465">
                  <c:v>-1635</c:v>
                </c:pt>
                <c:pt idx="466">
                  <c:v>-1634</c:v>
                </c:pt>
                <c:pt idx="467">
                  <c:v>-1633</c:v>
                </c:pt>
                <c:pt idx="468">
                  <c:v>-1632</c:v>
                </c:pt>
                <c:pt idx="469">
                  <c:v>-1631</c:v>
                </c:pt>
                <c:pt idx="470">
                  <c:v>-1630</c:v>
                </c:pt>
                <c:pt idx="471">
                  <c:v>-1629</c:v>
                </c:pt>
                <c:pt idx="472">
                  <c:v>-1628</c:v>
                </c:pt>
                <c:pt idx="473">
                  <c:v>-1627</c:v>
                </c:pt>
                <c:pt idx="474">
                  <c:v>-1626</c:v>
                </c:pt>
                <c:pt idx="475">
                  <c:v>-1625</c:v>
                </c:pt>
                <c:pt idx="476">
                  <c:v>-1624</c:v>
                </c:pt>
                <c:pt idx="477">
                  <c:v>-1623</c:v>
                </c:pt>
                <c:pt idx="478">
                  <c:v>-1622</c:v>
                </c:pt>
                <c:pt idx="479">
                  <c:v>-1621</c:v>
                </c:pt>
                <c:pt idx="480">
                  <c:v>-1620</c:v>
                </c:pt>
                <c:pt idx="481">
                  <c:v>-1619</c:v>
                </c:pt>
                <c:pt idx="482">
                  <c:v>-1618</c:v>
                </c:pt>
                <c:pt idx="483">
                  <c:v>-1617</c:v>
                </c:pt>
                <c:pt idx="484">
                  <c:v>-1616</c:v>
                </c:pt>
                <c:pt idx="485">
                  <c:v>-1615</c:v>
                </c:pt>
                <c:pt idx="486">
                  <c:v>-1614</c:v>
                </c:pt>
                <c:pt idx="487">
                  <c:v>-1613</c:v>
                </c:pt>
                <c:pt idx="488">
                  <c:v>-1612</c:v>
                </c:pt>
                <c:pt idx="489">
                  <c:v>-1611</c:v>
                </c:pt>
                <c:pt idx="490">
                  <c:v>-1610</c:v>
                </c:pt>
                <c:pt idx="491">
                  <c:v>-1609</c:v>
                </c:pt>
                <c:pt idx="492">
                  <c:v>-1608</c:v>
                </c:pt>
                <c:pt idx="493">
                  <c:v>-1607</c:v>
                </c:pt>
                <c:pt idx="494">
                  <c:v>-1606</c:v>
                </c:pt>
                <c:pt idx="495">
                  <c:v>-1605</c:v>
                </c:pt>
                <c:pt idx="496">
                  <c:v>-1604</c:v>
                </c:pt>
                <c:pt idx="497">
                  <c:v>-1603</c:v>
                </c:pt>
                <c:pt idx="498">
                  <c:v>-1602</c:v>
                </c:pt>
                <c:pt idx="499">
                  <c:v>-1601</c:v>
                </c:pt>
                <c:pt idx="500">
                  <c:v>-1600</c:v>
                </c:pt>
                <c:pt idx="501">
                  <c:v>-1599</c:v>
                </c:pt>
                <c:pt idx="502">
                  <c:v>-1598</c:v>
                </c:pt>
                <c:pt idx="503">
                  <c:v>-1597</c:v>
                </c:pt>
                <c:pt idx="504">
                  <c:v>-1596</c:v>
                </c:pt>
                <c:pt idx="505">
                  <c:v>-1595</c:v>
                </c:pt>
                <c:pt idx="506">
                  <c:v>-1594</c:v>
                </c:pt>
                <c:pt idx="507">
                  <c:v>-1593</c:v>
                </c:pt>
                <c:pt idx="508">
                  <c:v>-1592</c:v>
                </c:pt>
                <c:pt idx="509">
                  <c:v>-1591</c:v>
                </c:pt>
                <c:pt idx="510">
                  <c:v>-1590</c:v>
                </c:pt>
                <c:pt idx="511">
                  <c:v>-1589</c:v>
                </c:pt>
                <c:pt idx="512">
                  <c:v>-1588</c:v>
                </c:pt>
                <c:pt idx="513">
                  <c:v>-1587</c:v>
                </c:pt>
                <c:pt idx="514">
                  <c:v>-1586</c:v>
                </c:pt>
                <c:pt idx="515">
                  <c:v>-1585</c:v>
                </c:pt>
                <c:pt idx="516">
                  <c:v>-1584</c:v>
                </c:pt>
                <c:pt idx="517">
                  <c:v>-1583</c:v>
                </c:pt>
                <c:pt idx="518">
                  <c:v>-1582</c:v>
                </c:pt>
                <c:pt idx="519">
                  <c:v>-1581</c:v>
                </c:pt>
                <c:pt idx="520">
                  <c:v>-1580</c:v>
                </c:pt>
                <c:pt idx="521">
                  <c:v>-1579</c:v>
                </c:pt>
                <c:pt idx="522">
                  <c:v>-1578</c:v>
                </c:pt>
                <c:pt idx="523">
                  <c:v>-1577</c:v>
                </c:pt>
                <c:pt idx="524">
                  <c:v>-1576</c:v>
                </c:pt>
                <c:pt idx="525">
                  <c:v>-1575</c:v>
                </c:pt>
                <c:pt idx="526">
                  <c:v>-1574</c:v>
                </c:pt>
                <c:pt idx="527">
                  <c:v>-1573</c:v>
                </c:pt>
                <c:pt idx="528">
                  <c:v>-1572</c:v>
                </c:pt>
                <c:pt idx="529">
                  <c:v>-1571</c:v>
                </c:pt>
                <c:pt idx="530">
                  <c:v>-1570</c:v>
                </c:pt>
                <c:pt idx="531">
                  <c:v>-1569</c:v>
                </c:pt>
                <c:pt idx="532">
                  <c:v>-1568</c:v>
                </c:pt>
                <c:pt idx="533">
                  <c:v>-1567</c:v>
                </c:pt>
                <c:pt idx="534">
                  <c:v>-1566</c:v>
                </c:pt>
                <c:pt idx="535">
                  <c:v>-1565</c:v>
                </c:pt>
                <c:pt idx="536">
                  <c:v>-1564</c:v>
                </c:pt>
                <c:pt idx="537">
                  <c:v>-1563</c:v>
                </c:pt>
                <c:pt idx="538">
                  <c:v>-1562</c:v>
                </c:pt>
                <c:pt idx="539">
                  <c:v>-1561</c:v>
                </c:pt>
                <c:pt idx="540">
                  <c:v>-1560</c:v>
                </c:pt>
                <c:pt idx="541">
                  <c:v>-1559</c:v>
                </c:pt>
                <c:pt idx="542">
                  <c:v>-1558</c:v>
                </c:pt>
                <c:pt idx="543">
                  <c:v>-1557</c:v>
                </c:pt>
                <c:pt idx="544">
                  <c:v>-1556</c:v>
                </c:pt>
                <c:pt idx="545">
                  <c:v>-1555</c:v>
                </c:pt>
                <c:pt idx="546">
                  <c:v>-1554</c:v>
                </c:pt>
                <c:pt idx="547">
                  <c:v>-1553</c:v>
                </c:pt>
                <c:pt idx="548">
                  <c:v>-1552</c:v>
                </c:pt>
                <c:pt idx="549">
                  <c:v>-1551</c:v>
                </c:pt>
                <c:pt idx="550">
                  <c:v>-1550</c:v>
                </c:pt>
                <c:pt idx="551">
                  <c:v>-1549</c:v>
                </c:pt>
                <c:pt idx="552">
                  <c:v>-1548</c:v>
                </c:pt>
                <c:pt idx="553">
                  <c:v>-1547</c:v>
                </c:pt>
                <c:pt idx="554">
                  <c:v>-1546</c:v>
                </c:pt>
                <c:pt idx="555">
                  <c:v>-1545</c:v>
                </c:pt>
                <c:pt idx="556">
                  <c:v>-1544</c:v>
                </c:pt>
                <c:pt idx="557">
                  <c:v>-1543</c:v>
                </c:pt>
                <c:pt idx="558">
                  <c:v>-1542</c:v>
                </c:pt>
                <c:pt idx="559">
                  <c:v>-1541</c:v>
                </c:pt>
                <c:pt idx="560">
                  <c:v>-1540</c:v>
                </c:pt>
                <c:pt idx="561">
                  <c:v>-1539</c:v>
                </c:pt>
                <c:pt idx="562">
                  <c:v>-1538</c:v>
                </c:pt>
                <c:pt idx="563">
                  <c:v>-1537</c:v>
                </c:pt>
                <c:pt idx="564">
                  <c:v>-1536</c:v>
                </c:pt>
                <c:pt idx="565">
                  <c:v>-1535</c:v>
                </c:pt>
                <c:pt idx="566">
                  <c:v>-1534</c:v>
                </c:pt>
                <c:pt idx="567">
                  <c:v>-1533</c:v>
                </c:pt>
                <c:pt idx="568">
                  <c:v>-1532</c:v>
                </c:pt>
                <c:pt idx="569">
                  <c:v>-1531</c:v>
                </c:pt>
                <c:pt idx="570">
                  <c:v>-1530</c:v>
                </c:pt>
                <c:pt idx="571">
                  <c:v>-1529</c:v>
                </c:pt>
                <c:pt idx="572">
                  <c:v>-1528</c:v>
                </c:pt>
                <c:pt idx="573">
                  <c:v>-1527</c:v>
                </c:pt>
                <c:pt idx="574">
                  <c:v>-1526</c:v>
                </c:pt>
                <c:pt idx="575">
                  <c:v>-1525</c:v>
                </c:pt>
                <c:pt idx="576">
                  <c:v>-1524</c:v>
                </c:pt>
                <c:pt idx="577">
                  <c:v>-1523</c:v>
                </c:pt>
                <c:pt idx="578">
                  <c:v>-1522</c:v>
                </c:pt>
                <c:pt idx="579">
                  <c:v>-1521</c:v>
                </c:pt>
                <c:pt idx="580">
                  <c:v>-1520</c:v>
                </c:pt>
                <c:pt idx="581">
                  <c:v>-1519</c:v>
                </c:pt>
                <c:pt idx="582">
                  <c:v>-1518</c:v>
                </c:pt>
                <c:pt idx="583">
                  <c:v>-1517</c:v>
                </c:pt>
                <c:pt idx="584">
                  <c:v>-1516</c:v>
                </c:pt>
                <c:pt idx="585">
                  <c:v>-1515</c:v>
                </c:pt>
                <c:pt idx="586">
                  <c:v>-1514</c:v>
                </c:pt>
                <c:pt idx="587">
                  <c:v>-1513</c:v>
                </c:pt>
                <c:pt idx="588">
                  <c:v>-1512</c:v>
                </c:pt>
                <c:pt idx="589">
                  <c:v>-1511</c:v>
                </c:pt>
                <c:pt idx="590">
                  <c:v>-1510</c:v>
                </c:pt>
                <c:pt idx="591">
                  <c:v>-1509</c:v>
                </c:pt>
                <c:pt idx="592">
                  <c:v>-1508</c:v>
                </c:pt>
                <c:pt idx="593">
                  <c:v>-1507</c:v>
                </c:pt>
                <c:pt idx="594">
                  <c:v>-1506</c:v>
                </c:pt>
                <c:pt idx="595">
                  <c:v>-1505</c:v>
                </c:pt>
                <c:pt idx="596">
                  <c:v>-1504</c:v>
                </c:pt>
                <c:pt idx="597">
                  <c:v>-1503</c:v>
                </c:pt>
                <c:pt idx="598">
                  <c:v>-1502</c:v>
                </c:pt>
                <c:pt idx="599">
                  <c:v>-1501</c:v>
                </c:pt>
                <c:pt idx="600">
                  <c:v>-1500</c:v>
                </c:pt>
                <c:pt idx="601">
                  <c:v>-1499</c:v>
                </c:pt>
                <c:pt idx="602">
                  <c:v>-1498</c:v>
                </c:pt>
                <c:pt idx="603">
                  <c:v>-1497</c:v>
                </c:pt>
                <c:pt idx="604">
                  <c:v>-1496</c:v>
                </c:pt>
                <c:pt idx="605">
                  <c:v>-1495</c:v>
                </c:pt>
                <c:pt idx="606">
                  <c:v>-1494</c:v>
                </c:pt>
                <c:pt idx="607">
                  <c:v>-1493</c:v>
                </c:pt>
                <c:pt idx="608">
                  <c:v>-1492</c:v>
                </c:pt>
                <c:pt idx="609">
                  <c:v>-1491</c:v>
                </c:pt>
                <c:pt idx="610">
                  <c:v>-1490</c:v>
                </c:pt>
                <c:pt idx="611">
                  <c:v>-1489</c:v>
                </c:pt>
                <c:pt idx="612">
                  <c:v>-1488</c:v>
                </c:pt>
                <c:pt idx="613">
                  <c:v>-1487</c:v>
                </c:pt>
                <c:pt idx="614">
                  <c:v>-1486</c:v>
                </c:pt>
                <c:pt idx="615">
                  <c:v>-1485</c:v>
                </c:pt>
                <c:pt idx="616">
                  <c:v>-1484</c:v>
                </c:pt>
                <c:pt idx="617">
                  <c:v>-1483</c:v>
                </c:pt>
                <c:pt idx="618">
                  <c:v>-1482</c:v>
                </c:pt>
                <c:pt idx="619">
                  <c:v>-1481</c:v>
                </c:pt>
                <c:pt idx="620">
                  <c:v>-1480</c:v>
                </c:pt>
                <c:pt idx="621">
                  <c:v>-1479</c:v>
                </c:pt>
                <c:pt idx="622">
                  <c:v>-1478</c:v>
                </c:pt>
                <c:pt idx="623">
                  <c:v>-1477</c:v>
                </c:pt>
                <c:pt idx="624">
                  <c:v>-1476</c:v>
                </c:pt>
                <c:pt idx="625">
                  <c:v>-1475</c:v>
                </c:pt>
                <c:pt idx="626">
                  <c:v>-1474</c:v>
                </c:pt>
                <c:pt idx="627">
                  <c:v>-1473</c:v>
                </c:pt>
                <c:pt idx="628">
                  <c:v>-1472</c:v>
                </c:pt>
                <c:pt idx="629">
                  <c:v>-1471</c:v>
                </c:pt>
                <c:pt idx="630">
                  <c:v>-1470</c:v>
                </c:pt>
                <c:pt idx="631">
                  <c:v>-1469</c:v>
                </c:pt>
                <c:pt idx="632">
                  <c:v>-1468</c:v>
                </c:pt>
                <c:pt idx="633">
                  <c:v>-1467</c:v>
                </c:pt>
                <c:pt idx="634">
                  <c:v>-1466</c:v>
                </c:pt>
                <c:pt idx="635">
                  <c:v>-1465</c:v>
                </c:pt>
                <c:pt idx="636">
                  <c:v>-1464</c:v>
                </c:pt>
                <c:pt idx="637">
                  <c:v>-1463</c:v>
                </c:pt>
                <c:pt idx="638">
                  <c:v>-1462</c:v>
                </c:pt>
                <c:pt idx="639">
                  <c:v>-1461</c:v>
                </c:pt>
                <c:pt idx="640">
                  <c:v>-1460</c:v>
                </c:pt>
                <c:pt idx="641">
                  <c:v>-1459</c:v>
                </c:pt>
                <c:pt idx="642">
                  <c:v>-1458</c:v>
                </c:pt>
                <c:pt idx="643">
                  <c:v>-1457</c:v>
                </c:pt>
                <c:pt idx="644">
                  <c:v>-1456</c:v>
                </c:pt>
                <c:pt idx="645">
                  <c:v>-1455</c:v>
                </c:pt>
                <c:pt idx="646">
                  <c:v>-1454</c:v>
                </c:pt>
                <c:pt idx="647">
                  <c:v>-1453</c:v>
                </c:pt>
                <c:pt idx="648">
                  <c:v>-1452</c:v>
                </c:pt>
                <c:pt idx="649">
                  <c:v>-1451</c:v>
                </c:pt>
                <c:pt idx="650">
                  <c:v>-1450</c:v>
                </c:pt>
                <c:pt idx="651">
                  <c:v>-1449</c:v>
                </c:pt>
                <c:pt idx="652">
                  <c:v>-1448</c:v>
                </c:pt>
                <c:pt idx="653">
                  <c:v>-1447</c:v>
                </c:pt>
                <c:pt idx="654">
                  <c:v>-1446</c:v>
                </c:pt>
                <c:pt idx="655">
                  <c:v>-1445</c:v>
                </c:pt>
                <c:pt idx="656">
                  <c:v>-1444</c:v>
                </c:pt>
                <c:pt idx="657">
                  <c:v>-1443</c:v>
                </c:pt>
                <c:pt idx="658">
                  <c:v>-1442</c:v>
                </c:pt>
                <c:pt idx="659">
                  <c:v>-1441</c:v>
                </c:pt>
                <c:pt idx="660">
                  <c:v>-1440</c:v>
                </c:pt>
                <c:pt idx="661">
                  <c:v>-1439</c:v>
                </c:pt>
                <c:pt idx="662">
                  <c:v>-1438</c:v>
                </c:pt>
                <c:pt idx="663">
                  <c:v>-1437</c:v>
                </c:pt>
                <c:pt idx="664">
                  <c:v>-1436</c:v>
                </c:pt>
                <c:pt idx="665">
                  <c:v>-1435</c:v>
                </c:pt>
                <c:pt idx="666">
                  <c:v>-1434</c:v>
                </c:pt>
                <c:pt idx="667">
                  <c:v>-1433</c:v>
                </c:pt>
                <c:pt idx="668">
                  <c:v>-1432</c:v>
                </c:pt>
                <c:pt idx="669">
                  <c:v>-1431</c:v>
                </c:pt>
                <c:pt idx="670">
                  <c:v>-1430</c:v>
                </c:pt>
                <c:pt idx="671">
                  <c:v>-1429</c:v>
                </c:pt>
                <c:pt idx="672">
                  <c:v>-1428</c:v>
                </c:pt>
                <c:pt idx="673">
                  <c:v>-1427</c:v>
                </c:pt>
                <c:pt idx="674">
                  <c:v>-1426</c:v>
                </c:pt>
                <c:pt idx="675">
                  <c:v>-1425</c:v>
                </c:pt>
                <c:pt idx="676">
                  <c:v>-1424</c:v>
                </c:pt>
                <c:pt idx="677">
                  <c:v>-1423</c:v>
                </c:pt>
                <c:pt idx="678">
                  <c:v>-1422</c:v>
                </c:pt>
                <c:pt idx="679">
                  <c:v>-1421</c:v>
                </c:pt>
                <c:pt idx="680">
                  <c:v>-1420</c:v>
                </c:pt>
                <c:pt idx="681">
                  <c:v>-1419</c:v>
                </c:pt>
                <c:pt idx="682">
                  <c:v>-1418</c:v>
                </c:pt>
                <c:pt idx="683">
                  <c:v>-1417</c:v>
                </c:pt>
                <c:pt idx="684">
                  <c:v>-1416</c:v>
                </c:pt>
                <c:pt idx="685">
                  <c:v>-1415</c:v>
                </c:pt>
                <c:pt idx="686">
                  <c:v>-1414</c:v>
                </c:pt>
                <c:pt idx="687">
                  <c:v>-1413</c:v>
                </c:pt>
                <c:pt idx="688">
                  <c:v>-1412</c:v>
                </c:pt>
                <c:pt idx="689">
                  <c:v>-1411</c:v>
                </c:pt>
                <c:pt idx="690">
                  <c:v>-1410</c:v>
                </c:pt>
                <c:pt idx="691">
                  <c:v>-1409</c:v>
                </c:pt>
                <c:pt idx="692">
                  <c:v>-1408</c:v>
                </c:pt>
                <c:pt idx="693">
                  <c:v>-1407</c:v>
                </c:pt>
                <c:pt idx="694">
                  <c:v>-1406</c:v>
                </c:pt>
                <c:pt idx="695">
                  <c:v>-1405</c:v>
                </c:pt>
                <c:pt idx="696">
                  <c:v>-1404</c:v>
                </c:pt>
                <c:pt idx="697">
                  <c:v>-1403</c:v>
                </c:pt>
                <c:pt idx="698">
                  <c:v>-1402</c:v>
                </c:pt>
                <c:pt idx="699">
                  <c:v>-1401</c:v>
                </c:pt>
                <c:pt idx="700">
                  <c:v>-1400</c:v>
                </c:pt>
                <c:pt idx="701">
                  <c:v>-1399</c:v>
                </c:pt>
                <c:pt idx="702">
                  <c:v>-1398</c:v>
                </c:pt>
                <c:pt idx="703">
                  <c:v>-1397</c:v>
                </c:pt>
                <c:pt idx="704">
                  <c:v>-1396</c:v>
                </c:pt>
                <c:pt idx="705">
                  <c:v>-1395</c:v>
                </c:pt>
                <c:pt idx="706">
                  <c:v>-1394</c:v>
                </c:pt>
                <c:pt idx="707">
                  <c:v>-1393</c:v>
                </c:pt>
                <c:pt idx="708">
                  <c:v>-1392</c:v>
                </c:pt>
                <c:pt idx="709">
                  <c:v>-1391</c:v>
                </c:pt>
                <c:pt idx="710">
                  <c:v>-1390</c:v>
                </c:pt>
                <c:pt idx="711">
                  <c:v>-1389</c:v>
                </c:pt>
                <c:pt idx="712">
                  <c:v>-1388</c:v>
                </c:pt>
                <c:pt idx="713">
                  <c:v>-1387</c:v>
                </c:pt>
                <c:pt idx="714">
                  <c:v>-1386</c:v>
                </c:pt>
                <c:pt idx="715">
                  <c:v>-1385</c:v>
                </c:pt>
                <c:pt idx="716">
                  <c:v>-1384</c:v>
                </c:pt>
                <c:pt idx="717">
                  <c:v>-1383</c:v>
                </c:pt>
                <c:pt idx="718">
                  <c:v>-1382</c:v>
                </c:pt>
                <c:pt idx="719">
                  <c:v>-1381</c:v>
                </c:pt>
                <c:pt idx="720">
                  <c:v>-1380</c:v>
                </c:pt>
                <c:pt idx="721">
                  <c:v>-1379</c:v>
                </c:pt>
                <c:pt idx="722">
                  <c:v>-1378</c:v>
                </c:pt>
                <c:pt idx="723">
                  <c:v>-1377</c:v>
                </c:pt>
                <c:pt idx="724">
                  <c:v>-1376</c:v>
                </c:pt>
                <c:pt idx="725">
                  <c:v>-1375</c:v>
                </c:pt>
                <c:pt idx="726">
                  <c:v>-1374</c:v>
                </c:pt>
                <c:pt idx="727">
                  <c:v>-1373</c:v>
                </c:pt>
                <c:pt idx="728">
                  <c:v>-1372</c:v>
                </c:pt>
                <c:pt idx="729">
                  <c:v>-1371</c:v>
                </c:pt>
                <c:pt idx="730">
                  <c:v>-1370</c:v>
                </c:pt>
                <c:pt idx="731">
                  <c:v>-1369</c:v>
                </c:pt>
                <c:pt idx="732">
                  <c:v>-1368</c:v>
                </c:pt>
                <c:pt idx="733">
                  <c:v>-1367</c:v>
                </c:pt>
                <c:pt idx="734">
                  <c:v>-1366</c:v>
                </c:pt>
                <c:pt idx="735">
                  <c:v>-1365</c:v>
                </c:pt>
                <c:pt idx="736">
                  <c:v>-1364</c:v>
                </c:pt>
                <c:pt idx="737">
                  <c:v>-1363</c:v>
                </c:pt>
                <c:pt idx="738">
                  <c:v>-1362</c:v>
                </c:pt>
                <c:pt idx="739">
                  <c:v>-1361</c:v>
                </c:pt>
                <c:pt idx="740">
                  <c:v>-1360</c:v>
                </c:pt>
                <c:pt idx="741">
                  <c:v>-1359</c:v>
                </c:pt>
                <c:pt idx="742">
                  <c:v>-1358</c:v>
                </c:pt>
                <c:pt idx="743">
                  <c:v>-1357</c:v>
                </c:pt>
                <c:pt idx="744">
                  <c:v>-1356</c:v>
                </c:pt>
                <c:pt idx="745">
                  <c:v>-1355</c:v>
                </c:pt>
                <c:pt idx="746">
                  <c:v>-1354</c:v>
                </c:pt>
                <c:pt idx="747">
                  <c:v>-1353</c:v>
                </c:pt>
                <c:pt idx="748">
                  <c:v>-1352</c:v>
                </c:pt>
                <c:pt idx="749">
                  <c:v>-1351</c:v>
                </c:pt>
                <c:pt idx="750">
                  <c:v>-1350</c:v>
                </c:pt>
                <c:pt idx="751">
                  <c:v>-1349</c:v>
                </c:pt>
                <c:pt idx="752">
                  <c:v>-1348</c:v>
                </c:pt>
                <c:pt idx="753">
                  <c:v>-1347</c:v>
                </c:pt>
                <c:pt idx="754">
                  <c:v>-1346</c:v>
                </c:pt>
                <c:pt idx="755">
                  <c:v>-1345</c:v>
                </c:pt>
                <c:pt idx="756">
                  <c:v>-1344</c:v>
                </c:pt>
                <c:pt idx="757">
                  <c:v>-1343</c:v>
                </c:pt>
                <c:pt idx="758">
                  <c:v>-1342</c:v>
                </c:pt>
                <c:pt idx="759">
                  <c:v>-1341</c:v>
                </c:pt>
                <c:pt idx="760">
                  <c:v>-1340</c:v>
                </c:pt>
                <c:pt idx="761">
                  <c:v>-1339</c:v>
                </c:pt>
                <c:pt idx="762">
                  <c:v>-1338</c:v>
                </c:pt>
                <c:pt idx="763">
                  <c:v>-1337</c:v>
                </c:pt>
                <c:pt idx="764">
                  <c:v>-1336</c:v>
                </c:pt>
                <c:pt idx="765">
                  <c:v>-1335</c:v>
                </c:pt>
                <c:pt idx="766">
                  <c:v>-1334</c:v>
                </c:pt>
                <c:pt idx="767">
                  <c:v>-1333</c:v>
                </c:pt>
                <c:pt idx="768">
                  <c:v>-1332</c:v>
                </c:pt>
                <c:pt idx="769">
                  <c:v>-1331</c:v>
                </c:pt>
                <c:pt idx="770">
                  <c:v>-1330</c:v>
                </c:pt>
                <c:pt idx="771">
                  <c:v>-1329</c:v>
                </c:pt>
                <c:pt idx="772">
                  <c:v>-1328</c:v>
                </c:pt>
                <c:pt idx="773">
                  <c:v>-1327</c:v>
                </c:pt>
                <c:pt idx="774">
                  <c:v>-1326</c:v>
                </c:pt>
                <c:pt idx="775">
                  <c:v>-1325</c:v>
                </c:pt>
                <c:pt idx="776">
                  <c:v>-1324</c:v>
                </c:pt>
                <c:pt idx="777">
                  <c:v>-1323</c:v>
                </c:pt>
                <c:pt idx="778">
                  <c:v>-1322</c:v>
                </c:pt>
                <c:pt idx="779">
                  <c:v>-1321</c:v>
                </c:pt>
                <c:pt idx="780">
                  <c:v>-1320</c:v>
                </c:pt>
                <c:pt idx="781">
                  <c:v>-1319</c:v>
                </c:pt>
                <c:pt idx="782">
                  <c:v>-1318</c:v>
                </c:pt>
                <c:pt idx="783">
                  <c:v>-1317</c:v>
                </c:pt>
                <c:pt idx="784">
                  <c:v>-1316</c:v>
                </c:pt>
                <c:pt idx="785">
                  <c:v>-1315</c:v>
                </c:pt>
                <c:pt idx="786">
                  <c:v>-1314</c:v>
                </c:pt>
                <c:pt idx="787">
                  <c:v>-1313</c:v>
                </c:pt>
                <c:pt idx="788">
                  <c:v>-1312</c:v>
                </c:pt>
                <c:pt idx="789">
                  <c:v>-1311</c:v>
                </c:pt>
                <c:pt idx="790">
                  <c:v>-1310</c:v>
                </c:pt>
                <c:pt idx="791">
                  <c:v>-1309</c:v>
                </c:pt>
                <c:pt idx="792">
                  <c:v>-1308</c:v>
                </c:pt>
                <c:pt idx="793">
                  <c:v>-1307</c:v>
                </c:pt>
                <c:pt idx="794">
                  <c:v>-1306</c:v>
                </c:pt>
                <c:pt idx="795">
                  <c:v>-1305</c:v>
                </c:pt>
                <c:pt idx="796">
                  <c:v>-1304</c:v>
                </c:pt>
                <c:pt idx="797">
                  <c:v>-1303</c:v>
                </c:pt>
                <c:pt idx="798">
                  <c:v>-1302</c:v>
                </c:pt>
                <c:pt idx="799">
                  <c:v>-1301</c:v>
                </c:pt>
                <c:pt idx="800">
                  <c:v>-1300</c:v>
                </c:pt>
                <c:pt idx="801">
                  <c:v>-1299</c:v>
                </c:pt>
                <c:pt idx="802">
                  <c:v>-1298</c:v>
                </c:pt>
                <c:pt idx="803">
                  <c:v>-1297</c:v>
                </c:pt>
                <c:pt idx="804">
                  <c:v>-1296</c:v>
                </c:pt>
                <c:pt idx="805">
                  <c:v>-1295</c:v>
                </c:pt>
                <c:pt idx="806">
                  <c:v>-1294</c:v>
                </c:pt>
                <c:pt idx="807">
                  <c:v>-1293</c:v>
                </c:pt>
                <c:pt idx="808">
                  <c:v>-1292</c:v>
                </c:pt>
                <c:pt idx="809">
                  <c:v>-1291</c:v>
                </c:pt>
                <c:pt idx="810">
                  <c:v>-1290</c:v>
                </c:pt>
                <c:pt idx="811">
                  <c:v>-1289</c:v>
                </c:pt>
                <c:pt idx="812">
                  <c:v>-1288</c:v>
                </c:pt>
                <c:pt idx="813">
                  <c:v>-1287</c:v>
                </c:pt>
                <c:pt idx="814">
                  <c:v>-1286</c:v>
                </c:pt>
                <c:pt idx="815">
                  <c:v>-1285</c:v>
                </c:pt>
                <c:pt idx="816">
                  <c:v>-1284</c:v>
                </c:pt>
                <c:pt idx="817">
                  <c:v>-1283</c:v>
                </c:pt>
                <c:pt idx="818">
                  <c:v>-1282</c:v>
                </c:pt>
                <c:pt idx="819">
                  <c:v>-1281</c:v>
                </c:pt>
                <c:pt idx="820">
                  <c:v>-1280</c:v>
                </c:pt>
                <c:pt idx="821">
                  <c:v>-1279</c:v>
                </c:pt>
                <c:pt idx="822">
                  <c:v>-1278</c:v>
                </c:pt>
                <c:pt idx="823">
                  <c:v>-1277</c:v>
                </c:pt>
                <c:pt idx="824">
                  <c:v>-1276</c:v>
                </c:pt>
                <c:pt idx="825">
                  <c:v>-1275</c:v>
                </c:pt>
                <c:pt idx="826">
                  <c:v>-1274</c:v>
                </c:pt>
                <c:pt idx="827">
                  <c:v>-1273</c:v>
                </c:pt>
                <c:pt idx="828">
                  <c:v>-1272</c:v>
                </c:pt>
                <c:pt idx="829">
                  <c:v>-1271</c:v>
                </c:pt>
                <c:pt idx="830">
                  <c:v>-1270</c:v>
                </c:pt>
                <c:pt idx="831">
                  <c:v>-1269</c:v>
                </c:pt>
                <c:pt idx="832">
                  <c:v>-1268</c:v>
                </c:pt>
                <c:pt idx="833">
                  <c:v>-1267</c:v>
                </c:pt>
                <c:pt idx="834">
                  <c:v>-1266</c:v>
                </c:pt>
                <c:pt idx="835">
                  <c:v>-1265</c:v>
                </c:pt>
                <c:pt idx="836">
                  <c:v>-1264</c:v>
                </c:pt>
                <c:pt idx="837">
                  <c:v>-1263</c:v>
                </c:pt>
                <c:pt idx="838">
                  <c:v>-1262</c:v>
                </c:pt>
                <c:pt idx="839">
                  <c:v>-1261</c:v>
                </c:pt>
                <c:pt idx="840">
                  <c:v>-1260</c:v>
                </c:pt>
                <c:pt idx="841">
                  <c:v>-1259</c:v>
                </c:pt>
                <c:pt idx="842">
                  <c:v>-1258</c:v>
                </c:pt>
                <c:pt idx="843">
                  <c:v>-1257</c:v>
                </c:pt>
                <c:pt idx="844">
                  <c:v>-1256</c:v>
                </c:pt>
                <c:pt idx="845">
                  <c:v>-1255</c:v>
                </c:pt>
                <c:pt idx="846">
                  <c:v>-1254</c:v>
                </c:pt>
                <c:pt idx="847">
                  <c:v>-1253</c:v>
                </c:pt>
                <c:pt idx="848">
                  <c:v>-1252</c:v>
                </c:pt>
                <c:pt idx="849">
                  <c:v>-1251</c:v>
                </c:pt>
                <c:pt idx="850">
                  <c:v>-1250</c:v>
                </c:pt>
                <c:pt idx="851">
                  <c:v>-1249</c:v>
                </c:pt>
                <c:pt idx="852">
                  <c:v>-1248</c:v>
                </c:pt>
                <c:pt idx="853">
                  <c:v>-1247</c:v>
                </c:pt>
                <c:pt idx="854">
                  <c:v>-1246</c:v>
                </c:pt>
                <c:pt idx="855">
                  <c:v>-1245</c:v>
                </c:pt>
                <c:pt idx="856">
                  <c:v>-1244</c:v>
                </c:pt>
                <c:pt idx="857">
                  <c:v>-1243</c:v>
                </c:pt>
                <c:pt idx="858">
                  <c:v>-1242</c:v>
                </c:pt>
                <c:pt idx="859">
                  <c:v>-1241</c:v>
                </c:pt>
                <c:pt idx="860">
                  <c:v>-1240</c:v>
                </c:pt>
                <c:pt idx="861">
                  <c:v>-1239</c:v>
                </c:pt>
                <c:pt idx="862">
                  <c:v>-1238</c:v>
                </c:pt>
                <c:pt idx="863">
                  <c:v>-1237</c:v>
                </c:pt>
                <c:pt idx="864">
                  <c:v>-1236</c:v>
                </c:pt>
                <c:pt idx="865">
                  <c:v>-1235</c:v>
                </c:pt>
                <c:pt idx="866">
                  <c:v>-1234</c:v>
                </c:pt>
                <c:pt idx="867">
                  <c:v>-1233</c:v>
                </c:pt>
                <c:pt idx="868">
                  <c:v>-1232</c:v>
                </c:pt>
                <c:pt idx="869">
                  <c:v>-1231</c:v>
                </c:pt>
                <c:pt idx="870">
                  <c:v>-1230</c:v>
                </c:pt>
                <c:pt idx="871">
                  <c:v>-1229</c:v>
                </c:pt>
                <c:pt idx="872">
                  <c:v>-1228</c:v>
                </c:pt>
                <c:pt idx="873">
                  <c:v>-1227</c:v>
                </c:pt>
                <c:pt idx="874">
                  <c:v>-1226</c:v>
                </c:pt>
                <c:pt idx="875">
                  <c:v>-1225</c:v>
                </c:pt>
                <c:pt idx="876">
                  <c:v>-1224</c:v>
                </c:pt>
                <c:pt idx="877">
                  <c:v>-1223</c:v>
                </c:pt>
                <c:pt idx="878">
                  <c:v>-1222</c:v>
                </c:pt>
                <c:pt idx="879">
                  <c:v>-1221</c:v>
                </c:pt>
                <c:pt idx="880">
                  <c:v>-1220</c:v>
                </c:pt>
                <c:pt idx="881">
                  <c:v>-1219</c:v>
                </c:pt>
                <c:pt idx="882">
                  <c:v>-1218</c:v>
                </c:pt>
                <c:pt idx="883">
                  <c:v>-1217</c:v>
                </c:pt>
                <c:pt idx="884">
                  <c:v>-1216</c:v>
                </c:pt>
                <c:pt idx="885">
                  <c:v>-1215</c:v>
                </c:pt>
                <c:pt idx="886">
                  <c:v>-1214</c:v>
                </c:pt>
                <c:pt idx="887">
                  <c:v>-1213</c:v>
                </c:pt>
                <c:pt idx="888">
                  <c:v>-1212</c:v>
                </c:pt>
                <c:pt idx="889">
                  <c:v>-1211</c:v>
                </c:pt>
                <c:pt idx="890">
                  <c:v>-1210</c:v>
                </c:pt>
                <c:pt idx="891">
                  <c:v>-1209</c:v>
                </c:pt>
                <c:pt idx="892">
                  <c:v>-1208</c:v>
                </c:pt>
                <c:pt idx="893">
                  <c:v>-1207</c:v>
                </c:pt>
                <c:pt idx="894">
                  <c:v>-1206</c:v>
                </c:pt>
                <c:pt idx="895">
                  <c:v>-1205</c:v>
                </c:pt>
                <c:pt idx="896">
                  <c:v>-1204</c:v>
                </c:pt>
                <c:pt idx="897">
                  <c:v>-1203</c:v>
                </c:pt>
                <c:pt idx="898">
                  <c:v>-1202</c:v>
                </c:pt>
                <c:pt idx="899">
                  <c:v>-1201</c:v>
                </c:pt>
                <c:pt idx="900">
                  <c:v>-1200</c:v>
                </c:pt>
                <c:pt idx="901">
                  <c:v>-1199</c:v>
                </c:pt>
                <c:pt idx="902">
                  <c:v>-1198</c:v>
                </c:pt>
                <c:pt idx="903">
                  <c:v>-1197</c:v>
                </c:pt>
                <c:pt idx="904">
                  <c:v>-1196</c:v>
                </c:pt>
                <c:pt idx="905">
                  <c:v>-1195</c:v>
                </c:pt>
                <c:pt idx="906">
                  <c:v>-1194</c:v>
                </c:pt>
                <c:pt idx="907">
                  <c:v>-1193</c:v>
                </c:pt>
                <c:pt idx="908">
                  <c:v>-1192</c:v>
                </c:pt>
                <c:pt idx="909">
                  <c:v>-1191</c:v>
                </c:pt>
                <c:pt idx="910">
                  <c:v>-1190</c:v>
                </c:pt>
                <c:pt idx="911">
                  <c:v>-1189</c:v>
                </c:pt>
                <c:pt idx="912">
                  <c:v>-1188</c:v>
                </c:pt>
                <c:pt idx="913">
                  <c:v>-1187</c:v>
                </c:pt>
                <c:pt idx="914">
                  <c:v>-1186</c:v>
                </c:pt>
                <c:pt idx="915">
                  <c:v>-1185</c:v>
                </c:pt>
                <c:pt idx="916">
                  <c:v>-1184</c:v>
                </c:pt>
                <c:pt idx="917">
                  <c:v>-1183</c:v>
                </c:pt>
                <c:pt idx="918">
                  <c:v>-1182</c:v>
                </c:pt>
                <c:pt idx="919">
                  <c:v>-1181</c:v>
                </c:pt>
                <c:pt idx="920">
                  <c:v>-1180</c:v>
                </c:pt>
                <c:pt idx="921">
                  <c:v>-1179</c:v>
                </c:pt>
                <c:pt idx="922">
                  <c:v>-1178</c:v>
                </c:pt>
                <c:pt idx="923">
                  <c:v>-1177</c:v>
                </c:pt>
                <c:pt idx="924">
                  <c:v>-1176</c:v>
                </c:pt>
                <c:pt idx="925">
                  <c:v>-1175</c:v>
                </c:pt>
                <c:pt idx="926">
                  <c:v>-1174</c:v>
                </c:pt>
                <c:pt idx="927">
                  <c:v>-1173</c:v>
                </c:pt>
                <c:pt idx="928">
                  <c:v>-1172</c:v>
                </c:pt>
                <c:pt idx="929">
                  <c:v>-1171</c:v>
                </c:pt>
                <c:pt idx="930">
                  <c:v>-1170</c:v>
                </c:pt>
                <c:pt idx="931">
                  <c:v>-1169</c:v>
                </c:pt>
                <c:pt idx="932">
                  <c:v>-1168</c:v>
                </c:pt>
                <c:pt idx="933">
                  <c:v>-1167</c:v>
                </c:pt>
                <c:pt idx="934">
                  <c:v>-1166</c:v>
                </c:pt>
                <c:pt idx="935">
                  <c:v>-1165</c:v>
                </c:pt>
                <c:pt idx="936">
                  <c:v>-1164</c:v>
                </c:pt>
                <c:pt idx="937">
                  <c:v>-1163</c:v>
                </c:pt>
                <c:pt idx="938">
                  <c:v>-1162</c:v>
                </c:pt>
                <c:pt idx="939">
                  <c:v>-1161</c:v>
                </c:pt>
                <c:pt idx="940">
                  <c:v>-1160</c:v>
                </c:pt>
                <c:pt idx="941">
                  <c:v>-1159</c:v>
                </c:pt>
                <c:pt idx="942">
                  <c:v>-1158</c:v>
                </c:pt>
                <c:pt idx="943">
                  <c:v>-1157</c:v>
                </c:pt>
                <c:pt idx="944">
                  <c:v>-1156</c:v>
                </c:pt>
                <c:pt idx="945">
                  <c:v>-1155</c:v>
                </c:pt>
                <c:pt idx="946">
                  <c:v>-1154</c:v>
                </c:pt>
                <c:pt idx="947">
                  <c:v>-1153</c:v>
                </c:pt>
                <c:pt idx="948">
                  <c:v>-1152</c:v>
                </c:pt>
                <c:pt idx="949">
                  <c:v>-1151</c:v>
                </c:pt>
                <c:pt idx="950">
                  <c:v>-1150</c:v>
                </c:pt>
                <c:pt idx="951">
                  <c:v>-1149</c:v>
                </c:pt>
                <c:pt idx="952">
                  <c:v>-1148</c:v>
                </c:pt>
                <c:pt idx="953">
                  <c:v>-1147</c:v>
                </c:pt>
                <c:pt idx="954">
                  <c:v>-1146</c:v>
                </c:pt>
                <c:pt idx="955">
                  <c:v>-1145</c:v>
                </c:pt>
                <c:pt idx="956">
                  <c:v>-1144</c:v>
                </c:pt>
                <c:pt idx="957">
                  <c:v>-1143</c:v>
                </c:pt>
                <c:pt idx="958">
                  <c:v>-1142</c:v>
                </c:pt>
                <c:pt idx="959">
                  <c:v>-1141</c:v>
                </c:pt>
                <c:pt idx="960">
                  <c:v>-1140</c:v>
                </c:pt>
                <c:pt idx="961">
                  <c:v>-1139</c:v>
                </c:pt>
                <c:pt idx="962">
                  <c:v>-1138</c:v>
                </c:pt>
                <c:pt idx="963">
                  <c:v>-1137</c:v>
                </c:pt>
                <c:pt idx="964">
                  <c:v>-1136</c:v>
                </c:pt>
                <c:pt idx="965">
                  <c:v>-1135</c:v>
                </c:pt>
                <c:pt idx="966">
                  <c:v>-1134</c:v>
                </c:pt>
                <c:pt idx="967">
                  <c:v>-1133</c:v>
                </c:pt>
                <c:pt idx="968">
                  <c:v>-1132</c:v>
                </c:pt>
                <c:pt idx="969">
                  <c:v>-1131</c:v>
                </c:pt>
                <c:pt idx="970">
                  <c:v>-1130</c:v>
                </c:pt>
                <c:pt idx="971">
                  <c:v>-1129</c:v>
                </c:pt>
                <c:pt idx="972">
                  <c:v>-1128</c:v>
                </c:pt>
                <c:pt idx="973">
                  <c:v>-1127</c:v>
                </c:pt>
                <c:pt idx="974">
                  <c:v>-1126</c:v>
                </c:pt>
                <c:pt idx="975">
                  <c:v>-1125</c:v>
                </c:pt>
                <c:pt idx="976">
                  <c:v>-1124</c:v>
                </c:pt>
                <c:pt idx="977">
                  <c:v>-1123</c:v>
                </c:pt>
                <c:pt idx="978">
                  <c:v>-1122</c:v>
                </c:pt>
                <c:pt idx="979">
                  <c:v>-1121</c:v>
                </c:pt>
                <c:pt idx="980">
                  <c:v>-1120</c:v>
                </c:pt>
                <c:pt idx="981">
                  <c:v>-1119</c:v>
                </c:pt>
                <c:pt idx="982">
                  <c:v>-1118</c:v>
                </c:pt>
                <c:pt idx="983">
                  <c:v>-1117</c:v>
                </c:pt>
                <c:pt idx="984">
                  <c:v>-1116</c:v>
                </c:pt>
                <c:pt idx="985">
                  <c:v>-1115</c:v>
                </c:pt>
                <c:pt idx="986">
                  <c:v>-1114</c:v>
                </c:pt>
                <c:pt idx="987">
                  <c:v>-1113</c:v>
                </c:pt>
                <c:pt idx="988">
                  <c:v>-1112</c:v>
                </c:pt>
                <c:pt idx="989">
                  <c:v>-1111</c:v>
                </c:pt>
                <c:pt idx="990">
                  <c:v>-1110</c:v>
                </c:pt>
                <c:pt idx="991">
                  <c:v>-1109</c:v>
                </c:pt>
                <c:pt idx="992">
                  <c:v>-1108</c:v>
                </c:pt>
                <c:pt idx="993">
                  <c:v>-1107</c:v>
                </c:pt>
                <c:pt idx="994">
                  <c:v>-1106</c:v>
                </c:pt>
                <c:pt idx="995">
                  <c:v>-1105</c:v>
                </c:pt>
                <c:pt idx="996">
                  <c:v>-1104</c:v>
                </c:pt>
                <c:pt idx="997">
                  <c:v>-1103</c:v>
                </c:pt>
                <c:pt idx="998">
                  <c:v>-1102</c:v>
                </c:pt>
                <c:pt idx="999">
                  <c:v>-1101</c:v>
                </c:pt>
                <c:pt idx="1000">
                  <c:v>-1100</c:v>
                </c:pt>
                <c:pt idx="1001">
                  <c:v>-1099</c:v>
                </c:pt>
                <c:pt idx="1002">
                  <c:v>-1098</c:v>
                </c:pt>
                <c:pt idx="1003">
                  <c:v>-1097</c:v>
                </c:pt>
                <c:pt idx="1004">
                  <c:v>-1096</c:v>
                </c:pt>
                <c:pt idx="1005">
                  <c:v>-1095</c:v>
                </c:pt>
                <c:pt idx="1006">
                  <c:v>-1094</c:v>
                </c:pt>
                <c:pt idx="1007">
                  <c:v>-1093</c:v>
                </c:pt>
                <c:pt idx="1008">
                  <c:v>-1092</c:v>
                </c:pt>
                <c:pt idx="1009">
                  <c:v>-1091</c:v>
                </c:pt>
                <c:pt idx="1010">
                  <c:v>-1090</c:v>
                </c:pt>
                <c:pt idx="1011">
                  <c:v>-1089</c:v>
                </c:pt>
                <c:pt idx="1012">
                  <c:v>-1088</c:v>
                </c:pt>
                <c:pt idx="1013">
                  <c:v>-1087</c:v>
                </c:pt>
                <c:pt idx="1014">
                  <c:v>-1086</c:v>
                </c:pt>
                <c:pt idx="1015">
                  <c:v>-1085</c:v>
                </c:pt>
                <c:pt idx="1016">
                  <c:v>-1084</c:v>
                </c:pt>
                <c:pt idx="1017">
                  <c:v>-1083</c:v>
                </c:pt>
                <c:pt idx="1018">
                  <c:v>-1082</c:v>
                </c:pt>
                <c:pt idx="1019">
                  <c:v>-1081</c:v>
                </c:pt>
                <c:pt idx="1020">
                  <c:v>-1080</c:v>
                </c:pt>
                <c:pt idx="1021">
                  <c:v>-1079</c:v>
                </c:pt>
                <c:pt idx="1022">
                  <c:v>-1078</c:v>
                </c:pt>
                <c:pt idx="1023">
                  <c:v>-1077</c:v>
                </c:pt>
                <c:pt idx="1024">
                  <c:v>-1076</c:v>
                </c:pt>
                <c:pt idx="1025">
                  <c:v>-1075</c:v>
                </c:pt>
                <c:pt idx="1026">
                  <c:v>-1074</c:v>
                </c:pt>
                <c:pt idx="1027">
                  <c:v>-1073</c:v>
                </c:pt>
                <c:pt idx="1028">
                  <c:v>-1072</c:v>
                </c:pt>
                <c:pt idx="1029">
                  <c:v>-1071</c:v>
                </c:pt>
                <c:pt idx="1030">
                  <c:v>-1070</c:v>
                </c:pt>
                <c:pt idx="1031">
                  <c:v>-1069</c:v>
                </c:pt>
                <c:pt idx="1032">
                  <c:v>-1068</c:v>
                </c:pt>
                <c:pt idx="1033">
                  <c:v>-1067</c:v>
                </c:pt>
                <c:pt idx="1034">
                  <c:v>-1066</c:v>
                </c:pt>
                <c:pt idx="1035">
                  <c:v>-1065</c:v>
                </c:pt>
                <c:pt idx="1036">
                  <c:v>-1064</c:v>
                </c:pt>
                <c:pt idx="1037">
                  <c:v>-1063</c:v>
                </c:pt>
                <c:pt idx="1038">
                  <c:v>-1062</c:v>
                </c:pt>
                <c:pt idx="1039">
                  <c:v>-1061</c:v>
                </c:pt>
                <c:pt idx="1040">
                  <c:v>-1060</c:v>
                </c:pt>
                <c:pt idx="1041">
                  <c:v>-1059</c:v>
                </c:pt>
                <c:pt idx="1042">
                  <c:v>-1058</c:v>
                </c:pt>
                <c:pt idx="1043">
                  <c:v>-1057</c:v>
                </c:pt>
                <c:pt idx="1044">
                  <c:v>-1056</c:v>
                </c:pt>
                <c:pt idx="1045">
                  <c:v>-1055</c:v>
                </c:pt>
                <c:pt idx="1046">
                  <c:v>-1054</c:v>
                </c:pt>
                <c:pt idx="1047">
                  <c:v>-1053</c:v>
                </c:pt>
                <c:pt idx="1048">
                  <c:v>-1052</c:v>
                </c:pt>
                <c:pt idx="1049">
                  <c:v>-1051</c:v>
                </c:pt>
                <c:pt idx="1050">
                  <c:v>-1050</c:v>
                </c:pt>
                <c:pt idx="1051">
                  <c:v>-1049</c:v>
                </c:pt>
                <c:pt idx="1052">
                  <c:v>-1048</c:v>
                </c:pt>
                <c:pt idx="1053">
                  <c:v>-1047</c:v>
                </c:pt>
                <c:pt idx="1054">
                  <c:v>-1046</c:v>
                </c:pt>
                <c:pt idx="1055">
                  <c:v>-1045</c:v>
                </c:pt>
                <c:pt idx="1056">
                  <c:v>-1044</c:v>
                </c:pt>
                <c:pt idx="1057">
                  <c:v>-1043</c:v>
                </c:pt>
                <c:pt idx="1058">
                  <c:v>-1042</c:v>
                </c:pt>
                <c:pt idx="1059">
                  <c:v>-1041</c:v>
                </c:pt>
                <c:pt idx="1060">
                  <c:v>-1040</c:v>
                </c:pt>
                <c:pt idx="1061">
                  <c:v>-1039</c:v>
                </c:pt>
                <c:pt idx="1062">
                  <c:v>-1038</c:v>
                </c:pt>
                <c:pt idx="1063">
                  <c:v>-1037</c:v>
                </c:pt>
                <c:pt idx="1064">
                  <c:v>-1036</c:v>
                </c:pt>
                <c:pt idx="1065">
                  <c:v>-1035</c:v>
                </c:pt>
                <c:pt idx="1066">
                  <c:v>-1034</c:v>
                </c:pt>
                <c:pt idx="1067">
                  <c:v>-1033</c:v>
                </c:pt>
                <c:pt idx="1068">
                  <c:v>-1032</c:v>
                </c:pt>
                <c:pt idx="1069">
                  <c:v>-1031</c:v>
                </c:pt>
                <c:pt idx="1070">
                  <c:v>-1030</c:v>
                </c:pt>
                <c:pt idx="1071">
                  <c:v>-1029</c:v>
                </c:pt>
                <c:pt idx="1072">
                  <c:v>-1028</c:v>
                </c:pt>
                <c:pt idx="1073">
                  <c:v>-1027</c:v>
                </c:pt>
                <c:pt idx="1074">
                  <c:v>-1026</c:v>
                </c:pt>
                <c:pt idx="1075">
                  <c:v>-1025</c:v>
                </c:pt>
                <c:pt idx="1076">
                  <c:v>-1024</c:v>
                </c:pt>
                <c:pt idx="1077">
                  <c:v>-1023</c:v>
                </c:pt>
                <c:pt idx="1078">
                  <c:v>-1022</c:v>
                </c:pt>
                <c:pt idx="1079">
                  <c:v>-1021</c:v>
                </c:pt>
                <c:pt idx="1080">
                  <c:v>-1020</c:v>
                </c:pt>
                <c:pt idx="1081">
                  <c:v>-1019</c:v>
                </c:pt>
                <c:pt idx="1082">
                  <c:v>-1018</c:v>
                </c:pt>
                <c:pt idx="1083">
                  <c:v>-1017</c:v>
                </c:pt>
                <c:pt idx="1084">
                  <c:v>-1016</c:v>
                </c:pt>
                <c:pt idx="1085">
                  <c:v>-1015</c:v>
                </c:pt>
                <c:pt idx="1086">
                  <c:v>-1014</c:v>
                </c:pt>
                <c:pt idx="1087">
                  <c:v>-1013</c:v>
                </c:pt>
                <c:pt idx="1088">
                  <c:v>-1012</c:v>
                </c:pt>
                <c:pt idx="1089">
                  <c:v>-1011</c:v>
                </c:pt>
                <c:pt idx="1090">
                  <c:v>-1010</c:v>
                </c:pt>
                <c:pt idx="1091">
                  <c:v>-1009</c:v>
                </c:pt>
                <c:pt idx="1092">
                  <c:v>-1008</c:v>
                </c:pt>
                <c:pt idx="1093">
                  <c:v>-1007</c:v>
                </c:pt>
                <c:pt idx="1094">
                  <c:v>-1006</c:v>
                </c:pt>
                <c:pt idx="1095">
                  <c:v>-1005</c:v>
                </c:pt>
                <c:pt idx="1096">
                  <c:v>-1004</c:v>
                </c:pt>
                <c:pt idx="1097">
                  <c:v>-1003</c:v>
                </c:pt>
                <c:pt idx="1098">
                  <c:v>-1002</c:v>
                </c:pt>
                <c:pt idx="1099">
                  <c:v>-1001</c:v>
                </c:pt>
                <c:pt idx="1100">
                  <c:v>-1000</c:v>
                </c:pt>
                <c:pt idx="1101">
                  <c:v>-999</c:v>
                </c:pt>
                <c:pt idx="1102">
                  <c:v>-998</c:v>
                </c:pt>
                <c:pt idx="1103">
                  <c:v>-997</c:v>
                </c:pt>
                <c:pt idx="1104">
                  <c:v>-996</c:v>
                </c:pt>
                <c:pt idx="1105">
                  <c:v>-995</c:v>
                </c:pt>
                <c:pt idx="1106">
                  <c:v>-994</c:v>
                </c:pt>
                <c:pt idx="1107">
                  <c:v>-993</c:v>
                </c:pt>
                <c:pt idx="1108">
                  <c:v>-992</c:v>
                </c:pt>
                <c:pt idx="1109">
                  <c:v>-991</c:v>
                </c:pt>
                <c:pt idx="1110">
                  <c:v>-990</c:v>
                </c:pt>
                <c:pt idx="1111">
                  <c:v>-989</c:v>
                </c:pt>
                <c:pt idx="1112">
                  <c:v>-988</c:v>
                </c:pt>
                <c:pt idx="1113">
                  <c:v>-987</c:v>
                </c:pt>
                <c:pt idx="1114">
                  <c:v>-986</c:v>
                </c:pt>
                <c:pt idx="1115">
                  <c:v>-985</c:v>
                </c:pt>
                <c:pt idx="1116">
                  <c:v>-984</c:v>
                </c:pt>
                <c:pt idx="1117">
                  <c:v>-983</c:v>
                </c:pt>
                <c:pt idx="1118">
                  <c:v>-982</c:v>
                </c:pt>
                <c:pt idx="1119">
                  <c:v>-981</c:v>
                </c:pt>
                <c:pt idx="1120">
                  <c:v>-980</c:v>
                </c:pt>
                <c:pt idx="1121">
                  <c:v>-979</c:v>
                </c:pt>
                <c:pt idx="1122">
                  <c:v>-978</c:v>
                </c:pt>
                <c:pt idx="1123">
                  <c:v>-977</c:v>
                </c:pt>
                <c:pt idx="1124">
                  <c:v>-976</c:v>
                </c:pt>
                <c:pt idx="1125">
                  <c:v>-975</c:v>
                </c:pt>
                <c:pt idx="1126">
                  <c:v>-974</c:v>
                </c:pt>
                <c:pt idx="1127">
                  <c:v>-973</c:v>
                </c:pt>
                <c:pt idx="1128">
                  <c:v>-972</c:v>
                </c:pt>
                <c:pt idx="1129">
                  <c:v>-971</c:v>
                </c:pt>
                <c:pt idx="1130">
                  <c:v>-970</c:v>
                </c:pt>
                <c:pt idx="1131">
                  <c:v>-969</c:v>
                </c:pt>
                <c:pt idx="1132">
                  <c:v>-968</c:v>
                </c:pt>
                <c:pt idx="1133">
                  <c:v>-967</c:v>
                </c:pt>
                <c:pt idx="1134">
                  <c:v>-966</c:v>
                </c:pt>
                <c:pt idx="1135">
                  <c:v>-965</c:v>
                </c:pt>
                <c:pt idx="1136">
                  <c:v>-964</c:v>
                </c:pt>
                <c:pt idx="1137">
                  <c:v>-963</c:v>
                </c:pt>
                <c:pt idx="1138">
                  <c:v>-962</c:v>
                </c:pt>
                <c:pt idx="1139">
                  <c:v>-961</c:v>
                </c:pt>
                <c:pt idx="1140">
                  <c:v>-960</c:v>
                </c:pt>
                <c:pt idx="1141">
                  <c:v>-959</c:v>
                </c:pt>
                <c:pt idx="1142">
                  <c:v>-958</c:v>
                </c:pt>
                <c:pt idx="1143">
                  <c:v>-957</c:v>
                </c:pt>
                <c:pt idx="1144">
                  <c:v>-956</c:v>
                </c:pt>
                <c:pt idx="1145">
                  <c:v>-955</c:v>
                </c:pt>
                <c:pt idx="1146">
                  <c:v>-954</c:v>
                </c:pt>
                <c:pt idx="1147">
                  <c:v>-953</c:v>
                </c:pt>
                <c:pt idx="1148">
                  <c:v>-952</c:v>
                </c:pt>
                <c:pt idx="1149">
                  <c:v>-951</c:v>
                </c:pt>
                <c:pt idx="1150">
                  <c:v>-950</c:v>
                </c:pt>
                <c:pt idx="1151">
                  <c:v>-949</c:v>
                </c:pt>
                <c:pt idx="1152">
                  <c:v>-948</c:v>
                </c:pt>
                <c:pt idx="1153">
                  <c:v>-947</c:v>
                </c:pt>
                <c:pt idx="1154">
                  <c:v>-946</c:v>
                </c:pt>
                <c:pt idx="1155">
                  <c:v>-945</c:v>
                </c:pt>
                <c:pt idx="1156">
                  <c:v>-944</c:v>
                </c:pt>
                <c:pt idx="1157">
                  <c:v>-943</c:v>
                </c:pt>
                <c:pt idx="1158">
                  <c:v>-942</c:v>
                </c:pt>
                <c:pt idx="1159">
                  <c:v>-941</c:v>
                </c:pt>
                <c:pt idx="1160">
                  <c:v>-940</c:v>
                </c:pt>
                <c:pt idx="1161">
                  <c:v>-939</c:v>
                </c:pt>
                <c:pt idx="1162">
                  <c:v>-938</c:v>
                </c:pt>
                <c:pt idx="1163">
                  <c:v>-937</c:v>
                </c:pt>
                <c:pt idx="1164">
                  <c:v>-936</c:v>
                </c:pt>
                <c:pt idx="1165">
                  <c:v>-935</c:v>
                </c:pt>
                <c:pt idx="1166">
                  <c:v>-934</c:v>
                </c:pt>
                <c:pt idx="1167">
                  <c:v>-933</c:v>
                </c:pt>
                <c:pt idx="1168">
                  <c:v>-932</c:v>
                </c:pt>
                <c:pt idx="1169">
                  <c:v>-931</c:v>
                </c:pt>
                <c:pt idx="1170">
                  <c:v>-930</c:v>
                </c:pt>
                <c:pt idx="1171">
                  <c:v>-929</c:v>
                </c:pt>
                <c:pt idx="1172">
                  <c:v>-928</c:v>
                </c:pt>
                <c:pt idx="1173">
                  <c:v>-927</c:v>
                </c:pt>
                <c:pt idx="1174">
                  <c:v>-926</c:v>
                </c:pt>
                <c:pt idx="1175">
                  <c:v>-925</c:v>
                </c:pt>
                <c:pt idx="1176">
                  <c:v>-924</c:v>
                </c:pt>
                <c:pt idx="1177">
                  <c:v>-923</c:v>
                </c:pt>
                <c:pt idx="1178">
                  <c:v>-922</c:v>
                </c:pt>
                <c:pt idx="1179">
                  <c:v>-921</c:v>
                </c:pt>
                <c:pt idx="1180">
                  <c:v>-920</c:v>
                </c:pt>
                <c:pt idx="1181">
                  <c:v>-919</c:v>
                </c:pt>
                <c:pt idx="1182">
                  <c:v>-918</c:v>
                </c:pt>
                <c:pt idx="1183">
                  <c:v>-917</c:v>
                </c:pt>
                <c:pt idx="1184">
                  <c:v>-916</c:v>
                </c:pt>
                <c:pt idx="1185">
                  <c:v>-915</c:v>
                </c:pt>
                <c:pt idx="1186">
                  <c:v>-914</c:v>
                </c:pt>
                <c:pt idx="1187">
                  <c:v>-913</c:v>
                </c:pt>
                <c:pt idx="1188">
                  <c:v>-912</c:v>
                </c:pt>
                <c:pt idx="1189">
                  <c:v>-911</c:v>
                </c:pt>
                <c:pt idx="1190">
                  <c:v>-910</c:v>
                </c:pt>
                <c:pt idx="1191">
                  <c:v>-909</c:v>
                </c:pt>
                <c:pt idx="1192">
                  <c:v>-908</c:v>
                </c:pt>
                <c:pt idx="1193">
                  <c:v>-907</c:v>
                </c:pt>
                <c:pt idx="1194">
                  <c:v>-906</c:v>
                </c:pt>
                <c:pt idx="1195">
                  <c:v>-905</c:v>
                </c:pt>
                <c:pt idx="1196">
                  <c:v>-904</c:v>
                </c:pt>
                <c:pt idx="1197">
                  <c:v>-903</c:v>
                </c:pt>
                <c:pt idx="1198">
                  <c:v>-902</c:v>
                </c:pt>
                <c:pt idx="1199">
                  <c:v>-901</c:v>
                </c:pt>
                <c:pt idx="1200">
                  <c:v>-900</c:v>
                </c:pt>
                <c:pt idx="1201">
                  <c:v>-899</c:v>
                </c:pt>
                <c:pt idx="1202">
                  <c:v>-898</c:v>
                </c:pt>
                <c:pt idx="1203">
                  <c:v>-897</c:v>
                </c:pt>
                <c:pt idx="1204">
                  <c:v>-896</c:v>
                </c:pt>
                <c:pt idx="1205">
                  <c:v>-895</c:v>
                </c:pt>
                <c:pt idx="1206">
                  <c:v>-894</c:v>
                </c:pt>
                <c:pt idx="1207">
                  <c:v>-893</c:v>
                </c:pt>
                <c:pt idx="1208">
                  <c:v>-892</c:v>
                </c:pt>
                <c:pt idx="1209">
                  <c:v>-891</c:v>
                </c:pt>
                <c:pt idx="1210">
                  <c:v>-890</c:v>
                </c:pt>
                <c:pt idx="1211">
                  <c:v>-889</c:v>
                </c:pt>
                <c:pt idx="1212">
                  <c:v>-888</c:v>
                </c:pt>
                <c:pt idx="1213">
                  <c:v>-887</c:v>
                </c:pt>
                <c:pt idx="1214">
                  <c:v>-886</c:v>
                </c:pt>
                <c:pt idx="1215">
                  <c:v>-885</c:v>
                </c:pt>
                <c:pt idx="1216">
                  <c:v>-884</c:v>
                </c:pt>
                <c:pt idx="1217">
                  <c:v>-883</c:v>
                </c:pt>
                <c:pt idx="1218">
                  <c:v>-882</c:v>
                </c:pt>
                <c:pt idx="1219">
                  <c:v>-881</c:v>
                </c:pt>
                <c:pt idx="1220">
                  <c:v>-880</c:v>
                </c:pt>
                <c:pt idx="1221">
                  <c:v>-879</c:v>
                </c:pt>
                <c:pt idx="1222">
                  <c:v>-878</c:v>
                </c:pt>
                <c:pt idx="1223">
                  <c:v>-877</c:v>
                </c:pt>
                <c:pt idx="1224">
                  <c:v>-876</c:v>
                </c:pt>
                <c:pt idx="1225">
                  <c:v>-875</c:v>
                </c:pt>
                <c:pt idx="1226">
                  <c:v>-874</c:v>
                </c:pt>
                <c:pt idx="1227">
                  <c:v>-873</c:v>
                </c:pt>
                <c:pt idx="1228">
                  <c:v>-872</c:v>
                </c:pt>
                <c:pt idx="1229">
                  <c:v>-871</c:v>
                </c:pt>
                <c:pt idx="1230">
                  <c:v>-870</c:v>
                </c:pt>
                <c:pt idx="1231">
                  <c:v>-869</c:v>
                </c:pt>
                <c:pt idx="1232">
                  <c:v>-868</c:v>
                </c:pt>
                <c:pt idx="1233">
                  <c:v>-867</c:v>
                </c:pt>
                <c:pt idx="1234">
                  <c:v>-866</c:v>
                </c:pt>
                <c:pt idx="1235">
                  <c:v>-865</c:v>
                </c:pt>
                <c:pt idx="1236">
                  <c:v>-864</c:v>
                </c:pt>
                <c:pt idx="1237">
                  <c:v>-863</c:v>
                </c:pt>
                <c:pt idx="1238">
                  <c:v>-862</c:v>
                </c:pt>
                <c:pt idx="1239">
                  <c:v>-861</c:v>
                </c:pt>
                <c:pt idx="1240">
                  <c:v>-860</c:v>
                </c:pt>
                <c:pt idx="1241">
                  <c:v>-859</c:v>
                </c:pt>
                <c:pt idx="1242">
                  <c:v>-858</c:v>
                </c:pt>
                <c:pt idx="1243">
                  <c:v>-857</c:v>
                </c:pt>
                <c:pt idx="1244">
                  <c:v>-856</c:v>
                </c:pt>
                <c:pt idx="1245">
                  <c:v>-855</c:v>
                </c:pt>
                <c:pt idx="1246">
                  <c:v>-854</c:v>
                </c:pt>
                <c:pt idx="1247">
                  <c:v>-853</c:v>
                </c:pt>
                <c:pt idx="1248">
                  <c:v>-852</c:v>
                </c:pt>
                <c:pt idx="1249">
                  <c:v>-851</c:v>
                </c:pt>
                <c:pt idx="1250">
                  <c:v>-850</c:v>
                </c:pt>
                <c:pt idx="1251">
                  <c:v>-849</c:v>
                </c:pt>
                <c:pt idx="1252">
                  <c:v>-848</c:v>
                </c:pt>
                <c:pt idx="1253">
                  <c:v>-847</c:v>
                </c:pt>
                <c:pt idx="1254">
                  <c:v>-846</c:v>
                </c:pt>
                <c:pt idx="1255">
                  <c:v>-845</c:v>
                </c:pt>
                <c:pt idx="1256">
                  <c:v>-844</c:v>
                </c:pt>
                <c:pt idx="1257">
                  <c:v>-843</c:v>
                </c:pt>
                <c:pt idx="1258">
                  <c:v>-842</c:v>
                </c:pt>
                <c:pt idx="1259">
                  <c:v>-841</c:v>
                </c:pt>
                <c:pt idx="1260">
                  <c:v>-840</c:v>
                </c:pt>
                <c:pt idx="1261">
                  <c:v>-839</c:v>
                </c:pt>
                <c:pt idx="1262">
                  <c:v>-838</c:v>
                </c:pt>
                <c:pt idx="1263">
                  <c:v>-837</c:v>
                </c:pt>
                <c:pt idx="1264">
                  <c:v>-836</c:v>
                </c:pt>
                <c:pt idx="1265">
                  <c:v>-835</c:v>
                </c:pt>
                <c:pt idx="1266">
                  <c:v>-834</c:v>
                </c:pt>
                <c:pt idx="1267">
                  <c:v>-833</c:v>
                </c:pt>
                <c:pt idx="1268">
                  <c:v>-832</c:v>
                </c:pt>
                <c:pt idx="1269">
                  <c:v>-831</c:v>
                </c:pt>
                <c:pt idx="1270">
                  <c:v>-830</c:v>
                </c:pt>
                <c:pt idx="1271">
                  <c:v>-829</c:v>
                </c:pt>
                <c:pt idx="1272">
                  <c:v>-828</c:v>
                </c:pt>
                <c:pt idx="1273">
                  <c:v>-827</c:v>
                </c:pt>
                <c:pt idx="1274">
                  <c:v>-826</c:v>
                </c:pt>
                <c:pt idx="1275">
                  <c:v>-825</c:v>
                </c:pt>
                <c:pt idx="1276">
                  <c:v>-824</c:v>
                </c:pt>
                <c:pt idx="1277">
                  <c:v>-823</c:v>
                </c:pt>
                <c:pt idx="1278">
                  <c:v>-822</c:v>
                </c:pt>
                <c:pt idx="1279">
                  <c:v>-821</c:v>
                </c:pt>
                <c:pt idx="1280">
                  <c:v>-820</c:v>
                </c:pt>
                <c:pt idx="1281">
                  <c:v>-819</c:v>
                </c:pt>
                <c:pt idx="1282">
                  <c:v>-818</c:v>
                </c:pt>
                <c:pt idx="1283">
                  <c:v>-817</c:v>
                </c:pt>
                <c:pt idx="1284">
                  <c:v>-816</c:v>
                </c:pt>
                <c:pt idx="1285">
                  <c:v>-815</c:v>
                </c:pt>
                <c:pt idx="1286">
                  <c:v>-814</c:v>
                </c:pt>
                <c:pt idx="1287">
                  <c:v>-813</c:v>
                </c:pt>
                <c:pt idx="1288">
                  <c:v>-812</c:v>
                </c:pt>
                <c:pt idx="1289">
                  <c:v>-811</c:v>
                </c:pt>
                <c:pt idx="1290">
                  <c:v>-810</c:v>
                </c:pt>
                <c:pt idx="1291">
                  <c:v>-809</c:v>
                </c:pt>
                <c:pt idx="1292">
                  <c:v>-808</c:v>
                </c:pt>
                <c:pt idx="1293">
                  <c:v>-807</c:v>
                </c:pt>
                <c:pt idx="1294">
                  <c:v>-806</c:v>
                </c:pt>
                <c:pt idx="1295">
                  <c:v>-805</c:v>
                </c:pt>
                <c:pt idx="1296">
                  <c:v>-804</c:v>
                </c:pt>
                <c:pt idx="1297">
                  <c:v>-803</c:v>
                </c:pt>
                <c:pt idx="1298">
                  <c:v>-802</c:v>
                </c:pt>
                <c:pt idx="1299">
                  <c:v>-801</c:v>
                </c:pt>
                <c:pt idx="1300">
                  <c:v>-800</c:v>
                </c:pt>
                <c:pt idx="1301">
                  <c:v>-799</c:v>
                </c:pt>
                <c:pt idx="1302">
                  <c:v>-798</c:v>
                </c:pt>
                <c:pt idx="1303">
                  <c:v>-797</c:v>
                </c:pt>
                <c:pt idx="1304">
                  <c:v>-796</c:v>
                </c:pt>
                <c:pt idx="1305">
                  <c:v>-795</c:v>
                </c:pt>
                <c:pt idx="1306">
                  <c:v>-794</c:v>
                </c:pt>
                <c:pt idx="1307">
                  <c:v>-793</c:v>
                </c:pt>
                <c:pt idx="1308">
                  <c:v>-792</c:v>
                </c:pt>
                <c:pt idx="1309">
                  <c:v>-791</c:v>
                </c:pt>
                <c:pt idx="1310">
                  <c:v>-790</c:v>
                </c:pt>
                <c:pt idx="1311">
                  <c:v>-789</c:v>
                </c:pt>
                <c:pt idx="1312">
                  <c:v>-788</c:v>
                </c:pt>
                <c:pt idx="1313">
                  <c:v>-787</c:v>
                </c:pt>
                <c:pt idx="1314">
                  <c:v>-786</c:v>
                </c:pt>
                <c:pt idx="1315">
                  <c:v>-785</c:v>
                </c:pt>
                <c:pt idx="1316">
                  <c:v>-784</c:v>
                </c:pt>
                <c:pt idx="1317">
                  <c:v>-783</c:v>
                </c:pt>
                <c:pt idx="1318">
                  <c:v>-782</c:v>
                </c:pt>
                <c:pt idx="1319">
                  <c:v>-781</c:v>
                </c:pt>
                <c:pt idx="1320">
                  <c:v>-780</c:v>
                </c:pt>
                <c:pt idx="1321">
                  <c:v>-779</c:v>
                </c:pt>
                <c:pt idx="1322">
                  <c:v>-778</c:v>
                </c:pt>
                <c:pt idx="1323">
                  <c:v>-777</c:v>
                </c:pt>
                <c:pt idx="1324">
                  <c:v>-776</c:v>
                </c:pt>
                <c:pt idx="1325">
                  <c:v>-775</c:v>
                </c:pt>
                <c:pt idx="1326">
                  <c:v>-774</c:v>
                </c:pt>
                <c:pt idx="1327">
                  <c:v>-773</c:v>
                </c:pt>
                <c:pt idx="1328">
                  <c:v>-772</c:v>
                </c:pt>
                <c:pt idx="1329">
                  <c:v>-771</c:v>
                </c:pt>
                <c:pt idx="1330">
                  <c:v>-770</c:v>
                </c:pt>
                <c:pt idx="1331">
                  <c:v>-769</c:v>
                </c:pt>
                <c:pt idx="1332">
                  <c:v>-768</c:v>
                </c:pt>
                <c:pt idx="1333">
                  <c:v>-767</c:v>
                </c:pt>
                <c:pt idx="1334">
                  <c:v>-766</c:v>
                </c:pt>
                <c:pt idx="1335">
                  <c:v>-765</c:v>
                </c:pt>
                <c:pt idx="1336">
                  <c:v>-764</c:v>
                </c:pt>
                <c:pt idx="1337">
                  <c:v>-763</c:v>
                </c:pt>
                <c:pt idx="1338">
                  <c:v>-762</c:v>
                </c:pt>
                <c:pt idx="1339">
                  <c:v>-761</c:v>
                </c:pt>
                <c:pt idx="1340">
                  <c:v>-760</c:v>
                </c:pt>
                <c:pt idx="1341">
                  <c:v>-759</c:v>
                </c:pt>
                <c:pt idx="1342">
                  <c:v>-758</c:v>
                </c:pt>
                <c:pt idx="1343">
                  <c:v>-757</c:v>
                </c:pt>
                <c:pt idx="1344">
                  <c:v>-756</c:v>
                </c:pt>
                <c:pt idx="1345">
                  <c:v>-755</c:v>
                </c:pt>
                <c:pt idx="1346">
                  <c:v>-754</c:v>
                </c:pt>
                <c:pt idx="1347">
                  <c:v>-753</c:v>
                </c:pt>
                <c:pt idx="1348">
                  <c:v>-752</c:v>
                </c:pt>
                <c:pt idx="1349">
                  <c:v>-751</c:v>
                </c:pt>
                <c:pt idx="1350">
                  <c:v>-750</c:v>
                </c:pt>
                <c:pt idx="1351">
                  <c:v>-749</c:v>
                </c:pt>
                <c:pt idx="1352">
                  <c:v>-748</c:v>
                </c:pt>
                <c:pt idx="1353">
                  <c:v>-747</c:v>
                </c:pt>
                <c:pt idx="1354">
                  <c:v>-746</c:v>
                </c:pt>
                <c:pt idx="1355">
                  <c:v>-745</c:v>
                </c:pt>
                <c:pt idx="1356">
                  <c:v>-744</c:v>
                </c:pt>
                <c:pt idx="1357">
                  <c:v>-743</c:v>
                </c:pt>
                <c:pt idx="1358">
                  <c:v>-742</c:v>
                </c:pt>
                <c:pt idx="1359">
                  <c:v>-741</c:v>
                </c:pt>
                <c:pt idx="1360">
                  <c:v>-740</c:v>
                </c:pt>
                <c:pt idx="1361">
                  <c:v>-739</c:v>
                </c:pt>
                <c:pt idx="1362">
                  <c:v>-738</c:v>
                </c:pt>
                <c:pt idx="1363">
                  <c:v>-737</c:v>
                </c:pt>
                <c:pt idx="1364">
                  <c:v>-736</c:v>
                </c:pt>
                <c:pt idx="1365">
                  <c:v>-735</c:v>
                </c:pt>
                <c:pt idx="1366">
                  <c:v>-734</c:v>
                </c:pt>
                <c:pt idx="1367">
                  <c:v>-733</c:v>
                </c:pt>
                <c:pt idx="1368">
                  <c:v>-732</c:v>
                </c:pt>
                <c:pt idx="1369">
                  <c:v>-731</c:v>
                </c:pt>
                <c:pt idx="1370">
                  <c:v>-730</c:v>
                </c:pt>
                <c:pt idx="1371">
                  <c:v>-729</c:v>
                </c:pt>
                <c:pt idx="1372">
                  <c:v>-728</c:v>
                </c:pt>
                <c:pt idx="1373">
                  <c:v>-727</c:v>
                </c:pt>
                <c:pt idx="1374">
                  <c:v>-726</c:v>
                </c:pt>
                <c:pt idx="1375">
                  <c:v>-725</c:v>
                </c:pt>
                <c:pt idx="1376">
                  <c:v>-724</c:v>
                </c:pt>
                <c:pt idx="1377">
                  <c:v>-723</c:v>
                </c:pt>
                <c:pt idx="1378">
                  <c:v>-722</c:v>
                </c:pt>
                <c:pt idx="1379">
                  <c:v>-721</c:v>
                </c:pt>
                <c:pt idx="1380">
                  <c:v>-720</c:v>
                </c:pt>
                <c:pt idx="1381">
                  <c:v>-719</c:v>
                </c:pt>
                <c:pt idx="1382">
                  <c:v>-718</c:v>
                </c:pt>
                <c:pt idx="1383">
                  <c:v>-717</c:v>
                </c:pt>
                <c:pt idx="1384">
                  <c:v>-716</c:v>
                </c:pt>
                <c:pt idx="1385">
                  <c:v>-715</c:v>
                </c:pt>
                <c:pt idx="1386">
                  <c:v>-714</c:v>
                </c:pt>
                <c:pt idx="1387">
                  <c:v>-713</c:v>
                </c:pt>
                <c:pt idx="1388">
                  <c:v>-712</c:v>
                </c:pt>
                <c:pt idx="1389">
                  <c:v>-711</c:v>
                </c:pt>
                <c:pt idx="1390">
                  <c:v>-710</c:v>
                </c:pt>
                <c:pt idx="1391">
                  <c:v>-709</c:v>
                </c:pt>
                <c:pt idx="1392">
                  <c:v>-708</c:v>
                </c:pt>
                <c:pt idx="1393">
                  <c:v>-707</c:v>
                </c:pt>
                <c:pt idx="1394">
                  <c:v>-706</c:v>
                </c:pt>
                <c:pt idx="1395">
                  <c:v>-705</c:v>
                </c:pt>
                <c:pt idx="1396">
                  <c:v>-704</c:v>
                </c:pt>
                <c:pt idx="1397">
                  <c:v>-703</c:v>
                </c:pt>
                <c:pt idx="1398">
                  <c:v>-702</c:v>
                </c:pt>
                <c:pt idx="1399">
                  <c:v>-701</c:v>
                </c:pt>
                <c:pt idx="1400">
                  <c:v>-700</c:v>
                </c:pt>
                <c:pt idx="1401">
                  <c:v>-699</c:v>
                </c:pt>
                <c:pt idx="1402">
                  <c:v>-698</c:v>
                </c:pt>
                <c:pt idx="1403">
                  <c:v>-697</c:v>
                </c:pt>
                <c:pt idx="1404">
                  <c:v>-696</c:v>
                </c:pt>
                <c:pt idx="1405">
                  <c:v>-695</c:v>
                </c:pt>
                <c:pt idx="1406">
                  <c:v>-694</c:v>
                </c:pt>
                <c:pt idx="1407">
                  <c:v>-693</c:v>
                </c:pt>
                <c:pt idx="1408">
                  <c:v>-692</c:v>
                </c:pt>
                <c:pt idx="1409">
                  <c:v>-691</c:v>
                </c:pt>
                <c:pt idx="1410">
                  <c:v>-690</c:v>
                </c:pt>
                <c:pt idx="1411">
                  <c:v>-689</c:v>
                </c:pt>
                <c:pt idx="1412">
                  <c:v>-688</c:v>
                </c:pt>
                <c:pt idx="1413">
                  <c:v>-687</c:v>
                </c:pt>
                <c:pt idx="1414">
                  <c:v>-686</c:v>
                </c:pt>
                <c:pt idx="1415">
                  <c:v>-685</c:v>
                </c:pt>
                <c:pt idx="1416">
                  <c:v>-684</c:v>
                </c:pt>
                <c:pt idx="1417">
                  <c:v>-683</c:v>
                </c:pt>
                <c:pt idx="1418">
                  <c:v>-682</c:v>
                </c:pt>
                <c:pt idx="1419">
                  <c:v>-681</c:v>
                </c:pt>
                <c:pt idx="1420">
                  <c:v>-680</c:v>
                </c:pt>
                <c:pt idx="1421">
                  <c:v>-679</c:v>
                </c:pt>
                <c:pt idx="1422">
                  <c:v>-678</c:v>
                </c:pt>
                <c:pt idx="1423">
                  <c:v>-677</c:v>
                </c:pt>
                <c:pt idx="1424">
                  <c:v>-676</c:v>
                </c:pt>
                <c:pt idx="1425">
                  <c:v>-675</c:v>
                </c:pt>
                <c:pt idx="1426">
                  <c:v>-674</c:v>
                </c:pt>
                <c:pt idx="1427">
                  <c:v>-673</c:v>
                </c:pt>
                <c:pt idx="1428">
                  <c:v>-672</c:v>
                </c:pt>
                <c:pt idx="1429">
                  <c:v>-671</c:v>
                </c:pt>
                <c:pt idx="1430">
                  <c:v>-670</c:v>
                </c:pt>
                <c:pt idx="1431">
                  <c:v>-669</c:v>
                </c:pt>
                <c:pt idx="1432">
                  <c:v>-668</c:v>
                </c:pt>
                <c:pt idx="1433">
                  <c:v>-667</c:v>
                </c:pt>
                <c:pt idx="1434">
                  <c:v>-666</c:v>
                </c:pt>
                <c:pt idx="1435">
                  <c:v>-665</c:v>
                </c:pt>
                <c:pt idx="1436">
                  <c:v>-664</c:v>
                </c:pt>
                <c:pt idx="1437">
                  <c:v>-663</c:v>
                </c:pt>
                <c:pt idx="1438">
                  <c:v>-662</c:v>
                </c:pt>
                <c:pt idx="1439">
                  <c:v>-661</c:v>
                </c:pt>
                <c:pt idx="1440">
                  <c:v>-660</c:v>
                </c:pt>
                <c:pt idx="1441">
                  <c:v>-659</c:v>
                </c:pt>
                <c:pt idx="1442">
                  <c:v>-658</c:v>
                </c:pt>
                <c:pt idx="1443">
                  <c:v>-657</c:v>
                </c:pt>
                <c:pt idx="1444">
                  <c:v>-656</c:v>
                </c:pt>
                <c:pt idx="1445">
                  <c:v>-655</c:v>
                </c:pt>
                <c:pt idx="1446">
                  <c:v>-654</c:v>
                </c:pt>
                <c:pt idx="1447">
                  <c:v>-653</c:v>
                </c:pt>
                <c:pt idx="1448">
                  <c:v>-652</c:v>
                </c:pt>
                <c:pt idx="1449">
                  <c:v>-651</c:v>
                </c:pt>
                <c:pt idx="1450">
                  <c:v>-650</c:v>
                </c:pt>
                <c:pt idx="1451">
                  <c:v>-649</c:v>
                </c:pt>
                <c:pt idx="1452">
                  <c:v>-648</c:v>
                </c:pt>
                <c:pt idx="1453">
                  <c:v>-647</c:v>
                </c:pt>
                <c:pt idx="1454">
                  <c:v>-646</c:v>
                </c:pt>
                <c:pt idx="1455">
                  <c:v>-645</c:v>
                </c:pt>
                <c:pt idx="1456">
                  <c:v>-644</c:v>
                </c:pt>
                <c:pt idx="1457">
                  <c:v>-643</c:v>
                </c:pt>
                <c:pt idx="1458">
                  <c:v>-642</c:v>
                </c:pt>
                <c:pt idx="1459">
                  <c:v>-641</c:v>
                </c:pt>
                <c:pt idx="1460">
                  <c:v>-640</c:v>
                </c:pt>
                <c:pt idx="1461">
                  <c:v>-639</c:v>
                </c:pt>
                <c:pt idx="1462">
                  <c:v>-638</c:v>
                </c:pt>
                <c:pt idx="1463">
                  <c:v>-637</c:v>
                </c:pt>
                <c:pt idx="1464">
                  <c:v>-636</c:v>
                </c:pt>
                <c:pt idx="1465">
                  <c:v>-635</c:v>
                </c:pt>
                <c:pt idx="1466">
                  <c:v>-634</c:v>
                </c:pt>
                <c:pt idx="1467">
                  <c:v>-633</c:v>
                </c:pt>
                <c:pt idx="1468">
                  <c:v>-632</c:v>
                </c:pt>
                <c:pt idx="1469">
                  <c:v>-631</c:v>
                </c:pt>
                <c:pt idx="1470">
                  <c:v>-630</c:v>
                </c:pt>
                <c:pt idx="1471">
                  <c:v>-629</c:v>
                </c:pt>
                <c:pt idx="1472">
                  <c:v>-628</c:v>
                </c:pt>
                <c:pt idx="1473">
                  <c:v>-627</c:v>
                </c:pt>
                <c:pt idx="1474">
                  <c:v>-626</c:v>
                </c:pt>
                <c:pt idx="1475">
                  <c:v>-625</c:v>
                </c:pt>
                <c:pt idx="1476">
                  <c:v>-624</c:v>
                </c:pt>
                <c:pt idx="1477">
                  <c:v>-623</c:v>
                </c:pt>
                <c:pt idx="1478">
                  <c:v>-622</c:v>
                </c:pt>
                <c:pt idx="1479">
                  <c:v>-621</c:v>
                </c:pt>
                <c:pt idx="1480">
                  <c:v>-620</c:v>
                </c:pt>
                <c:pt idx="1481">
                  <c:v>-619</c:v>
                </c:pt>
                <c:pt idx="1482">
                  <c:v>-618</c:v>
                </c:pt>
                <c:pt idx="1483">
                  <c:v>-617</c:v>
                </c:pt>
                <c:pt idx="1484">
                  <c:v>-616</c:v>
                </c:pt>
                <c:pt idx="1485">
                  <c:v>-615</c:v>
                </c:pt>
                <c:pt idx="1486">
                  <c:v>-614</c:v>
                </c:pt>
                <c:pt idx="1487">
                  <c:v>-613</c:v>
                </c:pt>
                <c:pt idx="1488">
                  <c:v>-612</c:v>
                </c:pt>
                <c:pt idx="1489">
                  <c:v>-611</c:v>
                </c:pt>
                <c:pt idx="1490">
                  <c:v>-610</c:v>
                </c:pt>
                <c:pt idx="1491">
                  <c:v>-609</c:v>
                </c:pt>
                <c:pt idx="1492">
                  <c:v>-608</c:v>
                </c:pt>
                <c:pt idx="1493">
                  <c:v>-607</c:v>
                </c:pt>
                <c:pt idx="1494">
                  <c:v>-606</c:v>
                </c:pt>
                <c:pt idx="1495">
                  <c:v>-605</c:v>
                </c:pt>
                <c:pt idx="1496">
                  <c:v>-604</c:v>
                </c:pt>
                <c:pt idx="1497">
                  <c:v>-603</c:v>
                </c:pt>
                <c:pt idx="1498">
                  <c:v>-602</c:v>
                </c:pt>
                <c:pt idx="1499">
                  <c:v>-601</c:v>
                </c:pt>
                <c:pt idx="1500">
                  <c:v>-600</c:v>
                </c:pt>
                <c:pt idx="1501">
                  <c:v>-599</c:v>
                </c:pt>
                <c:pt idx="1502">
                  <c:v>-598</c:v>
                </c:pt>
                <c:pt idx="1503">
                  <c:v>-597</c:v>
                </c:pt>
                <c:pt idx="1504">
                  <c:v>-596</c:v>
                </c:pt>
                <c:pt idx="1505">
                  <c:v>-595</c:v>
                </c:pt>
                <c:pt idx="1506">
                  <c:v>-594</c:v>
                </c:pt>
                <c:pt idx="1507">
                  <c:v>-593</c:v>
                </c:pt>
                <c:pt idx="1508">
                  <c:v>-592</c:v>
                </c:pt>
                <c:pt idx="1509">
                  <c:v>-591</c:v>
                </c:pt>
                <c:pt idx="1510">
                  <c:v>-590</c:v>
                </c:pt>
                <c:pt idx="1511">
                  <c:v>-589</c:v>
                </c:pt>
                <c:pt idx="1512">
                  <c:v>-588</c:v>
                </c:pt>
                <c:pt idx="1513">
                  <c:v>-587</c:v>
                </c:pt>
                <c:pt idx="1514">
                  <c:v>-586</c:v>
                </c:pt>
                <c:pt idx="1515">
                  <c:v>-585</c:v>
                </c:pt>
                <c:pt idx="1516">
                  <c:v>-584</c:v>
                </c:pt>
                <c:pt idx="1517">
                  <c:v>-583</c:v>
                </c:pt>
                <c:pt idx="1518">
                  <c:v>-582</c:v>
                </c:pt>
                <c:pt idx="1519">
                  <c:v>-581</c:v>
                </c:pt>
                <c:pt idx="1520">
                  <c:v>-580</c:v>
                </c:pt>
                <c:pt idx="1521">
                  <c:v>-579</c:v>
                </c:pt>
                <c:pt idx="1522">
                  <c:v>-578</c:v>
                </c:pt>
                <c:pt idx="1523">
                  <c:v>-577</c:v>
                </c:pt>
                <c:pt idx="1524">
                  <c:v>-576</c:v>
                </c:pt>
                <c:pt idx="1525">
                  <c:v>-575</c:v>
                </c:pt>
                <c:pt idx="1526">
                  <c:v>-574</c:v>
                </c:pt>
                <c:pt idx="1527">
                  <c:v>-573</c:v>
                </c:pt>
                <c:pt idx="1528">
                  <c:v>-572</c:v>
                </c:pt>
                <c:pt idx="1529">
                  <c:v>-571</c:v>
                </c:pt>
                <c:pt idx="1530">
                  <c:v>-570</c:v>
                </c:pt>
                <c:pt idx="1531">
                  <c:v>-569</c:v>
                </c:pt>
                <c:pt idx="1532">
                  <c:v>-568</c:v>
                </c:pt>
                <c:pt idx="1533">
                  <c:v>-567</c:v>
                </c:pt>
                <c:pt idx="1534">
                  <c:v>-566</c:v>
                </c:pt>
                <c:pt idx="1535">
                  <c:v>-565</c:v>
                </c:pt>
                <c:pt idx="1536">
                  <c:v>-564</c:v>
                </c:pt>
                <c:pt idx="1537">
                  <c:v>-563</c:v>
                </c:pt>
                <c:pt idx="1538">
                  <c:v>-562</c:v>
                </c:pt>
                <c:pt idx="1539">
                  <c:v>-561</c:v>
                </c:pt>
                <c:pt idx="1540">
                  <c:v>-560</c:v>
                </c:pt>
                <c:pt idx="1541">
                  <c:v>-559</c:v>
                </c:pt>
                <c:pt idx="1542">
                  <c:v>-558</c:v>
                </c:pt>
                <c:pt idx="1543">
                  <c:v>-557</c:v>
                </c:pt>
                <c:pt idx="1544">
                  <c:v>-556</c:v>
                </c:pt>
                <c:pt idx="1545">
                  <c:v>-555</c:v>
                </c:pt>
                <c:pt idx="1546">
                  <c:v>-554</c:v>
                </c:pt>
                <c:pt idx="1547">
                  <c:v>-553</c:v>
                </c:pt>
                <c:pt idx="1548">
                  <c:v>-552</c:v>
                </c:pt>
                <c:pt idx="1549">
                  <c:v>-551</c:v>
                </c:pt>
                <c:pt idx="1550">
                  <c:v>-550</c:v>
                </c:pt>
                <c:pt idx="1551">
                  <c:v>-549</c:v>
                </c:pt>
                <c:pt idx="1552">
                  <c:v>-548</c:v>
                </c:pt>
                <c:pt idx="1553">
                  <c:v>-547</c:v>
                </c:pt>
                <c:pt idx="1554">
                  <c:v>-546</c:v>
                </c:pt>
                <c:pt idx="1555">
                  <c:v>-545</c:v>
                </c:pt>
                <c:pt idx="1556">
                  <c:v>-544</c:v>
                </c:pt>
                <c:pt idx="1557">
                  <c:v>-543</c:v>
                </c:pt>
                <c:pt idx="1558">
                  <c:v>-542</c:v>
                </c:pt>
                <c:pt idx="1559">
                  <c:v>-541</c:v>
                </c:pt>
                <c:pt idx="1560">
                  <c:v>-540</c:v>
                </c:pt>
                <c:pt idx="1561">
                  <c:v>-539</c:v>
                </c:pt>
                <c:pt idx="1562">
                  <c:v>-538</c:v>
                </c:pt>
                <c:pt idx="1563">
                  <c:v>-537</c:v>
                </c:pt>
                <c:pt idx="1564">
                  <c:v>-536</c:v>
                </c:pt>
                <c:pt idx="1565">
                  <c:v>-535</c:v>
                </c:pt>
                <c:pt idx="1566">
                  <c:v>-534</c:v>
                </c:pt>
                <c:pt idx="1567">
                  <c:v>-533</c:v>
                </c:pt>
                <c:pt idx="1568">
                  <c:v>-532</c:v>
                </c:pt>
                <c:pt idx="1569">
                  <c:v>-531</c:v>
                </c:pt>
                <c:pt idx="1570">
                  <c:v>-530</c:v>
                </c:pt>
                <c:pt idx="1571">
                  <c:v>-529</c:v>
                </c:pt>
                <c:pt idx="1572">
                  <c:v>-528</c:v>
                </c:pt>
                <c:pt idx="1573">
                  <c:v>-527</c:v>
                </c:pt>
                <c:pt idx="1574">
                  <c:v>-526</c:v>
                </c:pt>
                <c:pt idx="1575">
                  <c:v>-525</c:v>
                </c:pt>
                <c:pt idx="1576">
                  <c:v>-524</c:v>
                </c:pt>
                <c:pt idx="1577">
                  <c:v>-523</c:v>
                </c:pt>
                <c:pt idx="1578">
                  <c:v>-522</c:v>
                </c:pt>
                <c:pt idx="1579">
                  <c:v>-521</c:v>
                </c:pt>
                <c:pt idx="1580">
                  <c:v>-520</c:v>
                </c:pt>
                <c:pt idx="1581">
                  <c:v>-519</c:v>
                </c:pt>
                <c:pt idx="1582">
                  <c:v>-518</c:v>
                </c:pt>
                <c:pt idx="1583">
                  <c:v>-517</c:v>
                </c:pt>
                <c:pt idx="1584">
                  <c:v>-516</c:v>
                </c:pt>
                <c:pt idx="1585">
                  <c:v>-515</c:v>
                </c:pt>
                <c:pt idx="1586">
                  <c:v>-514</c:v>
                </c:pt>
                <c:pt idx="1587">
                  <c:v>-513</c:v>
                </c:pt>
                <c:pt idx="1588">
                  <c:v>-512</c:v>
                </c:pt>
                <c:pt idx="1589">
                  <c:v>-511</c:v>
                </c:pt>
                <c:pt idx="1590">
                  <c:v>-510</c:v>
                </c:pt>
                <c:pt idx="1591">
                  <c:v>-509</c:v>
                </c:pt>
                <c:pt idx="1592">
                  <c:v>-508</c:v>
                </c:pt>
                <c:pt idx="1593">
                  <c:v>-507</c:v>
                </c:pt>
                <c:pt idx="1594">
                  <c:v>-506</c:v>
                </c:pt>
                <c:pt idx="1595">
                  <c:v>-505</c:v>
                </c:pt>
                <c:pt idx="1596">
                  <c:v>-504</c:v>
                </c:pt>
                <c:pt idx="1597">
                  <c:v>-503</c:v>
                </c:pt>
                <c:pt idx="1598">
                  <c:v>-502</c:v>
                </c:pt>
                <c:pt idx="1599">
                  <c:v>-501</c:v>
                </c:pt>
                <c:pt idx="1600">
                  <c:v>-500</c:v>
                </c:pt>
                <c:pt idx="1601">
                  <c:v>-499</c:v>
                </c:pt>
                <c:pt idx="1602">
                  <c:v>-498</c:v>
                </c:pt>
                <c:pt idx="1603">
                  <c:v>-497</c:v>
                </c:pt>
                <c:pt idx="1604">
                  <c:v>-496</c:v>
                </c:pt>
                <c:pt idx="1605">
                  <c:v>-495</c:v>
                </c:pt>
                <c:pt idx="1606">
                  <c:v>-494</c:v>
                </c:pt>
                <c:pt idx="1607">
                  <c:v>-493</c:v>
                </c:pt>
                <c:pt idx="1608">
                  <c:v>-492</c:v>
                </c:pt>
                <c:pt idx="1609">
                  <c:v>-491</c:v>
                </c:pt>
                <c:pt idx="1610">
                  <c:v>-490</c:v>
                </c:pt>
                <c:pt idx="1611">
                  <c:v>-489</c:v>
                </c:pt>
                <c:pt idx="1612">
                  <c:v>-488</c:v>
                </c:pt>
                <c:pt idx="1613">
                  <c:v>-487</c:v>
                </c:pt>
                <c:pt idx="1614">
                  <c:v>-486</c:v>
                </c:pt>
                <c:pt idx="1615">
                  <c:v>-485</c:v>
                </c:pt>
                <c:pt idx="1616">
                  <c:v>-484</c:v>
                </c:pt>
                <c:pt idx="1617">
                  <c:v>-483</c:v>
                </c:pt>
                <c:pt idx="1618">
                  <c:v>-482</c:v>
                </c:pt>
                <c:pt idx="1619">
                  <c:v>-481</c:v>
                </c:pt>
                <c:pt idx="1620">
                  <c:v>-480</c:v>
                </c:pt>
                <c:pt idx="1621">
                  <c:v>-479</c:v>
                </c:pt>
                <c:pt idx="1622">
                  <c:v>-478</c:v>
                </c:pt>
                <c:pt idx="1623">
                  <c:v>-477</c:v>
                </c:pt>
                <c:pt idx="1624">
                  <c:v>-476</c:v>
                </c:pt>
                <c:pt idx="1625">
                  <c:v>-475</c:v>
                </c:pt>
                <c:pt idx="1626">
                  <c:v>-474</c:v>
                </c:pt>
                <c:pt idx="1627">
                  <c:v>-473</c:v>
                </c:pt>
                <c:pt idx="1628">
                  <c:v>-472</c:v>
                </c:pt>
                <c:pt idx="1629">
                  <c:v>-471</c:v>
                </c:pt>
                <c:pt idx="1630">
                  <c:v>-470</c:v>
                </c:pt>
                <c:pt idx="1631">
                  <c:v>-469</c:v>
                </c:pt>
                <c:pt idx="1632">
                  <c:v>-468</c:v>
                </c:pt>
                <c:pt idx="1633">
                  <c:v>-467</c:v>
                </c:pt>
                <c:pt idx="1634">
                  <c:v>-466</c:v>
                </c:pt>
                <c:pt idx="1635">
                  <c:v>-465</c:v>
                </c:pt>
                <c:pt idx="1636">
                  <c:v>-464</c:v>
                </c:pt>
                <c:pt idx="1637">
                  <c:v>-463</c:v>
                </c:pt>
                <c:pt idx="1638">
                  <c:v>-462</c:v>
                </c:pt>
                <c:pt idx="1639">
                  <c:v>-461</c:v>
                </c:pt>
                <c:pt idx="1640">
                  <c:v>-460</c:v>
                </c:pt>
                <c:pt idx="1641">
                  <c:v>-459</c:v>
                </c:pt>
                <c:pt idx="1642">
                  <c:v>-458</c:v>
                </c:pt>
                <c:pt idx="1643">
                  <c:v>-457</c:v>
                </c:pt>
                <c:pt idx="1644">
                  <c:v>-456</c:v>
                </c:pt>
                <c:pt idx="1645">
                  <c:v>-455</c:v>
                </c:pt>
                <c:pt idx="1646">
                  <c:v>-454</c:v>
                </c:pt>
                <c:pt idx="1647">
                  <c:v>-453</c:v>
                </c:pt>
                <c:pt idx="1648">
                  <c:v>-452</c:v>
                </c:pt>
                <c:pt idx="1649">
                  <c:v>-451</c:v>
                </c:pt>
                <c:pt idx="1650">
                  <c:v>-450</c:v>
                </c:pt>
                <c:pt idx="1651">
                  <c:v>-449</c:v>
                </c:pt>
                <c:pt idx="1652">
                  <c:v>-448</c:v>
                </c:pt>
                <c:pt idx="1653">
                  <c:v>-447</c:v>
                </c:pt>
                <c:pt idx="1654">
                  <c:v>-446</c:v>
                </c:pt>
                <c:pt idx="1655">
                  <c:v>-445</c:v>
                </c:pt>
                <c:pt idx="1656">
                  <c:v>-444</c:v>
                </c:pt>
                <c:pt idx="1657">
                  <c:v>-443</c:v>
                </c:pt>
                <c:pt idx="1658">
                  <c:v>-442</c:v>
                </c:pt>
                <c:pt idx="1659">
                  <c:v>-441</c:v>
                </c:pt>
                <c:pt idx="1660">
                  <c:v>-440</c:v>
                </c:pt>
                <c:pt idx="1661">
                  <c:v>-439</c:v>
                </c:pt>
                <c:pt idx="1662">
                  <c:v>-438</c:v>
                </c:pt>
                <c:pt idx="1663">
                  <c:v>-437</c:v>
                </c:pt>
                <c:pt idx="1664">
                  <c:v>-436</c:v>
                </c:pt>
                <c:pt idx="1665">
                  <c:v>-435</c:v>
                </c:pt>
                <c:pt idx="1666">
                  <c:v>-434</c:v>
                </c:pt>
                <c:pt idx="1667">
                  <c:v>-433</c:v>
                </c:pt>
                <c:pt idx="1668">
                  <c:v>-432</c:v>
                </c:pt>
                <c:pt idx="1669">
                  <c:v>-431</c:v>
                </c:pt>
                <c:pt idx="1670">
                  <c:v>-430</c:v>
                </c:pt>
                <c:pt idx="1671">
                  <c:v>-429</c:v>
                </c:pt>
                <c:pt idx="1672">
                  <c:v>-428</c:v>
                </c:pt>
                <c:pt idx="1673">
                  <c:v>-427</c:v>
                </c:pt>
                <c:pt idx="1674">
                  <c:v>-426</c:v>
                </c:pt>
                <c:pt idx="1675">
                  <c:v>-425</c:v>
                </c:pt>
                <c:pt idx="1676">
                  <c:v>-424</c:v>
                </c:pt>
                <c:pt idx="1677">
                  <c:v>-423</c:v>
                </c:pt>
                <c:pt idx="1678">
                  <c:v>-422</c:v>
                </c:pt>
                <c:pt idx="1679">
                  <c:v>-421</c:v>
                </c:pt>
                <c:pt idx="1680">
                  <c:v>-420</c:v>
                </c:pt>
                <c:pt idx="1681">
                  <c:v>-419</c:v>
                </c:pt>
                <c:pt idx="1682">
                  <c:v>-418</c:v>
                </c:pt>
                <c:pt idx="1683">
                  <c:v>-417</c:v>
                </c:pt>
                <c:pt idx="1684">
                  <c:v>-416</c:v>
                </c:pt>
                <c:pt idx="1685">
                  <c:v>-415</c:v>
                </c:pt>
                <c:pt idx="1686">
                  <c:v>-414</c:v>
                </c:pt>
                <c:pt idx="1687">
                  <c:v>-413</c:v>
                </c:pt>
                <c:pt idx="1688">
                  <c:v>-412</c:v>
                </c:pt>
                <c:pt idx="1689">
                  <c:v>-411</c:v>
                </c:pt>
                <c:pt idx="1690">
                  <c:v>-410</c:v>
                </c:pt>
                <c:pt idx="1691">
                  <c:v>-409</c:v>
                </c:pt>
                <c:pt idx="1692">
                  <c:v>-408</c:v>
                </c:pt>
                <c:pt idx="1693">
                  <c:v>-407</c:v>
                </c:pt>
                <c:pt idx="1694">
                  <c:v>-406</c:v>
                </c:pt>
                <c:pt idx="1695">
                  <c:v>-405</c:v>
                </c:pt>
                <c:pt idx="1696">
                  <c:v>-404</c:v>
                </c:pt>
                <c:pt idx="1697">
                  <c:v>-403</c:v>
                </c:pt>
                <c:pt idx="1698">
                  <c:v>-402</c:v>
                </c:pt>
                <c:pt idx="1699">
                  <c:v>-401</c:v>
                </c:pt>
                <c:pt idx="1700">
                  <c:v>-400</c:v>
                </c:pt>
                <c:pt idx="1701">
                  <c:v>-399</c:v>
                </c:pt>
                <c:pt idx="1702">
                  <c:v>-398</c:v>
                </c:pt>
                <c:pt idx="1703">
                  <c:v>-397</c:v>
                </c:pt>
                <c:pt idx="1704">
                  <c:v>-396</c:v>
                </c:pt>
                <c:pt idx="1705">
                  <c:v>-395</c:v>
                </c:pt>
                <c:pt idx="1706">
                  <c:v>-394</c:v>
                </c:pt>
                <c:pt idx="1707">
                  <c:v>-393</c:v>
                </c:pt>
                <c:pt idx="1708">
                  <c:v>-392</c:v>
                </c:pt>
                <c:pt idx="1709">
                  <c:v>-391</c:v>
                </c:pt>
                <c:pt idx="1710">
                  <c:v>-390</c:v>
                </c:pt>
                <c:pt idx="1711">
                  <c:v>-389</c:v>
                </c:pt>
                <c:pt idx="1712">
                  <c:v>-388</c:v>
                </c:pt>
                <c:pt idx="1713">
                  <c:v>-387</c:v>
                </c:pt>
                <c:pt idx="1714">
                  <c:v>-386</c:v>
                </c:pt>
                <c:pt idx="1715">
                  <c:v>-385</c:v>
                </c:pt>
                <c:pt idx="1716">
                  <c:v>-384</c:v>
                </c:pt>
                <c:pt idx="1717">
                  <c:v>-383</c:v>
                </c:pt>
                <c:pt idx="1718">
                  <c:v>-382</c:v>
                </c:pt>
                <c:pt idx="1719">
                  <c:v>-381</c:v>
                </c:pt>
                <c:pt idx="1720">
                  <c:v>-380</c:v>
                </c:pt>
                <c:pt idx="1721">
                  <c:v>-379</c:v>
                </c:pt>
                <c:pt idx="1722">
                  <c:v>-378</c:v>
                </c:pt>
                <c:pt idx="1723">
                  <c:v>-377</c:v>
                </c:pt>
                <c:pt idx="1724">
                  <c:v>-376</c:v>
                </c:pt>
                <c:pt idx="1725">
                  <c:v>-375</c:v>
                </c:pt>
                <c:pt idx="1726">
                  <c:v>-374</c:v>
                </c:pt>
                <c:pt idx="1727">
                  <c:v>-373</c:v>
                </c:pt>
                <c:pt idx="1728">
                  <c:v>-372</c:v>
                </c:pt>
                <c:pt idx="1729">
                  <c:v>-371</c:v>
                </c:pt>
                <c:pt idx="1730">
                  <c:v>-370</c:v>
                </c:pt>
                <c:pt idx="1731">
                  <c:v>-369</c:v>
                </c:pt>
                <c:pt idx="1732">
                  <c:v>-368</c:v>
                </c:pt>
                <c:pt idx="1733">
                  <c:v>-367</c:v>
                </c:pt>
                <c:pt idx="1734">
                  <c:v>-366</c:v>
                </c:pt>
                <c:pt idx="1735">
                  <c:v>-365</c:v>
                </c:pt>
                <c:pt idx="1736">
                  <c:v>-364</c:v>
                </c:pt>
                <c:pt idx="1737">
                  <c:v>-363</c:v>
                </c:pt>
                <c:pt idx="1738">
                  <c:v>-362</c:v>
                </c:pt>
                <c:pt idx="1739">
                  <c:v>-361</c:v>
                </c:pt>
                <c:pt idx="1740">
                  <c:v>-360</c:v>
                </c:pt>
                <c:pt idx="1741">
                  <c:v>-359</c:v>
                </c:pt>
                <c:pt idx="1742">
                  <c:v>-358</c:v>
                </c:pt>
                <c:pt idx="1743">
                  <c:v>-357</c:v>
                </c:pt>
                <c:pt idx="1744">
                  <c:v>-356</c:v>
                </c:pt>
                <c:pt idx="1745">
                  <c:v>-355</c:v>
                </c:pt>
                <c:pt idx="1746">
                  <c:v>-354</c:v>
                </c:pt>
                <c:pt idx="1747">
                  <c:v>-353</c:v>
                </c:pt>
                <c:pt idx="1748">
                  <c:v>-352</c:v>
                </c:pt>
                <c:pt idx="1749">
                  <c:v>-351</c:v>
                </c:pt>
                <c:pt idx="1750">
                  <c:v>-350</c:v>
                </c:pt>
                <c:pt idx="1751">
                  <c:v>-349</c:v>
                </c:pt>
                <c:pt idx="1752">
                  <c:v>-348</c:v>
                </c:pt>
                <c:pt idx="1753">
                  <c:v>-347</c:v>
                </c:pt>
                <c:pt idx="1754">
                  <c:v>-346</c:v>
                </c:pt>
                <c:pt idx="1755">
                  <c:v>-345</c:v>
                </c:pt>
                <c:pt idx="1756">
                  <c:v>-344</c:v>
                </c:pt>
                <c:pt idx="1757">
                  <c:v>-343</c:v>
                </c:pt>
                <c:pt idx="1758">
                  <c:v>-342</c:v>
                </c:pt>
                <c:pt idx="1759">
                  <c:v>-341</c:v>
                </c:pt>
                <c:pt idx="1760">
                  <c:v>-340</c:v>
                </c:pt>
                <c:pt idx="1761">
                  <c:v>-339</c:v>
                </c:pt>
                <c:pt idx="1762">
                  <c:v>-338</c:v>
                </c:pt>
                <c:pt idx="1763">
                  <c:v>-337</c:v>
                </c:pt>
                <c:pt idx="1764">
                  <c:v>-336</c:v>
                </c:pt>
                <c:pt idx="1765">
                  <c:v>-335</c:v>
                </c:pt>
                <c:pt idx="1766">
                  <c:v>-334</c:v>
                </c:pt>
                <c:pt idx="1767">
                  <c:v>-333</c:v>
                </c:pt>
                <c:pt idx="1768">
                  <c:v>-332</c:v>
                </c:pt>
                <c:pt idx="1769">
                  <c:v>-331</c:v>
                </c:pt>
                <c:pt idx="1770">
                  <c:v>-330</c:v>
                </c:pt>
                <c:pt idx="1771">
                  <c:v>-329</c:v>
                </c:pt>
                <c:pt idx="1772">
                  <c:v>-328</c:v>
                </c:pt>
                <c:pt idx="1773">
                  <c:v>-327</c:v>
                </c:pt>
                <c:pt idx="1774">
                  <c:v>-326</c:v>
                </c:pt>
                <c:pt idx="1775">
                  <c:v>-325</c:v>
                </c:pt>
                <c:pt idx="1776">
                  <c:v>-324</c:v>
                </c:pt>
                <c:pt idx="1777">
                  <c:v>-323</c:v>
                </c:pt>
                <c:pt idx="1778">
                  <c:v>-322</c:v>
                </c:pt>
                <c:pt idx="1779">
                  <c:v>-321</c:v>
                </c:pt>
                <c:pt idx="1780">
                  <c:v>-320</c:v>
                </c:pt>
                <c:pt idx="1781">
                  <c:v>-319</c:v>
                </c:pt>
                <c:pt idx="1782">
                  <c:v>-318</c:v>
                </c:pt>
                <c:pt idx="1783">
                  <c:v>-317</c:v>
                </c:pt>
                <c:pt idx="1784">
                  <c:v>-316</c:v>
                </c:pt>
                <c:pt idx="1785">
                  <c:v>-315</c:v>
                </c:pt>
                <c:pt idx="1786">
                  <c:v>-314</c:v>
                </c:pt>
                <c:pt idx="1787">
                  <c:v>-313</c:v>
                </c:pt>
                <c:pt idx="1788">
                  <c:v>-312</c:v>
                </c:pt>
                <c:pt idx="1789">
                  <c:v>-311</c:v>
                </c:pt>
                <c:pt idx="1790">
                  <c:v>-310</c:v>
                </c:pt>
                <c:pt idx="1791">
                  <c:v>-309</c:v>
                </c:pt>
                <c:pt idx="1792">
                  <c:v>-308</c:v>
                </c:pt>
                <c:pt idx="1793">
                  <c:v>-307</c:v>
                </c:pt>
                <c:pt idx="1794">
                  <c:v>-306</c:v>
                </c:pt>
                <c:pt idx="1795">
                  <c:v>-305</c:v>
                </c:pt>
                <c:pt idx="1796">
                  <c:v>-304</c:v>
                </c:pt>
                <c:pt idx="1797">
                  <c:v>-303</c:v>
                </c:pt>
                <c:pt idx="1798">
                  <c:v>-302</c:v>
                </c:pt>
                <c:pt idx="1799">
                  <c:v>-301</c:v>
                </c:pt>
                <c:pt idx="1800">
                  <c:v>-300</c:v>
                </c:pt>
                <c:pt idx="1801">
                  <c:v>-299</c:v>
                </c:pt>
                <c:pt idx="1802">
                  <c:v>-298</c:v>
                </c:pt>
                <c:pt idx="1803">
                  <c:v>-297</c:v>
                </c:pt>
                <c:pt idx="1804">
                  <c:v>-296</c:v>
                </c:pt>
                <c:pt idx="1805">
                  <c:v>-295</c:v>
                </c:pt>
                <c:pt idx="1806">
                  <c:v>-294</c:v>
                </c:pt>
                <c:pt idx="1807">
                  <c:v>-293</c:v>
                </c:pt>
                <c:pt idx="1808">
                  <c:v>-292</c:v>
                </c:pt>
                <c:pt idx="1809">
                  <c:v>-291</c:v>
                </c:pt>
                <c:pt idx="1810">
                  <c:v>-290</c:v>
                </c:pt>
                <c:pt idx="1811">
                  <c:v>-289</c:v>
                </c:pt>
                <c:pt idx="1812">
                  <c:v>-288</c:v>
                </c:pt>
                <c:pt idx="1813">
                  <c:v>-287</c:v>
                </c:pt>
                <c:pt idx="1814">
                  <c:v>-286</c:v>
                </c:pt>
                <c:pt idx="1815">
                  <c:v>-285</c:v>
                </c:pt>
                <c:pt idx="1816">
                  <c:v>-284</c:v>
                </c:pt>
                <c:pt idx="1817">
                  <c:v>-283</c:v>
                </c:pt>
                <c:pt idx="1818">
                  <c:v>-282</c:v>
                </c:pt>
                <c:pt idx="1819">
                  <c:v>-281</c:v>
                </c:pt>
                <c:pt idx="1820">
                  <c:v>-280</c:v>
                </c:pt>
                <c:pt idx="1821">
                  <c:v>-279</c:v>
                </c:pt>
                <c:pt idx="1822">
                  <c:v>-278</c:v>
                </c:pt>
                <c:pt idx="1823">
                  <c:v>-277</c:v>
                </c:pt>
                <c:pt idx="1824">
                  <c:v>-276</c:v>
                </c:pt>
                <c:pt idx="1825">
                  <c:v>-275</c:v>
                </c:pt>
                <c:pt idx="1826">
                  <c:v>-274</c:v>
                </c:pt>
                <c:pt idx="1827">
                  <c:v>-273</c:v>
                </c:pt>
                <c:pt idx="1828">
                  <c:v>-272</c:v>
                </c:pt>
                <c:pt idx="1829">
                  <c:v>-271</c:v>
                </c:pt>
                <c:pt idx="1830">
                  <c:v>-270</c:v>
                </c:pt>
                <c:pt idx="1831">
                  <c:v>-269</c:v>
                </c:pt>
                <c:pt idx="1832">
                  <c:v>-268</c:v>
                </c:pt>
                <c:pt idx="1833">
                  <c:v>-267</c:v>
                </c:pt>
                <c:pt idx="1834">
                  <c:v>-266</c:v>
                </c:pt>
                <c:pt idx="1835">
                  <c:v>-265</c:v>
                </c:pt>
                <c:pt idx="1836">
                  <c:v>-264</c:v>
                </c:pt>
                <c:pt idx="1837">
                  <c:v>-263</c:v>
                </c:pt>
                <c:pt idx="1838">
                  <c:v>-262</c:v>
                </c:pt>
                <c:pt idx="1839">
                  <c:v>-261</c:v>
                </c:pt>
                <c:pt idx="1840">
                  <c:v>-260</c:v>
                </c:pt>
                <c:pt idx="1841">
                  <c:v>-259</c:v>
                </c:pt>
                <c:pt idx="1842">
                  <c:v>-258</c:v>
                </c:pt>
                <c:pt idx="1843">
                  <c:v>-257</c:v>
                </c:pt>
                <c:pt idx="1844">
                  <c:v>-256</c:v>
                </c:pt>
                <c:pt idx="1845">
                  <c:v>-255</c:v>
                </c:pt>
                <c:pt idx="1846">
                  <c:v>-254</c:v>
                </c:pt>
                <c:pt idx="1847">
                  <c:v>-253</c:v>
                </c:pt>
                <c:pt idx="1848">
                  <c:v>-252</c:v>
                </c:pt>
                <c:pt idx="1849">
                  <c:v>-251</c:v>
                </c:pt>
                <c:pt idx="1850">
                  <c:v>-250</c:v>
                </c:pt>
                <c:pt idx="1851">
                  <c:v>-249</c:v>
                </c:pt>
                <c:pt idx="1852">
                  <c:v>-248</c:v>
                </c:pt>
                <c:pt idx="1853">
                  <c:v>-247</c:v>
                </c:pt>
                <c:pt idx="1854">
                  <c:v>-246</c:v>
                </c:pt>
                <c:pt idx="1855">
                  <c:v>-245</c:v>
                </c:pt>
                <c:pt idx="1856">
                  <c:v>-244</c:v>
                </c:pt>
                <c:pt idx="1857">
                  <c:v>-243</c:v>
                </c:pt>
                <c:pt idx="1858">
                  <c:v>-242</c:v>
                </c:pt>
                <c:pt idx="1859">
                  <c:v>-241</c:v>
                </c:pt>
                <c:pt idx="1860">
                  <c:v>-240</c:v>
                </c:pt>
                <c:pt idx="1861">
                  <c:v>-239</c:v>
                </c:pt>
                <c:pt idx="1862">
                  <c:v>-238</c:v>
                </c:pt>
                <c:pt idx="1863">
                  <c:v>-237</c:v>
                </c:pt>
                <c:pt idx="1864">
                  <c:v>-236</c:v>
                </c:pt>
                <c:pt idx="1865">
                  <c:v>-235</c:v>
                </c:pt>
                <c:pt idx="1866">
                  <c:v>-234</c:v>
                </c:pt>
                <c:pt idx="1867">
                  <c:v>-233</c:v>
                </c:pt>
                <c:pt idx="1868">
                  <c:v>-232</c:v>
                </c:pt>
                <c:pt idx="1869">
                  <c:v>-231</c:v>
                </c:pt>
                <c:pt idx="1870">
                  <c:v>-230</c:v>
                </c:pt>
                <c:pt idx="1871">
                  <c:v>-229</c:v>
                </c:pt>
                <c:pt idx="1872">
                  <c:v>-228</c:v>
                </c:pt>
                <c:pt idx="1873">
                  <c:v>-227</c:v>
                </c:pt>
                <c:pt idx="1874">
                  <c:v>-226</c:v>
                </c:pt>
                <c:pt idx="1875">
                  <c:v>-225</c:v>
                </c:pt>
                <c:pt idx="1876">
                  <c:v>-224</c:v>
                </c:pt>
                <c:pt idx="1877">
                  <c:v>-223</c:v>
                </c:pt>
                <c:pt idx="1878">
                  <c:v>-222</c:v>
                </c:pt>
                <c:pt idx="1879">
                  <c:v>-221</c:v>
                </c:pt>
                <c:pt idx="1880">
                  <c:v>-220</c:v>
                </c:pt>
                <c:pt idx="1881">
                  <c:v>-219</c:v>
                </c:pt>
                <c:pt idx="1882">
                  <c:v>-218</c:v>
                </c:pt>
                <c:pt idx="1883">
                  <c:v>-217</c:v>
                </c:pt>
                <c:pt idx="1884">
                  <c:v>-216</c:v>
                </c:pt>
                <c:pt idx="1885">
                  <c:v>-215</c:v>
                </c:pt>
                <c:pt idx="1886">
                  <c:v>-214</c:v>
                </c:pt>
                <c:pt idx="1887">
                  <c:v>-213</c:v>
                </c:pt>
                <c:pt idx="1888">
                  <c:v>-212</c:v>
                </c:pt>
                <c:pt idx="1889">
                  <c:v>-211</c:v>
                </c:pt>
                <c:pt idx="1890">
                  <c:v>-210</c:v>
                </c:pt>
                <c:pt idx="1891">
                  <c:v>-209</c:v>
                </c:pt>
                <c:pt idx="1892">
                  <c:v>-208</c:v>
                </c:pt>
                <c:pt idx="1893">
                  <c:v>-207</c:v>
                </c:pt>
                <c:pt idx="1894">
                  <c:v>-206</c:v>
                </c:pt>
                <c:pt idx="1895">
                  <c:v>-205</c:v>
                </c:pt>
                <c:pt idx="1896">
                  <c:v>-204</c:v>
                </c:pt>
                <c:pt idx="1897">
                  <c:v>-203</c:v>
                </c:pt>
                <c:pt idx="1898">
                  <c:v>-202</c:v>
                </c:pt>
                <c:pt idx="1899">
                  <c:v>-201</c:v>
                </c:pt>
                <c:pt idx="1900">
                  <c:v>-200</c:v>
                </c:pt>
                <c:pt idx="1901">
                  <c:v>-199</c:v>
                </c:pt>
                <c:pt idx="1902">
                  <c:v>-198</c:v>
                </c:pt>
                <c:pt idx="1903">
                  <c:v>-197</c:v>
                </c:pt>
                <c:pt idx="1904">
                  <c:v>-196</c:v>
                </c:pt>
                <c:pt idx="1905">
                  <c:v>-195</c:v>
                </c:pt>
                <c:pt idx="1906">
                  <c:v>-194</c:v>
                </c:pt>
                <c:pt idx="1907">
                  <c:v>-193</c:v>
                </c:pt>
                <c:pt idx="1908">
                  <c:v>-192</c:v>
                </c:pt>
                <c:pt idx="1909">
                  <c:v>-191</c:v>
                </c:pt>
                <c:pt idx="1910">
                  <c:v>-190</c:v>
                </c:pt>
                <c:pt idx="1911">
                  <c:v>-189</c:v>
                </c:pt>
                <c:pt idx="1912">
                  <c:v>-188</c:v>
                </c:pt>
                <c:pt idx="1913">
                  <c:v>-187</c:v>
                </c:pt>
                <c:pt idx="1914">
                  <c:v>-186</c:v>
                </c:pt>
                <c:pt idx="1915">
                  <c:v>-185</c:v>
                </c:pt>
                <c:pt idx="1916">
                  <c:v>-184</c:v>
                </c:pt>
                <c:pt idx="1917">
                  <c:v>-183</c:v>
                </c:pt>
                <c:pt idx="1918">
                  <c:v>-182</c:v>
                </c:pt>
                <c:pt idx="1919">
                  <c:v>-181</c:v>
                </c:pt>
                <c:pt idx="1920">
                  <c:v>-180</c:v>
                </c:pt>
                <c:pt idx="1921">
                  <c:v>-179</c:v>
                </c:pt>
                <c:pt idx="1922">
                  <c:v>-178</c:v>
                </c:pt>
                <c:pt idx="1923">
                  <c:v>-177</c:v>
                </c:pt>
                <c:pt idx="1924">
                  <c:v>-176</c:v>
                </c:pt>
                <c:pt idx="1925">
                  <c:v>-175</c:v>
                </c:pt>
                <c:pt idx="1926">
                  <c:v>-174</c:v>
                </c:pt>
                <c:pt idx="1927">
                  <c:v>-173</c:v>
                </c:pt>
                <c:pt idx="1928">
                  <c:v>-172</c:v>
                </c:pt>
                <c:pt idx="1929">
                  <c:v>-171</c:v>
                </c:pt>
                <c:pt idx="1930">
                  <c:v>-170</c:v>
                </c:pt>
                <c:pt idx="1931">
                  <c:v>-169</c:v>
                </c:pt>
                <c:pt idx="1932">
                  <c:v>-168</c:v>
                </c:pt>
                <c:pt idx="1933">
                  <c:v>-167</c:v>
                </c:pt>
                <c:pt idx="1934">
                  <c:v>-166</c:v>
                </c:pt>
                <c:pt idx="1935">
                  <c:v>-165</c:v>
                </c:pt>
                <c:pt idx="1936">
                  <c:v>-164</c:v>
                </c:pt>
                <c:pt idx="1937">
                  <c:v>-163</c:v>
                </c:pt>
                <c:pt idx="1938">
                  <c:v>-162</c:v>
                </c:pt>
                <c:pt idx="1939">
                  <c:v>-161</c:v>
                </c:pt>
                <c:pt idx="1940">
                  <c:v>-160</c:v>
                </c:pt>
                <c:pt idx="1941">
                  <c:v>-159</c:v>
                </c:pt>
                <c:pt idx="1942">
                  <c:v>-158</c:v>
                </c:pt>
                <c:pt idx="1943">
                  <c:v>-157</c:v>
                </c:pt>
                <c:pt idx="1944">
                  <c:v>-156</c:v>
                </c:pt>
                <c:pt idx="1945">
                  <c:v>-155</c:v>
                </c:pt>
                <c:pt idx="1946">
                  <c:v>-154</c:v>
                </c:pt>
                <c:pt idx="1947">
                  <c:v>-153</c:v>
                </c:pt>
                <c:pt idx="1948">
                  <c:v>-152</c:v>
                </c:pt>
                <c:pt idx="1949">
                  <c:v>-151</c:v>
                </c:pt>
                <c:pt idx="1950">
                  <c:v>-150</c:v>
                </c:pt>
                <c:pt idx="1951">
                  <c:v>-149</c:v>
                </c:pt>
                <c:pt idx="1952">
                  <c:v>-148</c:v>
                </c:pt>
                <c:pt idx="1953">
                  <c:v>-147</c:v>
                </c:pt>
                <c:pt idx="1954">
                  <c:v>-146</c:v>
                </c:pt>
                <c:pt idx="1955">
                  <c:v>-145</c:v>
                </c:pt>
                <c:pt idx="1956">
                  <c:v>-144</c:v>
                </c:pt>
                <c:pt idx="1957">
                  <c:v>-143</c:v>
                </c:pt>
                <c:pt idx="1958">
                  <c:v>-142</c:v>
                </c:pt>
                <c:pt idx="1959">
                  <c:v>-141</c:v>
                </c:pt>
                <c:pt idx="1960">
                  <c:v>-140</c:v>
                </c:pt>
                <c:pt idx="1961">
                  <c:v>-139</c:v>
                </c:pt>
                <c:pt idx="1962">
                  <c:v>-138</c:v>
                </c:pt>
                <c:pt idx="1963">
                  <c:v>-137</c:v>
                </c:pt>
                <c:pt idx="1964">
                  <c:v>-136</c:v>
                </c:pt>
                <c:pt idx="1965">
                  <c:v>-135</c:v>
                </c:pt>
                <c:pt idx="1966">
                  <c:v>-134</c:v>
                </c:pt>
                <c:pt idx="1967">
                  <c:v>-133</c:v>
                </c:pt>
                <c:pt idx="1968">
                  <c:v>-132</c:v>
                </c:pt>
                <c:pt idx="1969">
                  <c:v>-131</c:v>
                </c:pt>
                <c:pt idx="1970">
                  <c:v>-130</c:v>
                </c:pt>
                <c:pt idx="1971">
                  <c:v>-129</c:v>
                </c:pt>
                <c:pt idx="1972">
                  <c:v>-128</c:v>
                </c:pt>
                <c:pt idx="1973">
                  <c:v>-127</c:v>
                </c:pt>
                <c:pt idx="1974">
                  <c:v>-126</c:v>
                </c:pt>
                <c:pt idx="1975">
                  <c:v>-125</c:v>
                </c:pt>
                <c:pt idx="1976">
                  <c:v>-124</c:v>
                </c:pt>
                <c:pt idx="1977">
                  <c:v>-123</c:v>
                </c:pt>
                <c:pt idx="1978">
                  <c:v>-122</c:v>
                </c:pt>
                <c:pt idx="1979">
                  <c:v>-121</c:v>
                </c:pt>
                <c:pt idx="1980">
                  <c:v>-120</c:v>
                </c:pt>
                <c:pt idx="1981">
                  <c:v>-119</c:v>
                </c:pt>
                <c:pt idx="1982">
                  <c:v>-118</c:v>
                </c:pt>
                <c:pt idx="1983">
                  <c:v>-117</c:v>
                </c:pt>
                <c:pt idx="1984">
                  <c:v>-116</c:v>
                </c:pt>
                <c:pt idx="1985">
                  <c:v>-115</c:v>
                </c:pt>
                <c:pt idx="1986">
                  <c:v>-114</c:v>
                </c:pt>
                <c:pt idx="1987">
                  <c:v>-113</c:v>
                </c:pt>
                <c:pt idx="1988">
                  <c:v>-112</c:v>
                </c:pt>
                <c:pt idx="1989">
                  <c:v>-111</c:v>
                </c:pt>
                <c:pt idx="1990">
                  <c:v>-110</c:v>
                </c:pt>
                <c:pt idx="1991">
                  <c:v>-109</c:v>
                </c:pt>
                <c:pt idx="1992">
                  <c:v>-108</c:v>
                </c:pt>
                <c:pt idx="1993">
                  <c:v>-107</c:v>
                </c:pt>
                <c:pt idx="1994">
                  <c:v>-106</c:v>
                </c:pt>
                <c:pt idx="1995">
                  <c:v>-105</c:v>
                </c:pt>
                <c:pt idx="1996">
                  <c:v>-104</c:v>
                </c:pt>
                <c:pt idx="1997">
                  <c:v>-103</c:v>
                </c:pt>
                <c:pt idx="1998">
                  <c:v>-102</c:v>
                </c:pt>
                <c:pt idx="1999">
                  <c:v>-101</c:v>
                </c:pt>
                <c:pt idx="2000">
                  <c:v>-100</c:v>
                </c:pt>
                <c:pt idx="2001">
                  <c:v>-99</c:v>
                </c:pt>
                <c:pt idx="2002">
                  <c:v>-98</c:v>
                </c:pt>
                <c:pt idx="2003">
                  <c:v>-97</c:v>
                </c:pt>
                <c:pt idx="2004">
                  <c:v>-96</c:v>
                </c:pt>
                <c:pt idx="2005">
                  <c:v>-95</c:v>
                </c:pt>
                <c:pt idx="2006">
                  <c:v>-94</c:v>
                </c:pt>
                <c:pt idx="2007">
                  <c:v>-93</c:v>
                </c:pt>
                <c:pt idx="2008">
                  <c:v>-92</c:v>
                </c:pt>
                <c:pt idx="2009">
                  <c:v>-91</c:v>
                </c:pt>
                <c:pt idx="2010">
                  <c:v>-90</c:v>
                </c:pt>
                <c:pt idx="2011">
                  <c:v>-89</c:v>
                </c:pt>
                <c:pt idx="2012">
                  <c:v>-88</c:v>
                </c:pt>
                <c:pt idx="2013">
                  <c:v>-87</c:v>
                </c:pt>
                <c:pt idx="2014">
                  <c:v>-86</c:v>
                </c:pt>
                <c:pt idx="2015">
                  <c:v>-85</c:v>
                </c:pt>
                <c:pt idx="2016">
                  <c:v>-84</c:v>
                </c:pt>
                <c:pt idx="2017">
                  <c:v>-83</c:v>
                </c:pt>
                <c:pt idx="2018">
                  <c:v>-82</c:v>
                </c:pt>
                <c:pt idx="2019">
                  <c:v>-81</c:v>
                </c:pt>
                <c:pt idx="2020">
                  <c:v>-80</c:v>
                </c:pt>
                <c:pt idx="2021">
                  <c:v>-79</c:v>
                </c:pt>
                <c:pt idx="2022">
                  <c:v>-78</c:v>
                </c:pt>
                <c:pt idx="2023">
                  <c:v>-77</c:v>
                </c:pt>
                <c:pt idx="2024">
                  <c:v>-76</c:v>
                </c:pt>
                <c:pt idx="2025">
                  <c:v>-75</c:v>
                </c:pt>
                <c:pt idx="2026">
                  <c:v>-74</c:v>
                </c:pt>
                <c:pt idx="2027">
                  <c:v>-73</c:v>
                </c:pt>
                <c:pt idx="2028">
                  <c:v>-72</c:v>
                </c:pt>
                <c:pt idx="2029">
                  <c:v>-71</c:v>
                </c:pt>
                <c:pt idx="2030">
                  <c:v>-70</c:v>
                </c:pt>
                <c:pt idx="2031">
                  <c:v>-69</c:v>
                </c:pt>
                <c:pt idx="2032">
                  <c:v>-68</c:v>
                </c:pt>
                <c:pt idx="2033">
                  <c:v>-67</c:v>
                </c:pt>
                <c:pt idx="2034">
                  <c:v>-66</c:v>
                </c:pt>
                <c:pt idx="2035">
                  <c:v>-65</c:v>
                </c:pt>
                <c:pt idx="2036">
                  <c:v>-64</c:v>
                </c:pt>
                <c:pt idx="2037">
                  <c:v>-63</c:v>
                </c:pt>
                <c:pt idx="2038">
                  <c:v>-62</c:v>
                </c:pt>
                <c:pt idx="2039">
                  <c:v>-61</c:v>
                </c:pt>
                <c:pt idx="2040">
                  <c:v>-60</c:v>
                </c:pt>
                <c:pt idx="2041">
                  <c:v>-59</c:v>
                </c:pt>
                <c:pt idx="2042">
                  <c:v>-58</c:v>
                </c:pt>
                <c:pt idx="2043">
                  <c:v>-57</c:v>
                </c:pt>
                <c:pt idx="2044">
                  <c:v>-56</c:v>
                </c:pt>
                <c:pt idx="2045">
                  <c:v>-55</c:v>
                </c:pt>
                <c:pt idx="2046">
                  <c:v>-54</c:v>
                </c:pt>
                <c:pt idx="2047">
                  <c:v>-53</c:v>
                </c:pt>
                <c:pt idx="2048">
                  <c:v>-52</c:v>
                </c:pt>
                <c:pt idx="2049">
                  <c:v>-51</c:v>
                </c:pt>
                <c:pt idx="2050">
                  <c:v>-50</c:v>
                </c:pt>
                <c:pt idx="2051">
                  <c:v>-49</c:v>
                </c:pt>
                <c:pt idx="2052">
                  <c:v>-48</c:v>
                </c:pt>
                <c:pt idx="2053">
                  <c:v>-47</c:v>
                </c:pt>
                <c:pt idx="2054">
                  <c:v>-46</c:v>
                </c:pt>
                <c:pt idx="2055">
                  <c:v>-45</c:v>
                </c:pt>
                <c:pt idx="2056">
                  <c:v>-44</c:v>
                </c:pt>
                <c:pt idx="2057">
                  <c:v>-43</c:v>
                </c:pt>
                <c:pt idx="2058">
                  <c:v>-42</c:v>
                </c:pt>
                <c:pt idx="2059">
                  <c:v>-41</c:v>
                </c:pt>
                <c:pt idx="2060">
                  <c:v>-40</c:v>
                </c:pt>
                <c:pt idx="2061">
                  <c:v>-39</c:v>
                </c:pt>
                <c:pt idx="2062">
                  <c:v>-38</c:v>
                </c:pt>
                <c:pt idx="2063">
                  <c:v>-37</c:v>
                </c:pt>
                <c:pt idx="2064">
                  <c:v>-36</c:v>
                </c:pt>
                <c:pt idx="2065">
                  <c:v>-35</c:v>
                </c:pt>
                <c:pt idx="2066">
                  <c:v>-34</c:v>
                </c:pt>
                <c:pt idx="2067">
                  <c:v>-33</c:v>
                </c:pt>
                <c:pt idx="2068">
                  <c:v>-32</c:v>
                </c:pt>
                <c:pt idx="2069">
                  <c:v>-31</c:v>
                </c:pt>
                <c:pt idx="2070">
                  <c:v>-30</c:v>
                </c:pt>
                <c:pt idx="2071">
                  <c:v>-29</c:v>
                </c:pt>
                <c:pt idx="2072">
                  <c:v>-28</c:v>
                </c:pt>
                <c:pt idx="2073">
                  <c:v>-27</c:v>
                </c:pt>
                <c:pt idx="2074">
                  <c:v>-26</c:v>
                </c:pt>
                <c:pt idx="2075">
                  <c:v>-25</c:v>
                </c:pt>
                <c:pt idx="2076">
                  <c:v>-24</c:v>
                </c:pt>
                <c:pt idx="2077">
                  <c:v>-23</c:v>
                </c:pt>
                <c:pt idx="2078">
                  <c:v>-22</c:v>
                </c:pt>
                <c:pt idx="2079">
                  <c:v>-21</c:v>
                </c:pt>
                <c:pt idx="2080">
                  <c:v>-20</c:v>
                </c:pt>
                <c:pt idx="2081">
                  <c:v>-19</c:v>
                </c:pt>
                <c:pt idx="2082">
                  <c:v>-18</c:v>
                </c:pt>
                <c:pt idx="2083">
                  <c:v>-17</c:v>
                </c:pt>
                <c:pt idx="2084">
                  <c:v>-16</c:v>
                </c:pt>
                <c:pt idx="2085">
                  <c:v>-15</c:v>
                </c:pt>
                <c:pt idx="2086">
                  <c:v>-14</c:v>
                </c:pt>
                <c:pt idx="2087">
                  <c:v>-13</c:v>
                </c:pt>
                <c:pt idx="2088">
                  <c:v>-12</c:v>
                </c:pt>
                <c:pt idx="2089">
                  <c:v>-11</c:v>
                </c:pt>
                <c:pt idx="2090">
                  <c:v>-10</c:v>
                </c:pt>
                <c:pt idx="2091">
                  <c:v>-9</c:v>
                </c:pt>
                <c:pt idx="2092">
                  <c:v>-8</c:v>
                </c:pt>
                <c:pt idx="2093">
                  <c:v>-7</c:v>
                </c:pt>
                <c:pt idx="2094">
                  <c:v>-6</c:v>
                </c:pt>
                <c:pt idx="2095">
                  <c:v>-5</c:v>
                </c:pt>
                <c:pt idx="2096">
                  <c:v>-4</c:v>
                </c:pt>
                <c:pt idx="2097">
                  <c:v>-3</c:v>
                </c:pt>
                <c:pt idx="2098">
                  <c:v>-2</c:v>
                </c:pt>
                <c:pt idx="2099">
                  <c:v>-1</c:v>
                </c:pt>
                <c:pt idx="2100">
                  <c:v>0</c:v>
                </c:pt>
                <c:pt idx="2101">
                  <c:v>1</c:v>
                </c:pt>
                <c:pt idx="2102">
                  <c:v>2</c:v>
                </c:pt>
                <c:pt idx="2103">
                  <c:v>3</c:v>
                </c:pt>
                <c:pt idx="2104">
                  <c:v>4</c:v>
                </c:pt>
                <c:pt idx="2105">
                  <c:v>5</c:v>
                </c:pt>
                <c:pt idx="2106">
                  <c:v>6</c:v>
                </c:pt>
                <c:pt idx="2107">
                  <c:v>7</c:v>
                </c:pt>
                <c:pt idx="2108">
                  <c:v>8</c:v>
                </c:pt>
                <c:pt idx="2109">
                  <c:v>9</c:v>
                </c:pt>
                <c:pt idx="2110">
                  <c:v>10</c:v>
                </c:pt>
                <c:pt idx="2111">
                  <c:v>11</c:v>
                </c:pt>
                <c:pt idx="2112">
                  <c:v>12</c:v>
                </c:pt>
                <c:pt idx="2113">
                  <c:v>13</c:v>
                </c:pt>
                <c:pt idx="2114">
                  <c:v>14</c:v>
                </c:pt>
                <c:pt idx="2115">
                  <c:v>15</c:v>
                </c:pt>
                <c:pt idx="2116">
                  <c:v>16</c:v>
                </c:pt>
                <c:pt idx="2117">
                  <c:v>17</c:v>
                </c:pt>
                <c:pt idx="2118">
                  <c:v>18</c:v>
                </c:pt>
                <c:pt idx="2119">
                  <c:v>19</c:v>
                </c:pt>
                <c:pt idx="2120">
                  <c:v>20</c:v>
                </c:pt>
                <c:pt idx="2121">
                  <c:v>21</c:v>
                </c:pt>
                <c:pt idx="2122">
                  <c:v>22</c:v>
                </c:pt>
                <c:pt idx="2123">
                  <c:v>23</c:v>
                </c:pt>
                <c:pt idx="2124">
                  <c:v>24</c:v>
                </c:pt>
                <c:pt idx="2125">
                  <c:v>25</c:v>
                </c:pt>
                <c:pt idx="2126">
                  <c:v>26</c:v>
                </c:pt>
                <c:pt idx="2127">
                  <c:v>27</c:v>
                </c:pt>
                <c:pt idx="2128">
                  <c:v>28</c:v>
                </c:pt>
                <c:pt idx="2129">
                  <c:v>29</c:v>
                </c:pt>
                <c:pt idx="2130">
                  <c:v>30</c:v>
                </c:pt>
                <c:pt idx="2131">
                  <c:v>31</c:v>
                </c:pt>
                <c:pt idx="2132">
                  <c:v>32</c:v>
                </c:pt>
                <c:pt idx="2133">
                  <c:v>33</c:v>
                </c:pt>
                <c:pt idx="2134">
                  <c:v>34</c:v>
                </c:pt>
                <c:pt idx="2135">
                  <c:v>35</c:v>
                </c:pt>
                <c:pt idx="2136">
                  <c:v>36</c:v>
                </c:pt>
                <c:pt idx="2137">
                  <c:v>37</c:v>
                </c:pt>
                <c:pt idx="2138">
                  <c:v>38</c:v>
                </c:pt>
                <c:pt idx="2139">
                  <c:v>39</c:v>
                </c:pt>
                <c:pt idx="2140">
                  <c:v>40</c:v>
                </c:pt>
                <c:pt idx="2141">
                  <c:v>41</c:v>
                </c:pt>
                <c:pt idx="2142">
                  <c:v>42</c:v>
                </c:pt>
                <c:pt idx="2143">
                  <c:v>43</c:v>
                </c:pt>
                <c:pt idx="2144">
                  <c:v>44</c:v>
                </c:pt>
                <c:pt idx="2145">
                  <c:v>45</c:v>
                </c:pt>
                <c:pt idx="2146">
                  <c:v>46</c:v>
                </c:pt>
                <c:pt idx="2147">
                  <c:v>47</c:v>
                </c:pt>
                <c:pt idx="2148">
                  <c:v>48</c:v>
                </c:pt>
                <c:pt idx="2149">
                  <c:v>49</c:v>
                </c:pt>
                <c:pt idx="2150">
                  <c:v>50</c:v>
                </c:pt>
                <c:pt idx="2151">
                  <c:v>51</c:v>
                </c:pt>
                <c:pt idx="2152">
                  <c:v>52</c:v>
                </c:pt>
                <c:pt idx="2153">
                  <c:v>53</c:v>
                </c:pt>
                <c:pt idx="2154">
                  <c:v>54</c:v>
                </c:pt>
                <c:pt idx="2155">
                  <c:v>55</c:v>
                </c:pt>
                <c:pt idx="2156">
                  <c:v>56</c:v>
                </c:pt>
                <c:pt idx="2157">
                  <c:v>57</c:v>
                </c:pt>
                <c:pt idx="2158">
                  <c:v>58</c:v>
                </c:pt>
                <c:pt idx="2159">
                  <c:v>59</c:v>
                </c:pt>
                <c:pt idx="2160">
                  <c:v>60</c:v>
                </c:pt>
                <c:pt idx="2161">
                  <c:v>61</c:v>
                </c:pt>
                <c:pt idx="2162">
                  <c:v>62</c:v>
                </c:pt>
                <c:pt idx="2163">
                  <c:v>63</c:v>
                </c:pt>
                <c:pt idx="2164">
                  <c:v>64</c:v>
                </c:pt>
                <c:pt idx="2165">
                  <c:v>65</c:v>
                </c:pt>
                <c:pt idx="2166">
                  <c:v>66</c:v>
                </c:pt>
                <c:pt idx="2167">
                  <c:v>67</c:v>
                </c:pt>
                <c:pt idx="2168">
                  <c:v>68</c:v>
                </c:pt>
                <c:pt idx="2169">
                  <c:v>69</c:v>
                </c:pt>
                <c:pt idx="2170">
                  <c:v>70</c:v>
                </c:pt>
                <c:pt idx="2171">
                  <c:v>71</c:v>
                </c:pt>
                <c:pt idx="2172">
                  <c:v>72</c:v>
                </c:pt>
                <c:pt idx="2173">
                  <c:v>73</c:v>
                </c:pt>
                <c:pt idx="2174">
                  <c:v>74</c:v>
                </c:pt>
                <c:pt idx="2175">
                  <c:v>75</c:v>
                </c:pt>
                <c:pt idx="2176">
                  <c:v>76</c:v>
                </c:pt>
                <c:pt idx="2177">
                  <c:v>77</c:v>
                </c:pt>
                <c:pt idx="2178">
                  <c:v>78</c:v>
                </c:pt>
                <c:pt idx="2179">
                  <c:v>79</c:v>
                </c:pt>
                <c:pt idx="2180">
                  <c:v>80</c:v>
                </c:pt>
                <c:pt idx="2181">
                  <c:v>81</c:v>
                </c:pt>
                <c:pt idx="2182">
                  <c:v>82</c:v>
                </c:pt>
                <c:pt idx="2183">
                  <c:v>83</c:v>
                </c:pt>
                <c:pt idx="2184">
                  <c:v>84</c:v>
                </c:pt>
                <c:pt idx="2185">
                  <c:v>85</c:v>
                </c:pt>
                <c:pt idx="2186">
                  <c:v>86</c:v>
                </c:pt>
                <c:pt idx="2187">
                  <c:v>87</c:v>
                </c:pt>
                <c:pt idx="2188">
                  <c:v>88</c:v>
                </c:pt>
                <c:pt idx="2189">
                  <c:v>89</c:v>
                </c:pt>
                <c:pt idx="2190">
                  <c:v>90</c:v>
                </c:pt>
                <c:pt idx="2191">
                  <c:v>91</c:v>
                </c:pt>
                <c:pt idx="2192">
                  <c:v>92</c:v>
                </c:pt>
                <c:pt idx="2193">
                  <c:v>93</c:v>
                </c:pt>
                <c:pt idx="2194">
                  <c:v>94</c:v>
                </c:pt>
                <c:pt idx="2195">
                  <c:v>95</c:v>
                </c:pt>
                <c:pt idx="2196">
                  <c:v>96</c:v>
                </c:pt>
                <c:pt idx="2197">
                  <c:v>97</c:v>
                </c:pt>
                <c:pt idx="2198">
                  <c:v>98</c:v>
                </c:pt>
                <c:pt idx="2199">
                  <c:v>99</c:v>
                </c:pt>
                <c:pt idx="2200">
                  <c:v>100</c:v>
                </c:pt>
                <c:pt idx="2201">
                  <c:v>101</c:v>
                </c:pt>
                <c:pt idx="2202">
                  <c:v>102</c:v>
                </c:pt>
                <c:pt idx="2203">
                  <c:v>103</c:v>
                </c:pt>
                <c:pt idx="2204">
                  <c:v>104</c:v>
                </c:pt>
                <c:pt idx="2205">
                  <c:v>105</c:v>
                </c:pt>
                <c:pt idx="2206">
                  <c:v>106</c:v>
                </c:pt>
                <c:pt idx="2207">
                  <c:v>107</c:v>
                </c:pt>
                <c:pt idx="2208">
                  <c:v>108</c:v>
                </c:pt>
                <c:pt idx="2209">
                  <c:v>109</c:v>
                </c:pt>
                <c:pt idx="2210">
                  <c:v>110</c:v>
                </c:pt>
                <c:pt idx="2211">
                  <c:v>111</c:v>
                </c:pt>
                <c:pt idx="2212">
                  <c:v>112</c:v>
                </c:pt>
                <c:pt idx="2213">
                  <c:v>113</c:v>
                </c:pt>
                <c:pt idx="2214">
                  <c:v>114</c:v>
                </c:pt>
                <c:pt idx="2215">
                  <c:v>115</c:v>
                </c:pt>
                <c:pt idx="2216">
                  <c:v>116</c:v>
                </c:pt>
                <c:pt idx="2217">
                  <c:v>117</c:v>
                </c:pt>
                <c:pt idx="2218">
                  <c:v>118</c:v>
                </c:pt>
                <c:pt idx="2219">
                  <c:v>119</c:v>
                </c:pt>
                <c:pt idx="2220">
                  <c:v>120</c:v>
                </c:pt>
                <c:pt idx="2221">
                  <c:v>121</c:v>
                </c:pt>
                <c:pt idx="2222">
                  <c:v>122</c:v>
                </c:pt>
                <c:pt idx="2223">
                  <c:v>123</c:v>
                </c:pt>
                <c:pt idx="2224">
                  <c:v>124</c:v>
                </c:pt>
                <c:pt idx="2225">
                  <c:v>125</c:v>
                </c:pt>
                <c:pt idx="2226">
                  <c:v>126</c:v>
                </c:pt>
                <c:pt idx="2227">
                  <c:v>127</c:v>
                </c:pt>
                <c:pt idx="2228">
                  <c:v>128</c:v>
                </c:pt>
                <c:pt idx="2229">
                  <c:v>129</c:v>
                </c:pt>
                <c:pt idx="2230">
                  <c:v>130</c:v>
                </c:pt>
                <c:pt idx="2231">
                  <c:v>131</c:v>
                </c:pt>
                <c:pt idx="2232">
                  <c:v>132</c:v>
                </c:pt>
                <c:pt idx="2233">
                  <c:v>133</c:v>
                </c:pt>
                <c:pt idx="2234">
                  <c:v>134</c:v>
                </c:pt>
                <c:pt idx="2235">
                  <c:v>135</c:v>
                </c:pt>
                <c:pt idx="2236">
                  <c:v>136</c:v>
                </c:pt>
                <c:pt idx="2237">
                  <c:v>137</c:v>
                </c:pt>
                <c:pt idx="2238">
                  <c:v>138</c:v>
                </c:pt>
                <c:pt idx="2239">
                  <c:v>139</c:v>
                </c:pt>
                <c:pt idx="2240">
                  <c:v>140</c:v>
                </c:pt>
                <c:pt idx="2241">
                  <c:v>141</c:v>
                </c:pt>
                <c:pt idx="2242">
                  <c:v>142</c:v>
                </c:pt>
                <c:pt idx="2243">
                  <c:v>143</c:v>
                </c:pt>
                <c:pt idx="2244">
                  <c:v>144</c:v>
                </c:pt>
                <c:pt idx="2245">
                  <c:v>145</c:v>
                </c:pt>
                <c:pt idx="2246">
                  <c:v>146</c:v>
                </c:pt>
                <c:pt idx="2247">
                  <c:v>147</c:v>
                </c:pt>
                <c:pt idx="2248">
                  <c:v>148</c:v>
                </c:pt>
                <c:pt idx="2249">
                  <c:v>149</c:v>
                </c:pt>
                <c:pt idx="2250">
                  <c:v>150</c:v>
                </c:pt>
                <c:pt idx="2251">
                  <c:v>151</c:v>
                </c:pt>
                <c:pt idx="2252">
                  <c:v>152</c:v>
                </c:pt>
                <c:pt idx="2253">
                  <c:v>153</c:v>
                </c:pt>
                <c:pt idx="2254">
                  <c:v>154</c:v>
                </c:pt>
                <c:pt idx="2255">
                  <c:v>155</c:v>
                </c:pt>
                <c:pt idx="2256">
                  <c:v>156</c:v>
                </c:pt>
                <c:pt idx="2257">
                  <c:v>157</c:v>
                </c:pt>
                <c:pt idx="2258">
                  <c:v>158</c:v>
                </c:pt>
                <c:pt idx="2259">
                  <c:v>159</c:v>
                </c:pt>
                <c:pt idx="2260">
                  <c:v>160</c:v>
                </c:pt>
                <c:pt idx="2261">
                  <c:v>161</c:v>
                </c:pt>
                <c:pt idx="2262">
                  <c:v>162</c:v>
                </c:pt>
                <c:pt idx="2263">
                  <c:v>163</c:v>
                </c:pt>
                <c:pt idx="2264">
                  <c:v>164</c:v>
                </c:pt>
                <c:pt idx="2265">
                  <c:v>165</c:v>
                </c:pt>
                <c:pt idx="2266">
                  <c:v>166</c:v>
                </c:pt>
                <c:pt idx="2267">
                  <c:v>167</c:v>
                </c:pt>
                <c:pt idx="2268">
                  <c:v>168</c:v>
                </c:pt>
                <c:pt idx="2269">
                  <c:v>169</c:v>
                </c:pt>
                <c:pt idx="2270">
                  <c:v>170</c:v>
                </c:pt>
                <c:pt idx="2271">
                  <c:v>171</c:v>
                </c:pt>
                <c:pt idx="2272">
                  <c:v>172</c:v>
                </c:pt>
                <c:pt idx="2273">
                  <c:v>173</c:v>
                </c:pt>
                <c:pt idx="2274">
                  <c:v>174</c:v>
                </c:pt>
                <c:pt idx="2275">
                  <c:v>175</c:v>
                </c:pt>
                <c:pt idx="2276">
                  <c:v>176</c:v>
                </c:pt>
                <c:pt idx="2277">
                  <c:v>177</c:v>
                </c:pt>
                <c:pt idx="2278">
                  <c:v>178</c:v>
                </c:pt>
                <c:pt idx="2279">
                  <c:v>179</c:v>
                </c:pt>
                <c:pt idx="2280">
                  <c:v>180</c:v>
                </c:pt>
                <c:pt idx="2281">
                  <c:v>181</c:v>
                </c:pt>
                <c:pt idx="2282">
                  <c:v>182</c:v>
                </c:pt>
                <c:pt idx="2283">
                  <c:v>183</c:v>
                </c:pt>
                <c:pt idx="2284">
                  <c:v>184</c:v>
                </c:pt>
                <c:pt idx="2285">
                  <c:v>185</c:v>
                </c:pt>
                <c:pt idx="2286">
                  <c:v>186</c:v>
                </c:pt>
                <c:pt idx="2287">
                  <c:v>187</c:v>
                </c:pt>
                <c:pt idx="2288">
                  <c:v>188</c:v>
                </c:pt>
                <c:pt idx="2289">
                  <c:v>189</c:v>
                </c:pt>
                <c:pt idx="2290">
                  <c:v>190</c:v>
                </c:pt>
                <c:pt idx="2291">
                  <c:v>191</c:v>
                </c:pt>
                <c:pt idx="2292">
                  <c:v>192</c:v>
                </c:pt>
                <c:pt idx="2293">
                  <c:v>193</c:v>
                </c:pt>
                <c:pt idx="2294">
                  <c:v>194</c:v>
                </c:pt>
                <c:pt idx="2295">
                  <c:v>195</c:v>
                </c:pt>
                <c:pt idx="2296">
                  <c:v>196</c:v>
                </c:pt>
                <c:pt idx="2297">
                  <c:v>197</c:v>
                </c:pt>
                <c:pt idx="2298">
                  <c:v>198</c:v>
                </c:pt>
                <c:pt idx="2299">
                  <c:v>199</c:v>
                </c:pt>
                <c:pt idx="2300">
                  <c:v>200</c:v>
                </c:pt>
                <c:pt idx="2301">
                  <c:v>201</c:v>
                </c:pt>
                <c:pt idx="2302">
                  <c:v>202</c:v>
                </c:pt>
                <c:pt idx="2303">
                  <c:v>203</c:v>
                </c:pt>
                <c:pt idx="2304">
                  <c:v>204</c:v>
                </c:pt>
                <c:pt idx="2305">
                  <c:v>205</c:v>
                </c:pt>
                <c:pt idx="2306">
                  <c:v>206</c:v>
                </c:pt>
                <c:pt idx="2307">
                  <c:v>207</c:v>
                </c:pt>
                <c:pt idx="2308">
                  <c:v>208</c:v>
                </c:pt>
                <c:pt idx="2309">
                  <c:v>209</c:v>
                </c:pt>
                <c:pt idx="2310">
                  <c:v>210</c:v>
                </c:pt>
                <c:pt idx="2311">
                  <c:v>211</c:v>
                </c:pt>
                <c:pt idx="2312">
                  <c:v>212</c:v>
                </c:pt>
                <c:pt idx="2313">
                  <c:v>213</c:v>
                </c:pt>
                <c:pt idx="2314">
                  <c:v>214</c:v>
                </c:pt>
                <c:pt idx="2315">
                  <c:v>215</c:v>
                </c:pt>
                <c:pt idx="2316">
                  <c:v>216</c:v>
                </c:pt>
                <c:pt idx="2317">
                  <c:v>217</c:v>
                </c:pt>
                <c:pt idx="2318">
                  <c:v>218</c:v>
                </c:pt>
                <c:pt idx="2319">
                  <c:v>219</c:v>
                </c:pt>
                <c:pt idx="2320">
                  <c:v>220</c:v>
                </c:pt>
                <c:pt idx="2321">
                  <c:v>221</c:v>
                </c:pt>
                <c:pt idx="2322">
                  <c:v>222</c:v>
                </c:pt>
                <c:pt idx="2323">
                  <c:v>223</c:v>
                </c:pt>
                <c:pt idx="2324">
                  <c:v>224</c:v>
                </c:pt>
                <c:pt idx="2325">
                  <c:v>225</c:v>
                </c:pt>
                <c:pt idx="2326">
                  <c:v>226</c:v>
                </c:pt>
                <c:pt idx="2327">
                  <c:v>227</c:v>
                </c:pt>
                <c:pt idx="2328">
                  <c:v>228</c:v>
                </c:pt>
                <c:pt idx="2329">
                  <c:v>229</c:v>
                </c:pt>
                <c:pt idx="2330">
                  <c:v>230</c:v>
                </c:pt>
                <c:pt idx="2331">
                  <c:v>231</c:v>
                </c:pt>
                <c:pt idx="2332">
                  <c:v>232</c:v>
                </c:pt>
                <c:pt idx="2333">
                  <c:v>233</c:v>
                </c:pt>
                <c:pt idx="2334">
                  <c:v>234</c:v>
                </c:pt>
                <c:pt idx="2335">
                  <c:v>235</c:v>
                </c:pt>
                <c:pt idx="2336">
                  <c:v>236</c:v>
                </c:pt>
                <c:pt idx="2337">
                  <c:v>237</c:v>
                </c:pt>
                <c:pt idx="2338">
                  <c:v>238</c:v>
                </c:pt>
                <c:pt idx="2339">
                  <c:v>239</c:v>
                </c:pt>
                <c:pt idx="2340">
                  <c:v>240</c:v>
                </c:pt>
                <c:pt idx="2341">
                  <c:v>241</c:v>
                </c:pt>
                <c:pt idx="2342">
                  <c:v>242</c:v>
                </c:pt>
                <c:pt idx="2343">
                  <c:v>243</c:v>
                </c:pt>
                <c:pt idx="2344">
                  <c:v>244</c:v>
                </c:pt>
                <c:pt idx="2345">
                  <c:v>245</c:v>
                </c:pt>
                <c:pt idx="2346">
                  <c:v>246</c:v>
                </c:pt>
                <c:pt idx="2347">
                  <c:v>247</c:v>
                </c:pt>
                <c:pt idx="2348">
                  <c:v>248</c:v>
                </c:pt>
                <c:pt idx="2349">
                  <c:v>249</c:v>
                </c:pt>
                <c:pt idx="2350">
                  <c:v>250</c:v>
                </c:pt>
                <c:pt idx="2351">
                  <c:v>251</c:v>
                </c:pt>
                <c:pt idx="2352">
                  <c:v>252</c:v>
                </c:pt>
                <c:pt idx="2353">
                  <c:v>253</c:v>
                </c:pt>
                <c:pt idx="2354">
                  <c:v>254</c:v>
                </c:pt>
                <c:pt idx="2355">
                  <c:v>255</c:v>
                </c:pt>
                <c:pt idx="2356">
                  <c:v>256</c:v>
                </c:pt>
                <c:pt idx="2357">
                  <c:v>257</c:v>
                </c:pt>
                <c:pt idx="2358">
                  <c:v>258</c:v>
                </c:pt>
                <c:pt idx="2359">
                  <c:v>259</c:v>
                </c:pt>
                <c:pt idx="2360">
                  <c:v>260</c:v>
                </c:pt>
                <c:pt idx="2361">
                  <c:v>261</c:v>
                </c:pt>
                <c:pt idx="2362">
                  <c:v>262</c:v>
                </c:pt>
                <c:pt idx="2363">
                  <c:v>263</c:v>
                </c:pt>
                <c:pt idx="2364">
                  <c:v>264</c:v>
                </c:pt>
                <c:pt idx="2365">
                  <c:v>265</c:v>
                </c:pt>
                <c:pt idx="2366">
                  <c:v>266</c:v>
                </c:pt>
                <c:pt idx="2367">
                  <c:v>267</c:v>
                </c:pt>
                <c:pt idx="2368">
                  <c:v>268</c:v>
                </c:pt>
                <c:pt idx="2369">
                  <c:v>269</c:v>
                </c:pt>
                <c:pt idx="2370">
                  <c:v>270</c:v>
                </c:pt>
                <c:pt idx="2371">
                  <c:v>271</c:v>
                </c:pt>
                <c:pt idx="2372">
                  <c:v>272</c:v>
                </c:pt>
                <c:pt idx="2373">
                  <c:v>273</c:v>
                </c:pt>
                <c:pt idx="2374">
                  <c:v>274</c:v>
                </c:pt>
                <c:pt idx="2375">
                  <c:v>275</c:v>
                </c:pt>
                <c:pt idx="2376">
                  <c:v>276</c:v>
                </c:pt>
                <c:pt idx="2377">
                  <c:v>277</c:v>
                </c:pt>
                <c:pt idx="2378">
                  <c:v>278</c:v>
                </c:pt>
                <c:pt idx="2379">
                  <c:v>279</c:v>
                </c:pt>
                <c:pt idx="2380">
                  <c:v>280</c:v>
                </c:pt>
                <c:pt idx="2381">
                  <c:v>281</c:v>
                </c:pt>
                <c:pt idx="2382">
                  <c:v>282</c:v>
                </c:pt>
                <c:pt idx="2383">
                  <c:v>283</c:v>
                </c:pt>
                <c:pt idx="2384">
                  <c:v>284</c:v>
                </c:pt>
                <c:pt idx="2385">
                  <c:v>285</c:v>
                </c:pt>
                <c:pt idx="2386">
                  <c:v>286</c:v>
                </c:pt>
                <c:pt idx="2387">
                  <c:v>287</c:v>
                </c:pt>
                <c:pt idx="2388">
                  <c:v>288</c:v>
                </c:pt>
                <c:pt idx="2389">
                  <c:v>289</c:v>
                </c:pt>
                <c:pt idx="2390">
                  <c:v>290</c:v>
                </c:pt>
                <c:pt idx="2391">
                  <c:v>291</c:v>
                </c:pt>
                <c:pt idx="2392">
                  <c:v>292</c:v>
                </c:pt>
                <c:pt idx="2393">
                  <c:v>293</c:v>
                </c:pt>
                <c:pt idx="2394">
                  <c:v>294</c:v>
                </c:pt>
                <c:pt idx="2395">
                  <c:v>295</c:v>
                </c:pt>
                <c:pt idx="2396">
                  <c:v>296</c:v>
                </c:pt>
                <c:pt idx="2397">
                  <c:v>297</c:v>
                </c:pt>
                <c:pt idx="2398">
                  <c:v>298</c:v>
                </c:pt>
                <c:pt idx="2399">
                  <c:v>299</c:v>
                </c:pt>
                <c:pt idx="2400">
                  <c:v>300</c:v>
                </c:pt>
                <c:pt idx="2401">
                  <c:v>301</c:v>
                </c:pt>
                <c:pt idx="2402">
                  <c:v>302</c:v>
                </c:pt>
                <c:pt idx="2403">
                  <c:v>303</c:v>
                </c:pt>
                <c:pt idx="2404">
                  <c:v>304</c:v>
                </c:pt>
                <c:pt idx="2405">
                  <c:v>305</c:v>
                </c:pt>
                <c:pt idx="2406">
                  <c:v>306</c:v>
                </c:pt>
                <c:pt idx="2407">
                  <c:v>307</c:v>
                </c:pt>
                <c:pt idx="2408">
                  <c:v>308</c:v>
                </c:pt>
                <c:pt idx="2409">
                  <c:v>309</c:v>
                </c:pt>
                <c:pt idx="2410">
                  <c:v>310</c:v>
                </c:pt>
                <c:pt idx="2411">
                  <c:v>311</c:v>
                </c:pt>
                <c:pt idx="2412">
                  <c:v>312</c:v>
                </c:pt>
                <c:pt idx="2413">
                  <c:v>313</c:v>
                </c:pt>
                <c:pt idx="2414">
                  <c:v>314</c:v>
                </c:pt>
                <c:pt idx="2415">
                  <c:v>315</c:v>
                </c:pt>
                <c:pt idx="2416">
                  <c:v>316</c:v>
                </c:pt>
                <c:pt idx="2417">
                  <c:v>317</c:v>
                </c:pt>
                <c:pt idx="2418">
                  <c:v>318</c:v>
                </c:pt>
                <c:pt idx="2419">
                  <c:v>319</c:v>
                </c:pt>
                <c:pt idx="2420">
                  <c:v>320</c:v>
                </c:pt>
                <c:pt idx="2421">
                  <c:v>321</c:v>
                </c:pt>
                <c:pt idx="2422">
                  <c:v>322</c:v>
                </c:pt>
                <c:pt idx="2423">
                  <c:v>323</c:v>
                </c:pt>
                <c:pt idx="2424">
                  <c:v>324</c:v>
                </c:pt>
                <c:pt idx="2425">
                  <c:v>325</c:v>
                </c:pt>
                <c:pt idx="2426">
                  <c:v>326</c:v>
                </c:pt>
                <c:pt idx="2427">
                  <c:v>327</c:v>
                </c:pt>
                <c:pt idx="2428">
                  <c:v>328</c:v>
                </c:pt>
                <c:pt idx="2429">
                  <c:v>329</c:v>
                </c:pt>
                <c:pt idx="2430">
                  <c:v>330</c:v>
                </c:pt>
                <c:pt idx="2431">
                  <c:v>331</c:v>
                </c:pt>
                <c:pt idx="2432">
                  <c:v>332</c:v>
                </c:pt>
                <c:pt idx="2433">
                  <c:v>333</c:v>
                </c:pt>
                <c:pt idx="2434">
                  <c:v>334</c:v>
                </c:pt>
                <c:pt idx="2435">
                  <c:v>335</c:v>
                </c:pt>
                <c:pt idx="2436">
                  <c:v>336</c:v>
                </c:pt>
                <c:pt idx="2437">
                  <c:v>337</c:v>
                </c:pt>
                <c:pt idx="2438">
                  <c:v>338</c:v>
                </c:pt>
                <c:pt idx="2439">
                  <c:v>339</c:v>
                </c:pt>
                <c:pt idx="2440">
                  <c:v>340</c:v>
                </c:pt>
                <c:pt idx="2441">
                  <c:v>341</c:v>
                </c:pt>
                <c:pt idx="2442">
                  <c:v>342</c:v>
                </c:pt>
                <c:pt idx="2443">
                  <c:v>343</c:v>
                </c:pt>
                <c:pt idx="2444">
                  <c:v>344</c:v>
                </c:pt>
                <c:pt idx="2445">
                  <c:v>345</c:v>
                </c:pt>
                <c:pt idx="2446">
                  <c:v>346</c:v>
                </c:pt>
                <c:pt idx="2447">
                  <c:v>347</c:v>
                </c:pt>
                <c:pt idx="2448">
                  <c:v>348</c:v>
                </c:pt>
                <c:pt idx="2449">
                  <c:v>349</c:v>
                </c:pt>
                <c:pt idx="2450">
                  <c:v>350</c:v>
                </c:pt>
                <c:pt idx="2451">
                  <c:v>351</c:v>
                </c:pt>
                <c:pt idx="2452">
                  <c:v>352</c:v>
                </c:pt>
                <c:pt idx="2453">
                  <c:v>353</c:v>
                </c:pt>
                <c:pt idx="2454">
                  <c:v>354</c:v>
                </c:pt>
                <c:pt idx="2455">
                  <c:v>355</c:v>
                </c:pt>
                <c:pt idx="2456">
                  <c:v>356</c:v>
                </c:pt>
                <c:pt idx="2457">
                  <c:v>357</c:v>
                </c:pt>
                <c:pt idx="2458">
                  <c:v>358</c:v>
                </c:pt>
                <c:pt idx="2459">
                  <c:v>359</c:v>
                </c:pt>
                <c:pt idx="2460">
                  <c:v>360</c:v>
                </c:pt>
                <c:pt idx="2461">
                  <c:v>361</c:v>
                </c:pt>
                <c:pt idx="2462">
                  <c:v>362</c:v>
                </c:pt>
                <c:pt idx="2463">
                  <c:v>363</c:v>
                </c:pt>
                <c:pt idx="2464">
                  <c:v>364</c:v>
                </c:pt>
                <c:pt idx="2465">
                  <c:v>365</c:v>
                </c:pt>
                <c:pt idx="2466">
                  <c:v>366</c:v>
                </c:pt>
                <c:pt idx="2467">
                  <c:v>367</c:v>
                </c:pt>
                <c:pt idx="2468">
                  <c:v>368</c:v>
                </c:pt>
                <c:pt idx="2469">
                  <c:v>369</c:v>
                </c:pt>
                <c:pt idx="2470">
                  <c:v>370</c:v>
                </c:pt>
                <c:pt idx="2471">
                  <c:v>371</c:v>
                </c:pt>
                <c:pt idx="2472">
                  <c:v>372</c:v>
                </c:pt>
                <c:pt idx="2473">
                  <c:v>373</c:v>
                </c:pt>
                <c:pt idx="2474">
                  <c:v>374</c:v>
                </c:pt>
                <c:pt idx="2475">
                  <c:v>375</c:v>
                </c:pt>
                <c:pt idx="2476">
                  <c:v>376</c:v>
                </c:pt>
                <c:pt idx="2477">
                  <c:v>377</c:v>
                </c:pt>
                <c:pt idx="2478">
                  <c:v>378</c:v>
                </c:pt>
                <c:pt idx="2479">
                  <c:v>379</c:v>
                </c:pt>
                <c:pt idx="2480">
                  <c:v>380</c:v>
                </c:pt>
                <c:pt idx="2481">
                  <c:v>381</c:v>
                </c:pt>
                <c:pt idx="2482">
                  <c:v>382</c:v>
                </c:pt>
                <c:pt idx="2483">
                  <c:v>383</c:v>
                </c:pt>
                <c:pt idx="2484">
                  <c:v>384</c:v>
                </c:pt>
                <c:pt idx="2485">
                  <c:v>385</c:v>
                </c:pt>
                <c:pt idx="2486">
                  <c:v>386</c:v>
                </c:pt>
                <c:pt idx="2487">
                  <c:v>387</c:v>
                </c:pt>
                <c:pt idx="2488">
                  <c:v>388</c:v>
                </c:pt>
                <c:pt idx="2489">
                  <c:v>389</c:v>
                </c:pt>
                <c:pt idx="2490">
                  <c:v>390</c:v>
                </c:pt>
                <c:pt idx="2491">
                  <c:v>391</c:v>
                </c:pt>
                <c:pt idx="2492">
                  <c:v>392</c:v>
                </c:pt>
                <c:pt idx="2493">
                  <c:v>393</c:v>
                </c:pt>
                <c:pt idx="2494">
                  <c:v>394</c:v>
                </c:pt>
                <c:pt idx="2495">
                  <c:v>395</c:v>
                </c:pt>
                <c:pt idx="2496">
                  <c:v>396</c:v>
                </c:pt>
                <c:pt idx="2497">
                  <c:v>397</c:v>
                </c:pt>
                <c:pt idx="2498">
                  <c:v>398</c:v>
                </c:pt>
                <c:pt idx="2499">
                  <c:v>399</c:v>
                </c:pt>
                <c:pt idx="2500">
                  <c:v>400</c:v>
                </c:pt>
                <c:pt idx="2501">
                  <c:v>401</c:v>
                </c:pt>
                <c:pt idx="2502">
                  <c:v>402</c:v>
                </c:pt>
                <c:pt idx="2503">
                  <c:v>403</c:v>
                </c:pt>
                <c:pt idx="2504">
                  <c:v>404</c:v>
                </c:pt>
                <c:pt idx="2505">
                  <c:v>405</c:v>
                </c:pt>
                <c:pt idx="2506">
                  <c:v>406</c:v>
                </c:pt>
                <c:pt idx="2507">
                  <c:v>407</c:v>
                </c:pt>
                <c:pt idx="2508">
                  <c:v>408</c:v>
                </c:pt>
                <c:pt idx="2509">
                  <c:v>409</c:v>
                </c:pt>
                <c:pt idx="2510">
                  <c:v>410</c:v>
                </c:pt>
                <c:pt idx="2511">
                  <c:v>411</c:v>
                </c:pt>
                <c:pt idx="2512">
                  <c:v>412</c:v>
                </c:pt>
                <c:pt idx="2513">
                  <c:v>413</c:v>
                </c:pt>
                <c:pt idx="2514">
                  <c:v>414</c:v>
                </c:pt>
                <c:pt idx="2515">
                  <c:v>415</c:v>
                </c:pt>
                <c:pt idx="2516">
                  <c:v>416</c:v>
                </c:pt>
                <c:pt idx="2517">
                  <c:v>417</c:v>
                </c:pt>
                <c:pt idx="2518">
                  <c:v>418</c:v>
                </c:pt>
                <c:pt idx="2519">
                  <c:v>419</c:v>
                </c:pt>
                <c:pt idx="2520">
                  <c:v>420</c:v>
                </c:pt>
                <c:pt idx="2521">
                  <c:v>421</c:v>
                </c:pt>
                <c:pt idx="2522">
                  <c:v>422</c:v>
                </c:pt>
                <c:pt idx="2523">
                  <c:v>423</c:v>
                </c:pt>
                <c:pt idx="2524">
                  <c:v>424</c:v>
                </c:pt>
                <c:pt idx="2525">
                  <c:v>425</c:v>
                </c:pt>
                <c:pt idx="2526">
                  <c:v>426</c:v>
                </c:pt>
                <c:pt idx="2527">
                  <c:v>427</c:v>
                </c:pt>
                <c:pt idx="2528">
                  <c:v>428</c:v>
                </c:pt>
                <c:pt idx="2529">
                  <c:v>429</c:v>
                </c:pt>
                <c:pt idx="2530">
                  <c:v>430</c:v>
                </c:pt>
                <c:pt idx="2531">
                  <c:v>431</c:v>
                </c:pt>
                <c:pt idx="2532">
                  <c:v>432</c:v>
                </c:pt>
                <c:pt idx="2533">
                  <c:v>433</c:v>
                </c:pt>
                <c:pt idx="2534">
                  <c:v>434</c:v>
                </c:pt>
                <c:pt idx="2535">
                  <c:v>435</c:v>
                </c:pt>
                <c:pt idx="2536">
                  <c:v>436</c:v>
                </c:pt>
                <c:pt idx="2537">
                  <c:v>437</c:v>
                </c:pt>
                <c:pt idx="2538">
                  <c:v>438</c:v>
                </c:pt>
                <c:pt idx="2539">
                  <c:v>439</c:v>
                </c:pt>
                <c:pt idx="2540">
                  <c:v>440</c:v>
                </c:pt>
                <c:pt idx="2541">
                  <c:v>441</c:v>
                </c:pt>
                <c:pt idx="2542">
                  <c:v>442</c:v>
                </c:pt>
                <c:pt idx="2543">
                  <c:v>443</c:v>
                </c:pt>
                <c:pt idx="2544">
                  <c:v>444</c:v>
                </c:pt>
                <c:pt idx="2545">
                  <c:v>445</c:v>
                </c:pt>
                <c:pt idx="2546">
                  <c:v>446</c:v>
                </c:pt>
                <c:pt idx="2547">
                  <c:v>447</c:v>
                </c:pt>
                <c:pt idx="2548">
                  <c:v>448</c:v>
                </c:pt>
                <c:pt idx="2549">
                  <c:v>449</c:v>
                </c:pt>
                <c:pt idx="2550">
                  <c:v>450</c:v>
                </c:pt>
                <c:pt idx="2551">
                  <c:v>451</c:v>
                </c:pt>
                <c:pt idx="2552">
                  <c:v>452</c:v>
                </c:pt>
                <c:pt idx="2553">
                  <c:v>453</c:v>
                </c:pt>
                <c:pt idx="2554">
                  <c:v>454</c:v>
                </c:pt>
                <c:pt idx="2555">
                  <c:v>455</c:v>
                </c:pt>
                <c:pt idx="2556">
                  <c:v>456</c:v>
                </c:pt>
                <c:pt idx="2557">
                  <c:v>457</c:v>
                </c:pt>
                <c:pt idx="2558">
                  <c:v>458</c:v>
                </c:pt>
                <c:pt idx="2559">
                  <c:v>459</c:v>
                </c:pt>
                <c:pt idx="2560">
                  <c:v>460</c:v>
                </c:pt>
                <c:pt idx="2561">
                  <c:v>461</c:v>
                </c:pt>
                <c:pt idx="2562">
                  <c:v>462</c:v>
                </c:pt>
                <c:pt idx="2563">
                  <c:v>463</c:v>
                </c:pt>
                <c:pt idx="2564">
                  <c:v>464</c:v>
                </c:pt>
                <c:pt idx="2565">
                  <c:v>465</c:v>
                </c:pt>
                <c:pt idx="2566">
                  <c:v>466</c:v>
                </c:pt>
                <c:pt idx="2567">
                  <c:v>467</c:v>
                </c:pt>
                <c:pt idx="2568">
                  <c:v>468</c:v>
                </c:pt>
                <c:pt idx="2569">
                  <c:v>469</c:v>
                </c:pt>
                <c:pt idx="2570">
                  <c:v>470</c:v>
                </c:pt>
                <c:pt idx="2571">
                  <c:v>471</c:v>
                </c:pt>
                <c:pt idx="2572">
                  <c:v>472</c:v>
                </c:pt>
                <c:pt idx="2573">
                  <c:v>473</c:v>
                </c:pt>
                <c:pt idx="2574">
                  <c:v>474</c:v>
                </c:pt>
                <c:pt idx="2575">
                  <c:v>475</c:v>
                </c:pt>
                <c:pt idx="2576">
                  <c:v>476</c:v>
                </c:pt>
                <c:pt idx="2577">
                  <c:v>477</c:v>
                </c:pt>
                <c:pt idx="2578">
                  <c:v>478</c:v>
                </c:pt>
                <c:pt idx="2579">
                  <c:v>479</c:v>
                </c:pt>
                <c:pt idx="2580">
                  <c:v>480</c:v>
                </c:pt>
                <c:pt idx="2581">
                  <c:v>481</c:v>
                </c:pt>
                <c:pt idx="2582">
                  <c:v>482</c:v>
                </c:pt>
                <c:pt idx="2583">
                  <c:v>483</c:v>
                </c:pt>
                <c:pt idx="2584">
                  <c:v>484</c:v>
                </c:pt>
                <c:pt idx="2585">
                  <c:v>485</c:v>
                </c:pt>
                <c:pt idx="2586">
                  <c:v>486</c:v>
                </c:pt>
                <c:pt idx="2587">
                  <c:v>487</c:v>
                </c:pt>
                <c:pt idx="2588">
                  <c:v>488</c:v>
                </c:pt>
                <c:pt idx="2589">
                  <c:v>489</c:v>
                </c:pt>
                <c:pt idx="2590">
                  <c:v>490</c:v>
                </c:pt>
                <c:pt idx="2591">
                  <c:v>491</c:v>
                </c:pt>
                <c:pt idx="2592">
                  <c:v>492</c:v>
                </c:pt>
                <c:pt idx="2593">
                  <c:v>493</c:v>
                </c:pt>
                <c:pt idx="2594">
                  <c:v>494</c:v>
                </c:pt>
                <c:pt idx="2595">
                  <c:v>495</c:v>
                </c:pt>
                <c:pt idx="2596">
                  <c:v>496</c:v>
                </c:pt>
                <c:pt idx="2597">
                  <c:v>497</c:v>
                </c:pt>
                <c:pt idx="2598">
                  <c:v>498</c:v>
                </c:pt>
                <c:pt idx="2599">
                  <c:v>499</c:v>
                </c:pt>
                <c:pt idx="2600">
                  <c:v>500</c:v>
                </c:pt>
                <c:pt idx="2601">
                  <c:v>501</c:v>
                </c:pt>
                <c:pt idx="2602">
                  <c:v>502</c:v>
                </c:pt>
                <c:pt idx="2603">
                  <c:v>503</c:v>
                </c:pt>
                <c:pt idx="2604">
                  <c:v>504</c:v>
                </c:pt>
                <c:pt idx="2605">
                  <c:v>505</c:v>
                </c:pt>
                <c:pt idx="2606">
                  <c:v>506</c:v>
                </c:pt>
                <c:pt idx="2607">
                  <c:v>507</c:v>
                </c:pt>
                <c:pt idx="2608">
                  <c:v>508</c:v>
                </c:pt>
                <c:pt idx="2609">
                  <c:v>509</c:v>
                </c:pt>
                <c:pt idx="2610">
                  <c:v>510</c:v>
                </c:pt>
                <c:pt idx="2611">
                  <c:v>511</c:v>
                </c:pt>
                <c:pt idx="2612">
                  <c:v>512</c:v>
                </c:pt>
                <c:pt idx="2613">
                  <c:v>513</c:v>
                </c:pt>
                <c:pt idx="2614">
                  <c:v>514</c:v>
                </c:pt>
                <c:pt idx="2615">
                  <c:v>515</c:v>
                </c:pt>
                <c:pt idx="2616">
                  <c:v>516</c:v>
                </c:pt>
                <c:pt idx="2617">
                  <c:v>517</c:v>
                </c:pt>
                <c:pt idx="2618">
                  <c:v>518</c:v>
                </c:pt>
                <c:pt idx="2619">
                  <c:v>519</c:v>
                </c:pt>
                <c:pt idx="2620">
                  <c:v>520</c:v>
                </c:pt>
                <c:pt idx="2621">
                  <c:v>521</c:v>
                </c:pt>
                <c:pt idx="2622">
                  <c:v>522</c:v>
                </c:pt>
                <c:pt idx="2623">
                  <c:v>523</c:v>
                </c:pt>
                <c:pt idx="2624">
                  <c:v>524</c:v>
                </c:pt>
                <c:pt idx="2625">
                  <c:v>525</c:v>
                </c:pt>
                <c:pt idx="2626">
                  <c:v>526</c:v>
                </c:pt>
                <c:pt idx="2627">
                  <c:v>527</c:v>
                </c:pt>
                <c:pt idx="2628">
                  <c:v>528</c:v>
                </c:pt>
                <c:pt idx="2629">
                  <c:v>529</c:v>
                </c:pt>
                <c:pt idx="2630">
                  <c:v>530</c:v>
                </c:pt>
                <c:pt idx="2631">
                  <c:v>531</c:v>
                </c:pt>
                <c:pt idx="2632">
                  <c:v>532</c:v>
                </c:pt>
                <c:pt idx="2633">
                  <c:v>533</c:v>
                </c:pt>
                <c:pt idx="2634">
                  <c:v>534</c:v>
                </c:pt>
                <c:pt idx="2635">
                  <c:v>535</c:v>
                </c:pt>
                <c:pt idx="2636">
                  <c:v>536</c:v>
                </c:pt>
                <c:pt idx="2637">
                  <c:v>537</c:v>
                </c:pt>
                <c:pt idx="2638">
                  <c:v>538</c:v>
                </c:pt>
                <c:pt idx="2639">
                  <c:v>539</c:v>
                </c:pt>
                <c:pt idx="2640">
                  <c:v>540</c:v>
                </c:pt>
                <c:pt idx="2641">
                  <c:v>541</c:v>
                </c:pt>
                <c:pt idx="2642">
                  <c:v>542</c:v>
                </c:pt>
                <c:pt idx="2643">
                  <c:v>543</c:v>
                </c:pt>
                <c:pt idx="2644">
                  <c:v>544</c:v>
                </c:pt>
                <c:pt idx="2645">
                  <c:v>545</c:v>
                </c:pt>
                <c:pt idx="2646">
                  <c:v>546</c:v>
                </c:pt>
                <c:pt idx="2647">
                  <c:v>547</c:v>
                </c:pt>
                <c:pt idx="2648">
                  <c:v>548</c:v>
                </c:pt>
                <c:pt idx="2649">
                  <c:v>549</c:v>
                </c:pt>
                <c:pt idx="2650">
                  <c:v>550</c:v>
                </c:pt>
                <c:pt idx="2651">
                  <c:v>551</c:v>
                </c:pt>
                <c:pt idx="2652">
                  <c:v>552</c:v>
                </c:pt>
                <c:pt idx="2653">
                  <c:v>553</c:v>
                </c:pt>
                <c:pt idx="2654">
                  <c:v>554</c:v>
                </c:pt>
                <c:pt idx="2655">
                  <c:v>555</c:v>
                </c:pt>
                <c:pt idx="2656">
                  <c:v>556</c:v>
                </c:pt>
                <c:pt idx="2657">
                  <c:v>557</c:v>
                </c:pt>
                <c:pt idx="2658">
                  <c:v>558</c:v>
                </c:pt>
                <c:pt idx="2659">
                  <c:v>559</c:v>
                </c:pt>
                <c:pt idx="2660">
                  <c:v>560</c:v>
                </c:pt>
                <c:pt idx="2661">
                  <c:v>561</c:v>
                </c:pt>
                <c:pt idx="2662">
                  <c:v>562</c:v>
                </c:pt>
                <c:pt idx="2663">
                  <c:v>563</c:v>
                </c:pt>
                <c:pt idx="2664">
                  <c:v>564</c:v>
                </c:pt>
                <c:pt idx="2665">
                  <c:v>565</c:v>
                </c:pt>
                <c:pt idx="2666">
                  <c:v>566</c:v>
                </c:pt>
                <c:pt idx="2667">
                  <c:v>567</c:v>
                </c:pt>
                <c:pt idx="2668">
                  <c:v>568</c:v>
                </c:pt>
                <c:pt idx="2669">
                  <c:v>569</c:v>
                </c:pt>
                <c:pt idx="2670">
                  <c:v>570</c:v>
                </c:pt>
                <c:pt idx="2671">
                  <c:v>571</c:v>
                </c:pt>
                <c:pt idx="2672">
                  <c:v>572</c:v>
                </c:pt>
                <c:pt idx="2673">
                  <c:v>573</c:v>
                </c:pt>
                <c:pt idx="2674">
                  <c:v>574</c:v>
                </c:pt>
                <c:pt idx="2675">
                  <c:v>575</c:v>
                </c:pt>
                <c:pt idx="2676">
                  <c:v>576</c:v>
                </c:pt>
                <c:pt idx="2677">
                  <c:v>577</c:v>
                </c:pt>
                <c:pt idx="2678">
                  <c:v>578</c:v>
                </c:pt>
                <c:pt idx="2679">
                  <c:v>579</c:v>
                </c:pt>
                <c:pt idx="2680">
                  <c:v>580</c:v>
                </c:pt>
                <c:pt idx="2681">
                  <c:v>581</c:v>
                </c:pt>
                <c:pt idx="2682">
                  <c:v>582</c:v>
                </c:pt>
                <c:pt idx="2683">
                  <c:v>583</c:v>
                </c:pt>
                <c:pt idx="2684">
                  <c:v>584</c:v>
                </c:pt>
                <c:pt idx="2685">
                  <c:v>585</c:v>
                </c:pt>
                <c:pt idx="2686">
                  <c:v>586</c:v>
                </c:pt>
                <c:pt idx="2687">
                  <c:v>587</c:v>
                </c:pt>
                <c:pt idx="2688">
                  <c:v>588</c:v>
                </c:pt>
                <c:pt idx="2689">
                  <c:v>589</c:v>
                </c:pt>
                <c:pt idx="2690">
                  <c:v>590</c:v>
                </c:pt>
                <c:pt idx="2691">
                  <c:v>591</c:v>
                </c:pt>
                <c:pt idx="2692">
                  <c:v>592</c:v>
                </c:pt>
                <c:pt idx="2693">
                  <c:v>593</c:v>
                </c:pt>
                <c:pt idx="2694">
                  <c:v>594</c:v>
                </c:pt>
                <c:pt idx="2695">
                  <c:v>595</c:v>
                </c:pt>
                <c:pt idx="2696">
                  <c:v>596</c:v>
                </c:pt>
                <c:pt idx="2697">
                  <c:v>597</c:v>
                </c:pt>
                <c:pt idx="2698">
                  <c:v>598</c:v>
                </c:pt>
                <c:pt idx="2699">
                  <c:v>599</c:v>
                </c:pt>
                <c:pt idx="2700">
                  <c:v>600</c:v>
                </c:pt>
                <c:pt idx="2701">
                  <c:v>601</c:v>
                </c:pt>
                <c:pt idx="2702">
                  <c:v>602</c:v>
                </c:pt>
                <c:pt idx="2703">
                  <c:v>603</c:v>
                </c:pt>
                <c:pt idx="2704">
                  <c:v>604</c:v>
                </c:pt>
                <c:pt idx="2705">
                  <c:v>605</c:v>
                </c:pt>
                <c:pt idx="2706">
                  <c:v>606</c:v>
                </c:pt>
                <c:pt idx="2707">
                  <c:v>607</c:v>
                </c:pt>
                <c:pt idx="2708">
                  <c:v>608</c:v>
                </c:pt>
                <c:pt idx="2709">
                  <c:v>609</c:v>
                </c:pt>
                <c:pt idx="2710">
                  <c:v>610</c:v>
                </c:pt>
                <c:pt idx="2711">
                  <c:v>611</c:v>
                </c:pt>
                <c:pt idx="2712">
                  <c:v>612</c:v>
                </c:pt>
                <c:pt idx="2713">
                  <c:v>613</c:v>
                </c:pt>
                <c:pt idx="2714">
                  <c:v>614</c:v>
                </c:pt>
                <c:pt idx="2715">
                  <c:v>615</c:v>
                </c:pt>
                <c:pt idx="2716">
                  <c:v>616</c:v>
                </c:pt>
                <c:pt idx="2717">
                  <c:v>617</c:v>
                </c:pt>
                <c:pt idx="2718">
                  <c:v>618</c:v>
                </c:pt>
                <c:pt idx="2719">
                  <c:v>619</c:v>
                </c:pt>
                <c:pt idx="2720">
                  <c:v>620</c:v>
                </c:pt>
                <c:pt idx="2721">
                  <c:v>621</c:v>
                </c:pt>
                <c:pt idx="2722">
                  <c:v>622</c:v>
                </c:pt>
                <c:pt idx="2723">
                  <c:v>623</c:v>
                </c:pt>
                <c:pt idx="2724">
                  <c:v>624</c:v>
                </c:pt>
                <c:pt idx="2725">
                  <c:v>625</c:v>
                </c:pt>
                <c:pt idx="2726">
                  <c:v>626</c:v>
                </c:pt>
                <c:pt idx="2727">
                  <c:v>627</c:v>
                </c:pt>
                <c:pt idx="2728">
                  <c:v>628</c:v>
                </c:pt>
                <c:pt idx="2729">
                  <c:v>629</c:v>
                </c:pt>
                <c:pt idx="2730">
                  <c:v>630</c:v>
                </c:pt>
                <c:pt idx="2731">
                  <c:v>631</c:v>
                </c:pt>
                <c:pt idx="2732">
                  <c:v>632</c:v>
                </c:pt>
                <c:pt idx="2733">
                  <c:v>633</c:v>
                </c:pt>
                <c:pt idx="2734">
                  <c:v>634</c:v>
                </c:pt>
                <c:pt idx="2735">
                  <c:v>635</c:v>
                </c:pt>
                <c:pt idx="2736">
                  <c:v>636</c:v>
                </c:pt>
                <c:pt idx="2737">
                  <c:v>637</c:v>
                </c:pt>
                <c:pt idx="2738">
                  <c:v>638</c:v>
                </c:pt>
                <c:pt idx="2739">
                  <c:v>639</c:v>
                </c:pt>
                <c:pt idx="2740">
                  <c:v>640</c:v>
                </c:pt>
                <c:pt idx="2741">
                  <c:v>641</c:v>
                </c:pt>
                <c:pt idx="2742">
                  <c:v>642</c:v>
                </c:pt>
                <c:pt idx="2743">
                  <c:v>643</c:v>
                </c:pt>
                <c:pt idx="2744">
                  <c:v>644</c:v>
                </c:pt>
                <c:pt idx="2745">
                  <c:v>645</c:v>
                </c:pt>
                <c:pt idx="2746">
                  <c:v>646</c:v>
                </c:pt>
                <c:pt idx="2747">
                  <c:v>647</c:v>
                </c:pt>
                <c:pt idx="2748">
                  <c:v>648</c:v>
                </c:pt>
                <c:pt idx="2749">
                  <c:v>649</c:v>
                </c:pt>
                <c:pt idx="2750">
                  <c:v>650</c:v>
                </c:pt>
                <c:pt idx="2751">
                  <c:v>651</c:v>
                </c:pt>
                <c:pt idx="2752">
                  <c:v>652</c:v>
                </c:pt>
                <c:pt idx="2753">
                  <c:v>653</c:v>
                </c:pt>
                <c:pt idx="2754">
                  <c:v>654</c:v>
                </c:pt>
                <c:pt idx="2755">
                  <c:v>655</c:v>
                </c:pt>
                <c:pt idx="2756">
                  <c:v>656</c:v>
                </c:pt>
                <c:pt idx="2757">
                  <c:v>657</c:v>
                </c:pt>
                <c:pt idx="2758">
                  <c:v>658</c:v>
                </c:pt>
                <c:pt idx="2759">
                  <c:v>659</c:v>
                </c:pt>
                <c:pt idx="2760">
                  <c:v>660</c:v>
                </c:pt>
                <c:pt idx="2761">
                  <c:v>661</c:v>
                </c:pt>
                <c:pt idx="2762">
                  <c:v>662</c:v>
                </c:pt>
                <c:pt idx="2763">
                  <c:v>663</c:v>
                </c:pt>
                <c:pt idx="2764">
                  <c:v>664</c:v>
                </c:pt>
                <c:pt idx="2765">
                  <c:v>665</c:v>
                </c:pt>
                <c:pt idx="2766">
                  <c:v>666</c:v>
                </c:pt>
                <c:pt idx="2767">
                  <c:v>667</c:v>
                </c:pt>
                <c:pt idx="2768">
                  <c:v>668</c:v>
                </c:pt>
                <c:pt idx="2769">
                  <c:v>669</c:v>
                </c:pt>
                <c:pt idx="2770">
                  <c:v>670</c:v>
                </c:pt>
                <c:pt idx="2771">
                  <c:v>671</c:v>
                </c:pt>
                <c:pt idx="2772">
                  <c:v>672</c:v>
                </c:pt>
                <c:pt idx="2773">
                  <c:v>673</c:v>
                </c:pt>
                <c:pt idx="2774">
                  <c:v>674</c:v>
                </c:pt>
                <c:pt idx="2775">
                  <c:v>675</c:v>
                </c:pt>
                <c:pt idx="2776">
                  <c:v>676</c:v>
                </c:pt>
                <c:pt idx="2777">
                  <c:v>677</c:v>
                </c:pt>
                <c:pt idx="2778">
                  <c:v>678</c:v>
                </c:pt>
                <c:pt idx="2779">
                  <c:v>679</c:v>
                </c:pt>
                <c:pt idx="2780">
                  <c:v>680</c:v>
                </c:pt>
                <c:pt idx="2781">
                  <c:v>681</c:v>
                </c:pt>
                <c:pt idx="2782">
                  <c:v>682</c:v>
                </c:pt>
                <c:pt idx="2783">
                  <c:v>683</c:v>
                </c:pt>
                <c:pt idx="2784">
                  <c:v>684</c:v>
                </c:pt>
                <c:pt idx="2785">
                  <c:v>685</c:v>
                </c:pt>
                <c:pt idx="2786">
                  <c:v>686</c:v>
                </c:pt>
                <c:pt idx="2787">
                  <c:v>687</c:v>
                </c:pt>
                <c:pt idx="2788">
                  <c:v>688</c:v>
                </c:pt>
                <c:pt idx="2789">
                  <c:v>689</c:v>
                </c:pt>
                <c:pt idx="2790">
                  <c:v>690</c:v>
                </c:pt>
                <c:pt idx="2791">
                  <c:v>691</c:v>
                </c:pt>
                <c:pt idx="2792">
                  <c:v>692</c:v>
                </c:pt>
                <c:pt idx="2793">
                  <c:v>693</c:v>
                </c:pt>
                <c:pt idx="2794">
                  <c:v>694</c:v>
                </c:pt>
                <c:pt idx="2795">
                  <c:v>695</c:v>
                </c:pt>
                <c:pt idx="2796">
                  <c:v>696</c:v>
                </c:pt>
                <c:pt idx="2797">
                  <c:v>697</c:v>
                </c:pt>
                <c:pt idx="2798">
                  <c:v>698</c:v>
                </c:pt>
                <c:pt idx="2799">
                  <c:v>699</c:v>
                </c:pt>
                <c:pt idx="2800">
                  <c:v>700</c:v>
                </c:pt>
                <c:pt idx="2801">
                  <c:v>701</c:v>
                </c:pt>
                <c:pt idx="2802">
                  <c:v>702</c:v>
                </c:pt>
                <c:pt idx="2803">
                  <c:v>703</c:v>
                </c:pt>
                <c:pt idx="2804">
                  <c:v>704</c:v>
                </c:pt>
                <c:pt idx="2805">
                  <c:v>705</c:v>
                </c:pt>
                <c:pt idx="2806">
                  <c:v>706</c:v>
                </c:pt>
                <c:pt idx="2807">
                  <c:v>707</c:v>
                </c:pt>
                <c:pt idx="2808">
                  <c:v>708</c:v>
                </c:pt>
                <c:pt idx="2809">
                  <c:v>709</c:v>
                </c:pt>
                <c:pt idx="2810">
                  <c:v>710</c:v>
                </c:pt>
                <c:pt idx="2811">
                  <c:v>711</c:v>
                </c:pt>
                <c:pt idx="2812">
                  <c:v>712</c:v>
                </c:pt>
                <c:pt idx="2813">
                  <c:v>713</c:v>
                </c:pt>
                <c:pt idx="2814">
                  <c:v>714</c:v>
                </c:pt>
                <c:pt idx="2815">
                  <c:v>715</c:v>
                </c:pt>
                <c:pt idx="2816">
                  <c:v>716</c:v>
                </c:pt>
                <c:pt idx="2817">
                  <c:v>717</c:v>
                </c:pt>
                <c:pt idx="2818">
                  <c:v>718</c:v>
                </c:pt>
                <c:pt idx="2819">
                  <c:v>719</c:v>
                </c:pt>
                <c:pt idx="2820">
                  <c:v>720</c:v>
                </c:pt>
                <c:pt idx="2821">
                  <c:v>721</c:v>
                </c:pt>
                <c:pt idx="2822">
                  <c:v>722</c:v>
                </c:pt>
                <c:pt idx="2823">
                  <c:v>723</c:v>
                </c:pt>
                <c:pt idx="2824">
                  <c:v>724</c:v>
                </c:pt>
                <c:pt idx="2825">
                  <c:v>725</c:v>
                </c:pt>
                <c:pt idx="2826">
                  <c:v>726</c:v>
                </c:pt>
                <c:pt idx="2827">
                  <c:v>727</c:v>
                </c:pt>
                <c:pt idx="2828">
                  <c:v>728</c:v>
                </c:pt>
                <c:pt idx="2829">
                  <c:v>729</c:v>
                </c:pt>
                <c:pt idx="2830">
                  <c:v>730</c:v>
                </c:pt>
                <c:pt idx="2831">
                  <c:v>731</c:v>
                </c:pt>
                <c:pt idx="2832">
                  <c:v>732</c:v>
                </c:pt>
                <c:pt idx="2833">
                  <c:v>733</c:v>
                </c:pt>
                <c:pt idx="2834">
                  <c:v>734</c:v>
                </c:pt>
                <c:pt idx="2835">
                  <c:v>735</c:v>
                </c:pt>
                <c:pt idx="2836">
                  <c:v>736</c:v>
                </c:pt>
                <c:pt idx="2837">
                  <c:v>737</c:v>
                </c:pt>
                <c:pt idx="2838">
                  <c:v>738</c:v>
                </c:pt>
                <c:pt idx="2839">
                  <c:v>739</c:v>
                </c:pt>
                <c:pt idx="2840">
                  <c:v>740</c:v>
                </c:pt>
                <c:pt idx="2841">
                  <c:v>741</c:v>
                </c:pt>
                <c:pt idx="2842">
                  <c:v>742</c:v>
                </c:pt>
                <c:pt idx="2843">
                  <c:v>743</c:v>
                </c:pt>
                <c:pt idx="2844">
                  <c:v>744</c:v>
                </c:pt>
                <c:pt idx="2845">
                  <c:v>745</c:v>
                </c:pt>
                <c:pt idx="2846">
                  <c:v>746</c:v>
                </c:pt>
                <c:pt idx="2847">
                  <c:v>747</c:v>
                </c:pt>
                <c:pt idx="2848">
                  <c:v>748</c:v>
                </c:pt>
                <c:pt idx="2849">
                  <c:v>749</c:v>
                </c:pt>
                <c:pt idx="2850">
                  <c:v>750</c:v>
                </c:pt>
                <c:pt idx="2851">
                  <c:v>751</c:v>
                </c:pt>
                <c:pt idx="2852">
                  <c:v>752</c:v>
                </c:pt>
                <c:pt idx="2853">
                  <c:v>753</c:v>
                </c:pt>
                <c:pt idx="2854">
                  <c:v>754</c:v>
                </c:pt>
                <c:pt idx="2855">
                  <c:v>755</c:v>
                </c:pt>
                <c:pt idx="2856">
                  <c:v>756</c:v>
                </c:pt>
                <c:pt idx="2857">
                  <c:v>757</c:v>
                </c:pt>
                <c:pt idx="2858">
                  <c:v>758</c:v>
                </c:pt>
                <c:pt idx="2859">
                  <c:v>759</c:v>
                </c:pt>
                <c:pt idx="2860">
                  <c:v>760</c:v>
                </c:pt>
                <c:pt idx="2861">
                  <c:v>761</c:v>
                </c:pt>
                <c:pt idx="2862">
                  <c:v>762</c:v>
                </c:pt>
                <c:pt idx="2863">
                  <c:v>763</c:v>
                </c:pt>
                <c:pt idx="2864">
                  <c:v>764</c:v>
                </c:pt>
                <c:pt idx="2865">
                  <c:v>765</c:v>
                </c:pt>
                <c:pt idx="2866">
                  <c:v>766</c:v>
                </c:pt>
                <c:pt idx="2867">
                  <c:v>767</c:v>
                </c:pt>
                <c:pt idx="2868">
                  <c:v>768</c:v>
                </c:pt>
                <c:pt idx="2869">
                  <c:v>769</c:v>
                </c:pt>
                <c:pt idx="2870">
                  <c:v>770</c:v>
                </c:pt>
                <c:pt idx="2871">
                  <c:v>771</c:v>
                </c:pt>
                <c:pt idx="2872">
                  <c:v>772</c:v>
                </c:pt>
                <c:pt idx="2873">
                  <c:v>773</c:v>
                </c:pt>
                <c:pt idx="2874">
                  <c:v>774</c:v>
                </c:pt>
                <c:pt idx="2875">
                  <c:v>775</c:v>
                </c:pt>
                <c:pt idx="2876">
                  <c:v>776</c:v>
                </c:pt>
                <c:pt idx="2877">
                  <c:v>777</c:v>
                </c:pt>
                <c:pt idx="2878">
                  <c:v>778</c:v>
                </c:pt>
                <c:pt idx="2879">
                  <c:v>779</c:v>
                </c:pt>
                <c:pt idx="2880">
                  <c:v>780</c:v>
                </c:pt>
                <c:pt idx="2881">
                  <c:v>781</c:v>
                </c:pt>
                <c:pt idx="2882">
                  <c:v>782</c:v>
                </c:pt>
                <c:pt idx="2883">
                  <c:v>783</c:v>
                </c:pt>
                <c:pt idx="2884">
                  <c:v>784</c:v>
                </c:pt>
                <c:pt idx="2885">
                  <c:v>785</c:v>
                </c:pt>
                <c:pt idx="2886">
                  <c:v>786</c:v>
                </c:pt>
                <c:pt idx="2887">
                  <c:v>787</c:v>
                </c:pt>
                <c:pt idx="2888">
                  <c:v>788</c:v>
                </c:pt>
                <c:pt idx="2889">
                  <c:v>789</c:v>
                </c:pt>
                <c:pt idx="2890">
                  <c:v>790</c:v>
                </c:pt>
                <c:pt idx="2891">
                  <c:v>791</c:v>
                </c:pt>
                <c:pt idx="2892">
                  <c:v>792</c:v>
                </c:pt>
                <c:pt idx="2893">
                  <c:v>793</c:v>
                </c:pt>
                <c:pt idx="2894">
                  <c:v>794</c:v>
                </c:pt>
                <c:pt idx="2895">
                  <c:v>795</c:v>
                </c:pt>
                <c:pt idx="2896">
                  <c:v>796</c:v>
                </c:pt>
                <c:pt idx="2897">
                  <c:v>797</c:v>
                </c:pt>
                <c:pt idx="2898">
                  <c:v>798</c:v>
                </c:pt>
                <c:pt idx="2899">
                  <c:v>799</c:v>
                </c:pt>
                <c:pt idx="2900">
                  <c:v>800</c:v>
                </c:pt>
                <c:pt idx="2901">
                  <c:v>801</c:v>
                </c:pt>
                <c:pt idx="2902">
                  <c:v>802</c:v>
                </c:pt>
                <c:pt idx="2903">
                  <c:v>803</c:v>
                </c:pt>
                <c:pt idx="2904">
                  <c:v>804</c:v>
                </c:pt>
                <c:pt idx="2905">
                  <c:v>805</c:v>
                </c:pt>
                <c:pt idx="2906">
                  <c:v>806</c:v>
                </c:pt>
                <c:pt idx="2907">
                  <c:v>807</c:v>
                </c:pt>
                <c:pt idx="2908">
                  <c:v>808</c:v>
                </c:pt>
                <c:pt idx="2909">
                  <c:v>809</c:v>
                </c:pt>
                <c:pt idx="2910">
                  <c:v>810</c:v>
                </c:pt>
                <c:pt idx="2911">
                  <c:v>811</c:v>
                </c:pt>
                <c:pt idx="2912">
                  <c:v>812</c:v>
                </c:pt>
                <c:pt idx="2913">
                  <c:v>813</c:v>
                </c:pt>
                <c:pt idx="2914">
                  <c:v>814</c:v>
                </c:pt>
                <c:pt idx="2915">
                  <c:v>815</c:v>
                </c:pt>
                <c:pt idx="2916">
                  <c:v>816</c:v>
                </c:pt>
                <c:pt idx="2917">
                  <c:v>817</c:v>
                </c:pt>
                <c:pt idx="2918">
                  <c:v>818</c:v>
                </c:pt>
                <c:pt idx="2919">
                  <c:v>819</c:v>
                </c:pt>
                <c:pt idx="2920">
                  <c:v>820</c:v>
                </c:pt>
                <c:pt idx="2921">
                  <c:v>821</c:v>
                </c:pt>
                <c:pt idx="2922">
                  <c:v>822</c:v>
                </c:pt>
                <c:pt idx="2923">
                  <c:v>823</c:v>
                </c:pt>
                <c:pt idx="2924">
                  <c:v>824</c:v>
                </c:pt>
                <c:pt idx="2925">
                  <c:v>825</c:v>
                </c:pt>
                <c:pt idx="2926">
                  <c:v>826</c:v>
                </c:pt>
                <c:pt idx="2927">
                  <c:v>827</c:v>
                </c:pt>
                <c:pt idx="2928">
                  <c:v>828</c:v>
                </c:pt>
                <c:pt idx="2929">
                  <c:v>829</c:v>
                </c:pt>
                <c:pt idx="2930">
                  <c:v>830</c:v>
                </c:pt>
                <c:pt idx="2931">
                  <c:v>831</c:v>
                </c:pt>
                <c:pt idx="2932">
                  <c:v>832</c:v>
                </c:pt>
                <c:pt idx="2933">
                  <c:v>833</c:v>
                </c:pt>
                <c:pt idx="2934">
                  <c:v>834</c:v>
                </c:pt>
                <c:pt idx="2935">
                  <c:v>835</c:v>
                </c:pt>
                <c:pt idx="2936">
                  <c:v>836</c:v>
                </c:pt>
                <c:pt idx="2937">
                  <c:v>837</c:v>
                </c:pt>
                <c:pt idx="2938">
                  <c:v>838</c:v>
                </c:pt>
                <c:pt idx="2939">
                  <c:v>839</c:v>
                </c:pt>
                <c:pt idx="2940">
                  <c:v>840</c:v>
                </c:pt>
                <c:pt idx="2941">
                  <c:v>841</c:v>
                </c:pt>
                <c:pt idx="2942">
                  <c:v>842</c:v>
                </c:pt>
                <c:pt idx="2943">
                  <c:v>843</c:v>
                </c:pt>
                <c:pt idx="2944">
                  <c:v>844</c:v>
                </c:pt>
                <c:pt idx="2945">
                  <c:v>845</c:v>
                </c:pt>
                <c:pt idx="2946">
                  <c:v>846</c:v>
                </c:pt>
                <c:pt idx="2947">
                  <c:v>847</c:v>
                </c:pt>
                <c:pt idx="2948">
                  <c:v>848</c:v>
                </c:pt>
                <c:pt idx="2949">
                  <c:v>849</c:v>
                </c:pt>
                <c:pt idx="2950">
                  <c:v>850</c:v>
                </c:pt>
                <c:pt idx="2951">
                  <c:v>851</c:v>
                </c:pt>
                <c:pt idx="2952">
                  <c:v>852</c:v>
                </c:pt>
                <c:pt idx="2953">
                  <c:v>853</c:v>
                </c:pt>
                <c:pt idx="2954">
                  <c:v>854</c:v>
                </c:pt>
                <c:pt idx="2955">
                  <c:v>855</c:v>
                </c:pt>
                <c:pt idx="2956">
                  <c:v>856</c:v>
                </c:pt>
                <c:pt idx="2957">
                  <c:v>857</c:v>
                </c:pt>
                <c:pt idx="2958">
                  <c:v>858</c:v>
                </c:pt>
                <c:pt idx="2959">
                  <c:v>859</c:v>
                </c:pt>
                <c:pt idx="2960">
                  <c:v>860</c:v>
                </c:pt>
                <c:pt idx="2961">
                  <c:v>861</c:v>
                </c:pt>
                <c:pt idx="2962">
                  <c:v>862</c:v>
                </c:pt>
                <c:pt idx="2963">
                  <c:v>863</c:v>
                </c:pt>
                <c:pt idx="2964">
                  <c:v>864</c:v>
                </c:pt>
                <c:pt idx="2965">
                  <c:v>865</c:v>
                </c:pt>
                <c:pt idx="2966">
                  <c:v>866</c:v>
                </c:pt>
                <c:pt idx="2967">
                  <c:v>867</c:v>
                </c:pt>
                <c:pt idx="2968">
                  <c:v>868</c:v>
                </c:pt>
                <c:pt idx="2969">
                  <c:v>869</c:v>
                </c:pt>
                <c:pt idx="2970">
                  <c:v>870</c:v>
                </c:pt>
                <c:pt idx="2971">
                  <c:v>871</c:v>
                </c:pt>
                <c:pt idx="2972">
                  <c:v>872</c:v>
                </c:pt>
                <c:pt idx="2973">
                  <c:v>873</c:v>
                </c:pt>
                <c:pt idx="2974">
                  <c:v>874</c:v>
                </c:pt>
                <c:pt idx="2975">
                  <c:v>875</c:v>
                </c:pt>
                <c:pt idx="2976">
                  <c:v>876</c:v>
                </c:pt>
                <c:pt idx="2977">
                  <c:v>877</c:v>
                </c:pt>
                <c:pt idx="2978">
                  <c:v>878</c:v>
                </c:pt>
                <c:pt idx="2979">
                  <c:v>879</c:v>
                </c:pt>
                <c:pt idx="2980">
                  <c:v>880</c:v>
                </c:pt>
                <c:pt idx="2981">
                  <c:v>881</c:v>
                </c:pt>
                <c:pt idx="2982">
                  <c:v>882</c:v>
                </c:pt>
                <c:pt idx="2983">
                  <c:v>883</c:v>
                </c:pt>
                <c:pt idx="2984">
                  <c:v>884</c:v>
                </c:pt>
                <c:pt idx="2985">
                  <c:v>885</c:v>
                </c:pt>
                <c:pt idx="2986">
                  <c:v>886</c:v>
                </c:pt>
                <c:pt idx="2987">
                  <c:v>887</c:v>
                </c:pt>
                <c:pt idx="2988">
                  <c:v>888</c:v>
                </c:pt>
                <c:pt idx="2989">
                  <c:v>889</c:v>
                </c:pt>
                <c:pt idx="2990">
                  <c:v>890</c:v>
                </c:pt>
                <c:pt idx="2991">
                  <c:v>891</c:v>
                </c:pt>
                <c:pt idx="2992">
                  <c:v>892</c:v>
                </c:pt>
                <c:pt idx="2993">
                  <c:v>893</c:v>
                </c:pt>
                <c:pt idx="2994">
                  <c:v>894</c:v>
                </c:pt>
                <c:pt idx="2995">
                  <c:v>895</c:v>
                </c:pt>
                <c:pt idx="2996">
                  <c:v>896</c:v>
                </c:pt>
                <c:pt idx="2997">
                  <c:v>897</c:v>
                </c:pt>
                <c:pt idx="2998">
                  <c:v>898</c:v>
                </c:pt>
                <c:pt idx="2999">
                  <c:v>899</c:v>
                </c:pt>
                <c:pt idx="3000">
                  <c:v>900</c:v>
                </c:pt>
                <c:pt idx="3001">
                  <c:v>901</c:v>
                </c:pt>
                <c:pt idx="3002">
                  <c:v>902</c:v>
                </c:pt>
                <c:pt idx="3003">
                  <c:v>903</c:v>
                </c:pt>
                <c:pt idx="3004">
                  <c:v>904</c:v>
                </c:pt>
                <c:pt idx="3005">
                  <c:v>905</c:v>
                </c:pt>
                <c:pt idx="3006">
                  <c:v>906</c:v>
                </c:pt>
                <c:pt idx="3007">
                  <c:v>907</c:v>
                </c:pt>
                <c:pt idx="3008">
                  <c:v>908</c:v>
                </c:pt>
                <c:pt idx="3009">
                  <c:v>909</c:v>
                </c:pt>
                <c:pt idx="3010">
                  <c:v>910</c:v>
                </c:pt>
                <c:pt idx="3011">
                  <c:v>911</c:v>
                </c:pt>
                <c:pt idx="3012">
                  <c:v>912</c:v>
                </c:pt>
                <c:pt idx="3013">
                  <c:v>913</c:v>
                </c:pt>
                <c:pt idx="3014">
                  <c:v>914</c:v>
                </c:pt>
                <c:pt idx="3015">
                  <c:v>915</c:v>
                </c:pt>
                <c:pt idx="3016">
                  <c:v>916</c:v>
                </c:pt>
                <c:pt idx="3017">
                  <c:v>917</c:v>
                </c:pt>
                <c:pt idx="3018">
                  <c:v>918</c:v>
                </c:pt>
                <c:pt idx="3019">
                  <c:v>919</c:v>
                </c:pt>
                <c:pt idx="3020">
                  <c:v>920</c:v>
                </c:pt>
                <c:pt idx="3021">
                  <c:v>921</c:v>
                </c:pt>
                <c:pt idx="3022">
                  <c:v>922</c:v>
                </c:pt>
                <c:pt idx="3023">
                  <c:v>923</c:v>
                </c:pt>
                <c:pt idx="3024">
                  <c:v>924</c:v>
                </c:pt>
                <c:pt idx="3025">
                  <c:v>925</c:v>
                </c:pt>
                <c:pt idx="3026">
                  <c:v>926</c:v>
                </c:pt>
                <c:pt idx="3027">
                  <c:v>927</c:v>
                </c:pt>
                <c:pt idx="3028">
                  <c:v>928</c:v>
                </c:pt>
                <c:pt idx="3029">
                  <c:v>929</c:v>
                </c:pt>
                <c:pt idx="3030">
                  <c:v>930</c:v>
                </c:pt>
                <c:pt idx="3031">
                  <c:v>931</c:v>
                </c:pt>
                <c:pt idx="3032">
                  <c:v>932</c:v>
                </c:pt>
                <c:pt idx="3033">
                  <c:v>933</c:v>
                </c:pt>
                <c:pt idx="3034">
                  <c:v>934</c:v>
                </c:pt>
                <c:pt idx="3035">
                  <c:v>935</c:v>
                </c:pt>
                <c:pt idx="3036">
                  <c:v>936</c:v>
                </c:pt>
                <c:pt idx="3037">
                  <c:v>937</c:v>
                </c:pt>
                <c:pt idx="3038">
                  <c:v>938</c:v>
                </c:pt>
                <c:pt idx="3039">
                  <c:v>939</c:v>
                </c:pt>
                <c:pt idx="3040">
                  <c:v>940</c:v>
                </c:pt>
                <c:pt idx="3041">
                  <c:v>941</c:v>
                </c:pt>
                <c:pt idx="3042">
                  <c:v>942</c:v>
                </c:pt>
                <c:pt idx="3043">
                  <c:v>943</c:v>
                </c:pt>
                <c:pt idx="3044">
                  <c:v>944</c:v>
                </c:pt>
                <c:pt idx="3045">
                  <c:v>945</c:v>
                </c:pt>
                <c:pt idx="3046">
                  <c:v>946</c:v>
                </c:pt>
                <c:pt idx="3047">
                  <c:v>947</c:v>
                </c:pt>
                <c:pt idx="3048">
                  <c:v>948</c:v>
                </c:pt>
                <c:pt idx="3049">
                  <c:v>949</c:v>
                </c:pt>
                <c:pt idx="3050">
                  <c:v>950</c:v>
                </c:pt>
                <c:pt idx="3051">
                  <c:v>951</c:v>
                </c:pt>
                <c:pt idx="3052">
                  <c:v>952</c:v>
                </c:pt>
                <c:pt idx="3053">
                  <c:v>953</c:v>
                </c:pt>
                <c:pt idx="3054">
                  <c:v>954</c:v>
                </c:pt>
                <c:pt idx="3055">
                  <c:v>955</c:v>
                </c:pt>
                <c:pt idx="3056">
                  <c:v>956</c:v>
                </c:pt>
                <c:pt idx="3057">
                  <c:v>957</c:v>
                </c:pt>
                <c:pt idx="3058">
                  <c:v>958</c:v>
                </c:pt>
                <c:pt idx="3059">
                  <c:v>959</c:v>
                </c:pt>
                <c:pt idx="3060">
                  <c:v>960</c:v>
                </c:pt>
                <c:pt idx="3061">
                  <c:v>961</c:v>
                </c:pt>
                <c:pt idx="3062">
                  <c:v>962</c:v>
                </c:pt>
                <c:pt idx="3063">
                  <c:v>963</c:v>
                </c:pt>
                <c:pt idx="3064">
                  <c:v>964</c:v>
                </c:pt>
                <c:pt idx="3065">
                  <c:v>965</c:v>
                </c:pt>
                <c:pt idx="3066">
                  <c:v>966</c:v>
                </c:pt>
                <c:pt idx="3067">
                  <c:v>967</c:v>
                </c:pt>
                <c:pt idx="3068">
                  <c:v>968</c:v>
                </c:pt>
                <c:pt idx="3069">
                  <c:v>969</c:v>
                </c:pt>
                <c:pt idx="3070">
                  <c:v>970</c:v>
                </c:pt>
                <c:pt idx="3071">
                  <c:v>971</c:v>
                </c:pt>
                <c:pt idx="3072">
                  <c:v>972</c:v>
                </c:pt>
                <c:pt idx="3073">
                  <c:v>973</c:v>
                </c:pt>
                <c:pt idx="3074">
                  <c:v>974</c:v>
                </c:pt>
                <c:pt idx="3075">
                  <c:v>975</c:v>
                </c:pt>
                <c:pt idx="3076">
                  <c:v>976</c:v>
                </c:pt>
                <c:pt idx="3077">
                  <c:v>977</c:v>
                </c:pt>
                <c:pt idx="3078">
                  <c:v>978</c:v>
                </c:pt>
                <c:pt idx="3079">
                  <c:v>979</c:v>
                </c:pt>
                <c:pt idx="3080">
                  <c:v>980</c:v>
                </c:pt>
                <c:pt idx="3081">
                  <c:v>981</c:v>
                </c:pt>
                <c:pt idx="3082">
                  <c:v>982</c:v>
                </c:pt>
                <c:pt idx="3083">
                  <c:v>983</c:v>
                </c:pt>
                <c:pt idx="3084">
                  <c:v>984</c:v>
                </c:pt>
                <c:pt idx="3085">
                  <c:v>985</c:v>
                </c:pt>
                <c:pt idx="3086">
                  <c:v>986</c:v>
                </c:pt>
                <c:pt idx="3087">
                  <c:v>987</c:v>
                </c:pt>
                <c:pt idx="3088">
                  <c:v>988</c:v>
                </c:pt>
                <c:pt idx="3089">
                  <c:v>989</c:v>
                </c:pt>
                <c:pt idx="3090">
                  <c:v>990</c:v>
                </c:pt>
                <c:pt idx="3091">
                  <c:v>991</c:v>
                </c:pt>
                <c:pt idx="3092">
                  <c:v>992</c:v>
                </c:pt>
                <c:pt idx="3093">
                  <c:v>993</c:v>
                </c:pt>
                <c:pt idx="3094">
                  <c:v>994</c:v>
                </c:pt>
                <c:pt idx="3095">
                  <c:v>995</c:v>
                </c:pt>
                <c:pt idx="3096">
                  <c:v>996</c:v>
                </c:pt>
                <c:pt idx="3097">
                  <c:v>997</c:v>
                </c:pt>
                <c:pt idx="3098">
                  <c:v>998</c:v>
                </c:pt>
                <c:pt idx="3099">
                  <c:v>999</c:v>
                </c:pt>
                <c:pt idx="3100">
                  <c:v>1000</c:v>
                </c:pt>
                <c:pt idx="3101">
                  <c:v>1001</c:v>
                </c:pt>
                <c:pt idx="3102">
                  <c:v>1002</c:v>
                </c:pt>
                <c:pt idx="3103">
                  <c:v>1003</c:v>
                </c:pt>
                <c:pt idx="3104">
                  <c:v>1004</c:v>
                </c:pt>
                <c:pt idx="3105">
                  <c:v>1005</c:v>
                </c:pt>
                <c:pt idx="3106">
                  <c:v>1006</c:v>
                </c:pt>
                <c:pt idx="3107">
                  <c:v>1007</c:v>
                </c:pt>
                <c:pt idx="3108">
                  <c:v>1008</c:v>
                </c:pt>
                <c:pt idx="3109">
                  <c:v>1009</c:v>
                </c:pt>
                <c:pt idx="3110">
                  <c:v>1010</c:v>
                </c:pt>
                <c:pt idx="3111">
                  <c:v>1011</c:v>
                </c:pt>
                <c:pt idx="3112">
                  <c:v>1012</c:v>
                </c:pt>
                <c:pt idx="3113">
                  <c:v>1013</c:v>
                </c:pt>
                <c:pt idx="3114">
                  <c:v>1014</c:v>
                </c:pt>
                <c:pt idx="3115">
                  <c:v>1015</c:v>
                </c:pt>
                <c:pt idx="3116">
                  <c:v>1016</c:v>
                </c:pt>
                <c:pt idx="3117">
                  <c:v>1017</c:v>
                </c:pt>
                <c:pt idx="3118">
                  <c:v>1018</c:v>
                </c:pt>
                <c:pt idx="3119">
                  <c:v>1019</c:v>
                </c:pt>
                <c:pt idx="3120">
                  <c:v>1020</c:v>
                </c:pt>
                <c:pt idx="3121">
                  <c:v>1021</c:v>
                </c:pt>
                <c:pt idx="3122">
                  <c:v>1022</c:v>
                </c:pt>
                <c:pt idx="3123">
                  <c:v>1023</c:v>
                </c:pt>
                <c:pt idx="3124">
                  <c:v>1024</c:v>
                </c:pt>
                <c:pt idx="3125">
                  <c:v>1025</c:v>
                </c:pt>
                <c:pt idx="3126">
                  <c:v>1026</c:v>
                </c:pt>
                <c:pt idx="3127">
                  <c:v>1027</c:v>
                </c:pt>
                <c:pt idx="3128">
                  <c:v>1028</c:v>
                </c:pt>
                <c:pt idx="3129">
                  <c:v>1029</c:v>
                </c:pt>
                <c:pt idx="3130">
                  <c:v>1030</c:v>
                </c:pt>
                <c:pt idx="3131">
                  <c:v>1031</c:v>
                </c:pt>
                <c:pt idx="3132">
                  <c:v>1032</c:v>
                </c:pt>
                <c:pt idx="3133">
                  <c:v>1033</c:v>
                </c:pt>
                <c:pt idx="3134">
                  <c:v>1034</c:v>
                </c:pt>
                <c:pt idx="3135">
                  <c:v>1035</c:v>
                </c:pt>
                <c:pt idx="3136">
                  <c:v>1036</c:v>
                </c:pt>
                <c:pt idx="3137">
                  <c:v>1037</c:v>
                </c:pt>
                <c:pt idx="3138">
                  <c:v>1038</c:v>
                </c:pt>
                <c:pt idx="3139">
                  <c:v>1039</c:v>
                </c:pt>
                <c:pt idx="3140">
                  <c:v>1040</c:v>
                </c:pt>
                <c:pt idx="3141">
                  <c:v>1041</c:v>
                </c:pt>
                <c:pt idx="3142">
                  <c:v>1042</c:v>
                </c:pt>
                <c:pt idx="3143">
                  <c:v>1043</c:v>
                </c:pt>
                <c:pt idx="3144">
                  <c:v>1044</c:v>
                </c:pt>
                <c:pt idx="3145">
                  <c:v>1045</c:v>
                </c:pt>
                <c:pt idx="3146">
                  <c:v>1046</c:v>
                </c:pt>
                <c:pt idx="3147">
                  <c:v>1047</c:v>
                </c:pt>
                <c:pt idx="3148">
                  <c:v>1048</c:v>
                </c:pt>
                <c:pt idx="3149">
                  <c:v>1049</c:v>
                </c:pt>
                <c:pt idx="3150">
                  <c:v>1050</c:v>
                </c:pt>
                <c:pt idx="3151">
                  <c:v>1051</c:v>
                </c:pt>
                <c:pt idx="3152">
                  <c:v>1052</c:v>
                </c:pt>
                <c:pt idx="3153">
                  <c:v>1053</c:v>
                </c:pt>
                <c:pt idx="3154">
                  <c:v>1054</c:v>
                </c:pt>
                <c:pt idx="3155">
                  <c:v>1055</c:v>
                </c:pt>
                <c:pt idx="3156">
                  <c:v>1056</c:v>
                </c:pt>
                <c:pt idx="3157">
                  <c:v>1057</c:v>
                </c:pt>
                <c:pt idx="3158">
                  <c:v>1058</c:v>
                </c:pt>
                <c:pt idx="3159">
                  <c:v>1059</c:v>
                </c:pt>
                <c:pt idx="3160">
                  <c:v>1060</c:v>
                </c:pt>
                <c:pt idx="3161">
                  <c:v>1061</c:v>
                </c:pt>
                <c:pt idx="3162">
                  <c:v>1062</c:v>
                </c:pt>
                <c:pt idx="3163">
                  <c:v>1063</c:v>
                </c:pt>
                <c:pt idx="3164">
                  <c:v>1064</c:v>
                </c:pt>
                <c:pt idx="3165">
                  <c:v>1065</c:v>
                </c:pt>
                <c:pt idx="3166">
                  <c:v>1066</c:v>
                </c:pt>
                <c:pt idx="3167">
                  <c:v>1067</c:v>
                </c:pt>
                <c:pt idx="3168">
                  <c:v>1068</c:v>
                </c:pt>
                <c:pt idx="3169">
                  <c:v>1069</c:v>
                </c:pt>
                <c:pt idx="3170">
                  <c:v>1070</c:v>
                </c:pt>
                <c:pt idx="3171">
                  <c:v>1071</c:v>
                </c:pt>
                <c:pt idx="3172">
                  <c:v>1072</c:v>
                </c:pt>
                <c:pt idx="3173">
                  <c:v>1073</c:v>
                </c:pt>
                <c:pt idx="3174">
                  <c:v>1074</c:v>
                </c:pt>
                <c:pt idx="3175">
                  <c:v>1075</c:v>
                </c:pt>
                <c:pt idx="3176">
                  <c:v>1076</c:v>
                </c:pt>
                <c:pt idx="3177">
                  <c:v>1077</c:v>
                </c:pt>
                <c:pt idx="3178">
                  <c:v>1078</c:v>
                </c:pt>
                <c:pt idx="3179">
                  <c:v>1079</c:v>
                </c:pt>
                <c:pt idx="3180">
                  <c:v>1080</c:v>
                </c:pt>
                <c:pt idx="3181">
                  <c:v>1081</c:v>
                </c:pt>
                <c:pt idx="3182">
                  <c:v>1082</c:v>
                </c:pt>
                <c:pt idx="3183">
                  <c:v>1083</c:v>
                </c:pt>
                <c:pt idx="3184">
                  <c:v>1084</c:v>
                </c:pt>
                <c:pt idx="3185">
                  <c:v>1085</c:v>
                </c:pt>
                <c:pt idx="3186">
                  <c:v>1086</c:v>
                </c:pt>
                <c:pt idx="3187">
                  <c:v>1087</c:v>
                </c:pt>
                <c:pt idx="3188">
                  <c:v>1088</c:v>
                </c:pt>
                <c:pt idx="3189">
                  <c:v>1089</c:v>
                </c:pt>
                <c:pt idx="3190">
                  <c:v>1090</c:v>
                </c:pt>
                <c:pt idx="3191">
                  <c:v>1091</c:v>
                </c:pt>
                <c:pt idx="3192">
                  <c:v>1092</c:v>
                </c:pt>
                <c:pt idx="3193">
                  <c:v>1093</c:v>
                </c:pt>
                <c:pt idx="3194">
                  <c:v>1094</c:v>
                </c:pt>
                <c:pt idx="3195">
                  <c:v>1095</c:v>
                </c:pt>
                <c:pt idx="3196">
                  <c:v>1096</c:v>
                </c:pt>
                <c:pt idx="3197">
                  <c:v>1097</c:v>
                </c:pt>
                <c:pt idx="3198">
                  <c:v>1098</c:v>
                </c:pt>
                <c:pt idx="3199">
                  <c:v>1099</c:v>
                </c:pt>
                <c:pt idx="3200">
                  <c:v>1100</c:v>
                </c:pt>
                <c:pt idx="3201">
                  <c:v>1101</c:v>
                </c:pt>
                <c:pt idx="3202">
                  <c:v>1102</c:v>
                </c:pt>
                <c:pt idx="3203">
                  <c:v>1103</c:v>
                </c:pt>
                <c:pt idx="3204">
                  <c:v>1104</c:v>
                </c:pt>
                <c:pt idx="3205">
                  <c:v>1105</c:v>
                </c:pt>
                <c:pt idx="3206">
                  <c:v>1106</c:v>
                </c:pt>
                <c:pt idx="3207">
                  <c:v>1107</c:v>
                </c:pt>
                <c:pt idx="3208">
                  <c:v>1108</c:v>
                </c:pt>
                <c:pt idx="3209">
                  <c:v>1109</c:v>
                </c:pt>
                <c:pt idx="3210">
                  <c:v>1110</c:v>
                </c:pt>
                <c:pt idx="3211">
                  <c:v>1111</c:v>
                </c:pt>
                <c:pt idx="3212">
                  <c:v>1112</c:v>
                </c:pt>
                <c:pt idx="3213">
                  <c:v>1113</c:v>
                </c:pt>
                <c:pt idx="3214">
                  <c:v>1114</c:v>
                </c:pt>
                <c:pt idx="3215">
                  <c:v>1115</c:v>
                </c:pt>
                <c:pt idx="3216">
                  <c:v>1116</c:v>
                </c:pt>
                <c:pt idx="3217">
                  <c:v>1117</c:v>
                </c:pt>
                <c:pt idx="3218">
                  <c:v>1118</c:v>
                </c:pt>
                <c:pt idx="3219">
                  <c:v>1119</c:v>
                </c:pt>
                <c:pt idx="3220">
                  <c:v>1120</c:v>
                </c:pt>
                <c:pt idx="3221">
                  <c:v>1121</c:v>
                </c:pt>
                <c:pt idx="3222">
                  <c:v>1122</c:v>
                </c:pt>
                <c:pt idx="3223">
                  <c:v>1123</c:v>
                </c:pt>
                <c:pt idx="3224">
                  <c:v>1124</c:v>
                </c:pt>
                <c:pt idx="3225">
                  <c:v>1125</c:v>
                </c:pt>
                <c:pt idx="3226">
                  <c:v>1126</c:v>
                </c:pt>
                <c:pt idx="3227">
                  <c:v>1127</c:v>
                </c:pt>
                <c:pt idx="3228">
                  <c:v>1128</c:v>
                </c:pt>
                <c:pt idx="3229">
                  <c:v>1129</c:v>
                </c:pt>
                <c:pt idx="3230">
                  <c:v>1130</c:v>
                </c:pt>
                <c:pt idx="3231">
                  <c:v>1131</c:v>
                </c:pt>
                <c:pt idx="3232">
                  <c:v>1132</c:v>
                </c:pt>
                <c:pt idx="3233">
                  <c:v>1133</c:v>
                </c:pt>
                <c:pt idx="3234">
                  <c:v>1134</c:v>
                </c:pt>
                <c:pt idx="3235">
                  <c:v>1135</c:v>
                </c:pt>
                <c:pt idx="3236">
                  <c:v>1136</c:v>
                </c:pt>
                <c:pt idx="3237">
                  <c:v>1137</c:v>
                </c:pt>
                <c:pt idx="3238">
                  <c:v>1138</c:v>
                </c:pt>
                <c:pt idx="3239">
                  <c:v>1139</c:v>
                </c:pt>
                <c:pt idx="3240">
                  <c:v>1140</c:v>
                </c:pt>
                <c:pt idx="3241">
                  <c:v>1141</c:v>
                </c:pt>
                <c:pt idx="3242">
                  <c:v>1142</c:v>
                </c:pt>
                <c:pt idx="3243">
                  <c:v>1143</c:v>
                </c:pt>
                <c:pt idx="3244">
                  <c:v>1144</c:v>
                </c:pt>
                <c:pt idx="3245">
                  <c:v>1145</c:v>
                </c:pt>
                <c:pt idx="3246">
                  <c:v>1146</c:v>
                </c:pt>
                <c:pt idx="3247">
                  <c:v>1147</c:v>
                </c:pt>
                <c:pt idx="3248">
                  <c:v>1148</c:v>
                </c:pt>
                <c:pt idx="3249">
                  <c:v>1149</c:v>
                </c:pt>
                <c:pt idx="3250">
                  <c:v>1150</c:v>
                </c:pt>
                <c:pt idx="3251">
                  <c:v>1151</c:v>
                </c:pt>
                <c:pt idx="3252">
                  <c:v>1152</c:v>
                </c:pt>
                <c:pt idx="3253">
                  <c:v>1153</c:v>
                </c:pt>
                <c:pt idx="3254">
                  <c:v>1154</c:v>
                </c:pt>
                <c:pt idx="3255">
                  <c:v>1155</c:v>
                </c:pt>
                <c:pt idx="3256">
                  <c:v>1156</c:v>
                </c:pt>
                <c:pt idx="3257">
                  <c:v>1157</c:v>
                </c:pt>
                <c:pt idx="3258">
                  <c:v>1158</c:v>
                </c:pt>
                <c:pt idx="3259">
                  <c:v>1159</c:v>
                </c:pt>
                <c:pt idx="3260">
                  <c:v>1160</c:v>
                </c:pt>
                <c:pt idx="3261">
                  <c:v>1161</c:v>
                </c:pt>
                <c:pt idx="3262">
                  <c:v>1162</c:v>
                </c:pt>
                <c:pt idx="3263">
                  <c:v>1163</c:v>
                </c:pt>
                <c:pt idx="3264">
                  <c:v>1164</c:v>
                </c:pt>
                <c:pt idx="3265">
                  <c:v>1165</c:v>
                </c:pt>
                <c:pt idx="3266">
                  <c:v>1166</c:v>
                </c:pt>
                <c:pt idx="3267">
                  <c:v>1167</c:v>
                </c:pt>
                <c:pt idx="3268">
                  <c:v>1168</c:v>
                </c:pt>
                <c:pt idx="3269">
                  <c:v>1169</c:v>
                </c:pt>
                <c:pt idx="3270">
                  <c:v>1170</c:v>
                </c:pt>
                <c:pt idx="3271">
                  <c:v>1171</c:v>
                </c:pt>
                <c:pt idx="3272">
                  <c:v>1172</c:v>
                </c:pt>
                <c:pt idx="3273">
                  <c:v>1173</c:v>
                </c:pt>
                <c:pt idx="3274">
                  <c:v>1174</c:v>
                </c:pt>
                <c:pt idx="3275">
                  <c:v>1175</c:v>
                </c:pt>
                <c:pt idx="3276">
                  <c:v>1176</c:v>
                </c:pt>
                <c:pt idx="3277">
                  <c:v>1177</c:v>
                </c:pt>
                <c:pt idx="3278">
                  <c:v>1178</c:v>
                </c:pt>
                <c:pt idx="3279">
                  <c:v>1179</c:v>
                </c:pt>
                <c:pt idx="3280">
                  <c:v>1180</c:v>
                </c:pt>
                <c:pt idx="3281">
                  <c:v>1181</c:v>
                </c:pt>
                <c:pt idx="3282">
                  <c:v>1182</c:v>
                </c:pt>
                <c:pt idx="3283">
                  <c:v>1183</c:v>
                </c:pt>
                <c:pt idx="3284">
                  <c:v>1184</c:v>
                </c:pt>
                <c:pt idx="3285">
                  <c:v>1185</c:v>
                </c:pt>
                <c:pt idx="3286">
                  <c:v>1186</c:v>
                </c:pt>
                <c:pt idx="3287">
                  <c:v>1187</c:v>
                </c:pt>
                <c:pt idx="3288">
                  <c:v>1188</c:v>
                </c:pt>
                <c:pt idx="3289">
                  <c:v>1189</c:v>
                </c:pt>
                <c:pt idx="3290">
                  <c:v>1190</c:v>
                </c:pt>
                <c:pt idx="3291">
                  <c:v>1191</c:v>
                </c:pt>
                <c:pt idx="3292">
                  <c:v>1192</c:v>
                </c:pt>
                <c:pt idx="3293">
                  <c:v>1193</c:v>
                </c:pt>
                <c:pt idx="3294">
                  <c:v>1194</c:v>
                </c:pt>
                <c:pt idx="3295">
                  <c:v>1195</c:v>
                </c:pt>
                <c:pt idx="3296">
                  <c:v>1196</c:v>
                </c:pt>
                <c:pt idx="3297">
                  <c:v>1197</c:v>
                </c:pt>
                <c:pt idx="3298">
                  <c:v>1198</c:v>
                </c:pt>
                <c:pt idx="3299">
                  <c:v>1199</c:v>
                </c:pt>
                <c:pt idx="3300">
                  <c:v>1200</c:v>
                </c:pt>
                <c:pt idx="3301">
                  <c:v>1201</c:v>
                </c:pt>
                <c:pt idx="3302">
                  <c:v>1202</c:v>
                </c:pt>
                <c:pt idx="3303">
                  <c:v>1203</c:v>
                </c:pt>
                <c:pt idx="3304">
                  <c:v>1204</c:v>
                </c:pt>
                <c:pt idx="3305">
                  <c:v>1205</c:v>
                </c:pt>
                <c:pt idx="3306">
                  <c:v>1206</c:v>
                </c:pt>
                <c:pt idx="3307">
                  <c:v>1207</c:v>
                </c:pt>
                <c:pt idx="3308">
                  <c:v>1208</c:v>
                </c:pt>
                <c:pt idx="3309">
                  <c:v>1209</c:v>
                </c:pt>
                <c:pt idx="3310">
                  <c:v>1210</c:v>
                </c:pt>
                <c:pt idx="3311">
                  <c:v>1211</c:v>
                </c:pt>
                <c:pt idx="3312">
                  <c:v>1212</c:v>
                </c:pt>
                <c:pt idx="3313">
                  <c:v>1213</c:v>
                </c:pt>
                <c:pt idx="3314">
                  <c:v>1214</c:v>
                </c:pt>
                <c:pt idx="3315">
                  <c:v>1215</c:v>
                </c:pt>
                <c:pt idx="3316">
                  <c:v>1216</c:v>
                </c:pt>
                <c:pt idx="3317">
                  <c:v>1217</c:v>
                </c:pt>
                <c:pt idx="3318">
                  <c:v>1218</c:v>
                </c:pt>
                <c:pt idx="3319">
                  <c:v>1219</c:v>
                </c:pt>
                <c:pt idx="3320">
                  <c:v>1220</c:v>
                </c:pt>
                <c:pt idx="3321">
                  <c:v>1221</c:v>
                </c:pt>
                <c:pt idx="3322">
                  <c:v>1222</c:v>
                </c:pt>
                <c:pt idx="3323">
                  <c:v>1223</c:v>
                </c:pt>
                <c:pt idx="3324">
                  <c:v>1224</c:v>
                </c:pt>
                <c:pt idx="3325">
                  <c:v>1225</c:v>
                </c:pt>
                <c:pt idx="3326">
                  <c:v>1226</c:v>
                </c:pt>
                <c:pt idx="3327">
                  <c:v>1227</c:v>
                </c:pt>
                <c:pt idx="3328">
                  <c:v>1228</c:v>
                </c:pt>
                <c:pt idx="3329">
                  <c:v>1229</c:v>
                </c:pt>
                <c:pt idx="3330">
                  <c:v>1230</c:v>
                </c:pt>
                <c:pt idx="3331">
                  <c:v>1231</c:v>
                </c:pt>
                <c:pt idx="3332">
                  <c:v>1232</c:v>
                </c:pt>
                <c:pt idx="3333">
                  <c:v>1233</c:v>
                </c:pt>
                <c:pt idx="3334">
                  <c:v>1234</c:v>
                </c:pt>
                <c:pt idx="3335">
                  <c:v>1235</c:v>
                </c:pt>
                <c:pt idx="3336">
                  <c:v>1236</c:v>
                </c:pt>
                <c:pt idx="3337">
                  <c:v>1237</c:v>
                </c:pt>
                <c:pt idx="3338">
                  <c:v>1238</c:v>
                </c:pt>
                <c:pt idx="3339">
                  <c:v>1239</c:v>
                </c:pt>
                <c:pt idx="3340">
                  <c:v>1240</c:v>
                </c:pt>
                <c:pt idx="3341">
                  <c:v>1241</c:v>
                </c:pt>
                <c:pt idx="3342">
                  <c:v>1242</c:v>
                </c:pt>
                <c:pt idx="3343">
                  <c:v>1243</c:v>
                </c:pt>
                <c:pt idx="3344">
                  <c:v>1244</c:v>
                </c:pt>
                <c:pt idx="3345">
                  <c:v>1245</c:v>
                </c:pt>
                <c:pt idx="3346">
                  <c:v>1246</c:v>
                </c:pt>
                <c:pt idx="3347">
                  <c:v>1247</c:v>
                </c:pt>
                <c:pt idx="3348">
                  <c:v>1248</c:v>
                </c:pt>
                <c:pt idx="3349">
                  <c:v>1249</c:v>
                </c:pt>
                <c:pt idx="3350">
                  <c:v>1250</c:v>
                </c:pt>
                <c:pt idx="3351">
                  <c:v>1251</c:v>
                </c:pt>
                <c:pt idx="3352">
                  <c:v>1252</c:v>
                </c:pt>
                <c:pt idx="3353">
                  <c:v>1253</c:v>
                </c:pt>
                <c:pt idx="3354">
                  <c:v>1254</c:v>
                </c:pt>
                <c:pt idx="3355">
                  <c:v>1255</c:v>
                </c:pt>
                <c:pt idx="3356">
                  <c:v>1256</c:v>
                </c:pt>
                <c:pt idx="3357">
                  <c:v>1257</c:v>
                </c:pt>
                <c:pt idx="3358">
                  <c:v>1258</c:v>
                </c:pt>
                <c:pt idx="3359">
                  <c:v>1259</c:v>
                </c:pt>
                <c:pt idx="3360">
                  <c:v>1260</c:v>
                </c:pt>
                <c:pt idx="3361">
                  <c:v>1261</c:v>
                </c:pt>
                <c:pt idx="3362">
                  <c:v>1262</c:v>
                </c:pt>
                <c:pt idx="3363">
                  <c:v>1263</c:v>
                </c:pt>
                <c:pt idx="3364">
                  <c:v>1264</c:v>
                </c:pt>
                <c:pt idx="3365">
                  <c:v>1265</c:v>
                </c:pt>
                <c:pt idx="3366">
                  <c:v>1266</c:v>
                </c:pt>
                <c:pt idx="3367">
                  <c:v>1267</c:v>
                </c:pt>
                <c:pt idx="3368">
                  <c:v>1268</c:v>
                </c:pt>
                <c:pt idx="3369">
                  <c:v>1269</c:v>
                </c:pt>
                <c:pt idx="3370">
                  <c:v>1270</c:v>
                </c:pt>
                <c:pt idx="3371">
                  <c:v>1271</c:v>
                </c:pt>
                <c:pt idx="3372">
                  <c:v>1272</c:v>
                </c:pt>
                <c:pt idx="3373">
                  <c:v>1273</c:v>
                </c:pt>
                <c:pt idx="3374">
                  <c:v>1274</c:v>
                </c:pt>
                <c:pt idx="3375">
                  <c:v>1275</c:v>
                </c:pt>
                <c:pt idx="3376">
                  <c:v>1276</c:v>
                </c:pt>
                <c:pt idx="3377">
                  <c:v>1277</c:v>
                </c:pt>
                <c:pt idx="3378">
                  <c:v>1278</c:v>
                </c:pt>
                <c:pt idx="3379">
                  <c:v>1279</c:v>
                </c:pt>
                <c:pt idx="3380">
                  <c:v>1280</c:v>
                </c:pt>
                <c:pt idx="3381">
                  <c:v>1281</c:v>
                </c:pt>
                <c:pt idx="3382">
                  <c:v>1282</c:v>
                </c:pt>
                <c:pt idx="3383">
                  <c:v>1283</c:v>
                </c:pt>
                <c:pt idx="3384">
                  <c:v>1284</c:v>
                </c:pt>
                <c:pt idx="3385">
                  <c:v>1285</c:v>
                </c:pt>
                <c:pt idx="3386">
                  <c:v>1286</c:v>
                </c:pt>
                <c:pt idx="3387">
                  <c:v>1287</c:v>
                </c:pt>
                <c:pt idx="3388">
                  <c:v>1288</c:v>
                </c:pt>
                <c:pt idx="3389">
                  <c:v>1289</c:v>
                </c:pt>
                <c:pt idx="3390">
                  <c:v>1290</c:v>
                </c:pt>
                <c:pt idx="3391">
                  <c:v>1291</c:v>
                </c:pt>
                <c:pt idx="3392">
                  <c:v>1292</c:v>
                </c:pt>
                <c:pt idx="3393">
                  <c:v>1293</c:v>
                </c:pt>
                <c:pt idx="3394">
                  <c:v>1294</c:v>
                </c:pt>
                <c:pt idx="3395">
                  <c:v>1295</c:v>
                </c:pt>
                <c:pt idx="3396">
                  <c:v>1296</c:v>
                </c:pt>
                <c:pt idx="3397">
                  <c:v>1297</c:v>
                </c:pt>
                <c:pt idx="3398">
                  <c:v>1298</c:v>
                </c:pt>
                <c:pt idx="3399">
                  <c:v>1299</c:v>
                </c:pt>
                <c:pt idx="3400">
                  <c:v>1300</c:v>
                </c:pt>
                <c:pt idx="3401">
                  <c:v>1301</c:v>
                </c:pt>
                <c:pt idx="3402">
                  <c:v>1302</c:v>
                </c:pt>
                <c:pt idx="3403">
                  <c:v>1303</c:v>
                </c:pt>
                <c:pt idx="3404">
                  <c:v>1304</c:v>
                </c:pt>
                <c:pt idx="3405">
                  <c:v>1305</c:v>
                </c:pt>
                <c:pt idx="3406">
                  <c:v>1306</c:v>
                </c:pt>
                <c:pt idx="3407">
                  <c:v>1307</c:v>
                </c:pt>
                <c:pt idx="3408">
                  <c:v>1308</c:v>
                </c:pt>
                <c:pt idx="3409">
                  <c:v>1309</c:v>
                </c:pt>
                <c:pt idx="3410">
                  <c:v>1310</c:v>
                </c:pt>
                <c:pt idx="3411">
                  <c:v>1311</c:v>
                </c:pt>
                <c:pt idx="3412">
                  <c:v>1312</c:v>
                </c:pt>
                <c:pt idx="3413">
                  <c:v>1313</c:v>
                </c:pt>
                <c:pt idx="3414">
                  <c:v>1314</c:v>
                </c:pt>
                <c:pt idx="3415">
                  <c:v>1315</c:v>
                </c:pt>
                <c:pt idx="3416">
                  <c:v>1316</c:v>
                </c:pt>
                <c:pt idx="3417">
                  <c:v>1317</c:v>
                </c:pt>
                <c:pt idx="3418">
                  <c:v>1318</c:v>
                </c:pt>
                <c:pt idx="3419">
                  <c:v>1319</c:v>
                </c:pt>
                <c:pt idx="3420">
                  <c:v>1320</c:v>
                </c:pt>
                <c:pt idx="3421">
                  <c:v>1321</c:v>
                </c:pt>
                <c:pt idx="3422">
                  <c:v>1322</c:v>
                </c:pt>
                <c:pt idx="3423">
                  <c:v>1323</c:v>
                </c:pt>
                <c:pt idx="3424">
                  <c:v>1324</c:v>
                </c:pt>
                <c:pt idx="3425">
                  <c:v>1325</c:v>
                </c:pt>
                <c:pt idx="3426">
                  <c:v>1326</c:v>
                </c:pt>
                <c:pt idx="3427">
                  <c:v>1327</c:v>
                </c:pt>
                <c:pt idx="3428">
                  <c:v>1328</c:v>
                </c:pt>
                <c:pt idx="3429">
                  <c:v>1329</c:v>
                </c:pt>
                <c:pt idx="3430">
                  <c:v>1330</c:v>
                </c:pt>
                <c:pt idx="3431">
                  <c:v>1331</c:v>
                </c:pt>
                <c:pt idx="3432">
                  <c:v>1332</c:v>
                </c:pt>
                <c:pt idx="3433">
                  <c:v>1333</c:v>
                </c:pt>
                <c:pt idx="3434">
                  <c:v>1334</c:v>
                </c:pt>
                <c:pt idx="3435">
                  <c:v>1335</c:v>
                </c:pt>
                <c:pt idx="3436">
                  <c:v>1336</c:v>
                </c:pt>
                <c:pt idx="3437">
                  <c:v>1337</c:v>
                </c:pt>
                <c:pt idx="3438">
                  <c:v>1338</c:v>
                </c:pt>
                <c:pt idx="3439">
                  <c:v>1339</c:v>
                </c:pt>
                <c:pt idx="3440">
                  <c:v>1340</c:v>
                </c:pt>
                <c:pt idx="3441">
                  <c:v>1341</c:v>
                </c:pt>
                <c:pt idx="3442">
                  <c:v>1342</c:v>
                </c:pt>
                <c:pt idx="3443">
                  <c:v>1343</c:v>
                </c:pt>
                <c:pt idx="3444">
                  <c:v>1344</c:v>
                </c:pt>
                <c:pt idx="3445">
                  <c:v>1345</c:v>
                </c:pt>
                <c:pt idx="3446">
                  <c:v>1346</c:v>
                </c:pt>
                <c:pt idx="3447">
                  <c:v>1347</c:v>
                </c:pt>
                <c:pt idx="3448">
                  <c:v>1348</c:v>
                </c:pt>
                <c:pt idx="3449">
                  <c:v>1349</c:v>
                </c:pt>
                <c:pt idx="3450">
                  <c:v>1350</c:v>
                </c:pt>
                <c:pt idx="3451">
                  <c:v>1351</c:v>
                </c:pt>
                <c:pt idx="3452">
                  <c:v>1352</c:v>
                </c:pt>
                <c:pt idx="3453">
                  <c:v>1353</c:v>
                </c:pt>
                <c:pt idx="3454">
                  <c:v>1354</c:v>
                </c:pt>
                <c:pt idx="3455">
                  <c:v>1355</c:v>
                </c:pt>
                <c:pt idx="3456">
                  <c:v>1356</c:v>
                </c:pt>
                <c:pt idx="3457">
                  <c:v>1357</c:v>
                </c:pt>
                <c:pt idx="3458">
                  <c:v>1358</c:v>
                </c:pt>
                <c:pt idx="3459">
                  <c:v>1359</c:v>
                </c:pt>
                <c:pt idx="3460">
                  <c:v>1360</c:v>
                </c:pt>
                <c:pt idx="3461">
                  <c:v>1361</c:v>
                </c:pt>
                <c:pt idx="3462">
                  <c:v>1362</c:v>
                </c:pt>
                <c:pt idx="3463">
                  <c:v>1363</c:v>
                </c:pt>
                <c:pt idx="3464">
                  <c:v>1364</c:v>
                </c:pt>
                <c:pt idx="3465">
                  <c:v>1365</c:v>
                </c:pt>
                <c:pt idx="3466">
                  <c:v>1366</c:v>
                </c:pt>
                <c:pt idx="3467">
                  <c:v>1367</c:v>
                </c:pt>
                <c:pt idx="3468">
                  <c:v>1368</c:v>
                </c:pt>
                <c:pt idx="3469">
                  <c:v>1369</c:v>
                </c:pt>
                <c:pt idx="3470">
                  <c:v>1370</c:v>
                </c:pt>
                <c:pt idx="3471">
                  <c:v>1371</c:v>
                </c:pt>
                <c:pt idx="3472">
                  <c:v>1372</c:v>
                </c:pt>
                <c:pt idx="3473">
                  <c:v>1373</c:v>
                </c:pt>
                <c:pt idx="3474">
                  <c:v>1374</c:v>
                </c:pt>
                <c:pt idx="3475">
                  <c:v>1375</c:v>
                </c:pt>
                <c:pt idx="3476">
                  <c:v>1376</c:v>
                </c:pt>
                <c:pt idx="3477">
                  <c:v>1377</c:v>
                </c:pt>
                <c:pt idx="3478">
                  <c:v>1378</c:v>
                </c:pt>
                <c:pt idx="3479">
                  <c:v>1379</c:v>
                </c:pt>
                <c:pt idx="3480">
                  <c:v>1380</c:v>
                </c:pt>
                <c:pt idx="3481">
                  <c:v>1381</c:v>
                </c:pt>
                <c:pt idx="3482">
                  <c:v>1382</c:v>
                </c:pt>
                <c:pt idx="3483">
                  <c:v>1383</c:v>
                </c:pt>
                <c:pt idx="3484">
                  <c:v>1384</c:v>
                </c:pt>
                <c:pt idx="3485">
                  <c:v>1385</c:v>
                </c:pt>
                <c:pt idx="3486">
                  <c:v>1386</c:v>
                </c:pt>
                <c:pt idx="3487">
                  <c:v>1387</c:v>
                </c:pt>
                <c:pt idx="3488">
                  <c:v>1388</c:v>
                </c:pt>
                <c:pt idx="3489">
                  <c:v>1389</c:v>
                </c:pt>
                <c:pt idx="3490">
                  <c:v>1390</c:v>
                </c:pt>
                <c:pt idx="3491">
                  <c:v>1391</c:v>
                </c:pt>
                <c:pt idx="3492">
                  <c:v>1392</c:v>
                </c:pt>
                <c:pt idx="3493">
                  <c:v>1393</c:v>
                </c:pt>
                <c:pt idx="3494">
                  <c:v>1394</c:v>
                </c:pt>
                <c:pt idx="3495">
                  <c:v>1395</c:v>
                </c:pt>
                <c:pt idx="3496">
                  <c:v>1396</c:v>
                </c:pt>
                <c:pt idx="3497">
                  <c:v>1397</c:v>
                </c:pt>
                <c:pt idx="3498">
                  <c:v>1398</c:v>
                </c:pt>
                <c:pt idx="3499">
                  <c:v>1399</c:v>
                </c:pt>
                <c:pt idx="3500">
                  <c:v>1400</c:v>
                </c:pt>
                <c:pt idx="3501">
                  <c:v>1401</c:v>
                </c:pt>
                <c:pt idx="3502">
                  <c:v>1402</c:v>
                </c:pt>
                <c:pt idx="3503">
                  <c:v>1403</c:v>
                </c:pt>
                <c:pt idx="3504">
                  <c:v>1404</c:v>
                </c:pt>
                <c:pt idx="3505">
                  <c:v>1405</c:v>
                </c:pt>
                <c:pt idx="3506">
                  <c:v>1406</c:v>
                </c:pt>
                <c:pt idx="3507">
                  <c:v>1407</c:v>
                </c:pt>
                <c:pt idx="3508">
                  <c:v>1408</c:v>
                </c:pt>
                <c:pt idx="3509">
                  <c:v>1409</c:v>
                </c:pt>
                <c:pt idx="3510">
                  <c:v>1410</c:v>
                </c:pt>
                <c:pt idx="3511">
                  <c:v>1411</c:v>
                </c:pt>
                <c:pt idx="3512">
                  <c:v>1412</c:v>
                </c:pt>
                <c:pt idx="3513">
                  <c:v>1413</c:v>
                </c:pt>
                <c:pt idx="3514">
                  <c:v>1414</c:v>
                </c:pt>
                <c:pt idx="3515">
                  <c:v>1415</c:v>
                </c:pt>
                <c:pt idx="3516">
                  <c:v>1416</c:v>
                </c:pt>
                <c:pt idx="3517">
                  <c:v>1417</c:v>
                </c:pt>
                <c:pt idx="3518">
                  <c:v>1418</c:v>
                </c:pt>
                <c:pt idx="3519">
                  <c:v>1419</c:v>
                </c:pt>
                <c:pt idx="3520">
                  <c:v>1420</c:v>
                </c:pt>
                <c:pt idx="3521">
                  <c:v>1421</c:v>
                </c:pt>
                <c:pt idx="3522">
                  <c:v>1422</c:v>
                </c:pt>
                <c:pt idx="3523">
                  <c:v>1423</c:v>
                </c:pt>
                <c:pt idx="3524">
                  <c:v>1424</c:v>
                </c:pt>
                <c:pt idx="3525">
                  <c:v>1425</c:v>
                </c:pt>
                <c:pt idx="3526">
                  <c:v>1426</c:v>
                </c:pt>
                <c:pt idx="3527">
                  <c:v>1427</c:v>
                </c:pt>
                <c:pt idx="3528">
                  <c:v>1428</c:v>
                </c:pt>
                <c:pt idx="3529">
                  <c:v>1429</c:v>
                </c:pt>
                <c:pt idx="3530">
                  <c:v>1430</c:v>
                </c:pt>
                <c:pt idx="3531">
                  <c:v>1431</c:v>
                </c:pt>
                <c:pt idx="3532">
                  <c:v>1432</c:v>
                </c:pt>
                <c:pt idx="3533">
                  <c:v>1433</c:v>
                </c:pt>
                <c:pt idx="3534">
                  <c:v>1434</c:v>
                </c:pt>
                <c:pt idx="3535">
                  <c:v>1435</c:v>
                </c:pt>
                <c:pt idx="3536">
                  <c:v>1436</c:v>
                </c:pt>
                <c:pt idx="3537">
                  <c:v>1437</c:v>
                </c:pt>
                <c:pt idx="3538">
                  <c:v>1438</c:v>
                </c:pt>
                <c:pt idx="3539">
                  <c:v>1439</c:v>
                </c:pt>
                <c:pt idx="3540">
                  <c:v>1440</c:v>
                </c:pt>
                <c:pt idx="3541">
                  <c:v>1441</c:v>
                </c:pt>
                <c:pt idx="3542">
                  <c:v>1442</c:v>
                </c:pt>
                <c:pt idx="3543">
                  <c:v>1443</c:v>
                </c:pt>
                <c:pt idx="3544">
                  <c:v>1444</c:v>
                </c:pt>
                <c:pt idx="3545">
                  <c:v>1445</c:v>
                </c:pt>
                <c:pt idx="3546">
                  <c:v>1446</c:v>
                </c:pt>
                <c:pt idx="3547">
                  <c:v>1447</c:v>
                </c:pt>
                <c:pt idx="3548">
                  <c:v>1448</c:v>
                </c:pt>
                <c:pt idx="3549">
                  <c:v>1449</c:v>
                </c:pt>
                <c:pt idx="3550">
                  <c:v>1450</c:v>
                </c:pt>
                <c:pt idx="3551">
                  <c:v>1451</c:v>
                </c:pt>
                <c:pt idx="3552">
                  <c:v>1452</c:v>
                </c:pt>
                <c:pt idx="3553">
                  <c:v>1453</c:v>
                </c:pt>
                <c:pt idx="3554">
                  <c:v>1454</c:v>
                </c:pt>
                <c:pt idx="3555">
                  <c:v>1455</c:v>
                </c:pt>
                <c:pt idx="3556">
                  <c:v>1456</c:v>
                </c:pt>
                <c:pt idx="3557">
                  <c:v>1457</c:v>
                </c:pt>
                <c:pt idx="3558">
                  <c:v>1458</c:v>
                </c:pt>
                <c:pt idx="3559">
                  <c:v>1459</c:v>
                </c:pt>
                <c:pt idx="3560">
                  <c:v>1460</c:v>
                </c:pt>
                <c:pt idx="3561">
                  <c:v>1461</c:v>
                </c:pt>
                <c:pt idx="3562">
                  <c:v>1462</c:v>
                </c:pt>
                <c:pt idx="3563">
                  <c:v>1463</c:v>
                </c:pt>
                <c:pt idx="3564">
                  <c:v>1464</c:v>
                </c:pt>
                <c:pt idx="3565">
                  <c:v>1465</c:v>
                </c:pt>
                <c:pt idx="3566">
                  <c:v>1466</c:v>
                </c:pt>
                <c:pt idx="3567">
                  <c:v>1467</c:v>
                </c:pt>
                <c:pt idx="3568">
                  <c:v>1468</c:v>
                </c:pt>
                <c:pt idx="3569">
                  <c:v>1469</c:v>
                </c:pt>
                <c:pt idx="3570">
                  <c:v>1470</c:v>
                </c:pt>
                <c:pt idx="3571">
                  <c:v>1471</c:v>
                </c:pt>
                <c:pt idx="3572">
                  <c:v>1472</c:v>
                </c:pt>
                <c:pt idx="3573">
                  <c:v>1473</c:v>
                </c:pt>
                <c:pt idx="3574">
                  <c:v>1474</c:v>
                </c:pt>
                <c:pt idx="3575">
                  <c:v>1475</c:v>
                </c:pt>
                <c:pt idx="3576">
                  <c:v>1476</c:v>
                </c:pt>
                <c:pt idx="3577">
                  <c:v>1477</c:v>
                </c:pt>
                <c:pt idx="3578">
                  <c:v>1478</c:v>
                </c:pt>
                <c:pt idx="3579">
                  <c:v>1479</c:v>
                </c:pt>
                <c:pt idx="3580">
                  <c:v>1480</c:v>
                </c:pt>
                <c:pt idx="3581">
                  <c:v>1481</c:v>
                </c:pt>
                <c:pt idx="3582">
                  <c:v>1482</c:v>
                </c:pt>
                <c:pt idx="3583">
                  <c:v>1483</c:v>
                </c:pt>
                <c:pt idx="3584">
                  <c:v>1484</c:v>
                </c:pt>
                <c:pt idx="3585">
                  <c:v>1485</c:v>
                </c:pt>
                <c:pt idx="3586">
                  <c:v>1486</c:v>
                </c:pt>
                <c:pt idx="3587">
                  <c:v>1487</c:v>
                </c:pt>
                <c:pt idx="3588">
                  <c:v>1488</c:v>
                </c:pt>
                <c:pt idx="3589">
                  <c:v>1489</c:v>
                </c:pt>
                <c:pt idx="3590">
                  <c:v>1490</c:v>
                </c:pt>
                <c:pt idx="3591">
                  <c:v>1491</c:v>
                </c:pt>
                <c:pt idx="3592">
                  <c:v>1492</c:v>
                </c:pt>
                <c:pt idx="3593">
                  <c:v>1493</c:v>
                </c:pt>
                <c:pt idx="3594">
                  <c:v>1494</c:v>
                </c:pt>
                <c:pt idx="3595">
                  <c:v>1495</c:v>
                </c:pt>
                <c:pt idx="3596">
                  <c:v>1496</c:v>
                </c:pt>
                <c:pt idx="3597">
                  <c:v>1497</c:v>
                </c:pt>
                <c:pt idx="3598">
                  <c:v>1498</c:v>
                </c:pt>
                <c:pt idx="3599">
                  <c:v>1499</c:v>
                </c:pt>
                <c:pt idx="3600">
                  <c:v>1500</c:v>
                </c:pt>
                <c:pt idx="3601">
                  <c:v>1501</c:v>
                </c:pt>
                <c:pt idx="3602">
                  <c:v>1502</c:v>
                </c:pt>
                <c:pt idx="3603">
                  <c:v>1503</c:v>
                </c:pt>
                <c:pt idx="3604">
                  <c:v>1504</c:v>
                </c:pt>
                <c:pt idx="3605">
                  <c:v>1505</c:v>
                </c:pt>
                <c:pt idx="3606">
                  <c:v>1506</c:v>
                </c:pt>
                <c:pt idx="3607">
                  <c:v>1507</c:v>
                </c:pt>
                <c:pt idx="3608">
                  <c:v>1508</c:v>
                </c:pt>
                <c:pt idx="3609">
                  <c:v>1509</c:v>
                </c:pt>
                <c:pt idx="3610">
                  <c:v>1510</c:v>
                </c:pt>
                <c:pt idx="3611">
                  <c:v>1511</c:v>
                </c:pt>
                <c:pt idx="3612">
                  <c:v>1512</c:v>
                </c:pt>
                <c:pt idx="3613">
                  <c:v>1513</c:v>
                </c:pt>
                <c:pt idx="3614">
                  <c:v>1514</c:v>
                </c:pt>
                <c:pt idx="3615">
                  <c:v>1515</c:v>
                </c:pt>
                <c:pt idx="3616">
                  <c:v>1516</c:v>
                </c:pt>
                <c:pt idx="3617">
                  <c:v>1517</c:v>
                </c:pt>
                <c:pt idx="3618">
                  <c:v>1518</c:v>
                </c:pt>
                <c:pt idx="3619">
                  <c:v>1519</c:v>
                </c:pt>
                <c:pt idx="3620">
                  <c:v>1520</c:v>
                </c:pt>
                <c:pt idx="3621">
                  <c:v>1521</c:v>
                </c:pt>
                <c:pt idx="3622">
                  <c:v>1522</c:v>
                </c:pt>
                <c:pt idx="3623">
                  <c:v>1523</c:v>
                </c:pt>
                <c:pt idx="3624">
                  <c:v>1524</c:v>
                </c:pt>
                <c:pt idx="3625">
                  <c:v>1525</c:v>
                </c:pt>
                <c:pt idx="3626">
                  <c:v>1526</c:v>
                </c:pt>
                <c:pt idx="3627">
                  <c:v>1527</c:v>
                </c:pt>
                <c:pt idx="3628">
                  <c:v>1528</c:v>
                </c:pt>
                <c:pt idx="3629">
                  <c:v>1529</c:v>
                </c:pt>
                <c:pt idx="3630">
                  <c:v>1530</c:v>
                </c:pt>
                <c:pt idx="3631">
                  <c:v>1531</c:v>
                </c:pt>
                <c:pt idx="3632">
                  <c:v>1532</c:v>
                </c:pt>
                <c:pt idx="3633">
                  <c:v>1533</c:v>
                </c:pt>
                <c:pt idx="3634">
                  <c:v>1534</c:v>
                </c:pt>
                <c:pt idx="3635">
                  <c:v>1535</c:v>
                </c:pt>
                <c:pt idx="3636">
                  <c:v>1536</c:v>
                </c:pt>
                <c:pt idx="3637">
                  <c:v>1537</c:v>
                </c:pt>
                <c:pt idx="3638">
                  <c:v>1538</c:v>
                </c:pt>
                <c:pt idx="3639">
                  <c:v>1539</c:v>
                </c:pt>
                <c:pt idx="3640">
                  <c:v>1540</c:v>
                </c:pt>
                <c:pt idx="3641">
                  <c:v>1541</c:v>
                </c:pt>
                <c:pt idx="3642">
                  <c:v>1542</c:v>
                </c:pt>
                <c:pt idx="3643">
                  <c:v>1543</c:v>
                </c:pt>
                <c:pt idx="3644">
                  <c:v>1544</c:v>
                </c:pt>
                <c:pt idx="3645">
                  <c:v>1545</c:v>
                </c:pt>
                <c:pt idx="3646">
                  <c:v>1546</c:v>
                </c:pt>
                <c:pt idx="3647">
                  <c:v>1547</c:v>
                </c:pt>
                <c:pt idx="3648">
                  <c:v>1548</c:v>
                </c:pt>
                <c:pt idx="3649">
                  <c:v>1549</c:v>
                </c:pt>
                <c:pt idx="3650">
                  <c:v>1550</c:v>
                </c:pt>
                <c:pt idx="3651">
                  <c:v>1551</c:v>
                </c:pt>
                <c:pt idx="3652">
                  <c:v>1552</c:v>
                </c:pt>
                <c:pt idx="3653">
                  <c:v>1553</c:v>
                </c:pt>
                <c:pt idx="3654">
                  <c:v>1554</c:v>
                </c:pt>
                <c:pt idx="3655">
                  <c:v>1555</c:v>
                </c:pt>
                <c:pt idx="3656">
                  <c:v>1556</c:v>
                </c:pt>
                <c:pt idx="3657">
                  <c:v>1557</c:v>
                </c:pt>
                <c:pt idx="3658">
                  <c:v>1558</c:v>
                </c:pt>
                <c:pt idx="3659">
                  <c:v>1559</c:v>
                </c:pt>
                <c:pt idx="3660">
                  <c:v>1560</c:v>
                </c:pt>
                <c:pt idx="3661">
                  <c:v>1561</c:v>
                </c:pt>
                <c:pt idx="3662">
                  <c:v>1562</c:v>
                </c:pt>
                <c:pt idx="3663">
                  <c:v>1563</c:v>
                </c:pt>
                <c:pt idx="3664">
                  <c:v>1564</c:v>
                </c:pt>
                <c:pt idx="3665">
                  <c:v>1565</c:v>
                </c:pt>
                <c:pt idx="3666">
                  <c:v>1566</c:v>
                </c:pt>
                <c:pt idx="3667">
                  <c:v>1567</c:v>
                </c:pt>
                <c:pt idx="3668">
                  <c:v>1568</c:v>
                </c:pt>
                <c:pt idx="3669">
                  <c:v>1569</c:v>
                </c:pt>
                <c:pt idx="3670">
                  <c:v>1570</c:v>
                </c:pt>
                <c:pt idx="3671">
                  <c:v>1571</c:v>
                </c:pt>
                <c:pt idx="3672">
                  <c:v>1572</c:v>
                </c:pt>
                <c:pt idx="3673">
                  <c:v>1573</c:v>
                </c:pt>
                <c:pt idx="3674">
                  <c:v>1574</c:v>
                </c:pt>
                <c:pt idx="3675">
                  <c:v>1575</c:v>
                </c:pt>
                <c:pt idx="3676">
                  <c:v>1576</c:v>
                </c:pt>
                <c:pt idx="3677">
                  <c:v>1577</c:v>
                </c:pt>
                <c:pt idx="3678">
                  <c:v>1578</c:v>
                </c:pt>
                <c:pt idx="3679">
                  <c:v>1579</c:v>
                </c:pt>
                <c:pt idx="3680">
                  <c:v>1580</c:v>
                </c:pt>
                <c:pt idx="3681">
                  <c:v>1581</c:v>
                </c:pt>
                <c:pt idx="3682">
                  <c:v>1582</c:v>
                </c:pt>
                <c:pt idx="3683">
                  <c:v>1583</c:v>
                </c:pt>
                <c:pt idx="3684">
                  <c:v>1584</c:v>
                </c:pt>
                <c:pt idx="3685">
                  <c:v>1585</c:v>
                </c:pt>
                <c:pt idx="3686">
                  <c:v>1586</c:v>
                </c:pt>
                <c:pt idx="3687">
                  <c:v>1587</c:v>
                </c:pt>
                <c:pt idx="3688">
                  <c:v>1588</c:v>
                </c:pt>
                <c:pt idx="3689">
                  <c:v>1589</c:v>
                </c:pt>
                <c:pt idx="3690">
                  <c:v>1590</c:v>
                </c:pt>
                <c:pt idx="3691">
                  <c:v>1591</c:v>
                </c:pt>
                <c:pt idx="3692">
                  <c:v>1592</c:v>
                </c:pt>
                <c:pt idx="3693">
                  <c:v>1593</c:v>
                </c:pt>
                <c:pt idx="3694">
                  <c:v>1594</c:v>
                </c:pt>
                <c:pt idx="3695">
                  <c:v>1595</c:v>
                </c:pt>
                <c:pt idx="3696">
                  <c:v>1596</c:v>
                </c:pt>
                <c:pt idx="3697">
                  <c:v>1597</c:v>
                </c:pt>
                <c:pt idx="3698">
                  <c:v>1598</c:v>
                </c:pt>
                <c:pt idx="3699">
                  <c:v>1599</c:v>
                </c:pt>
                <c:pt idx="3700">
                  <c:v>1600</c:v>
                </c:pt>
                <c:pt idx="3701">
                  <c:v>1601</c:v>
                </c:pt>
                <c:pt idx="3702">
                  <c:v>1602</c:v>
                </c:pt>
                <c:pt idx="3703">
                  <c:v>1603</c:v>
                </c:pt>
                <c:pt idx="3704">
                  <c:v>1604</c:v>
                </c:pt>
                <c:pt idx="3705">
                  <c:v>1605</c:v>
                </c:pt>
                <c:pt idx="3706">
                  <c:v>1606</c:v>
                </c:pt>
                <c:pt idx="3707">
                  <c:v>1607</c:v>
                </c:pt>
                <c:pt idx="3708">
                  <c:v>1608</c:v>
                </c:pt>
                <c:pt idx="3709">
                  <c:v>1609</c:v>
                </c:pt>
                <c:pt idx="3710">
                  <c:v>1610</c:v>
                </c:pt>
                <c:pt idx="3711">
                  <c:v>1611</c:v>
                </c:pt>
                <c:pt idx="3712">
                  <c:v>1612</c:v>
                </c:pt>
                <c:pt idx="3713">
                  <c:v>1613</c:v>
                </c:pt>
                <c:pt idx="3714">
                  <c:v>1614</c:v>
                </c:pt>
                <c:pt idx="3715">
                  <c:v>1615</c:v>
                </c:pt>
                <c:pt idx="3716">
                  <c:v>1616</c:v>
                </c:pt>
                <c:pt idx="3717">
                  <c:v>1617</c:v>
                </c:pt>
                <c:pt idx="3718">
                  <c:v>1618</c:v>
                </c:pt>
                <c:pt idx="3719">
                  <c:v>1619</c:v>
                </c:pt>
                <c:pt idx="3720">
                  <c:v>1620</c:v>
                </c:pt>
                <c:pt idx="3721">
                  <c:v>1621</c:v>
                </c:pt>
                <c:pt idx="3722">
                  <c:v>1622</c:v>
                </c:pt>
                <c:pt idx="3723">
                  <c:v>1623</c:v>
                </c:pt>
                <c:pt idx="3724">
                  <c:v>1624</c:v>
                </c:pt>
                <c:pt idx="3725">
                  <c:v>1625</c:v>
                </c:pt>
                <c:pt idx="3726">
                  <c:v>1626</c:v>
                </c:pt>
                <c:pt idx="3727">
                  <c:v>1627</c:v>
                </c:pt>
                <c:pt idx="3728">
                  <c:v>1628</c:v>
                </c:pt>
                <c:pt idx="3729">
                  <c:v>1629</c:v>
                </c:pt>
                <c:pt idx="3730">
                  <c:v>1630</c:v>
                </c:pt>
                <c:pt idx="3731">
                  <c:v>1631</c:v>
                </c:pt>
                <c:pt idx="3732">
                  <c:v>1632</c:v>
                </c:pt>
                <c:pt idx="3733">
                  <c:v>1633</c:v>
                </c:pt>
                <c:pt idx="3734">
                  <c:v>1634</c:v>
                </c:pt>
                <c:pt idx="3735">
                  <c:v>1635</c:v>
                </c:pt>
                <c:pt idx="3736">
                  <c:v>1636</c:v>
                </c:pt>
                <c:pt idx="3737">
                  <c:v>1637</c:v>
                </c:pt>
                <c:pt idx="3738">
                  <c:v>1638</c:v>
                </c:pt>
                <c:pt idx="3739">
                  <c:v>1639</c:v>
                </c:pt>
                <c:pt idx="3740">
                  <c:v>1640</c:v>
                </c:pt>
                <c:pt idx="3741">
                  <c:v>1641</c:v>
                </c:pt>
                <c:pt idx="3742">
                  <c:v>1642</c:v>
                </c:pt>
                <c:pt idx="3743">
                  <c:v>1643</c:v>
                </c:pt>
                <c:pt idx="3744">
                  <c:v>1644</c:v>
                </c:pt>
                <c:pt idx="3745">
                  <c:v>1645</c:v>
                </c:pt>
                <c:pt idx="3746">
                  <c:v>1646</c:v>
                </c:pt>
                <c:pt idx="3747">
                  <c:v>1647</c:v>
                </c:pt>
                <c:pt idx="3748">
                  <c:v>1648</c:v>
                </c:pt>
                <c:pt idx="3749">
                  <c:v>1649</c:v>
                </c:pt>
                <c:pt idx="3750">
                  <c:v>1650</c:v>
                </c:pt>
                <c:pt idx="3751">
                  <c:v>1651</c:v>
                </c:pt>
                <c:pt idx="3752">
                  <c:v>1652</c:v>
                </c:pt>
                <c:pt idx="3753">
                  <c:v>1653</c:v>
                </c:pt>
                <c:pt idx="3754">
                  <c:v>1654</c:v>
                </c:pt>
                <c:pt idx="3755">
                  <c:v>1655</c:v>
                </c:pt>
                <c:pt idx="3756">
                  <c:v>1656</c:v>
                </c:pt>
                <c:pt idx="3757">
                  <c:v>1657</c:v>
                </c:pt>
                <c:pt idx="3758">
                  <c:v>1658</c:v>
                </c:pt>
                <c:pt idx="3759">
                  <c:v>1659</c:v>
                </c:pt>
                <c:pt idx="3760">
                  <c:v>1660</c:v>
                </c:pt>
                <c:pt idx="3761">
                  <c:v>1661</c:v>
                </c:pt>
                <c:pt idx="3762">
                  <c:v>1662</c:v>
                </c:pt>
                <c:pt idx="3763">
                  <c:v>1663</c:v>
                </c:pt>
                <c:pt idx="3764">
                  <c:v>1664</c:v>
                </c:pt>
                <c:pt idx="3765">
                  <c:v>1665</c:v>
                </c:pt>
                <c:pt idx="3766">
                  <c:v>1666</c:v>
                </c:pt>
                <c:pt idx="3767">
                  <c:v>1667</c:v>
                </c:pt>
                <c:pt idx="3768">
                  <c:v>1668</c:v>
                </c:pt>
                <c:pt idx="3769">
                  <c:v>1669</c:v>
                </c:pt>
                <c:pt idx="3770">
                  <c:v>1670</c:v>
                </c:pt>
                <c:pt idx="3771">
                  <c:v>1671</c:v>
                </c:pt>
                <c:pt idx="3772">
                  <c:v>1672</c:v>
                </c:pt>
                <c:pt idx="3773">
                  <c:v>1673</c:v>
                </c:pt>
                <c:pt idx="3774">
                  <c:v>1674</c:v>
                </c:pt>
                <c:pt idx="3775">
                  <c:v>1675</c:v>
                </c:pt>
                <c:pt idx="3776">
                  <c:v>1676</c:v>
                </c:pt>
                <c:pt idx="3777">
                  <c:v>1677</c:v>
                </c:pt>
                <c:pt idx="3778">
                  <c:v>1678</c:v>
                </c:pt>
                <c:pt idx="3779">
                  <c:v>1679</c:v>
                </c:pt>
                <c:pt idx="3780">
                  <c:v>1680</c:v>
                </c:pt>
                <c:pt idx="3781">
                  <c:v>1681</c:v>
                </c:pt>
                <c:pt idx="3782">
                  <c:v>1682</c:v>
                </c:pt>
                <c:pt idx="3783">
                  <c:v>1683</c:v>
                </c:pt>
                <c:pt idx="3784">
                  <c:v>1684</c:v>
                </c:pt>
                <c:pt idx="3785">
                  <c:v>1685</c:v>
                </c:pt>
                <c:pt idx="3786">
                  <c:v>1686</c:v>
                </c:pt>
                <c:pt idx="3787">
                  <c:v>1687</c:v>
                </c:pt>
                <c:pt idx="3788">
                  <c:v>1688</c:v>
                </c:pt>
                <c:pt idx="3789">
                  <c:v>1689</c:v>
                </c:pt>
                <c:pt idx="3790">
                  <c:v>1690</c:v>
                </c:pt>
                <c:pt idx="3791">
                  <c:v>1691</c:v>
                </c:pt>
                <c:pt idx="3792">
                  <c:v>1692</c:v>
                </c:pt>
                <c:pt idx="3793">
                  <c:v>1693</c:v>
                </c:pt>
                <c:pt idx="3794">
                  <c:v>1694</c:v>
                </c:pt>
                <c:pt idx="3795">
                  <c:v>1695</c:v>
                </c:pt>
                <c:pt idx="3796">
                  <c:v>1696</c:v>
                </c:pt>
                <c:pt idx="3797">
                  <c:v>1697</c:v>
                </c:pt>
                <c:pt idx="3798">
                  <c:v>1698</c:v>
                </c:pt>
                <c:pt idx="3799">
                  <c:v>1699</c:v>
                </c:pt>
                <c:pt idx="3800">
                  <c:v>1700</c:v>
                </c:pt>
                <c:pt idx="3801">
                  <c:v>1701</c:v>
                </c:pt>
                <c:pt idx="3802">
                  <c:v>1702</c:v>
                </c:pt>
                <c:pt idx="3803">
                  <c:v>1703</c:v>
                </c:pt>
                <c:pt idx="3804">
                  <c:v>1704</c:v>
                </c:pt>
                <c:pt idx="3805">
                  <c:v>1705</c:v>
                </c:pt>
                <c:pt idx="3806">
                  <c:v>1706</c:v>
                </c:pt>
                <c:pt idx="3807">
                  <c:v>1707</c:v>
                </c:pt>
                <c:pt idx="3808">
                  <c:v>1708</c:v>
                </c:pt>
                <c:pt idx="3809">
                  <c:v>1709</c:v>
                </c:pt>
                <c:pt idx="3810">
                  <c:v>1710</c:v>
                </c:pt>
                <c:pt idx="3811">
                  <c:v>1711</c:v>
                </c:pt>
                <c:pt idx="3812">
                  <c:v>1712</c:v>
                </c:pt>
                <c:pt idx="3813">
                  <c:v>1713</c:v>
                </c:pt>
                <c:pt idx="3814">
                  <c:v>1714</c:v>
                </c:pt>
                <c:pt idx="3815">
                  <c:v>1715</c:v>
                </c:pt>
                <c:pt idx="3816">
                  <c:v>1716</c:v>
                </c:pt>
                <c:pt idx="3817">
                  <c:v>1717</c:v>
                </c:pt>
                <c:pt idx="3818">
                  <c:v>1718</c:v>
                </c:pt>
                <c:pt idx="3819">
                  <c:v>1719</c:v>
                </c:pt>
                <c:pt idx="3820">
                  <c:v>1720</c:v>
                </c:pt>
                <c:pt idx="3821">
                  <c:v>1721</c:v>
                </c:pt>
                <c:pt idx="3822">
                  <c:v>1722</c:v>
                </c:pt>
                <c:pt idx="3823">
                  <c:v>1723</c:v>
                </c:pt>
                <c:pt idx="3824">
                  <c:v>1724</c:v>
                </c:pt>
                <c:pt idx="3825">
                  <c:v>1725</c:v>
                </c:pt>
                <c:pt idx="3826">
                  <c:v>1726</c:v>
                </c:pt>
                <c:pt idx="3827">
                  <c:v>1727</c:v>
                </c:pt>
                <c:pt idx="3828">
                  <c:v>1728</c:v>
                </c:pt>
                <c:pt idx="3829">
                  <c:v>1729</c:v>
                </c:pt>
                <c:pt idx="3830">
                  <c:v>1730</c:v>
                </c:pt>
                <c:pt idx="3831">
                  <c:v>1731</c:v>
                </c:pt>
                <c:pt idx="3832">
                  <c:v>1732</c:v>
                </c:pt>
                <c:pt idx="3833">
                  <c:v>1733</c:v>
                </c:pt>
                <c:pt idx="3834">
                  <c:v>1734</c:v>
                </c:pt>
                <c:pt idx="3835">
                  <c:v>1735</c:v>
                </c:pt>
                <c:pt idx="3836">
                  <c:v>1736</c:v>
                </c:pt>
                <c:pt idx="3837">
                  <c:v>1737</c:v>
                </c:pt>
                <c:pt idx="3838">
                  <c:v>1738</c:v>
                </c:pt>
                <c:pt idx="3839">
                  <c:v>1739</c:v>
                </c:pt>
                <c:pt idx="3840">
                  <c:v>1740</c:v>
                </c:pt>
                <c:pt idx="3841">
                  <c:v>1741</c:v>
                </c:pt>
                <c:pt idx="3842">
                  <c:v>1742</c:v>
                </c:pt>
                <c:pt idx="3843">
                  <c:v>1743</c:v>
                </c:pt>
                <c:pt idx="3844">
                  <c:v>1744</c:v>
                </c:pt>
                <c:pt idx="3845">
                  <c:v>1745</c:v>
                </c:pt>
                <c:pt idx="3846">
                  <c:v>1746</c:v>
                </c:pt>
                <c:pt idx="3847">
                  <c:v>1747</c:v>
                </c:pt>
                <c:pt idx="3848">
                  <c:v>1748</c:v>
                </c:pt>
                <c:pt idx="3849">
                  <c:v>1749</c:v>
                </c:pt>
                <c:pt idx="3850">
                  <c:v>1750</c:v>
                </c:pt>
                <c:pt idx="3851">
                  <c:v>1751</c:v>
                </c:pt>
                <c:pt idx="3852">
                  <c:v>1752</c:v>
                </c:pt>
                <c:pt idx="3853">
                  <c:v>1753</c:v>
                </c:pt>
                <c:pt idx="3854">
                  <c:v>1754</c:v>
                </c:pt>
                <c:pt idx="3855">
                  <c:v>1755</c:v>
                </c:pt>
                <c:pt idx="3856">
                  <c:v>1756</c:v>
                </c:pt>
                <c:pt idx="3857">
                  <c:v>1757</c:v>
                </c:pt>
                <c:pt idx="3858">
                  <c:v>1758</c:v>
                </c:pt>
                <c:pt idx="3859">
                  <c:v>1759</c:v>
                </c:pt>
                <c:pt idx="3860">
                  <c:v>1760</c:v>
                </c:pt>
                <c:pt idx="3861">
                  <c:v>1761</c:v>
                </c:pt>
                <c:pt idx="3862">
                  <c:v>1762</c:v>
                </c:pt>
                <c:pt idx="3863">
                  <c:v>1763</c:v>
                </c:pt>
                <c:pt idx="3864">
                  <c:v>1764</c:v>
                </c:pt>
                <c:pt idx="3865">
                  <c:v>1765</c:v>
                </c:pt>
                <c:pt idx="3866">
                  <c:v>1766</c:v>
                </c:pt>
                <c:pt idx="3867">
                  <c:v>1767</c:v>
                </c:pt>
                <c:pt idx="3868">
                  <c:v>1768</c:v>
                </c:pt>
                <c:pt idx="3869">
                  <c:v>1769</c:v>
                </c:pt>
                <c:pt idx="3870">
                  <c:v>1770</c:v>
                </c:pt>
                <c:pt idx="3871">
                  <c:v>1771</c:v>
                </c:pt>
                <c:pt idx="3872">
                  <c:v>1772</c:v>
                </c:pt>
                <c:pt idx="3873">
                  <c:v>1773</c:v>
                </c:pt>
                <c:pt idx="3874">
                  <c:v>1774</c:v>
                </c:pt>
                <c:pt idx="3875">
                  <c:v>1775</c:v>
                </c:pt>
                <c:pt idx="3876">
                  <c:v>1776</c:v>
                </c:pt>
                <c:pt idx="3877">
                  <c:v>1777</c:v>
                </c:pt>
                <c:pt idx="3878">
                  <c:v>1778</c:v>
                </c:pt>
                <c:pt idx="3879">
                  <c:v>1779</c:v>
                </c:pt>
                <c:pt idx="3880">
                  <c:v>1780</c:v>
                </c:pt>
                <c:pt idx="3881">
                  <c:v>1781</c:v>
                </c:pt>
                <c:pt idx="3882">
                  <c:v>1782</c:v>
                </c:pt>
                <c:pt idx="3883">
                  <c:v>1783</c:v>
                </c:pt>
                <c:pt idx="3884">
                  <c:v>1784</c:v>
                </c:pt>
                <c:pt idx="3885">
                  <c:v>1785</c:v>
                </c:pt>
                <c:pt idx="3886">
                  <c:v>1786</c:v>
                </c:pt>
                <c:pt idx="3887">
                  <c:v>1787</c:v>
                </c:pt>
                <c:pt idx="3888">
                  <c:v>1788</c:v>
                </c:pt>
                <c:pt idx="3889">
                  <c:v>1789</c:v>
                </c:pt>
                <c:pt idx="3890">
                  <c:v>1790</c:v>
                </c:pt>
                <c:pt idx="3891">
                  <c:v>1791</c:v>
                </c:pt>
                <c:pt idx="3892">
                  <c:v>1792</c:v>
                </c:pt>
                <c:pt idx="3893">
                  <c:v>1793</c:v>
                </c:pt>
                <c:pt idx="3894">
                  <c:v>1794</c:v>
                </c:pt>
                <c:pt idx="3895">
                  <c:v>1795</c:v>
                </c:pt>
                <c:pt idx="3896">
                  <c:v>1796</c:v>
                </c:pt>
                <c:pt idx="3897">
                  <c:v>1797</c:v>
                </c:pt>
                <c:pt idx="3898">
                  <c:v>1798</c:v>
                </c:pt>
                <c:pt idx="3899">
                  <c:v>1799</c:v>
                </c:pt>
                <c:pt idx="3900">
                  <c:v>1800</c:v>
                </c:pt>
                <c:pt idx="3901">
                  <c:v>1801</c:v>
                </c:pt>
                <c:pt idx="3902">
                  <c:v>1802</c:v>
                </c:pt>
                <c:pt idx="3903">
                  <c:v>1803</c:v>
                </c:pt>
                <c:pt idx="3904">
                  <c:v>1804</c:v>
                </c:pt>
                <c:pt idx="3905">
                  <c:v>1805</c:v>
                </c:pt>
                <c:pt idx="3906">
                  <c:v>1806</c:v>
                </c:pt>
                <c:pt idx="3907">
                  <c:v>1807</c:v>
                </c:pt>
                <c:pt idx="3908">
                  <c:v>1808</c:v>
                </c:pt>
                <c:pt idx="3909">
                  <c:v>1809</c:v>
                </c:pt>
                <c:pt idx="3910">
                  <c:v>1810</c:v>
                </c:pt>
                <c:pt idx="3911">
                  <c:v>1811</c:v>
                </c:pt>
                <c:pt idx="3912">
                  <c:v>1812</c:v>
                </c:pt>
                <c:pt idx="3913">
                  <c:v>1813</c:v>
                </c:pt>
                <c:pt idx="3914">
                  <c:v>1814</c:v>
                </c:pt>
                <c:pt idx="3915">
                  <c:v>1815</c:v>
                </c:pt>
                <c:pt idx="3916">
                  <c:v>1816</c:v>
                </c:pt>
                <c:pt idx="3917">
                  <c:v>1817</c:v>
                </c:pt>
                <c:pt idx="3918">
                  <c:v>1818</c:v>
                </c:pt>
                <c:pt idx="3919">
                  <c:v>1819</c:v>
                </c:pt>
                <c:pt idx="3920">
                  <c:v>1820</c:v>
                </c:pt>
                <c:pt idx="3921">
                  <c:v>1821</c:v>
                </c:pt>
                <c:pt idx="3922">
                  <c:v>1822</c:v>
                </c:pt>
                <c:pt idx="3923">
                  <c:v>1823</c:v>
                </c:pt>
                <c:pt idx="3924">
                  <c:v>1824</c:v>
                </c:pt>
                <c:pt idx="3925">
                  <c:v>1825</c:v>
                </c:pt>
                <c:pt idx="3926">
                  <c:v>1826</c:v>
                </c:pt>
                <c:pt idx="3927">
                  <c:v>1827</c:v>
                </c:pt>
                <c:pt idx="3928">
                  <c:v>1828</c:v>
                </c:pt>
                <c:pt idx="3929">
                  <c:v>1829</c:v>
                </c:pt>
                <c:pt idx="3930">
                  <c:v>1830</c:v>
                </c:pt>
                <c:pt idx="3931">
                  <c:v>1831</c:v>
                </c:pt>
                <c:pt idx="3932">
                  <c:v>1832</c:v>
                </c:pt>
                <c:pt idx="3933">
                  <c:v>1833</c:v>
                </c:pt>
                <c:pt idx="3934">
                  <c:v>1834</c:v>
                </c:pt>
                <c:pt idx="3935">
                  <c:v>1835</c:v>
                </c:pt>
                <c:pt idx="3936">
                  <c:v>1836</c:v>
                </c:pt>
                <c:pt idx="3937">
                  <c:v>1837</c:v>
                </c:pt>
                <c:pt idx="3938">
                  <c:v>1838</c:v>
                </c:pt>
                <c:pt idx="3939">
                  <c:v>1839</c:v>
                </c:pt>
                <c:pt idx="3940">
                  <c:v>1840</c:v>
                </c:pt>
                <c:pt idx="3941">
                  <c:v>1841</c:v>
                </c:pt>
                <c:pt idx="3942">
                  <c:v>1842</c:v>
                </c:pt>
                <c:pt idx="3943">
                  <c:v>1843</c:v>
                </c:pt>
                <c:pt idx="3944">
                  <c:v>1844</c:v>
                </c:pt>
                <c:pt idx="3945">
                  <c:v>1845</c:v>
                </c:pt>
                <c:pt idx="3946">
                  <c:v>1846</c:v>
                </c:pt>
                <c:pt idx="3947">
                  <c:v>1847</c:v>
                </c:pt>
                <c:pt idx="3948">
                  <c:v>1848</c:v>
                </c:pt>
                <c:pt idx="3949">
                  <c:v>1849</c:v>
                </c:pt>
                <c:pt idx="3950">
                  <c:v>1850</c:v>
                </c:pt>
                <c:pt idx="3951">
                  <c:v>1851</c:v>
                </c:pt>
                <c:pt idx="3952">
                  <c:v>1852</c:v>
                </c:pt>
                <c:pt idx="3953">
                  <c:v>1853</c:v>
                </c:pt>
                <c:pt idx="3954">
                  <c:v>1854</c:v>
                </c:pt>
                <c:pt idx="3955">
                  <c:v>1855</c:v>
                </c:pt>
                <c:pt idx="3956">
                  <c:v>1856</c:v>
                </c:pt>
                <c:pt idx="3957">
                  <c:v>1857</c:v>
                </c:pt>
                <c:pt idx="3958">
                  <c:v>1858</c:v>
                </c:pt>
                <c:pt idx="3959">
                  <c:v>1859</c:v>
                </c:pt>
                <c:pt idx="3960">
                  <c:v>1860</c:v>
                </c:pt>
                <c:pt idx="3961">
                  <c:v>1861</c:v>
                </c:pt>
                <c:pt idx="3962">
                  <c:v>1862</c:v>
                </c:pt>
                <c:pt idx="3963">
                  <c:v>1863</c:v>
                </c:pt>
                <c:pt idx="3964">
                  <c:v>1864</c:v>
                </c:pt>
                <c:pt idx="3965">
                  <c:v>1865</c:v>
                </c:pt>
                <c:pt idx="3966">
                  <c:v>1866</c:v>
                </c:pt>
                <c:pt idx="3967">
                  <c:v>1867</c:v>
                </c:pt>
                <c:pt idx="3968">
                  <c:v>1868</c:v>
                </c:pt>
                <c:pt idx="3969">
                  <c:v>1869</c:v>
                </c:pt>
                <c:pt idx="3970">
                  <c:v>1870</c:v>
                </c:pt>
                <c:pt idx="3971">
                  <c:v>1871</c:v>
                </c:pt>
                <c:pt idx="3972">
                  <c:v>1872</c:v>
                </c:pt>
                <c:pt idx="3973">
                  <c:v>1873</c:v>
                </c:pt>
                <c:pt idx="3974">
                  <c:v>1874</c:v>
                </c:pt>
                <c:pt idx="3975">
                  <c:v>1875</c:v>
                </c:pt>
                <c:pt idx="3976">
                  <c:v>1876</c:v>
                </c:pt>
                <c:pt idx="3977">
                  <c:v>1877</c:v>
                </c:pt>
                <c:pt idx="3978">
                  <c:v>1878</c:v>
                </c:pt>
                <c:pt idx="3979">
                  <c:v>1879</c:v>
                </c:pt>
                <c:pt idx="3980">
                  <c:v>1880</c:v>
                </c:pt>
                <c:pt idx="3981">
                  <c:v>1881</c:v>
                </c:pt>
                <c:pt idx="3982">
                  <c:v>1882</c:v>
                </c:pt>
                <c:pt idx="3983">
                  <c:v>1883</c:v>
                </c:pt>
                <c:pt idx="3984">
                  <c:v>1884</c:v>
                </c:pt>
                <c:pt idx="3985">
                  <c:v>1885</c:v>
                </c:pt>
                <c:pt idx="3986">
                  <c:v>1886</c:v>
                </c:pt>
                <c:pt idx="3987">
                  <c:v>1887</c:v>
                </c:pt>
                <c:pt idx="3988">
                  <c:v>1888</c:v>
                </c:pt>
                <c:pt idx="3989">
                  <c:v>1889</c:v>
                </c:pt>
                <c:pt idx="3990">
                  <c:v>1890</c:v>
                </c:pt>
                <c:pt idx="3991">
                  <c:v>1891</c:v>
                </c:pt>
                <c:pt idx="3992">
                  <c:v>1892</c:v>
                </c:pt>
                <c:pt idx="3993">
                  <c:v>1893</c:v>
                </c:pt>
                <c:pt idx="3994">
                  <c:v>1894</c:v>
                </c:pt>
                <c:pt idx="3995">
                  <c:v>1895</c:v>
                </c:pt>
                <c:pt idx="3996">
                  <c:v>1896</c:v>
                </c:pt>
                <c:pt idx="3997">
                  <c:v>1897</c:v>
                </c:pt>
                <c:pt idx="3998">
                  <c:v>1898</c:v>
                </c:pt>
                <c:pt idx="3999">
                  <c:v>1899</c:v>
                </c:pt>
                <c:pt idx="4000">
                  <c:v>1900</c:v>
                </c:pt>
                <c:pt idx="4001">
                  <c:v>1901</c:v>
                </c:pt>
                <c:pt idx="4002">
                  <c:v>1902</c:v>
                </c:pt>
                <c:pt idx="4003">
                  <c:v>1903</c:v>
                </c:pt>
                <c:pt idx="4004">
                  <c:v>1904</c:v>
                </c:pt>
                <c:pt idx="4005">
                  <c:v>1905</c:v>
                </c:pt>
                <c:pt idx="4006">
                  <c:v>1906</c:v>
                </c:pt>
                <c:pt idx="4007">
                  <c:v>1907</c:v>
                </c:pt>
                <c:pt idx="4008">
                  <c:v>1908</c:v>
                </c:pt>
                <c:pt idx="4009">
                  <c:v>1909</c:v>
                </c:pt>
                <c:pt idx="4010">
                  <c:v>1910</c:v>
                </c:pt>
                <c:pt idx="4011">
                  <c:v>1911</c:v>
                </c:pt>
                <c:pt idx="4012">
                  <c:v>1912</c:v>
                </c:pt>
                <c:pt idx="4013">
                  <c:v>1913</c:v>
                </c:pt>
                <c:pt idx="4014">
                  <c:v>1914</c:v>
                </c:pt>
                <c:pt idx="4015">
                  <c:v>1915</c:v>
                </c:pt>
                <c:pt idx="4016">
                  <c:v>1916</c:v>
                </c:pt>
                <c:pt idx="4017">
                  <c:v>1917</c:v>
                </c:pt>
                <c:pt idx="4018">
                  <c:v>1918</c:v>
                </c:pt>
                <c:pt idx="4019">
                  <c:v>1919</c:v>
                </c:pt>
                <c:pt idx="4020">
                  <c:v>1920</c:v>
                </c:pt>
                <c:pt idx="4021">
                  <c:v>1921</c:v>
                </c:pt>
                <c:pt idx="4022">
                  <c:v>1922</c:v>
                </c:pt>
                <c:pt idx="4023">
                  <c:v>1923</c:v>
                </c:pt>
                <c:pt idx="4024">
                  <c:v>1924</c:v>
                </c:pt>
                <c:pt idx="4025">
                  <c:v>1925</c:v>
                </c:pt>
                <c:pt idx="4026">
                  <c:v>1926</c:v>
                </c:pt>
                <c:pt idx="4027">
                  <c:v>1927</c:v>
                </c:pt>
                <c:pt idx="4028">
                  <c:v>1928</c:v>
                </c:pt>
                <c:pt idx="4029">
                  <c:v>1929</c:v>
                </c:pt>
                <c:pt idx="4030">
                  <c:v>1930</c:v>
                </c:pt>
                <c:pt idx="4031">
                  <c:v>1931</c:v>
                </c:pt>
                <c:pt idx="4032">
                  <c:v>1932</c:v>
                </c:pt>
                <c:pt idx="4033">
                  <c:v>1933</c:v>
                </c:pt>
                <c:pt idx="4034">
                  <c:v>1934</c:v>
                </c:pt>
                <c:pt idx="4035">
                  <c:v>1935</c:v>
                </c:pt>
                <c:pt idx="4036">
                  <c:v>1936</c:v>
                </c:pt>
                <c:pt idx="4037">
                  <c:v>1937</c:v>
                </c:pt>
                <c:pt idx="4038">
                  <c:v>1938</c:v>
                </c:pt>
                <c:pt idx="4039">
                  <c:v>1939</c:v>
                </c:pt>
                <c:pt idx="4040">
                  <c:v>1940</c:v>
                </c:pt>
                <c:pt idx="4041">
                  <c:v>1941</c:v>
                </c:pt>
                <c:pt idx="4042">
                  <c:v>1942</c:v>
                </c:pt>
                <c:pt idx="4043">
                  <c:v>1943</c:v>
                </c:pt>
                <c:pt idx="4044">
                  <c:v>1944</c:v>
                </c:pt>
                <c:pt idx="4045">
                  <c:v>1945</c:v>
                </c:pt>
                <c:pt idx="4046">
                  <c:v>1946</c:v>
                </c:pt>
                <c:pt idx="4047">
                  <c:v>1947</c:v>
                </c:pt>
                <c:pt idx="4048">
                  <c:v>1948</c:v>
                </c:pt>
                <c:pt idx="4049">
                  <c:v>1949</c:v>
                </c:pt>
                <c:pt idx="4050">
                  <c:v>1950</c:v>
                </c:pt>
                <c:pt idx="4051">
                  <c:v>1951</c:v>
                </c:pt>
                <c:pt idx="4052">
                  <c:v>1952</c:v>
                </c:pt>
                <c:pt idx="4053">
                  <c:v>1953</c:v>
                </c:pt>
                <c:pt idx="4054">
                  <c:v>1954</c:v>
                </c:pt>
                <c:pt idx="4055">
                  <c:v>1955</c:v>
                </c:pt>
                <c:pt idx="4056">
                  <c:v>1956</c:v>
                </c:pt>
                <c:pt idx="4057">
                  <c:v>1957</c:v>
                </c:pt>
                <c:pt idx="4058">
                  <c:v>1958</c:v>
                </c:pt>
                <c:pt idx="4059">
                  <c:v>1959</c:v>
                </c:pt>
                <c:pt idx="4060">
                  <c:v>1960</c:v>
                </c:pt>
                <c:pt idx="4061">
                  <c:v>1961</c:v>
                </c:pt>
                <c:pt idx="4062">
                  <c:v>1962</c:v>
                </c:pt>
                <c:pt idx="4063">
                  <c:v>1963</c:v>
                </c:pt>
                <c:pt idx="4064">
                  <c:v>1964</c:v>
                </c:pt>
                <c:pt idx="4065">
                  <c:v>1965</c:v>
                </c:pt>
                <c:pt idx="4066">
                  <c:v>1966</c:v>
                </c:pt>
                <c:pt idx="4067">
                  <c:v>1967</c:v>
                </c:pt>
                <c:pt idx="4068">
                  <c:v>1968</c:v>
                </c:pt>
                <c:pt idx="4069">
                  <c:v>1969</c:v>
                </c:pt>
                <c:pt idx="4070">
                  <c:v>1970</c:v>
                </c:pt>
                <c:pt idx="4071">
                  <c:v>1971</c:v>
                </c:pt>
                <c:pt idx="4072">
                  <c:v>1972</c:v>
                </c:pt>
                <c:pt idx="4073">
                  <c:v>1973</c:v>
                </c:pt>
                <c:pt idx="4074">
                  <c:v>1974</c:v>
                </c:pt>
                <c:pt idx="4075">
                  <c:v>1975</c:v>
                </c:pt>
                <c:pt idx="4076">
                  <c:v>1976</c:v>
                </c:pt>
                <c:pt idx="4077">
                  <c:v>1977</c:v>
                </c:pt>
                <c:pt idx="4078">
                  <c:v>1978</c:v>
                </c:pt>
                <c:pt idx="4079">
                  <c:v>1979</c:v>
                </c:pt>
                <c:pt idx="4080">
                  <c:v>1980</c:v>
                </c:pt>
                <c:pt idx="4081">
                  <c:v>1981</c:v>
                </c:pt>
                <c:pt idx="4082">
                  <c:v>1982</c:v>
                </c:pt>
                <c:pt idx="4083">
                  <c:v>1983</c:v>
                </c:pt>
                <c:pt idx="4084">
                  <c:v>1984</c:v>
                </c:pt>
                <c:pt idx="4085">
                  <c:v>1985</c:v>
                </c:pt>
                <c:pt idx="4086">
                  <c:v>1986</c:v>
                </c:pt>
                <c:pt idx="4087">
                  <c:v>1987</c:v>
                </c:pt>
                <c:pt idx="4088">
                  <c:v>1988</c:v>
                </c:pt>
                <c:pt idx="4089">
                  <c:v>1989</c:v>
                </c:pt>
                <c:pt idx="4090">
                  <c:v>1990</c:v>
                </c:pt>
                <c:pt idx="4091">
                  <c:v>1991</c:v>
                </c:pt>
                <c:pt idx="4092">
                  <c:v>1992</c:v>
                </c:pt>
                <c:pt idx="4093">
                  <c:v>1993</c:v>
                </c:pt>
                <c:pt idx="4094">
                  <c:v>1994</c:v>
                </c:pt>
                <c:pt idx="4095">
                  <c:v>1995</c:v>
                </c:pt>
                <c:pt idx="4096">
                  <c:v>1996</c:v>
                </c:pt>
                <c:pt idx="4097">
                  <c:v>1997</c:v>
                </c:pt>
                <c:pt idx="4098">
                  <c:v>1998</c:v>
                </c:pt>
                <c:pt idx="4099">
                  <c:v>1999</c:v>
                </c:pt>
                <c:pt idx="4100">
                  <c:v>2000</c:v>
                </c:pt>
                <c:pt idx="4101">
                  <c:v>2001</c:v>
                </c:pt>
                <c:pt idx="4102">
                  <c:v>2002</c:v>
                </c:pt>
                <c:pt idx="4103">
                  <c:v>2003</c:v>
                </c:pt>
                <c:pt idx="4104">
                  <c:v>2004</c:v>
                </c:pt>
                <c:pt idx="4105">
                  <c:v>2005</c:v>
                </c:pt>
                <c:pt idx="4106">
                  <c:v>2006</c:v>
                </c:pt>
                <c:pt idx="4107">
                  <c:v>2007</c:v>
                </c:pt>
                <c:pt idx="4108">
                  <c:v>2008</c:v>
                </c:pt>
                <c:pt idx="4109">
                  <c:v>2009</c:v>
                </c:pt>
                <c:pt idx="4110">
                  <c:v>2010</c:v>
                </c:pt>
                <c:pt idx="4111">
                  <c:v>2011</c:v>
                </c:pt>
                <c:pt idx="4112">
                  <c:v>2012</c:v>
                </c:pt>
                <c:pt idx="4113">
                  <c:v>2013</c:v>
                </c:pt>
                <c:pt idx="4114">
                  <c:v>2014</c:v>
                </c:pt>
                <c:pt idx="4115">
                  <c:v>2015</c:v>
                </c:pt>
                <c:pt idx="4116">
                  <c:v>2016</c:v>
                </c:pt>
                <c:pt idx="4117">
                  <c:v>2017</c:v>
                </c:pt>
                <c:pt idx="4118">
                  <c:v>2018</c:v>
                </c:pt>
                <c:pt idx="4119">
                  <c:v>2019</c:v>
                </c:pt>
                <c:pt idx="4120">
                  <c:v>2020</c:v>
                </c:pt>
                <c:pt idx="4121">
                  <c:v>2021</c:v>
                </c:pt>
                <c:pt idx="4122">
                  <c:v>2022</c:v>
                </c:pt>
                <c:pt idx="4123">
                  <c:v>2023</c:v>
                </c:pt>
                <c:pt idx="4124">
                  <c:v>2024</c:v>
                </c:pt>
                <c:pt idx="4125">
                  <c:v>2025</c:v>
                </c:pt>
                <c:pt idx="4126">
                  <c:v>2026</c:v>
                </c:pt>
                <c:pt idx="4127">
                  <c:v>2027</c:v>
                </c:pt>
                <c:pt idx="4128">
                  <c:v>2028</c:v>
                </c:pt>
                <c:pt idx="4129">
                  <c:v>2029</c:v>
                </c:pt>
                <c:pt idx="4130">
                  <c:v>2030</c:v>
                </c:pt>
                <c:pt idx="4131">
                  <c:v>2031</c:v>
                </c:pt>
                <c:pt idx="4132">
                  <c:v>2032</c:v>
                </c:pt>
                <c:pt idx="4133">
                  <c:v>2033</c:v>
                </c:pt>
                <c:pt idx="4134">
                  <c:v>2034</c:v>
                </c:pt>
                <c:pt idx="4135">
                  <c:v>2035</c:v>
                </c:pt>
                <c:pt idx="4136">
                  <c:v>2036</c:v>
                </c:pt>
                <c:pt idx="4137">
                  <c:v>2037</c:v>
                </c:pt>
                <c:pt idx="4138">
                  <c:v>2038</c:v>
                </c:pt>
                <c:pt idx="4139">
                  <c:v>2039</c:v>
                </c:pt>
                <c:pt idx="4140">
                  <c:v>2040</c:v>
                </c:pt>
                <c:pt idx="4141">
                  <c:v>2041</c:v>
                </c:pt>
                <c:pt idx="4142">
                  <c:v>2042</c:v>
                </c:pt>
                <c:pt idx="4143">
                  <c:v>2043</c:v>
                </c:pt>
                <c:pt idx="4144">
                  <c:v>2044</c:v>
                </c:pt>
                <c:pt idx="4145">
                  <c:v>2045</c:v>
                </c:pt>
                <c:pt idx="4146">
                  <c:v>2046</c:v>
                </c:pt>
                <c:pt idx="4147">
                  <c:v>2047</c:v>
                </c:pt>
                <c:pt idx="4148">
                  <c:v>2048</c:v>
                </c:pt>
                <c:pt idx="4149">
                  <c:v>2049</c:v>
                </c:pt>
                <c:pt idx="4150">
                  <c:v>2050</c:v>
                </c:pt>
                <c:pt idx="4151">
                  <c:v>2051</c:v>
                </c:pt>
                <c:pt idx="4152">
                  <c:v>2052</c:v>
                </c:pt>
                <c:pt idx="4153">
                  <c:v>2053</c:v>
                </c:pt>
                <c:pt idx="4154">
                  <c:v>2054</c:v>
                </c:pt>
                <c:pt idx="4155">
                  <c:v>2055</c:v>
                </c:pt>
                <c:pt idx="4156">
                  <c:v>2056</c:v>
                </c:pt>
                <c:pt idx="4157">
                  <c:v>2057</c:v>
                </c:pt>
                <c:pt idx="4158">
                  <c:v>2058</c:v>
                </c:pt>
                <c:pt idx="4159">
                  <c:v>2059</c:v>
                </c:pt>
                <c:pt idx="4160">
                  <c:v>2060</c:v>
                </c:pt>
                <c:pt idx="4161">
                  <c:v>2061</c:v>
                </c:pt>
                <c:pt idx="4162">
                  <c:v>2062</c:v>
                </c:pt>
                <c:pt idx="4163">
                  <c:v>2063</c:v>
                </c:pt>
                <c:pt idx="4164">
                  <c:v>2064</c:v>
                </c:pt>
                <c:pt idx="4165">
                  <c:v>2065</c:v>
                </c:pt>
                <c:pt idx="4166">
                  <c:v>2066</c:v>
                </c:pt>
                <c:pt idx="4167">
                  <c:v>2067</c:v>
                </c:pt>
                <c:pt idx="4168">
                  <c:v>2068</c:v>
                </c:pt>
                <c:pt idx="4169">
                  <c:v>2069</c:v>
                </c:pt>
                <c:pt idx="4170">
                  <c:v>2070</c:v>
                </c:pt>
                <c:pt idx="4171">
                  <c:v>2071</c:v>
                </c:pt>
                <c:pt idx="4172">
                  <c:v>2072</c:v>
                </c:pt>
                <c:pt idx="4173">
                  <c:v>2073</c:v>
                </c:pt>
                <c:pt idx="4174">
                  <c:v>2074</c:v>
                </c:pt>
                <c:pt idx="4175">
                  <c:v>2075</c:v>
                </c:pt>
                <c:pt idx="4176">
                  <c:v>2076</c:v>
                </c:pt>
                <c:pt idx="4177">
                  <c:v>2077</c:v>
                </c:pt>
                <c:pt idx="4178">
                  <c:v>2078</c:v>
                </c:pt>
                <c:pt idx="4179">
                  <c:v>2079</c:v>
                </c:pt>
                <c:pt idx="4180">
                  <c:v>2080</c:v>
                </c:pt>
                <c:pt idx="4181">
                  <c:v>2081</c:v>
                </c:pt>
                <c:pt idx="4182">
                  <c:v>2082</c:v>
                </c:pt>
                <c:pt idx="4183">
                  <c:v>2083</c:v>
                </c:pt>
                <c:pt idx="4184">
                  <c:v>2084</c:v>
                </c:pt>
                <c:pt idx="4185">
                  <c:v>2085</c:v>
                </c:pt>
                <c:pt idx="4186">
                  <c:v>2086</c:v>
                </c:pt>
                <c:pt idx="4187">
                  <c:v>2087</c:v>
                </c:pt>
                <c:pt idx="4188">
                  <c:v>2088</c:v>
                </c:pt>
                <c:pt idx="4189">
                  <c:v>2089</c:v>
                </c:pt>
                <c:pt idx="4190">
                  <c:v>2090</c:v>
                </c:pt>
                <c:pt idx="4191">
                  <c:v>2091</c:v>
                </c:pt>
                <c:pt idx="4192">
                  <c:v>2092</c:v>
                </c:pt>
                <c:pt idx="4193">
                  <c:v>2093</c:v>
                </c:pt>
                <c:pt idx="4194">
                  <c:v>2094</c:v>
                </c:pt>
                <c:pt idx="4195">
                  <c:v>2095</c:v>
                </c:pt>
                <c:pt idx="4196">
                  <c:v>2096</c:v>
                </c:pt>
                <c:pt idx="4197">
                  <c:v>2097</c:v>
                </c:pt>
                <c:pt idx="4198">
                  <c:v>2098</c:v>
                </c:pt>
                <c:pt idx="4199">
                  <c:v>2099</c:v>
                </c:pt>
                <c:pt idx="4200">
                  <c:v>2100</c:v>
                </c:pt>
              </c:numCache>
            </c:numRef>
          </c:xVal>
          <c:yVal>
            <c:numRef>
              <c:f>'150 with frame'!$B$1:$B$4201</c:f>
              <c:numCache>
                <c:formatCode>General</c:formatCode>
                <c:ptCount val="4201"/>
                <c:pt idx="0">
                  <c:v>-3.7354389326898799E-5</c:v>
                </c:pt>
                <c:pt idx="1">
                  <c:v>-3.7350429876077402E-5</c:v>
                </c:pt>
                <c:pt idx="2">
                  <c:v>-3.7346462778852699E-5</c:v>
                </c:pt>
                <c:pt idx="3">
                  <c:v>-3.7342488020905502E-5</c:v>
                </c:pt>
                <c:pt idx="4">
                  <c:v>-3.7338505584138297E-5</c:v>
                </c:pt>
                <c:pt idx="5">
                  <c:v>-3.7334515450727598E-5</c:v>
                </c:pt>
                <c:pt idx="6">
                  <c:v>-3.7330517599431797E-5</c:v>
                </c:pt>
                <c:pt idx="7">
                  <c:v>-3.73265120158277E-5</c:v>
                </c:pt>
                <c:pt idx="8">
                  <c:v>-3.7322498684558999E-5</c:v>
                </c:pt>
                <c:pt idx="9">
                  <c:v>-3.7318477584245199E-5</c:v>
                </c:pt>
                <c:pt idx="10">
                  <c:v>-3.7314448697486198E-5</c:v>
                </c:pt>
                <c:pt idx="11">
                  <c:v>-3.73104120090237E-5</c:v>
                </c:pt>
                <c:pt idx="12">
                  <c:v>-3.7306367493529997E-5</c:v>
                </c:pt>
                <c:pt idx="13">
                  <c:v>-3.7302315146784601E-5</c:v>
                </c:pt>
                <c:pt idx="14">
                  <c:v>-3.7298254936926903E-5</c:v>
                </c:pt>
                <c:pt idx="15">
                  <c:v>-3.7294186851882598E-5</c:v>
                </c:pt>
                <c:pt idx="16">
                  <c:v>-3.7290110871782699E-5</c:v>
                </c:pt>
                <c:pt idx="17">
                  <c:v>-3.7286026986074198E-5</c:v>
                </c:pt>
                <c:pt idx="18">
                  <c:v>-3.7281935164917703E-5</c:v>
                </c:pt>
                <c:pt idx="19">
                  <c:v>-3.7277835393916697E-5</c:v>
                </c:pt>
                <c:pt idx="20">
                  <c:v>-3.7273727660899201E-5</c:v>
                </c:pt>
                <c:pt idx="21">
                  <c:v>-3.7269611940752701E-5</c:v>
                </c:pt>
                <c:pt idx="22">
                  <c:v>-3.7265488214520301E-5</c:v>
                </c:pt>
                <c:pt idx="23">
                  <c:v>-3.7261356473409799E-5</c:v>
                </c:pt>
                <c:pt idx="24">
                  <c:v>-3.7257216680750402E-5</c:v>
                </c:pt>
                <c:pt idx="25">
                  <c:v>-3.72530688389335E-5</c:v>
                </c:pt>
                <c:pt idx="26">
                  <c:v>-3.7248912917944297E-5</c:v>
                </c:pt>
                <c:pt idx="27">
                  <c:v>-3.72447489014269E-5</c:v>
                </c:pt>
                <c:pt idx="28">
                  <c:v>-3.7240576769478101E-5</c:v>
                </c:pt>
                <c:pt idx="29">
                  <c:v>-3.7236396502784402E-5</c:v>
                </c:pt>
                <c:pt idx="30">
                  <c:v>-3.72322080851586E-5</c:v>
                </c:pt>
                <c:pt idx="31">
                  <c:v>-3.72280114957405E-5</c:v>
                </c:pt>
                <c:pt idx="32">
                  <c:v>-3.7223806715833599E-5</c:v>
                </c:pt>
                <c:pt idx="33">
                  <c:v>-3.7219593724424501E-5</c:v>
                </c:pt>
                <c:pt idx="34">
                  <c:v>-3.7215372513273099E-5</c:v>
                </c:pt>
                <c:pt idx="35">
                  <c:v>-3.7211143053000103E-5</c:v>
                </c:pt>
                <c:pt idx="36">
                  <c:v>-3.7206905319989801E-5</c:v>
                </c:pt>
                <c:pt idx="37">
                  <c:v>-3.7202659309703797E-5</c:v>
                </c:pt>
                <c:pt idx="38">
                  <c:v>-3.7198404994387898E-5</c:v>
                </c:pt>
                <c:pt idx="39">
                  <c:v>-3.71941423528283E-5</c:v>
                </c:pt>
                <c:pt idx="40">
                  <c:v>-3.7189871372003299E-5</c:v>
                </c:pt>
                <c:pt idx="41">
                  <c:v>-3.7185592026095699E-5</c:v>
                </c:pt>
                <c:pt idx="42">
                  <c:v>-3.7181304303317403E-5</c:v>
                </c:pt>
                <c:pt idx="43">
                  <c:v>-3.7177008173703603E-5</c:v>
                </c:pt>
                <c:pt idx="44">
                  <c:v>-3.7172703630524101E-5</c:v>
                </c:pt>
                <c:pt idx="45">
                  <c:v>-3.7168390645804002E-5</c:v>
                </c:pt>
                <c:pt idx="46">
                  <c:v>-3.71640692006951E-5</c:v>
                </c:pt>
                <c:pt idx="47">
                  <c:v>-3.7159739278161997E-5</c:v>
                </c:pt>
                <c:pt idx="48">
                  <c:v>-3.7155400857260497E-5</c:v>
                </c:pt>
                <c:pt idx="49">
                  <c:v>-3.7151053918592299E-5</c:v>
                </c:pt>
                <c:pt idx="50">
                  <c:v>-3.7146698442399497E-5</c:v>
                </c:pt>
                <c:pt idx="51">
                  <c:v>-3.7142334407109498E-5</c:v>
                </c:pt>
                <c:pt idx="52">
                  <c:v>-3.7137961797056197E-5</c:v>
                </c:pt>
                <c:pt idx="53">
                  <c:v>-3.7133580589789798E-5</c:v>
                </c:pt>
                <c:pt idx="54">
                  <c:v>-3.7129190760242498E-5</c:v>
                </c:pt>
                <c:pt idx="55">
                  <c:v>-3.7124792299539797E-5</c:v>
                </c:pt>
                <c:pt idx="56">
                  <c:v>-3.7120385179401101E-5</c:v>
                </c:pt>
                <c:pt idx="57">
                  <c:v>-3.7115969380421901E-5</c:v>
                </c:pt>
                <c:pt idx="58">
                  <c:v>-3.71115448848496E-5</c:v>
                </c:pt>
                <c:pt idx="59">
                  <c:v>-3.7107111675530398E-5</c:v>
                </c:pt>
                <c:pt idx="60">
                  <c:v>-3.71026697228345E-5</c:v>
                </c:pt>
                <c:pt idx="61">
                  <c:v>-3.7098219016899197E-5</c:v>
                </c:pt>
                <c:pt idx="62">
                  <c:v>-3.7093759527595398E-5</c:v>
                </c:pt>
                <c:pt idx="63">
                  <c:v>-3.70892912431997E-5</c:v>
                </c:pt>
                <c:pt idx="64">
                  <c:v>-3.70848141345415E-5</c:v>
                </c:pt>
                <c:pt idx="65">
                  <c:v>-3.7080328192002299E-5</c:v>
                </c:pt>
                <c:pt idx="66">
                  <c:v>-3.7075833386467E-5</c:v>
                </c:pt>
                <c:pt idx="67">
                  <c:v>-3.7071329698319201E-5</c:v>
                </c:pt>
                <c:pt idx="68">
                  <c:v>-3.7066817109650301E-5</c:v>
                </c:pt>
                <c:pt idx="69">
                  <c:v>-3.70622955995943E-5</c:v>
                </c:pt>
                <c:pt idx="70">
                  <c:v>-3.7057765142552799E-5</c:v>
                </c:pt>
                <c:pt idx="71">
                  <c:v>-3.70532257242731E-5</c:v>
                </c:pt>
                <c:pt idx="72">
                  <c:v>-3.7048677322533402E-5</c:v>
                </c:pt>
                <c:pt idx="73">
                  <c:v>-3.7044119912736302E-5</c:v>
                </c:pt>
                <c:pt idx="74">
                  <c:v>-3.7039553475551302E-5</c:v>
                </c:pt>
                <c:pt idx="75">
                  <c:v>-3.7034977992403097E-5</c:v>
                </c:pt>
                <c:pt idx="76">
                  <c:v>-3.7030393435495699E-5</c:v>
                </c:pt>
                <c:pt idx="77">
                  <c:v>-3.7025799790898499E-5</c:v>
                </c:pt>
                <c:pt idx="78">
                  <c:v>-3.7021197036813003E-5</c:v>
                </c:pt>
                <c:pt idx="79">
                  <c:v>-3.7016585147005698E-5</c:v>
                </c:pt>
                <c:pt idx="80">
                  <c:v>-3.7011964106128599E-5</c:v>
                </c:pt>
                <c:pt idx="81">
                  <c:v>-3.7007333886504199E-5</c:v>
                </c:pt>
                <c:pt idx="82">
                  <c:v>-3.7002694472890398E-5</c:v>
                </c:pt>
                <c:pt idx="83">
                  <c:v>-3.6998045839465803E-5</c:v>
                </c:pt>
                <c:pt idx="84">
                  <c:v>-3.69933879658763E-5</c:v>
                </c:pt>
                <c:pt idx="85">
                  <c:v>-3.69887208350924E-5</c:v>
                </c:pt>
                <c:pt idx="86">
                  <c:v>-3.69840444162039E-5</c:v>
                </c:pt>
                <c:pt idx="87">
                  <c:v>-3.69793586925158E-5</c:v>
                </c:pt>
                <c:pt idx="88">
                  <c:v>-3.69746636440994E-5</c:v>
                </c:pt>
                <c:pt idx="89">
                  <c:v>-3.6969959248029998E-5</c:v>
                </c:pt>
                <c:pt idx="90">
                  <c:v>-3.6965245479177597E-5</c:v>
                </c:pt>
                <c:pt idx="91">
                  <c:v>-3.6960522318975897E-5</c:v>
                </c:pt>
                <c:pt idx="92">
                  <c:v>-3.69557897440593E-5</c:v>
                </c:pt>
                <c:pt idx="93">
                  <c:v>-3.6951047736467502E-5</c:v>
                </c:pt>
                <c:pt idx="94">
                  <c:v>-3.69462962638973E-5</c:v>
                </c:pt>
                <c:pt idx="95">
                  <c:v>-3.69415353169385E-5</c:v>
                </c:pt>
                <c:pt idx="96">
                  <c:v>-3.69367648666972E-5</c:v>
                </c:pt>
                <c:pt idx="97">
                  <c:v>-3.6931984891531397E-5</c:v>
                </c:pt>
                <c:pt idx="98">
                  <c:v>-3.6927195366400501E-5</c:v>
                </c:pt>
                <c:pt idx="99">
                  <c:v>-3.6922396276180703E-5</c:v>
                </c:pt>
                <c:pt idx="100">
                  <c:v>-3.6917587592534497E-5</c:v>
                </c:pt>
                <c:pt idx="101">
                  <c:v>-3.6912769293603499E-5</c:v>
                </c:pt>
                <c:pt idx="102">
                  <c:v>-3.6907941356936199E-5</c:v>
                </c:pt>
                <c:pt idx="103">
                  <c:v>-3.6903103760604E-5</c:v>
                </c:pt>
                <c:pt idx="104">
                  <c:v>-3.6898256480466902E-5</c:v>
                </c:pt>
                <c:pt idx="105">
                  <c:v>-3.6893399500011001E-5</c:v>
                </c:pt>
                <c:pt idx="106">
                  <c:v>-3.6888532786881199E-5</c:v>
                </c:pt>
                <c:pt idx="107">
                  <c:v>-3.6883656322203297E-5</c:v>
                </c:pt>
                <c:pt idx="108">
                  <c:v>-3.6878770090634797E-5</c:v>
                </c:pt>
                <c:pt idx="109">
                  <c:v>-3.68738740558834E-5</c:v>
                </c:pt>
                <c:pt idx="110">
                  <c:v>-3.6868968206761001E-5</c:v>
                </c:pt>
                <c:pt idx="111">
                  <c:v>-3.6864052513364498E-5</c:v>
                </c:pt>
                <c:pt idx="112">
                  <c:v>-3.6859126954322503E-5</c:v>
                </c:pt>
                <c:pt idx="113">
                  <c:v>-3.6854191505402502E-5</c:v>
                </c:pt>
                <c:pt idx="114">
                  <c:v>-3.68492461435546E-5</c:v>
                </c:pt>
                <c:pt idx="115">
                  <c:v>-3.6844290848786998E-5</c:v>
                </c:pt>
                <c:pt idx="116">
                  <c:v>-3.6839325592506302E-5</c:v>
                </c:pt>
                <c:pt idx="117">
                  <c:v>-3.6834350356212798E-5</c:v>
                </c:pt>
                <c:pt idx="118">
                  <c:v>-3.6829365115067001E-5</c:v>
                </c:pt>
                <c:pt idx="119">
                  <c:v>-3.6824369843319E-5</c:v>
                </c:pt>
                <c:pt idx="120">
                  <c:v>-3.6819364517887799E-5</c:v>
                </c:pt>
                <c:pt idx="121">
                  <c:v>-3.6814349116481597E-5</c:v>
                </c:pt>
                <c:pt idx="122">
                  <c:v>-3.68093236159169E-5</c:v>
                </c:pt>
                <c:pt idx="123">
                  <c:v>-3.6804287989725798E-5</c:v>
                </c:pt>
                <c:pt idx="124">
                  <c:v>-3.6799242216727501E-5</c:v>
                </c:pt>
                <c:pt idx="125">
                  <c:v>-3.67941862704183E-5</c:v>
                </c:pt>
                <c:pt idx="126">
                  <c:v>-3.6789120130198401E-5</c:v>
                </c:pt>
                <c:pt idx="127">
                  <c:v>-3.6784043768749698E-5</c:v>
                </c:pt>
                <c:pt idx="128">
                  <c:v>-3.6778957165472498E-5</c:v>
                </c:pt>
                <c:pt idx="129">
                  <c:v>-3.6773860291779602E-5</c:v>
                </c:pt>
                <c:pt idx="130">
                  <c:v>-3.6768753126162397E-5</c:v>
                </c:pt>
                <c:pt idx="131">
                  <c:v>-3.6763635643076999E-5</c:v>
                </c:pt>
                <c:pt idx="132">
                  <c:v>-3.6758507819809203E-5</c:v>
                </c:pt>
                <c:pt idx="133">
                  <c:v>-3.6753369632879899E-5</c:v>
                </c:pt>
                <c:pt idx="134">
                  <c:v>-3.6748221054852003E-5</c:v>
                </c:pt>
                <c:pt idx="135">
                  <c:v>-3.6743062062740998E-5</c:v>
                </c:pt>
                <c:pt idx="136">
                  <c:v>-3.6737892630964103E-5</c:v>
                </c:pt>
                <c:pt idx="137">
                  <c:v>-3.6732712740447797E-5</c:v>
                </c:pt>
                <c:pt idx="138">
                  <c:v>-3.6727522358531202E-5</c:v>
                </c:pt>
                <c:pt idx="139">
                  <c:v>-3.6722321458880197E-5</c:v>
                </c:pt>
                <c:pt idx="140">
                  <c:v>-3.67171100272854E-5</c:v>
                </c:pt>
                <c:pt idx="141">
                  <c:v>-3.6711888031881701E-5</c:v>
                </c:pt>
                <c:pt idx="142">
                  <c:v>-3.67066554453267E-5</c:v>
                </c:pt>
                <c:pt idx="143">
                  <c:v>-3.67014122491843E-5</c:v>
                </c:pt>
                <c:pt idx="144">
                  <c:v>-3.6696158417147797E-5</c:v>
                </c:pt>
                <c:pt idx="145">
                  <c:v>-3.6690893917251903E-5</c:v>
                </c:pt>
                <c:pt idx="146">
                  <c:v>-3.6685618731035203E-5</c:v>
                </c:pt>
                <c:pt idx="147">
                  <c:v>-3.6680332832571902E-5</c:v>
                </c:pt>
                <c:pt idx="148">
                  <c:v>-3.66750361953151E-5</c:v>
                </c:pt>
                <c:pt idx="149">
                  <c:v>-3.6669728792055497E-5</c:v>
                </c:pt>
                <c:pt idx="150">
                  <c:v>-3.6664410597151101E-5</c:v>
                </c:pt>
                <c:pt idx="151">
                  <c:v>-3.66590815896572E-5</c:v>
                </c:pt>
                <c:pt idx="152">
                  <c:v>-3.6653741742380498E-5</c:v>
                </c:pt>
                <c:pt idx="153">
                  <c:v>-3.6648391025532502E-5</c:v>
                </c:pt>
                <c:pt idx="154">
                  <c:v>-3.66430294167173E-5</c:v>
                </c:pt>
                <c:pt idx="155">
                  <c:v>-3.6637656892428902E-5</c:v>
                </c:pt>
                <c:pt idx="156">
                  <c:v>-3.66322734225541E-5</c:v>
                </c:pt>
                <c:pt idx="157">
                  <c:v>-3.6626878981886501E-5</c:v>
                </c:pt>
                <c:pt idx="158">
                  <c:v>-3.6621473549677797E-5</c:v>
                </c:pt>
                <c:pt idx="159">
                  <c:v>-3.6616057088681902E-5</c:v>
                </c:pt>
                <c:pt idx="160">
                  <c:v>-3.6610629581832601E-5</c:v>
                </c:pt>
                <c:pt idx="161">
                  <c:v>-3.6605191000641199E-5</c:v>
                </c:pt>
                <c:pt idx="162">
                  <c:v>-3.6599741323006297E-5</c:v>
                </c:pt>
                <c:pt idx="163">
                  <c:v>-3.6594280513973197E-5</c:v>
                </c:pt>
                <c:pt idx="164">
                  <c:v>-3.6588808548573502E-5</c:v>
                </c:pt>
                <c:pt idx="165">
                  <c:v>-3.6583325410689197E-5</c:v>
                </c:pt>
                <c:pt idx="166">
                  <c:v>-3.6577831061579701E-5</c:v>
                </c:pt>
                <c:pt idx="167">
                  <c:v>-3.65723254816503E-5</c:v>
                </c:pt>
                <c:pt idx="168">
                  <c:v>-3.6566808641200003E-5</c:v>
                </c:pt>
                <c:pt idx="169">
                  <c:v>-3.6561280514842899E-5</c:v>
                </c:pt>
                <c:pt idx="170">
                  <c:v>-3.65557410724583E-5</c:v>
                </c:pt>
                <c:pt idx="171">
                  <c:v>-3.6550190292441703E-5</c:v>
                </c:pt>
                <c:pt idx="172">
                  <c:v>-3.6544628143871899E-5</c:v>
                </c:pt>
                <c:pt idx="173">
                  <c:v>-3.6539054602964E-5</c:v>
                </c:pt>
                <c:pt idx="174">
                  <c:v>-3.6533469639600203E-5</c:v>
                </c:pt>
                <c:pt idx="175">
                  <c:v>-3.6527873227273298E-5</c:v>
                </c:pt>
                <c:pt idx="176">
                  <c:v>-3.6522265342644003E-5</c:v>
                </c:pt>
                <c:pt idx="177">
                  <c:v>-3.6516645951618801E-5</c:v>
                </c:pt>
                <c:pt idx="178">
                  <c:v>-3.6511015030807602E-5</c:v>
                </c:pt>
                <c:pt idx="179">
                  <c:v>-3.6505372554308201E-5</c:v>
                </c:pt>
                <c:pt idx="180">
                  <c:v>-3.6499718492509701E-5</c:v>
                </c:pt>
                <c:pt idx="181">
                  <c:v>-3.6494052816927298E-5</c:v>
                </c:pt>
                <c:pt idx="182">
                  <c:v>-3.6488375500320799E-5</c:v>
                </c:pt>
                <c:pt idx="183">
                  <c:v>-3.6482686516958699E-5</c:v>
                </c:pt>
                <c:pt idx="184">
                  <c:v>-3.6476985837712402E-5</c:v>
                </c:pt>
                <c:pt idx="185">
                  <c:v>-3.6471273431404502E-5</c:v>
                </c:pt>
                <c:pt idx="186">
                  <c:v>-3.64655492767222E-5</c:v>
                </c:pt>
                <c:pt idx="187">
                  <c:v>-3.6459813343710603E-5</c:v>
                </c:pt>
                <c:pt idx="188">
                  <c:v>-3.6454065601375603E-5</c:v>
                </c:pt>
                <c:pt idx="189">
                  <c:v>-3.6448306024468503E-5</c:v>
                </c:pt>
                <c:pt idx="190">
                  <c:v>-3.6442534581621199E-5</c:v>
                </c:pt>
                <c:pt idx="191">
                  <c:v>-3.6436751243984102E-5</c:v>
                </c:pt>
                <c:pt idx="192">
                  <c:v>-3.6430955989869801E-5</c:v>
                </c:pt>
                <c:pt idx="193">
                  <c:v>-3.6425148786631999E-5</c:v>
                </c:pt>
                <c:pt idx="194">
                  <c:v>-3.6419329604346601E-5</c:v>
                </c:pt>
                <c:pt idx="195">
                  <c:v>-3.6413498417026501E-5</c:v>
                </c:pt>
                <c:pt idx="196">
                  <c:v>-3.6407655194396701E-5</c:v>
                </c:pt>
                <c:pt idx="197">
                  <c:v>-3.6401799909330498E-5</c:v>
                </c:pt>
                <c:pt idx="198">
                  <c:v>-3.63959325319973E-5</c:v>
                </c:pt>
                <c:pt idx="199">
                  <c:v>-3.6390053030701401E-5</c:v>
                </c:pt>
                <c:pt idx="200">
                  <c:v>-3.6384161381897499E-5</c:v>
                </c:pt>
                <c:pt idx="201">
                  <c:v>-3.63782575529707E-5</c:v>
                </c:pt>
                <c:pt idx="202">
                  <c:v>-3.6372341514941601E-5</c:v>
                </c:pt>
                <c:pt idx="203">
                  <c:v>-3.63664132421667E-5</c:v>
                </c:pt>
                <c:pt idx="204">
                  <c:v>-3.6360472703514702E-5</c:v>
                </c:pt>
                <c:pt idx="205">
                  <c:v>-3.6354519868158197E-5</c:v>
                </c:pt>
                <c:pt idx="206">
                  <c:v>-3.6348554705014898E-5</c:v>
                </c:pt>
                <c:pt idx="207">
                  <c:v>-3.6342577189022697E-5</c:v>
                </c:pt>
                <c:pt idx="208">
                  <c:v>-3.6336587289470201E-5</c:v>
                </c:pt>
                <c:pt idx="209">
                  <c:v>-3.6330584975208701E-5</c:v>
                </c:pt>
                <c:pt idx="210">
                  <c:v>-3.6324570218452398E-5</c:v>
                </c:pt>
                <c:pt idx="211">
                  <c:v>-3.6318542986758997E-5</c:v>
                </c:pt>
                <c:pt idx="212">
                  <c:v>-3.6312503255554397E-5</c:v>
                </c:pt>
                <c:pt idx="213">
                  <c:v>-3.6306450987430798E-5</c:v>
                </c:pt>
                <c:pt idx="214">
                  <c:v>-3.6300386159022701E-5</c:v>
                </c:pt>
                <c:pt idx="215">
                  <c:v>-3.6294308736430703E-5</c:v>
                </c:pt>
                <c:pt idx="216">
                  <c:v>-3.6288218693814701E-5</c:v>
                </c:pt>
                <c:pt idx="217">
                  <c:v>-3.6282115998334801E-5</c:v>
                </c:pt>
                <c:pt idx="218">
                  <c:v>-3.6276000614829703E-5</c:v>
                </c:pt>
                <c:pt idx="219">
                  <c:v>-3.6269872521814803E-5</c:v>
                </c:pt>
                <c:pt idx="220">
                  <c:v>-3.6263731684050298E-5</c:v>
                </c:pt>
                <c:pt idx="221">
                  <c:v>-3.6257578067781301E-5</c:v>
                </c:pt>
                <c:pt idx="222">
                  <c:v>-3.6251411649026399E-5</c:v>
                </c:pt>
                <c:pt idx="223">
                  <c:v>-3.6245232393148903E-5</c:v>
                </c:pt>
                <c:pt idx="224">
                  <c:v>-3.6239040273262803E-5</c:v>
                </c:pt>
                <c:pt idx="225">
                  <c:v>-3.6232835253993697E-5</c:v>
                </c:pt>
                <c:pt idx="226">
                  <c:v>-3.6226617307160902E-5</c:v>
                </c:pt>
                <c:pt idx="227">
                  <c:v>-3.6220386400745597E-5</c:v>
                </c:pt>
                <c:pt idx="228">
                  <c:v>-3.6214142503542802E-5</c:v>
                </c:pt>
                <c:pt idx="229">
                  <c:v>-3.6207885585133201E-5</c:v>
                </c:pt>
                <c:pt idx="230">
                  <c:v>-3.62016156122475E-5</c:v>
                </c:pt>
                <c:pt idx="231">
                  <c:v>-3.6195332561596203E-5</c:v>
                </c:pt>
                <c:pt idx="232">
                  <c:v>-3.6189036387487697E-5</c:v>
                </c:pt>
                <c:pt idx="233">
                  <c:v>-3.6182727073556099E-5</c:v>
                </c:pt>
                <c:pt idx="234">
                  <c:v>-3.6176404574808199E-5</c:v>
                </c:pt>
                <c:pt idx="235">
                  <c:v>-3.61700688693247E-5</c:v>
                </c:pt>
                <c:pt idx="236">
                  <c:v>-3.6163719924125698E-5</c:v>
                </c:pt>
                <c:pt idx="237">
                  <c:v>-3.6157357701715802E-5</c:v>
                </c:pt>
                <c:pt idx="238">
                  <c:v>-3.6150982177352203E-5</c:v>
                </c:pt>
                <c:pt idx="239">
                  <c:v>-3.6144593314528297E-5</c:v>
                </c:pt>
                <c:pt idx="240">
                  <c:v>-3.61381910829707E-5</c:v>
                </c:pt>
                <c:pt idx="241">
                  <c:v>-3.6131775445687598E-5</c:v>
                </c:pt>
                <c:pt idx="242">
                  <c:v>-3.61253463834906E-5</c:v>
                </c:pt>
                <c:pt idx="243">
                  <c:v>-3.6118903854305801E-5</c:v>
                </c:pt>
                <c:pt idx="244">
                  <c:v>-3.6112447825014399E-5</c:v>
                </c:pt>
                <c:pt idx="245">
                  <c:v>-3.6105978260858198E-5</c:v>
                </c:pt>
                <c:pt idx="246">
                  <c:v>-3.6099495141603799E-5</c:v>
                </c:pt>
                <c:pt idx="247">
                  <c:v>-3.6092998424763302E-5</c:v>
                </c:pt>
                <c:pt idx="248">
                  <c:v>-3.6086488080622901E-5</c:v>
                </c:pt>
                <c:pt idx="249">
                  <c:v>-3.6079964072802999E-5</c:v>
                </c:pt>
                <c:pt idx="250">
                  <c:v>-3.6073426372565697E-5</c:v>
                </c:pt>
                <c:pt idx="251">
                  <c:v>-3.6066874948502101E-5</c:v>
                </c:pt>
                <c:pt idx="252">
                  <c:v>-3.60603097652042E-5</c:v>
                </c:pt>
                <c:pt idx="253">
                  <c:v>-3.6053730787760799E-5</c:v>
                </c:pt>
                <c:pt idx="254">
                  <c:v>-3.6047137983329599E-5</c:v>
                </c:pt>
                <c:pt idx="255">
                  <c:v>-3.6040531324450197E-5</c:v>
                </c:pt>
                <c:pt idx="256">
                  <c:v>-3.60339107702775E-5</c:v>
                </c:pt>
                <c:pt idx="257">
                  <c:v>-3.6027276291095497E-5</c:v>
                </c:pt>
                <c:pt idx="258">
                  <c:v>-3.60206278544755E-5</c:v>
                </c:pt>
                <c:pt idx="259">
                  <c:v>-3.6013965425255102E-5</c:v>
                </c:pt>
                <c:pt idx="260">
                  <c:v>-3.6007288970574401E-5</c:v>
                </c:pt>
                <c:pt idx="261">
                  <c:v>-3.60005984554674E-5</c:v>
                </c:pt>
                <c:pt idx="262">
                  <c:v>-3.5993893847894998E-5</c:v>
                </c:pt>
                <c:pt idx="263">
                  <c:v>-3.5987175111650298E-5</c:v>
                </c:pt>
                <c:pt idx="264">
                  <c:v>-3.59804422143565E-5</c:v>
                </c:pt>
                <c:pt idx="265">
                  <c:v>-3.5973695123474599E-5</c:v>
                </c:pt>
                <c:pt idx="266">
                  <c:v>-3.5966933799605397E-5</c:v>
                </c:pt>
                <c:pt idx="267">
                  <c:v>-3.5960158213217499E-5</c:v>
                </c:pt>
                <c:pt idx="268">
                  <c:v>-3.59533683291968E-5</c:v>
                </c:pt>
                <c:pt idx="269">
                  <c:v>-3.59465641133308E-5</c:v>
                </c:pt>
                <c:pt idx="270">
                  <c:v>-3.59397455310312E-5</c:v>
                </c:pt>
                <c:pt idx="271">
                  <c:v>-3.59329125459558E-5</c:v>
                </c:pt>
                <c:pt idx="272">
                  <c:v>-3.5926065123332502E-5</c:v>
                </c:pt>
                <c:pt idx="273">
                  <c:v>-3.5919203234272401E-5</c:v>
                </c:pt>
                <c:pt idx="274">
                  <c:v>-3.5912326834910201E-5</c:v>
                </c:pt>
                <c:pt idx="275">
                  <c:v>-3.5905435897015798E-5</c:v>
                </c:pt>
                <c:pt idx="276">
                  <c:v>-3.5898530383823003E-5</c:v>
                </c:pt>
                <c:pt idx="277">
                  <c:v>-3.5891610261684298E-5</c:v>
                </c:pt>
                <c:pt idx="278">
                  <c:v>-3.5884675491274099E-5</c:v>
                </c:pt>
                <c:pt idx="279">
                  <c:v>-3.5877726040089902E-5</c:v>
                </c:pt>
                <c:pt idx="280">
                  <c:v>-3.5870761873728399E-5</c:v>
                </c:pt>
                <c:pt idx="281">
                  <c:v>-3.5863782954256501E-5</c:v>
                </c:pt>
                <c:pt idx="282">
                  <c:v>-3.5856789250913001E-5</c:v>
                </c:pt>
                <c:pt idx="283">
                  <c:v>-3.5849780718351501E-5</c:v>
                </c:pt>
                <c:pt idx="284">
                  <c:v>-3.5842757332442398E-5</c:v>
                </c:pt>
                <c:pt idx="285">
                  <c:v>-3.5835719046399799E-5</c:v>
                </c:pt>
                <c:pt idx="286">
                  <c:v>-3.5828665835846199E-5</c:v>
                </c:pt>
                <c:pt idx="287">
                  <c:v>-3.5821597655833902E-5</c:v>
                </c:pt>
                <c:pt idx="288">
                  <c:v>-3.5814514474463797E-5</c:v>
                </c:pt>
                <c:pt idx="289">
                  <c:v>-3.58074162561552E-5</c:v>
                </c:pt>
                <c:pt idx="290">
                  <c:v>-3.5800302960019698E-5</c:v>
                </c:pt>
                <c:pt idx="291">
                  <c:v>-3.5793174552797002E-5</c:v>
                </c:pt>
                <c:pt idx="292">
                  <c:v>-3.5786031003373899E-5</c:v>
                </c:pt>
                <c:pt idx="293">
                  <c:v>-3.57788722660731E-5</c:v>
                </c:pt>
                <c:pt idx="294">
                  <c:v>-3.5771698307765298E-5</c:v>
                </c:pt>
                <c:pt idx="295">
                  <c:v>-3.5764509094963802E-5</c:v>
                </c:pt>
                <c:pt idx="296">
                  <c:v>-3.5757304586432502E-5</c:v>
                </c:pt>
                <c:pt idx="297">
                  <c:v>-3.5750084748889697E-5</c:v>
                </c:pt>
                <c:pt idx="298">
                  <c:v>-3.5742849541938903E-5</c:v>
                </c:pt>
                <c:pt idx="299">
                  <c:v>-3.5735598929270202E-5</c:v>
                </c:pt>
                <c:pt idx="300">
                  <c:v>-3.5728332876852501E-5</c:v>
                </c:pt>
                <c:pt idx="301">
                  <c:v>-3.5721051344619697E-5</c:v>
                </c:pt>
                <c:pt idx="302">
                  <c:v>-3.5713754294521099E-5</c:v>
                </c:pt>
                <c:pt idx="303">
                  <c:v>-3.57064416922573E-5</c:v>
                </c:pt>
                <c:pt idx="304">
                  <c:v>-3.5699113500419897E-5</c:v>
                </c:pt>
                <c:pt idx="305">
                  <c:v>-3.5691769676051301E-5</c:v>
                </c:pt>
                <c:pt idx="306">
                  <c:v>-3.5684410188803001E-5</c:v>
                </c:pt>
                <c:pt idx="307">
                  <c:v>-3.56770349955467E-5</c:v>
                </c:pt>
                <c:pt idx="308">
                  <c:v>-3.56696440604641E-5</c:v>
                </c:pt>
                <c:pt idx="309">
                  <c:v>-3.5662237343641497E-5</c:v>
                </c:pt>
                <c:pt idx="310">
                  <c:v>-3.5654814811524799E-5</c:v>
                </c:pt>
                <c:pt idx="311">
                  <c:v>-3.5647376420628797E-5</c:v>
                </c:pt>
                <c:pt idx="312">
                  <c:v>-3.5639922136890998E-5</c:v>
                </c:pt>
                <c:pt idx="313">
                  <c:v>-3.5632451918857202E-5</c:v>
                </c:pt>
                <c:pt idx="314">
                  <c:v>-3.5624965729098303E-5</c:v>
                </c:pt>
                <c:pt idx="315">
                  <c:v>-3.5617463534445197E-5</c:v>
                </c:pt>
                <c:pt idx="316">
                  <c:v>-3.5609945284449197E-5</c:v>
                </c:pt>
                <c:pt idx="317">
                  <c:v>-3.56024109522998E-5</c:v>
                </c:pt>
                <c:pt idx="318">
                  <c:v>-3.5594860490900199E-5</c:v>
                </c:pt>
                <c:pt idx="319">
                  <c:v>-3.5587293867729497E-5</c:v>
                </c:pt>
                <c:pt idx="320">
                  <c:v>-3.5579711038953803E-5</c:v>
                </c:pt>
                <c:pt idx="321">
                  <c:v>-3.5572111969108103E-5</c:v>
                </c:pt>
                <c:pt idx="322">
                  <c:v>-3.5564496617291798E-5</c:v>
                </c:pt>
                <c:pt idx="323">
                  <c:v>-3.5556864942534401E-5</c:v>
                </c:pt>
                <c:pt idx="324">
                  <c:v>-3.5549216906722199E-5</c:v>
                </c:pt>
                <c:pt idx="325">
                  <c:v>-3.5541552472225402E-5</c:v>
                </c:pt>
                <c:pt idx="326">
                  <c:v>-3.55338715968447E-5</c:v>
                </c:pt>
                <c:pt idx="327">
                  <c:v>-3.5526174244031603E-5</c:v>
                </c:pt>
                <c:pt idx="328">
                  <c:v>-3.5518460370766399E-5</c:v>
                </c:pt>
                <c:pt idx="329">
                  <c:v>-3.5510729940870697E-5</c:v>
                </c:pt>
                <c:pt idx="330">
                  <c:v>-3.55029829094872E-5</c:v>
                </c:pt>
                <c:pt idx="331">
                  <c:v>-3.5495219242064402E-5</c:v>
                </c:pt>
                <c:pt idx="332">
                  <c:v>-3.5487438895726397E-5</c:v>
                </c:pt>
                <c:pt idx="333">
                  <c:v>-3.5479641825225302E-5</c:v>
                </c:pt>
                <c:pt idx="334">
                  <c:v>-3.5471827997236597E-5</c:v>
                </c:pt>
                <c:pt idx="335">
                  <c:v>-3.5463997370346599E-5</c:v>
                </c:pt>
                <c:pt idx="336">
                  <c:v>-3.54561499049649E-5</c:v>
                </c:pt>
                <c:pt idx="337">
                  <c:v>-3.5448285555317202E-5</c:v>
                </c:pt>
                <c:pt idx="338">
                  <c:v>-3.5440404287403698E-5</c:v>
                </c:pt>
                <c:pt idx="339">
                  <c:v>-3.5432506054380498E-5</c:v>
                </c:pt>
                <c:pt idx="340">
                  <c:v>-3.5424590816593103E-5</c:v>
                </c:pt>
                <c:pt idx="341">
                  <c:v>-3.5416658537176302E-5</c:v>
                </c:pt>
                <c:pt idx="342">
                  <c:v>-3.5408709168541203E-5</c:v>
                </c:pt>
                <c:pt idx="343">
                  <c:v>-3.5400742674688098E-5</c:v>
                </c:pt>
                <c:pt idx="344">
                  <c:v>-3.53927590139837E-5</c:v>
                </c:pt>
                <c:pt idx="345">
                  <c:v>-3.5384758143432702E-5</c:v>
                </c:pt>
                <c:pt idx="346">
                  <c:v>-3.5376740019697303E-5</c:v>
                </c:pt>
                <c:pt idx="347">
                  <c:v>-3.5368704606462502E-5</c:v>
                </c:pt>
                <c:pt idx="348">
                  <c:v>-3.5360651858268698E-5</c:v>
                </c:pt>
                <c:pt idx="349">
                  <c:v>-3.5352581734274701E-5</c:v>
                </c:pt>
                <c:pt idx="350">
                  <c:v>-3.53444941875843E-5</c:v>
                </c:pt>
                <c:pt idx="351">
                  <c:v>-3.5336389181202498E-5</c:v>
                </c:pt>
                <c:pt idx="352">
                  <c:v>-3.5328266677289E-5</c:v>
                </c:pt>
                <c:pt idx="353">
                  <c:v>-3.5320126628515102E-5</c:v>
                </c:pt>
                <c:pt idx="354">
                  <c:v>-3.5311968990563198E-5</c:v>
                </c:pt>
                <c:pt idx="355">
                  <c:v>-3.5303793724079101E-5</c:v>
                </c:pt>
                <c:pt idx="356">
                  <c:v>-3.52956007881251E-5</c:v>
                </c:pt>
                <c:pt idx="357">
                  <c:v>-3.5287390135529103E-5</c:v>
                </c:pt>
                <c:pt idx="358">
                  <c:v>-3.5279161727332398E-5</c:v>
                </c:pt>
                <c:pt idx="359">
                  <c:v>-3.5270915517375201E-5</c:v>
                </c:pt>
                <c:pt idx="360">
                  <c:v>-3.5262651466161801E-5</c:v>
                </c:pt>
                <c:pt idx="361">
                  <c:v>-3.5254369530355898E-5</c:v>
                </c:pt>
                <c:pt idx="362">
                  <c:v>-3.52460696621608E-5</c:v>
                </c:pt>
                <c:pt idx="363">
                  <c:v>-3.5237751825455097E-5</c:v>
                </c:pt>
                <c:pt idx="364">
                  <c:v>-3.5229415971092997E-5</c:v>
                </c:pt>
                <c:pt idx="365">
                  <c:v>-3.5221062056453699E-5</c:v>
                </c:pt>
                <c:pt idx="366">
                  <c:v>-3.5212690044642202E-5</c:v>
                </c:pt>
                <c:pt idx="367">
                  <c:v>-3.5204299884585402E-5</c:v>
                </c:pt>
                <c:pt idx="368">
                  <c:v>-3.5195891532753998E-5</c:v>
                </c:pt>
                <c:pt idx="369">
                  <c:v>-3.5187464951270397E-5</c:v>
                </c:pt>
                <c:pt idx="370">
                  <c:v>-3.5179020087071298E-5</c:v>
                </c:pt>
                <c:pt idx="371">
                  <c:v>-3.5170556906399201E-5</c:v>
                </c:pt>
                <c:pt idx="372">
                  <c:v>-3.5162075359285801E-5</c:v>
                </c:pt>
                <c:pt idx="373">
                  <c:v>-3.5153575396513002E-5</c:v>
                </c:pt>
                <c:pt idx="374">
                  <c:v>-3.5145056987143597E-5</c:v>
                </c:pt>
                <c:pt idx="375">
                  <c:v>-3.51365200731478E-5</c:v>
                </c:pt>
                <c:pt idx="376">
                  <c:v>-3.5127964619360101E-5</c:v>
                </c:pt>
                <c:pt idx="377">
                  <c:v>-3.5119390579419102E-5</c:v>
                </c:pt>
                <c:pt idx="378">
                  <c:v>-3.51107979047885E-5</c:v>
                </c:pt>
                <c:pt idx="379">
                  <c:v>-3.5102186548510997E-5</c:v>
                </c:pt>
                <c:pt idx="380">
                  <c:v>-3.5093556472656303E-5</c:v>
                </c:pt>
                <c:pt idx="381">
                  <c:v>-3.5084907629985301E-5</c:v>
                </c:pt>
                <c:pt idx="382">
                  <c:v>-3.5076239973804602E-5</c:v>
                </c:pt>
                <c:pt idx="383">
                  <c:v>-3.5067553461646001E-5</c:v>
                </c:pt>
                <c:pt idx="384">
                  <c:v>-3.5058848044399497E-5</c:v>
                </c:pt>
                <c:pt idx="385">
                  <c:v>-3.5050123673823703E-5</c:v>
                </c:pt>
                <c:pt idx="386">
                  <c:v>-3.5041380312004198E-5</c:v>
                </c:pt>
                <c:pt idx="387">
                  <c:v>-3.5032617912412602E-5</c:v>
                </c:pt>
                <c:pt idx="388">
                  <c:v>-3.50238364233021E-5</c:v>
                </c:pt>
                <c:pt idx="389">
                  <c:v>-3.5015035802251798E-5</c:v>
                </c:pt>
                <c:pt idx="390">
                  <c:v>-3.5006216001381898E-5</c:v>
                </c:pt>
                <c:pt idx="391">
                  <c:v>-3.4997376977796497E-5</c:v>
                </c:pt>
                <c:pt idx="392">
                  <c:v>-3.49885186830286E-5</c:v>
                </c:pt>
                <c:pt idx="393">
                  <c:v>-3.4979641072451802E-5</c:v>
                </c:pt>
                <c:pt idx="394">
                  <c:v>-3.4970744093689197E-5</c:v>
                </c:pt>
                <c:pt idx="395">
                  <c:v>-3.49618277108005E-5</c:v>
                </c:pt>
                <c:pt idx="396">
                  <c:v>-3.4952891870825301E-5</c:v>
                </c:pt>
                <c:pt idx="397">
                  <c:v>-3.4943936523898099E-5</c:v>
                </c:pt>
                <c:pt idx="398">
                  <c:v>-3.4934961625597403E-5</c:v>
                </c:pt>
                <c:pt idx="399">
                  <c:v>-3.49259671320052E-5</c:v>
                </c:pt>
                <c:pt idx="400">
                  <c:v>-3.4916952992630897E-5</c:v>
                </c:pt>
                <c:pt idx="401">
                  <c:v>-3.4907919162210499E-5</c:v>
                </c:pt>
                <c:pt idx="402">
                  <c:v>-3.48988655916012E-5</c:v>
                </c:pt>
                <c:pt idx="403">
                  <c:v>-3.4889792236522198E-5</c:v>
                </c:pt>
                <c:pt idx="404">
                  <c:v>-3.48806990457697E-5</c:v>
                </c:pt>
                <c:pt idx="405">
                  <c:v>-3.4871585971163802E-5</c:v>
                </c:pt>
                <c:pt idx="406">
                  <c:v>-3.4862452968647602E-5</c:v>
                </c:pt>
                <c:pt idx="407">
                  <c:v>-3.4853299989114197E-5</c:v>
                </c:pt>
                <c:pt idx="408">
                  <c:v>-3.4844126982580701E-5</c:v>
                </c:pt>
                <c:pt idx="409">
                  <c:v>-3.4834933902421798E-5</c:v>
                </c:pt>
                <c:pt idx="410">
                  <c:v>-3.4825720702554303E-5</c:v>
                </c:pt>
                <c:pt idx="411">
                  <c:v>-3.4816487327883898E-5</c:v>
                </c:pt>
                <c:pt idx="412">
                  <c:v>-3.4807233738957098E-5</c:v>
                </c:pt>
                <c:pt idx="413">
                  <c:v>-3.4797959880404503E-5</c:v>
                </c:pt>
                <c:pt idx="414">
                  <c:v>-3.47886657064999E-5</c:v>
                </c:pt>
                <c:pt idx="415">
                  <c:v>-3.4779351166064401E-5</c:v>
                </c:pt>
                <c:pt idx="416">
                  <c:v>-3.47700162160116E-5</c:v>
                </c:pt>
                <c:pt idx="417">
                  <c:v>-3.4760660802440103E-5</c:v>
                </c:pt>
                <c:pt idx="418">
                  <c:v>-3.47512848730264E-5</c:v>
                </c:pt>
                <c:pt idx="419">
                  <c:v>-3.47418883871247E-5</c:v>
                </c:pt>
                <c:pt idx="420">
                  <c:v>-3.4732471289530397E-5</c:v>
                </c:pt>
                <c:pt idx="421">
                  <c:v>-3.4723033530575099E-5</c:v>
                </c:pt>
                <c:pt idx="422">
                  <c:v>-3.4713575060788103E-5</c:v>
                </c:pt>
                <c:pt idx="423">
                  <c:v>-3.4704095838963398E-5</c:v>
                </c:pt>
                <c:pt idx="424">
                  <c:v>-3.4694595803787102E-5</c:v>
                </c:pt>
                <c:pt idx="425">
                  <c:v>-3.4685074908628898E-5</c:v>
                </c:pt>
                <c:pt idx="426">
                  <c:v>-3.4675533110581101E-5</c:v>
                </c:pt>
                <c:pt idx="427">
                  <c:v>-3.4665970346948599E-5</c:v>
                </c:pt>
                <c:pt idx="428">
                  <c:v>-3.4656386580812902E-5</c:v>
                </c:pt>
                <c:pt idx="429">
                  <c:v>-3.4646781750182498E-5</c:v>
                </c:pt>
                <c:pt idx="430">
                  <c:v>-3.46371558120424E-5</c:v>
                </c:pt>
                <c:pt idx="431">
                  <c:v>-3.4627508715077203E-5</c:v>
                </c:pt>
                <c:pt idx="432">
                  <c:v>-3.4617840405845302E-5</c:v>
                </c:pt>
                <c:pt idx="433">
                  <c:v>-3.4608150834389701E-5</c:v>
                </c:pt>
                <c:pt idx="434">
                  <c:v>-3.4598439949757401E-5</c:v>
                </c:pt>
                <c:pt idx="435">
                  <c:v>-3.4588707702480401E-5</c:v>
                </c:pt>
                <c:pt idx="436">
                  <c:v>-3.4578954037793299E-5</c:v>
                </c:pt>
                <c:pt idx="437">
                  <c:v>-3.4569178910609303E-5</c:v>
                </c:pt>
                <c:pt idx="438">
                  <c:v>-3.4559382263904598E-5</c:v>
                </c:pt>
                <c:pt idx="439">
                  <c:v>-3.4549564048911403E-5</c:v>
                </c:pt>
                <c:pt idx="440">
                  <c:v>-3.4539724215604203E-5</c:v>
                </c:pt>
                <c:pt idx="441">
                  <c:v>-3.4529862705708297E-5</c:v>
                </c:pt>
                <c:pt idx="442">
                  <c:v>-3.4519979474426898E-5</c:v>
                </c:pt>
                <c:pt idx="443">
                  <c:v>-3.45100744672566E-5</c:v>
                </c:pt>
                <c:pt idx="444">
                  <c:v>-3.4500147632496199E-5</c:v>
                </c:pt>
                <c:pt idx="445">
                  <c:v>-3.44901989164414E-5</c:v>
                </c:pt>
                <c:pt idx="446">
                  <c:v>-3.4480228270032903E-5</c:v>
                </c:pt>
                <c:pt idx="447">
                  <c:v>-3.4470235635570199E-5</c:v>
                </c:pt>
                <c:pt idx="448">
                  <c:v>-3.4460220966035297E-5</c:v>
                </c:pt>
                <c:pt idx="449">
                  <c:v>-3.4450184205252503E-5</c:v>
                </c:pt>
                <c:pt idx="450">
                  <c:v>-3.4440125303362903E-5</c:v>
                </c:pt>
                <c:pt idx="451">
                  <c:v>-3.4430044202749602E-5</c:v>
                </c:pt>
                <c:pt idx="452">
                  <c:v>-3.4419940853293403E-5</c:v>
                </c:pt>
                <c:pt idx="453">
                  <c:v>-3.4409815206317302E-5</c:v>
                </c:pt>
                <c:pt idx="454">
                  <c:v>-3.4399667201626203E-5</c:v>
                </c:pt>
                <c:pt idx="455">
                  <c:v>-3.43894967889024E-5</c:v>
                </c:pt>
                <c:pt idx="456">
                  <c:v>-3.4379303915963302E-5</c:v>
                </c:pt>
                <c:pt idx="457">
                  <c:v>-3.4369088526917001E-5</c:v>
                </c:pt>
                <c:pt idx="458">
                  <c:v>-3.4358850569919997E-5</c:v>
                </c:pt>
                <c:pt idx="459">
                  <c:v>-3.4348589990043302E-5</c:v>
                </c:pt>
                <c:pt idx="460">
                  <c:v>-3.4338306729444397E-5</c:v>
                </c:pt>
                <c:pt idx="461">
                  <c:v>-3.4328000742502699E-5</c:v>
                </c:pt>
                <c:pt idx="462">
                  <c:v>-3.4317671970809702E-5</c:v>
                </c:pt>
                <c:pt idx="463">
                  <c:v>-3.4307320359586802E-5</c:v>
                </c:pt>
                <c:pt idx="464">
                  <c:v>-3.4296945855555898E-5</c:v>
                </c:pt>
                <c:pt idx="465">
                  <c:v>-3.4286548400275098E-5</c:v>
                </c:pt>
                <c:pt idx="466">
                  <c:v>-3.4276127945902701E-5</c:v>
                </c:pt>
                <c:pt idx="467">
                  <c:v>-3.4265684434429703E-5</c:v>
                </c:pt>
                <c:pt idx="468">
                  <c:v>-3.4255217809398701E-5</c:v>
                </c:pt>
                <c:pt idx="469">
                  <c:v>-3.4244728018759697E-5</c:v>
                </c:pt>
                <c:pt idx="470">
                  <c:v>-3.4234215003037602E-5</c:v>
                </c:pt>
                <c:pt idx="471">
                  <c:v>-3.4223678712810198E-5</c:v>
                </c:pt>
                <c:pt idx="472">
                  <c:v>-3.4213119088865403E-5</c:v>
                </c:pt>
                <c:pt idx="473">
                  <c:v>-3.4202536076041097E-5</c:v>
                </c:pt>
                <c:pt idx="474">
                  <c:v>-3.4191929619255298E-5</c:v>
                </c:pt>
                <c:pt idx="475">
                  <c:v>-3.4181299664113697E-5</c:v>
                </c:pt>
                <c:pt idx="476">
                  <c:v>-3.4170646152878598E-5</c:v>
                </c:pt>
                <c:pt idx="477">
                  <c:v>-3.4159969036383697E-5</c:v>
                </c:pt>
                <c:pt idx="478">
                  <c:v>-3.4149268245734803E-5</c:v>
                </c:pt>
                <c:pt idx="479">
                  <c:v>-3.4138543735167897E-5</c:v>
                </c:pt>
                <c:pt idx="480">
                  <c:v>-3.4127795442104898E-5</c:v>
                </c:pt>
                <c:pt idx="481">
                  <c:v>-3.4117023317403E-5</c:v>
                </c:pt>
                <c:pt idx="482">
                  <c:v>-3.4106227298500702E-5</c:v>
                </c:pt>
                <c:pt idx="483">
                  <c:v>-3.4095407329280702E-5</c:v>
                </c:pt>
                <c:pt idx="484">
                  <c:v>-3.4084563355324901E-5</c:v>
                </c:pt>
                <c:pt idx="485">
                  <c:v>-3.4073695318617601E-5</c:v>
                </c:pt>
                <c:pt idx="486">
                  <c:v>-3.40628031607382E-5</c:v>
                </c:pt>
                <c:pt idx="487">
                  <c:v>-3.4051886829244598E-5</c:v>
                </c:pt>
                <c:pt idx="488">
                  <c:v>-3.4040946264017697E-5</c:v>
                </c:pt>
                <c:pt idx="489">
                  <c:v>-3.4029981404278498E-5</c:v>
                </c:pt>
                <c:pt idx="490">
                  <c:v>-3.40189921967868E-5</c:v>
                </c:pt>
                <c:pt idx="491">
                  <c:v>-3.4007978583336802E-5</c:v>
                </c:pt>
                <c:pt idx="492">
                  <c:v>-3.3996940507148003E-5</c:v>
                </c:pt>
                <c:pt idx="493">
                  <c:v>-3.3985877905473897E-5</c:v>
                </c:pt>
                <c:pt idx="494">
                  <c:v>-3.3974790726943697E-5</c:v>
                </c:pt>
                <c:pt idx="495">
                  <c:v>-3.3963678911188003E-5</c:v>
                </c:pt>
                <c:pt idx="496">
                  <c:v>-3.3952542395099601E-5</c:v>
                </c:pt>
                <c:pt idx="497">
                  <c:v>-3.3941381127374099E-5</c:v>
                </c:pt>
                <c:pt idx="498">
                  <c:v>-3.3930195047817702E-5</c:v>
                </c:pt>
                <c:pt idx="499">
                  <c:v>-3.3918984093923399E-5</c:v>
                </c:pt>
                <c:pt idx="500">
                  <c:v>-3.3907748212616503E-5</c:v>
                </c:pt>
                <c:pt idx="501">
                  <c:v>-3.3896487339890802E-5</c:v>
                </c:pt>
                <c:pt idx="502">
                  <c:v>-3.3885201419919099E-5</c:v>
                </c:pt>
                <c:pt idx="503">
                  <c:v>-3.3873890394961997E-5</c:v>
                </c:pt>
                <c:pt idx="504">
                  <c:v>-3.3862554206077801E-5</c:v>
                </c:pt>
                <c:pt idx="505">
                  <c:v>-3.3851192789155901E-5</c:v>
                </c:pt>
                <c:pt idx="506">
                  <c:v>-3.3839806084366999E-5</c:v>
                </c:pt>
                <c:pt idx="507">
                  <c:v>-3.3828394040864501E-5</c:v>
                </c:pt>
                <c:pt idx="508">
                  <c:v>-3.3816956590133199E-5</c:v>
                </c:pt>
                <c:pt idx="509">
                  <c:v>-3.3805493677246299E-5</c:v>
                </c:pt>
                <c:pt idx="510">
                  <c:v>-3.3794005240174202E-5</c:v>
                </c:pt>
                <c:pt idx="511">
                  <c:v>-3.3782491217970701E-5</c:v>
                </c:pt>
                <c:pt idx="512">
                  <c:v>-3.3770951554609403E-5</c:v>
                </c:pt>
                <c:pt idx="513">
                  <c:v>-3.3759386187954099E-5</c:v>
                </c:pt>
                <c:pt idx="514">
                  <c:v>-3.3747795053201999E-5</c:v>
                </c:pt>
                <c:pt idx="515">
                  <c:v>-3.3736178097717099E-5</c:v>
                </c:pt>
                <c:pt idx="516">
                  <c:v>-3.37245352558354E-5</c:v>
                </c:pt>
                <c:pt idx="517">
                  <c:v>-3.37128664677233E-5</c:v>
                </c:pt>
                <c:pt idx="518">
                  <c:v>-3.3701171672372201E-5</c:v>
                </c:pt>
                <c:pt idx="519">
                  <c:v>-3.3689450808465402E-5</c:v>
                </c:pt>
                <c:pt idx="520">
                  <c:v>-3.36777038156127E-5</c:v>
                </c:pt>
                <c:pt idx="521">
                  <c:v>-3.3665930632661798E-5</c:v>
                </c:pt>
                <c:pt idx="522">
                  <c:v>-3.3654131199962298E-5</c:v>
                </c:pt>
                <c:pt idx="523">
                  <c:v>-3.3642305453565599E-5</c:v>
                </c:pt>
                <c:pt idx="524">
                  <c:v>-3.3630453332688603E-5</c:v>
                </c:pt>
                <c:pt idx="525">
                  <c:v>-3.3618574774183397E-5</c:v>
                </c:pt>
                <c:pt idx="526">
                  <c:v>-3.3606669719031097E-5</c:v>
                </c:pt>
                <c:pt idx="527">
                  <c:v>-3.35947381011743E-5</c:v>
                </c:pt>
                <c:pt idx="528">
                  <c:v>-3.3582779864159298E-5</c:v>
                </c:pt>
                <c:pt idx="529">
                  <c:v>-3.3570794941579298E-5</c:v>
                </c:pt>
                <c:pt idx="530">
                  <c:v>-3.3558783266870003E-5</c:v>
                </c:pt>
                <c:pt idx="531">
                  <c:v>-3.3546744789386401E-5</c:v>
                </c:pt>
                <c:pt idx="532">
                  <c:v>-3.3534679440997003E-5</c:v>
                </c:pt>
                <c:pt idx="533">
                  <c:v>-3.35225871529442E-5</c:v>
                </c:pt>
                <c:pt idx="534">
                  <c:v>-3.3510467871482499E-5</c:v>
                </c:pt>
                <c:pt idx="535">
                  <c:v>-3.3498321528486097E-5</c:v>
                </c:pt>
                <c:pt idx="536">
                  <c:v>-3.34861480654891E-5</c:v>
                </c:pt>
                <c:pt idx="537">
                  <c:v>-3.3473947413027001E-5</c:v>
                </c:pt>
                <c:pt idx="538">
                  <c:v>-3.3461719509709202E-5</c:v>
                </c:pt>
                <c:pt idx="539">
                  <c:v>-3.3449464295215302E-5</c:v>
                </c:pt>
                <c:pt idx="540">
                  <c:v>-3.3437181703976997E-5</c:v>
                </c:pt>
                <c:pt idx="541">
                  <c:v>-3.3424871672728102E-5</c:v>
                </c:pt>
                <c:pt idx="542">
                  <c:v>-3.3412534135643902E-5</c:v>
                </c:pt>
                <c:pt idx="543">
                  <c:v>-3.3400169032564298E-5</c:v>
                </c:pt>
                <c:pt idx="544">
                  <c:v>-3.3387776294262499E-5</c:v>
                </c:pt>
                <c:pt idx="545">
                  <c:v>-3.3375355862745201E-5</c:v>
                </c:pt>
                <c:pt idx="546">
                  <c:v>-3.3362907670334202E-5</c:v>
                </c:pt>
                <c:pt idx="547">
                  <c:v>-3.3350431652912698E-5</c:v>
                </c:pt>
                <c:pt idx="548">
                  <c:v>-3.3337927747749497E-5</c:v>
                </c:pt>
                <c:pt idx="549">
                  <c:v>-3.3325395885265498E-5</c:v>
                </c:pt>
                <c:pt idx="550">
                  <c:v>-3.3312836005402602E-5</c:v>
                </c:pt>
                <c:pt idx="551">
                  <c:v>-3.3300248042820498E-5</c:v>
                </c:pt>
                <c:pt idx="552">
                  <c:v>-3.3287631931624103E-5</c:v>
                </c:pt>
                <c:pt idx="553">
                  <c:v>-3.3274987604809599E-5</c:v>
                </c:pt>
                <c:pt idx="554">
                  <c:v>-3.3262314998433602E-5</c:v>
                </c:pt>
                <c:pt idx="555">
                  <c:v>-3.3249614050138597E-5</c:v>
                </c:pt>
                <c:pt idx="556">
                  <c:v>-3.3236884693440202E-5</c:v>
                </c:pt>
                <c:pt idx="557">
                  <c:v>-3.3224126858953097E-5</c:v>
                </c:pt>
                <c:pt idx="558">
                  <c:v>-3.32113404841026E-5</c:v>
                </c:pt>
                <c:pt idx="559">
                  <c:v>-3.3198525499979302E-5</c:v>
                </c:pt>
                <c:pt idx="560">
                  <c:v>-3.3185681844182801E-5</c:v>
                </c:pt>
                <c:pt idx="561">
                  <c:v>-3.3172809449352503E-5</c:v>
                </c:pt>
                <c:pt idx="562">
                  <c:v>-3.3159908248293501E-5</c:v>
                </c:pt>
                <c:pt idx="563">
                  <c:v>-3.3146978178199197E-5</c:v>
                </c:pt>
                <c:pt idx="564">
                  <c:v>-3.3134019168329601E-5</c:v>
                </c:pt>
                <c:pt idx="565">
                  <c:v>-3.31210311541358E-5</c:v>
                </c:pt>
                <c:pt idx="566">
                  <c:v>-3.3108014067924101E-5</c:v>
                </c:pt>
                <c:pt idx="567">
                  <c:v>-3.3094967845345702E-5</c:v>
                </c:pt>
                <c:pt idx="568">
                  <c:v>-3.3081892417949499E-5</c:v>
                </c:pt>
                <c:pt idx="569">
                  <c:v>-3.30687877156751E-5</c:v>
                </c:pt>
                <c:pt idx="570">
                  <c:v>-3.3055653673440403E-5</c:v>
                </c:pt>
                <c:pt idx="571">
                  <c:v>-3.30424902268006E-5</c:v>
                </c:pt>
                <c:pt idx="572">
                  <c:v>-3.3029297306407397E-5</c:v>
                </c:pt>
                <c:pt idx="573">
                  <c:v>-3.3016074844273503E-5</c:v>
                </c:pt>
                <c:pt idx="574">
                  <c:v>-3.3002822773366602E-5</c:v>
                </c:pt>
                <c:pt idx="575">
                  <c:v>-3.2989541023423502E-5</c:v>
                </c:pt>
                <c:pt idx="576">
                  <c:v>-3.2976229529737601E-5</c:v>
                </c:pt>
                <c:pt idx="577">
                  <c:v>-3.2962888223893003E-5</c:v>
                </c:pt>
                <c:pt idx="578">
                  <c:v>-3.2949517034925201E-5</c:v>
                </c:pt>
                <c:pt idx="579">
                  <c:v>-3.2936115898924597E-5</c:v>
                </c:pt>
                <c:pt idx="580">
                  <c:v>-3.2922684744294002E-5</c:v>
                </c:pt>
                <c:pt idx="581">
                  <c:v>-3.2909223505962401E-5</c:v>
                </c:pt>
                <c:pt idx="582">
                  <c:v>-3.28957321100899E-5</c:v>
                </c:pt>
                <c:pt idx="583">
                  <c:v>-3.2882210492739898E-5</c:v>
                </c:pt>
                <c:pt idx="584">
                  <c:v>-3.28686585822221E-5</c:v>
                </c:pt>
                <c:pt idx="585">
                  <c:v>-3.2855076312729E-5</c:v>
                </c:pt>
                <c:pt idx="586">
                  <c:v>-3.2841463610806401E-5</c:v>
                </c:pt>
                <c:pt idx="587">
                  <c:v>-3.2827820410611702E-5</c:v>
                </c:pt>
                <c:pt idx="588">
                  <c:v>-3.2814146641839799E-5</c:v>
                </c:pt>
                <c:pt idx="589">
                  <c:v>-3.2800442235625897E-5</c:v>
                </c:pt>
                <c:pt idx="590">
                  <c:v>-3.2786707121746798E-5</c:v>
                </c:pt>
                <c:pt idx="591">
                  <c:v>-3.2772941229018103E-5</c:v>
                </c:pt>
                <c:pt idx="592">
                  <c:v>-3.2759144490590299E-5</c:v>
                </c:pt>
                <c:pt idx="593">
                  <c:v>-3.2745316832540197E-5</c:v>
                </c:pt>
                <c:pt idx="594">
                  <c:v>-3.27314581920588E-5</c:v>
                </c:pt>
                <c:pt idx="595">
                  <c:v>-3.2717568494337697E-5</c:v>
                </c:pt>
                <c:pt idx="596">
                  <c:v>-3.2703647670488802E-5</c:v>
                </c:pt>
                <c:pt idx="597">
                  <c:v>-3.2689695647093699E-5</c:v>
                </c:pt>
                <c:pt idx="598">
                  <c:v>-3.2675712355129902E-5</c:v>
                </c:pt>
                <c:pt idx="599">
                  <c:v>-3.2661697726719003E-5</c:v>
                </c:pt>
                <c:pt idx="600">
                  <c:v>-3.26476516893347E-5</c:v>
                </c:pt>
                <c:pt idx="601">
                  <c:v>-3.2633574173209003E-5</c:v>
                </c:pt>
                <c:pt idx="602">
                  <c:v>-3.2619465105503198E-5</c:v>
                </c:pt>
                <c:pt idx="603">
                  <c:v>-3.26053244159624E-5</c:v>
                </c:pt>
                <c:pt idx="604">
                  <c:v>-3.25911520349831E-5</c:v>
                </c:pt>
                <c:pt idx="605">
                  <c:v>-3.25769478890388E-5</c:v>
                </c:pt>
                <c:pt idx="606">
                  <c:v>-3.2562711910452699E-5</c:v>
                </c:pt>
                <c:pt idx="607">
                  <c:v>-3.2548444024243E-5</c:v>
                </c:pt>
                <c:pt idx="608">
                  <c:v>-3.2534144157439299E-5</c:v>
                </c:pt>
                <c:pt idx="609">
                  <c:v>-3.2519812243919298E-5</c:v>
                </c:pt>
                <c:pt idx="610">
                  <c:v>-3.2505448209151402E-5</c:v>
                </c:pt>
                <c:pt idx="611">
                  <c:v>-3.24910519838948E-5</c:v>
                </c:pt>
                <c:pt idx="612">
                  <c:v>-3.2476623489321497E-5</c:v>
                </c:pt>
                <c:pt idx="613">
                  <c:v>-3.2462162661521597E-5</c:v>
                </c:pt>
                <c:pt idx="614">
                  <c:v>-3.2447669422059902E-5</c:v>
                </c:pt>
                <c:pt idx="615">
                  <c:v>-3.2433143701011003E-5</c:v>
                </c:pt>
                <c:pt idx="616">
                  <c:v>-3.2418585428241102E-5</c:v>
                </c:pt>
                <c:pt idx="617">
                  <c:v>-3.24039945281331E-5</c:v>
                </c:pt>
                <c:pt idx="618">
                  <c:v>-3.2389370930171098E-5</c:v>
                </c:pt>
                <c:pt idx="619">
                  <c:v>-3.2374714560493097E-5</c:v>
                </c:pt>
                <c:pt idx="620">
                  <c:v>-3.2360025347020701E-5</c:v>
                </c:pt>
                <c:pt idx="621">
                  <c:v>-3.2345303216372498E-5</c:v>
                </c:pt>
                <c:pt idx="622">
                  <c:v>-3.2330548095828398E-5</c:v>
                </c:pt>
                <c:pt idx="623">
                  <c:v>-3.2315759913041901E-5</c:v>
                </c:pt>
                <c:pt idx="624">
                  <c:v>-3.2300938595449503E-5</c:v>
                </c:pt>
                <c:pt idx="625">
                  <c:v>-3.2286084068035298E-5</c:v>
                </c:pt>
                <c:pt idx="626">
                  <c:v>-3.2271196257376002E-5</c:v>
                </c:pt>
                <c:pt idx="627">
                  <c:v>-3.22562750916893E-5</c:v>
                </c:pt>
                <c:pt idx="628">
                  <c:v>-3.2241320497217102E-5</c:v>
                </c:pt>
                <c:pt idx="629">
                  <c:v>-3.2226332399668099E-5</c:v>
                </c:pt>
                <c:pt idx="630">
                  <c:v>-3.2211310726042099E-5</c:v>
                </c:pt>
                <c:pt idx="631">
                  <c:v>-3.2196255402912999E-5</c:v>
                </c:pt>
                <c:pt idx="632">
                  <c:v>-3.2181166357628399E-5</c:v>
                </c:pt>
                <c:pt idx="633">
                  <c:v>-3.2166043511024797E-5</c:v>
                </c:pt>
                <c:pt idx="634">
                  <c:v>-3.2150886793744098E-5</c:v>
                </c:pt>
                <c:pt idx="635">
                  <c:v>-3.2135696132425199E-5</c:v>
                </c:pt>
                <c:pt idx="636">
                  <c:v>-3.2120471448510497E-5</c:v>
                </c:pt>
                <c:pt idx="637">
                  <c:v>-3.2105212671688601E-5</c:v>
                </c:pt>
                <c:pt idx="638">
                  <c:v>-3.2089919725006797E-5</c:v>
                </c:pt>
                <c:pt idx="639">
                  <c:v>-3.2074592536374701E-5</c:v>
                </c:pt>
                <c:pt idx="640">
                  <c:v>-3.2059231033437897E-5</c:v>
                </c:pt>
                <c:pt idx="641">
                  <c:v>-3.20438351366023E-5</c:v>
                </c:pt>
                <c:pt idx="642">
                  <c:v>-3.2028404772991701E-5</c:v>
                </c:pt>
                <c:pt idx="643">
                  <c:v>-3.2012939868003098E-5</c:v>
                </c:pt>
                <c:pt idx="644">
                  <c:v>-3.1997440349132902E-5</c:v>
                </c:pt>
                <c:pt idx="645">
                  <c:v>-3.1981906139921402E-5</c:v>
                </c:pt>
                <c:pt idx="646">
                  <c:v>-3.19663371640174E-5</c:v>
                </c:pt>
                <c:pt idx="647">
                  <c:v>-3.1950733345993798E-5</c:v>
                </c:pt>
                <c:pt idx="648">
                  <c:v>-3.1935094615110998E-5</c:v>
                </c:pt>
                <c:pt idx="649">
                  <c:v>-3.1919420894759201E-5</c:v>
                </c:pt>
                <c:pt idx="650">
                  <c:v>-3.1903712108092297E-5</c:v>
                </c:pt>
                <c:pt idx="651">
                  <c:v>-3.18879681825923E-5</c:v>
                </c:pt>
                <c:pt idx="652">
                  <c:v>-3.1872189040317101E-5</c:v>
                </c:pt>
                <c:pt idx="653">
                  <c:v>-3.1856374608440101E-5</c:v>
                </c:pt>
                <c:pt idx="654">
                  <c:v>-3.1840524808204103E-5</c:v>
                </c:pt>
                <c:pt idx="655">
                  <c:v>-3.1824639567451698E-5</c:v>
                </c:pt>
                <c:pt idx="656">
                  <c:v>-3.1808718812438199E-5</c:v>
                </c:pt>
                <c:pt idx="657">
                  <c:v>-3.1792762462314602E-5</c:v>
                </c:pt>
                <c:pt idx="658">
                  <c:v>-3.1776770447136599E-5</c:v>
                </c:pt>
                <c:pt idx="659">
                  <c:v>-3.1760742690095602E-5</c:v>
                </c:pt>
                <c:pt idx="660">
                  <c:v>-3.1744679112198699E-5</c:v>
                </c:pt>
                <c:pt idx="661">
                  <c:v>-3.1728579646252599E-5</c:v>
                </c:pt>
                <c:pt idx="662">
                  <c:v>-3.1712444204744701E-5</c:v>
                </c:pt>
                <c:pt idx="663">
                  <c:v>-3.16962727243531E-5</c:v>
                </c:pt>
                <c:pt idx="664">
                  <c:v>-3.1680065119584897E-5</c:v>
                </c:pt>
                <c:pt idx="665">
                  <c:v>-3.1663821320273299E-5</c:v>
                </c:pt>
                <c:pt idx="666">
                  <c:v>-3.1647541250313601E-5</c:v>
                </c:pt>
                <c:pt idx="667">
                  <c:v>-3.1631224832883603E-5</c:v>
                </c:pt>
                <c:pt idx="668">
                  <c:v>-3.16148719925819E-5</c:v>
                </c:pt>
                <c:pt idx="669">
                  <c:v>-3.1598482656772403E-5</c:v>
                </c:pt>
                <c:pt idx="670">
                  <c:v>-3.1582056747575901E-5</c:v>
                </c:pt>
                <c:pt idx="671">
                  <c:v>-3.15655941862809E-5</c:v>
                </c:pt>
                <c:pt idx="672">
                  <c:v>-3.15490949049673E-5</c:v>
                </c:pt>
                <c:pt idx="673">
                  <c:v>-3.1532558821413299E-5</c:v>
                </c:pt>
                <c:pt idx="674">
                  <c:v>-3.1515985864254801E-5</c:v>
                </c:pt>
                <c:pt idx="675">
                  <c:v>-3.1499375957682403E-5</c:v>
                </c:pt>
                <c:pt idx="676">
                  <c:v>-3.1482729021850897E-5</c:v>
                </c:pt>
                <c:pt idx="677">
                  <c:v>-3.14660449862371E-5</c:v>
                </c:pt>
                <c:pt idx="678">
                  <c:v>-3.1449323776244202E-5</c:v>
                </c:pt>
                <c:pt idx="679">
                  <c:v>-3.1432565311321402E-5</c:v>
                </c:pt>
                <c:pt idx="680">
                  <c:v>-3.1415769522190303E-5</c:v>
                </c:pt>
                <c:pt idx="681">
                  <c:v>-3.1398936330989902E-5</c:v>
                </c:pt>
                <c:pt idx="682">
                  <c:v>-3.1382065661196097E-5</c:v>
                </c:pt>
                <c:pt idx="683">
                  <c:v>-3.1365157443470603E-5</c:v>
                </c:pt>
                <c:pt idx="684">
                  <c:v>-3.1348211597380797E-5</c:v>
                </c:pt>
                <c:pt idx="685">
                  <c:v>-3.1331228049110102E-5</c:v>
                </c:pt>
                <c:pt idx="686">
                  <c:v>-3.13142067243328E-5</c:v>
                </c:pt>
                <c:pt idx="687">
                  <c:v>-3.1297147552715098E-5</c:v>
                </c:pt>
                <c:pt idx="688">
                  <c:v>-3.1280050451564603E-5</c:v>
                </c:pt>
                <c:pt idx="689">
                  <c:v>-3.1262915353159697E-5</c:v>
                </c:pt>
                <c:pt idx="690">
                  <c:v>-3.1245742182443497E-5</c:v>
                </c:pt>
                <c:pt idx="691">
                  <c:v>-3.1228530865537998E-5</c:v>
                </c:pt>
                <c:pt idx="692">
                  <c:v>-3.1211281325761098E-5</c:v>
                </c:pt>
                <c:pt idx="693">
                  <c:v>-3.11939934911198E-5</c:v>
                </c:pt>
                <c:pt idx="694">
                  <c:v>-3.1176667288789797E-5</c:v>
                </c:pt>
                <c:pt idx="695">
                  <c:v>-3.1159302644823899E-5</c:v>
                </c:pt>
                <c:pt idx="696">
                  <c:v>-3.1141899485082201E-5</c:v>
                </c:pt>
                <c:pt idx="697">
                  <c:v>-3.1124457737197798E-5</c:v>
                </c:pt>
                <c:pt idx="698">
                  <c:v>-3.1106977329772399E-5</c:v>
                </c:pt>
                <c:pt idx="699">
                  <c:v>-3.1089458191359901E-5</c:v>
                </c:pt>
                <c:pt idx="700">
                  <c:v>-3.1071900244698802E-5</c:v>
                </c:pt>
                <c:pt idx="701">
                  <c:v>-3.1054303418963597E-5</c:v>
                </c:pt>
                <c:pt idx="702">
                  <c:v>-3.1036667645564098E-5</c:v>
                </c:pt>
                <c:pt idx="703">
                  <c:v>-3.1018992851895201E-5</c:v>
                </c:pt>
                <c:pt idx="704">
                  <c:v>-3.1001278966895201E-5</c:v>
                </c:pt>
                <c:pt idx="705">
                  <c:v>-3.0983525914814402E-5</c:v>
                </c:pt>
                <c:pt idx="706">
                  <c:v>-3.09657336292702E-5</c:v>
                </c:pt>
                <c:pt idx="707">
                  <c:v>-3.0947902041331997E-5</c:v>
                </c:pt>
                <c:pt idx="708">
                  <c:v>-3.0930031078611198E-5</c:v>
                </c:pt>
                <c:pt idx="709">
                  <c:v>-3.09121206730219E-5</c:v>
                </c:pt>
                <c:pt idx="710">
                  <c:v>-3.0894170750571403E-5</c:v>
                </c:pt>
                <c:pt idx="711">
                  <c:v>-3.0876181248044697E-5</c:v>
                </c:pt>
                <c:pt idx="712">
                  <c:v>-3.0858152092826697E-5</c:v>
                </c:pt>
                <c:pt idx="713">
                  <c:v>-3.0840083223557802E-5</c:v>
                </c:pt>
                <c:pt idx="714">
                  <c:v>-3.08219745585221E-5</c:v>
                </c:pt>
                <c:pt idx="715">
                  <c:v>-3.0803826044507701E-5</c:v>
                </c:pt>
                <c:pt idx="716">
                  <c:v>-3.0785637609254997E-5</c:v>
                </c:pt>
                <c:pt idx="717">
                  <c:v>-3.0767409185312998E-5</c:v>
                </c:pt>
                <c:pt idx="718">
                  <c:v>-3.0749140707625903E-5</c:v>
                </c:pt>
                <c:pt idx="719">
                  <c:v>-3.0730832114002701E-5</c:v>
                </c:pt>
                <c:pt idx="720">
                  <c:v>-3.0712483334139503E-5</c:v>
                </c:pt>
                <c:pt idx="721">
                  <c:v>-3.06940943081812E-5</c:v>
                </c:pt>
                <c:pt idx="722">
                  <c:v>-3.0675664970574102E-5</c:v>
                </c:pt>
                <c:pt idx="723">
                  <c:v>-3.0657195258792101E-5</c:v>
                </c:pt>
                <c:pt idx="724">
                  <c:v>-3.0638685110034697E-5</c:v>
                </c:pt>
                <c:pt idx="725">
                  <c:v>-3.0620134465835197E-5</c:v>
                </c:pt>
                <c:pt idx="726">
                  <c:v>-3.0601543257572398E-5</c:v>
                </c:pt>
                <c:pt idx="727">
                  <c:v>-3.0582911434437403E-5</c:v>
                </c:pt>
                <c:pt idx="728">
                  <c:v>-3.0564238930260099E-5</c:v>
                </c:pt>
                <c:pt idx="729">
                  <c:v>-3.05455256906512E-5</c:v>
                </c:pt>
                <c:pt idx="730">
                  <c:v>-3.0526771651400403E-5</c:v>
                </c:pt>
                <c:pt idx="731">
                  <c:v>-3.0507976760676899E-5</c:v>
                </c:pt>
                <c:pt idx="732">
                  <c:v>-3.0489140962186099E-5</c:v>
                </c:pt>
                <c:pt idx="733">
                  <c:v>-3.04702641990565E-5</c:v>
                </c:pt>
                <c:pt idx="734">
                  <c:v>-3.0451346414119101E-5</c:v>
                </c:pt>
                <c:pt idx="735">
                  <c:v>-3.0432387557861101E-5</c:v>
                </c:pt>
                <c:pt idx="736">
                  <c:v>-3.0413387580807199E-5</c:v>
                </c:pt>
                <c:pt idx="737">
                  <c:v>-3.0394346423866001E-5</c:v>
                </c:pt>
                <c:pt idx="738">
                  <c:v>-3.0375264040335999E-5</c:v>
                </c:pt>
                <c:pt idx="739">
                  <c:v>-3.0356140379214501E-5</c:v>
                </c:pt>
                <c:pt idx="740">
                  <c:v>-3.03369753986367E-5</c:v>
                </c:pt>
                <c:pt idx="741">
                  <c:v>-3.0317769045862299E-5</c:v>
                </c:pt>
                <c:pt idx="742">
                  <c:v>-3.0298521275099298E-5</c:v>
                </c:pt>
                <c:pt idx="743">
                  <c:v>-3.02792320439474E-5</c:v>
                </c:pt>
                <c:pt idx="744">
                  <c:v>-3.0259901310793699E-5</c:v>
                </c:pt>
                <c:pt idx="745">
                  <c:v>-3.02405290316493E-5</c:v>
                </c:pt>
                <c:pt idx="746">
                  <c:v>-3.0221115166828599E-5</c:v>
                </c:pt>
                <c:pt idx="747">
                  <c:v>-3.0201659678741101E-5</c:v>
                </c:pt>
                <c:pt idx="748">
                  <c:v>-3.0182162528820399E-5</c:v>
                </c:pt>
                <c:pt idx="749">
                  <c:v>-3.0162623680835801E-5</c:v>
                </c:pt>
                <c:pt idx="750">
                  <c:v>-3.01430431070377E-5</c:v>
                </c:pt>
                <c:pt idx="751">
                  <c:v>-3.0123420766795198E-5</c:v>
                </c:pt>
                <c:pt idx="752">
                  <c:v>-3.0103756631484198E-5</c:v>
                </c:pt>
                <c:pt idx="753">
                  <c:v>-3.0084050678788699E-5</c:v>
                </c:pt>
                <c:pt idx="754">
                  <c:v>-3.0064302878446701E-5</c:v>
                </c:pt>
                <c:pt idx="755">
                  <c:v>-3.0044513201777501E-5</c:v>
                </c:pt>
                <c:pt idx="756">
                  <c:v>-3.0024681631932598E-5</c:v>
                </c:pt>
                <c:pt idx="757">
                  <c:v>-3.0004808145214701E-5</c:v>
                </c:pt>
                <c:pt idx="758">
                  <c:v>-2.9984892724427299E-5</c:v>
                </c:pt>
                <c:pt idx="759">
                  <c:v>-2.9964935356609799E-5</c:v>
                </c:pt>
                <c:pt idx="760">
                  <c:v>-2.9944936020733199E-5</c:v>
                </c:pt>
                <c:pt idx="761">
                  <c:v>-2.9924894712463501E-5</c:v>
                </c:pt>
                <c:pt idx="762">
                  <c:v>-2.99048114206691E-5</c:v>
                </c:pt>
                <c:pt idx="763">
                  <c:v>-2.98846861354462E-5</c:v>
                </c:pt>
                <c:pt idx="764">
                  <c:v>-2.9864518861928998E-5</c:v>
                </c:pt>
                <c:pt idx="765">
                  <c:v>-2.98443095949672E-5</c:v>
                </c:pt>
                <c:pt idx="766">
                  <c:v>-2.9824058333988001E-5</c:v>
                </c:pt>
                <c:pt idx="767">
                  <c:v>-2.9803765087810701E-5</c:v>
                </c:pt>
                <c:pt idx="768">
                  <c:v>-2.97834298641429E-5</c:v>
                </c:pt>
                <c:pt idx="769">
                  <c:v>-2.97630526741747E-5</c:v>
                </c:pt>
                <c:pt idx="770">
                  <c:v>-2.9742633534290601E-5</c:v>
                </c:pt>
                <c:pt idx="771">
                  <c:v>-2.9722172461551101E-5</c:v>
                </c:pt>
                <c:pt idx="772">
                  <c:v>-2.97016694799571E-5</c:v>
                </c:pt>
                <c:pt idx="773">
                  <c:v>-2.9681124610683299E-5</c:v>
                </c:pt>
                <c:pt idx="774">
                  <c:v>-2.9660537888979401E-5</c:v>
                </c:pt>
                <c:pt idx="775">
                  <c:v>-2.9639909341672202E-5</c:v>
                </c:pt>
                <c:pt idx="776">
                  <c:v>-2.9619239014522399E-5</c:v>
                </c:pt>
                <c:pt idx="777">
                  <c:v>-2.9598526941924601E-5</c:v>
                </c:pt>
                <c:pt idx="778">
                  <c:v>-2.9577773172127699E-5</c:v>
                </c:pt>
                <c:pt idx="779">
                  <c:v>-2.95569777584488E-5</c:v>
                </c:pt>
                <c:pt idx="780">
                  <c:v>-2.9536140752400999E-5</c:v>
                </c:pt>
                <c:pt idx="781">
                  <c:v>-2.9515262217747401E-5</c:v>
                </c:pt>
                <c:pt idx="782">
                  <c:v>-2.94943422192102E-5</c:v>
                </c:pt>
                <c:pt idx="783">
                  <c:v>-2.9473380823160899E-5</c:v>
                </c:pt>
                <c:pt idx="784">
                  <c:v>-2.9452378107710799E-5</c:v>
                </c:pt>
                <c:pt idx="785">
                  <c:v>-2.9431334157265501E-5</c:v>
                </c:pt>
                <c:pt idx="786">
                  <c:v>-2.9410249055074901E-5</c:v>
                </c:pt>
                <c:pt idx="787">
                  <c:v>-2.93891228947111E-5</c:v>
                </c:pt>
                <c:pt idx="788">
                  <c:v>-2.93679557778889E-5</c:v>
                </c:pt>
                <c:pt idx="789">
                  <c:v>-2.93467478078548E-5</c:v>
                </c:pt>
                <c:pt idx="790">
                  <c:v>-2.93254990975754E-5</c:v>
                </c:pt>
                <c:pt idx="791">
                  <c:v>-2.9304209765904099E-5</c:v>
                </c:pt>
                <c:pt idx="792">
                  <c:v>-2.92828799384176E-5</c:v>
                </c:pt>
                <c:pt idx="793">
                  <c:v>-2.9261509748087999E-5</c:v>
                </c:pt>
                <c:pt idx="794">
                  <c:v>-2.92400993400522E-5</c:v>
                </c:pt>
                <c:pt idx="795">
                  <c:v>-2.9218648856265999E-5</c:v>
                </c:pt>
                <c:pt idx="796">
                  <c:v>-2.91971584570673E-5</c:v>
                </c:pt>
                <c:pt idx="797">
                  <c:v>-2.9175628310133601E-5</c:v>
                </c:pt>
                <c:pt idx="798">
                  <c:v>-2.91540585831149E-5</c:v>
                </c:pt>
                <c:pt idx="799">
                  <c:v>-2.9132449466336899E-5</c:v>
                </c:pt>
                <c:pt idx="800">
                  <c:v>-2.91108011461345E-5</c:v>
                </c:pt>
                <c:pt idx="801">
                  <c:v>-2.90891138259312E-5</c:v>
                </c:pt>
                <c:pt idx="802">
                  <c:v>-2.9067387718216099E-5</c:v>
                </c:pt>
                <c:pt idx="803">
                  <c:v>-2.9045623044067799E-5</c:v>
                </c:pt>
                <c:pt idx="804">
                  <c:v>-2.9023820033686198E-5</c:v>
                </c:pt>
                <c:pt idx="805">
                  <c:v>-2.9001978933950899E-5</c:v>
                </c:pt>
                <c:pt idx="806">
                  <c:v>-2.8980099998332999E-5</c:v>
                </c:pt>
                <c:pt idx="807">
                  <c:v>-2.8958183493211802E-5</c:v>
                </c:pt>
                <c:pt idx="808">
                  <c:v>-2.8936229698361201E-5</c:v>
                </c:pt>
                <c:pt idx="809">
                  <c:v>-2.89142389022217E-5</c:v>
                </c:pt>
                <c:pt idx="810">
                  <c:v>-2.8892211412789998E-5</c:v>
                </c:pt>
                <c:pt idx="811">
                  <c:v>-2.88701475462009E-5</c:v>
                </c:pt>
                <c:pt idx="812">
                  <c:v>-2.8848047633096702E-5</c:v>
                </c:pt>
                <c:pt idx="813">
                  <c:v>-2.88259120196391E-5</c:v>
                </c:pt>
                <c:pt idx="814">
                  <c:v>-2.8803741065145499E-5</c:v>
                </c:pt>
                <c:pt idx="815">
                  <c:v>-2.8781535150936698E-5</c:v>
                </c:pt>
                <c:pt idx="816">
                  <c:v>-2.8759294663534299E-5</c:v>
                </c:pt>
                <c:pt idx="817">
                  <c:v>-2.8737020014792699E-5</c:v>
                </c:pt>
                <c:pt idx="818">
                  <c:v>-2.8714711629765E-5</c:v>
                </c:pt>
                <c:pt idx="819">
                  <c:v>-2.8692369952802001E-5</c:v>
                </c:pt>
                <c:pt idx="820">
                  <c:v>-2.8669995438880501E-5</c:v>
                </c:pt>
                <c:pt idx="821">
                  <c:v>-2.8647588578393999E-5</c:v>
                </c:pt>
                <c:pt idx="822">
                  <c:v>-2.8625149862382999E-5</c:v>
                </c:pt>
                <c:pt idx="823">
                  <c:v>-2.8602679816622502E-5</c:v>
                </c:pt>
                <c:pt idx="824">
                  <c:v>-2.85801789771449E-5</c:v>
                </c:pt>
                <c:pt idx="825">
                  <c:v>-2.8557647907770801E-5</c:v>
                </c:pt>
                <c:pt idx="826">
                  <c:v>-2.8535087195117101E-5</c:v>
                </c:pt>
                <c:pt idx="827">
                  <c:v>-2.8512497444522E-5</c:v>
                </c:pt>
                <c:pt idx="828">
                  <c:v>-2.84898792835114E-5</c:v>
                </c:pt>
                <c:pt idx="829">
                  <c:v>-2.84672333723727E-5</c:v>
                </c:pt>
                <c:pt idx="830">
                  <c:v>-2.84445603922844E-5</c:v>
                </c:pt>
                <c:pt idx="831">
                  <c:v>-2.8421861049246099E-5</c:v>
                </c:pt>
                <c:pt idx="832">
                  <c:v>-2.83991360750165E-5</c:v>
                </c:pt>
                <c:pt idx="833">
                  <c:v>-2.8376386235686599E-5</c:v>
                </c:pt>
                <c:pt idx="834">
                  <c:v>-2.83536123224645E-5</c:v>
                </c:pt>
                <c:pt idx="835">
                  <c:v>-2.83308151541719E-5</c:v>
                </c:pt>
                <c:pt idx="836">
                  <c:v>-2.8307995584315799E-5</c:v>
                </c:pt>
                <c:pt idx="837">
                  <c:v>-2.8285154499175499E-5</c:v>
                </c:pt>
                <c:pt idx="838">
                  <c:v>-2.82622928118442E-5</c:v>
                </c:pt>
                <c:pt idx="839">
                  <c:v>-2.8239411475800198E-5</c:v>
                </c:pt>
                <c:pt idx="840">
                  <c:v>-2.8216511480199E-5</c:v>
                </c:pt>
                <c:pt idx="841">
                  <c:v>-2.8193593842067099E-5</c:v>
                </c:pt>
                <c:pt idx="842">
                  <c:v>-2.8170659627966001E-5</c:v>
                </c:pt>
                <c:pt idx="843">
                  <c:v>-2.8147709933358401E-5</c:v>
                </c:pt>
                <c:pt idx="844">
                  <c:v>-2.8124745900332999E-5</c:v>
                </c:pt>
                <c:pt idx="845">
                  <c:v>-2.81017687070104E-5</c:v>
                </c:pt>
                <c:pt idx="846">
                  <c:v>-2.8078779578672298E-5</c:v>
                </c:pt>
                <c:pt idx="847">
                  <c:v>-2.8055779780475201E-5</c:v>
                </c:pt>
                <c:pt idx="848">
                  <c:v>-2.8032770630490199E-5</c:v>
                </c:pt>
                <c:pt idx="849">
                  <c:v>-2.8009753485884301E-5</c:v>
                </c:pt>
                <c:pt idx="850">
                  <c:v>-2.7986729754336399E-5</c:v>
                </c:pt>
                <c:pt idx="851">
                  <c:v>-2.7963700897221199E-5</c:v>
                </c:pt>
                <c:pt idx="852">
                  <c:v>-2.79406684212656E-5</c:v>
                </c:pt>
                <c:pt idx="853">
                  <c:v>-2.7917633895829101E-5</c:v>
                </c:pt>
                <c:pt idx="854">
                  <c:v>-2.7894598932697299E-5</c:v>
                </c:pt>
                <c:pt idx="855">
                  <c:v>-2.7871565211697102E-5</c:v>
                </c:pt>
                <c:pt idx="856">
                  <c:v>-2.7848534464282098E-5</c:v>
                </c:pt>
                <c:pt idx="857">
                  <c:v>-2.7825508483921099E-5</c:v>
                </c:pt>
                <c:pt idx="858">
                  <c:v>-2.7802489126494501E-5</c:v>
                </c:pt>
                <c:pt idx="859">
                  <c:v>-2.7779478313588199E-5</c:v>
                </c:pt>
                <c:pt idx="860">
                  <c:v>-2.7756478028130998E-5</c:v>
                </c:pt>
                <c:pt idx="861">
                  <c:v>-2.7733490324363699E-5</c:v>
                </c:pt>
                <c:pt idx="862">
                  <c:v>-2.7710517327349999E-5</c:v>
                </c:pt>
                <c:pt idx="863">
                  <c:v>-2.7687561228453601E-5</c:v>
                </c:pt>
                <c:pt idx="864">
                  <c:v>-2.76646242996948E-5</c:v>
                </c:pt>
                <c:pt idx="865">
                  <c:v>-2.7641708886890501E-5</c:v>
                </c:pt>
                <c:pt idx="866">
                  <c:v>-2.76188174126368E-5</c:v>
                </c:pt>
                <c:pt idx="867">
                  <c:v>-2.7595952379500102E-5</c:v>
                </c:pt>
                <c:pt idx="868">
                  <c:v>-2.7573116379154599E-5</c:v>
                </c:pt>
                <c:pt idx="869">
                  <c:v>-2.7550312080060601E-5</c:v>
                </c:pt>
                <c:pt idx="870">
                  <c:v>-2.7527542246089999E-5</c:v>
                </c:pt>
                <c:pt idx="871">
                  <c:v>-2.7504809724640599E-5</c:v>
                </c:pt>
                <c:pt idx="872">
                  <c:v>-2.74821174608367E-5</c:v>
                </c:pt>
                <c:pt idx="873">
                  <c:v>-2.7459468491477701E-5</c:v>
                </c:pt>
                <c:pt idx="874">
                  <c:v>-2.7436865953109999E-5</c:v>
                </c:pt>
                <c:pt idx="875">
                  <c:v>-2.7414313079230901E-5</c:v>
                </c:pt>
                <c:pt idx="876">
                  <c:v>-2.7391813208692001E-5</c:v>
                </c:pt>
                <c:pt idx="877">
                  <c:v>-2.7369369784700299E-5</c:v>
                </c:pt>
                <c:pt idx="878">
                  <c:v>-2.7346986358560799E-5</c:v>
                </c:pt>
                <c:pt idx="879">
                  <c:v>-2.7324666589488398E-5</c:v>
                </c:pt>
                <c:pt idx="880">
                  <c:v>-2.7302414254961399E-5</c:v>
                </c:pt>
                <c:pt idx="881">
                  <c:v>-2.7280233240335099E-5</c:v>
                </c:pt>
                <c:pt idx="882">
                  <c:v>-2.7258127556659E-5</c:v>
                </c:pt>
                <c:pt idx="883">
                  <c:v>-2.72361013331103E-5</c:v>
                </c:pt>
                <c:pt idx="884">
                  <c:v>-2.7214158819167799E-5</c:v>
                </c:pt>
                <c:pt idx="885">
                  <c:v>-2.71923043979301E-5</c:v>
                </c:pt>
                <c:pt idx="886">
                  <c:v>-2.7170542569914299E-5</c:v>
                </c:pt>
                <c:pt idx="887">
                  <c:v>-2.7148877977436801E-5</c:v>
                </c:pt>
                <c:pt idx="888">
                  <c:v>-2.7127315391779499E-5</c:v>
                </c:pt>
                <c:pt idx="889">
                  <c:v>-2.71058597204219E-5</c:v>
                </c:pt>
                <c:pt idx="890">
                  <c:v>-2.70845160095537E-5</c:v>
                </c:pt>
                <c:pt idx="891">
                  <c:v>-2.7063289444523699E-5</c:v>
                </c:pt>
                <c:pt idx="892">
                  <c:v>-2.7042185356033198E-5</c:v>
                </c:pt>
                <c:pt idx="893">
                  <c:v>-2.70212092146401E-5</c:v>
                </c:pt>
                <c:pt idx="894">
                  <c:v>-2.7000366645033099E-5</c:v>
                </c:pt>
                <c:pt idx="895">
                  <c:v>-2.6979663415795999E-5</c:v>
                </c:pt>
                <c:pt idx="896">
                  <c:v>-2.6959105446698001E-5</c:v>
                </c:pt>
                <c:pt idx="897">
                  <c:v>-2.6938698808809601E-5</c:v>
                </c:pt>
                <c:pt idx="898">
                  <c:v>-2.6918449727134499E-5</c:v>
                </c:pt>
                <c:pt idx="899">
                  <c:v>-2.6898364579527699E-5</c:v>
                </c:pt>
                <c:pt idx="900">
                  <c:v>-2.6878449900526799E-5</c:v>
                </c:pt>
                <c:pt idx="901">
                  <c:v>-2.68587123761598E-5</c:v>
                </c:pt>
                <c:pt idx="902">
                  <c:v>-2.6839158857391398E-5</c:v>
                </c:pt>
                <c:pt idx="903">
                  <c:v>-2.68197963396457E-5</c:v>
                </c:pt>
                <c:pt idx="904">
                  <c:v>-2.6800631978941399E-5</c:v>
                </c:pt>
                <c:pt idx="905">
                  <c:v>-2.67816730899943E-5</c:v>
                </c:pt>
                <c:pt idx="906">
                  <c:v>-2.67629271388997E-5</c:v>
                </c:pt>
                <c:pt idx="907">
                  <c:v>-2.6744401738817499E-5</c:v>
                </c:pt>
                <c:pt idx="908">
                  <c:v>-2.6726104662813401E-5</c:v>
                </c:pt>
                <c:pt idx="909">
                  <c:v>-2.6708043825332698E-5</c:v>
                </c:pt>
                <c:pt idx="910">
                  <c:v>-2.66902272854688E-5</c:v>
                </c:pt>
                <c:pt idx="911">
                  <c:v>-2.6672663249295801E-5</c:v>
                </c:pt>
                <c:pt idx="912">
                  <c:v>-2.6655360058767E-5</c:v>
                </c:pt>
                <c:pt idx="913">
                  <c:v>-2.66383261864939E-5</c:v>
                </c:pt>
                <c:pt idx="914">
                  <c:v>-2.6621570232635001E-5</c:v>
                </c:pt>
                <c:pt idx="915">
                  <c:v>-2.6605100925856099E-5</c:v>
                </c:pt>
                <c:pt idx="916">
                  <c:v>-2.65889270988689E-5</c:v>
                </c:pt>
                <c:pt idx="917">
                  <c:v>-2.6573057700728501E-5</c:v>
                </c:pt>
                <c:pt idx="918">
                  <c:v>-2.6557501771828101E-5</c:v>
                </c:pt>
                <c:pt idx="919">
                  <c:v>-2.6542268448300401E-5</c:v>
                </c:pt>
                <c:pt idx="920">
                  <c:v>-2.6527366945247701E-5</c:v>
                </c:pt>
                <c:pt idx="921">
                  <c:v>-2.6512806539443599E-5</c:v>
                </c:pt>
                <c:pt idx="922">
                  <c:v>-2.6498596566242501E-5</c:v>
                </c:pt>
                <c:pt idx="923">
                  <c:v>-2.6484746408844799E-5</c:v>
                </c:pt>
                <c:pt idx="924">
                  <c:v>-2.6471265470041001E-5</c:v>
                </c:pt>
                <c:pt idx="925">
                  <c:v>-2.6458163169984201E-5</c:v>
                </c:pt>
                <c:pt idx="926">
                  <c:v>-2.6445448923138601E-5</c:v>
                </c:pt>
                <c:pt idx="927">
                  <c:v>-2.64331321196349E-5</c:v>
                </c:pt>
                <c:pt idx="928">
                  <c:v>-2.6421222113628E-5</c:v>
                </c:pt>
                <c:pt idx="929">
                  <c:v>-2.64097281894904E-5</c:v>
                </c:pt>
                <c:pt idx="930">
                  <c:v>-2.6398659552556E-5</c:v>
                </c:pt>
                <c:pt idx="931">
                  <c:v>-2.6388025296302602E-5</c:v>
                </c:pt>
                <c:pt idx="932">
                  <c:v>-2.6377834388564899E-5</c:v>
                </c:pt>
                <c:pt idx="933">
                  <c:v>-2.6368095634796901E-5</c:v>
                </c:pt>
                <c:pt idx="934">
                  <c:v>-2.63588176536355E-5</c:v>
                </c:pt>
                <c:pt idx="935">
                  <c:v>-2.6350008852660101E-5</c:v>
                </c:pt>
                <c:pt idx="936">
                  <c:v>-2.6341677391618401E-5</c:v>
                </c:pt>
                <c:pt idx="937">
                  <c:v>-2.6333831157362699E-5</c:v>
                </c:pt>
                <c:pt idx="938">
                  <c:v>-2.6326477726296098E-5</c:v>
                </c:pt>
                <c:pt idx="939">
                  <c:v>-2.6319624330229601E-5</c:v>
                </c:pt>
                <c:pt idx="940">
                  <c:v>-2.63132778222153E-5</c:v>
                </c:pt>
                <c:pt idx="941">
                  <c:v>-2.6307444642246298E-5</c:v>
                </c:pt>
                <c:pt idx="942">
                  <c:v>-2.6302130772136101E-5</c:v>
                </c:pt>
                <c:pt idx="943">
                  <c:v>-2.6297341701699199E-5</c:v>
                </c:pt>
                <c:pt idx="944">
                  <c:v>-2.6293082390954899E-5</c:v>
                </c:pt>
                <c:pt idx="945">
                  <c:v>-2.62893572226462E-5</c:v>
                </c:pt>
                <c:pt idx="946">
                  <c:v>-2.62861699671651E-5</c:v>
                </c:pt>
                <c:pt idx="947">
                  <c:v>-2.62835237347781E-5</c:v>
                </c:pt>
                <c:pt idx="948">
                  <c:v>-2.62814209378009E-5</c:v>
                </c:pt>
                <c:pt idx="949">
                  <c:v>-2.62798632456328E-5</c:v>
                </c:pt>
                <c:pt idx="950">
                  <c:v>-2.6278851542358601E-5</c:v>
                </c:pt>
                <c:pt idx="951">
                  <c:v>-2.6278385881045299E-5</c:v>
                </c:pt>
                <c:pt idx="952">
                  <c:v>-2.62784654502521E-5</c:v>
                </c:pt>
                <c:pt idx="953">
                  <c:v>-2.6279088524508E-5</c:v>
                </c:pt>
                <c:pt idx="954">
                  <c:v>-2.6280252424583202E-5</c:v>
                </c:pt>
                <c:pt idx="955">
                  <c:v>-2.6281953479926901E-5</c:v>
                </c:pt>
                <c:pt idx="956">
                  <c:v>-2.6284186997653599E-5</c:v>
                </c:pt>
                <c:pt idx="957">
                  <c:v>-2.6286947214542599E-5</c:v>
                </c:pt>
                <c:pt idx="958">
                  <c:v>-2.6290227269344902E-5</c:v>
                </c:pt>
                <c:pt idx="959">
                  <c:v>-2.6294019177152599E-5</c:v>
                </c:pt>
                <c:pt idx="960">
                  <c:v>-2.6298313793344602E-5</c:v>
                </c:pt>
                <c:pt idx="961">
                  <c:v>-2.63031007911229E-5</c:v>
                </c:pt>
                <c:pt idx="962">
                  <c:v>-2.6308368641405399E-5</c:v>
                </c:pt>
                <c:pt idx="963">
                  <c:v>-2.6314104597478901E-5</c:v>
                </c:pt>
                <c:pt idx="964">
                  <c:v>-2.6320294678591101E-5</c:v>
                </c:pt>
                <c:pt idx="965">
                  <c:v>-2.63269236632735E-5</c:v>
                </c:pt>
                <c:pt idx="966">
                  <c:v>-2.6333975082699602E-5</c:v>
                </c:pt>
                <c:pt idx="967">
                  <c:v>-2.6341431231278799E-5</c:v>
                </c:pt>
                <c:pt idx="968">
                  <c:v>-2.6349273165521701E-5</c:v>
                </c:pt>
                <c:pt idx="969">
                  <c:v>-2.6357480719048402E-5</c:v>
                </c:pt>
                <c:pt idx="970">
                  <c:v>-2.6366032528817399E-5</c:v>
                </c:pt>
                <c:pt idx="971">
                  <c:v>-2.6374906045694399E-5</c:v>
                </c:pt>
                <c:pt idx="972">
                  <c:v>-2.6384077578979201E-5</c:v>
                </c:pt>
                <c:pt idx="973">
                  <c:v>-2.6393522333614701E-5</c:v>
                </c:pt>
                <c:pt idx="974">
                  <c:v>-2.6403214445894301E-5</c:v>
                </c:pt>
                <c:pt idx="975">
                  <c:v>-2.6413127045185901E-5</c:v>
                </c:pt>
                <c:pt idx="976">
                  <c:v>-2.6423232296047399E-5</c:v>
                </c:pt>
                <c:pt idx="977">
                  <c:v>-2.6433501479465602E-5</c:v>
                </c:pt>
                <c:pt idx="978">
                  <c:v>-2.6443905050353201E-5</c:v>
                </c:pt>
                <c:pt idx="979">
                  <c:v>-2.64544127134905E-5</c:v>
                </c:pt>
                <c:pt idx="980">
                  <c:v>-2.6464993507395601E-5</c:v>
                </c:pt>
                <c:pt idx="981">
                  <c:v>-2.6475615888006701E-5</c:v>
                </c:pt>
                <c:pt idx="982">
                  <c:v>-2.64862478137364E-5</c:v>
                </c:pt>
                <c:pt idx="983">
                  <c:v>-2.64968568488342E-5</c:v>
                </c:pt>
                <c:pt idx="984">
                  <c:v>-2.6507410258086799E-5</c:v>
                </c:pt>
                <c:pt idx="985">
                  <c:v>-2.6517875096487099E-5</c:v>
                </c:pt>
                <c:pt idx="986">
                  <c:v>-2.6528218327219501E-5</c:v>
                </c:pt>
                <c:pt idx="987">
                  <c:v>-2.6538406915384501E-5</c:v>
                </c:pt>
                <c:pt idx="988">
                  <c:v>-2.6548407942434899E-5</c:v>
                </c:pt>
                <c:pt idx="989">
                  <c:v>-2.6558188700503501E-5</c:v>
                </c:pt>
                <c:pt idx="990">
                  <c:v>-2.65677168066763E-5</c:v>
                </c:pt>
                <c:pt idx="991">
                  <c:v>-2.6576960302213099E-5</c:v>
                </c:pt>
                <c:pt idx="992">
                  <c:v>-2.65858877585581E-5</c:v>
                </c:pt>
                <c:pt idx="993">
                  <c:v>-2.6594468372399699E-5</c:v>
                </c:pt>
                <c:pt idx="994">
                  <c:v>-2.6602672060848901E-5</c:v>
                </c:pt>
                <c:pt idx="995">
                  <c:v>-2.6610469559858499E-5</c:v>
                </c:pt>
                <c:pt idx="996">
                  <c:v>-2.6617832504660501E-5</c:v>
                </c:pt>
                <c:pt idx="997">
                  <c:v>-2.6624733516172601E-5</c:v>
                </c:pt>
                <c:pt idx="998">
                  <c:v>-2.66311462778982E-5</c:v>
                </c:pt>
                <c:pt idx="999">
                  <c:v>-2.6637045603627299E-5</c:v>
                </c:pt>
                <c:pt idx="1000">
                  <c:v>-2.66424074987714E-5</c:v>
                </c:pt>
                <c:pt idx="1001">
                  <c:v>-2.6647209225796601E-5</c:v>
                </c:pt>
                <c:pt idx="1002">
                  <c:v>-2.6651429351901999E-5</c:v>
                </c:pt>
                <c:pt idx="1003">
                  <c:v>-2.6655047783359898E-5</c:v>
                </c:pt>
                <c:pt idx="1004">
                  <c:v>-2.6658045811136E-5</c:v>
                </c:pt>
                <c:pt idx="1005">
                  <c:v>-2.6660406135986599E-5</c:v>
                </c:pt>
                <c:pt idx="1006">
                  <c:v>-2.6662112885521799E-5</c:v>
                </c:pt>
                <c:pt idx="1007">
                  <c:v>-2.6663151629875199E-5</c:v>
                </c:pt>
                <c:pt idx="1008">
                  <c:v>-2.66635093892827E-5</c:v>
                </c:pt>
                <c:pt idx="1009">
                  <c:v>-2.6663174631573801E-5</c:v>
                </c:pt>
                <c:pt idx="1010">
                  <c:v>-2.6662137265711899E-5</c:v>
                </c:pt>
                <c:pt idx="1011">
                  <c:v>-2.6660388624323002E-5</c:v>
                </c:pt>
                <c:pt idx="1012">
                  <c:v>-2.66579214499676E-5</c:v>
                </c:pt>
                <c:pt idx="1013">
                  <c:v>-2.6654729864271E-5</c:v>
                </c:pt>
                <c:pt idx="1014">
                  <c:v>-2.6650809341336501E-5</c:v>
                </c:pt>
                <c:pt idx="1015">
                  <c:v>-2.66461566681655E-5</c:v>
                </c:pt>
                <c:pt idx="1016">
                  <c:v>-2.66407699058028E-5</c:v>
                </c:pt>
                <c:pt idx="1017">
                  <c:v>-2.66346483525045E-5</c:v>
                </c:pt>
                <c:pt idx="1018">
                  <c:v>-2.6627792487258201E-5</c:v>
                </c:pt>
                <c:pt idx="1019">
                  <c:v>-2.6620203923077401E-5</c:v>
                </c:pt>
                <c:pt idx="1020">
                  <c:v>-2.6611885357536301E-5</c:v>
                </c:pt>
                <c:pt idx="1021">
                  <c:v>-2.6602840517905598E-5</c:v>
                </c:pt>
                <c:pt idx="1022">
                  <c:v>-2.6593074102120999E-5</c:v>
                </c:pt>
                <c:pt idx="1023">
                  <c:v>-2.6582591722279601E-5</c:v>
                </c:pt>
                <c:pt idx="1024">
                  <c:v>-2.65713998554234E-5</c:v>
                </c:pt>
                <c:pt idx="1025">
                  <c:v>-2.65595057737677E-5</c:v>
                </c:pt>
                <c:pt idx="1026">
                  <c:v>-2.6546917490431698E-5</c:v>
                </c:pt>
                <c:pt idx="1027">
                  <c:v>-2.6533643712705899E-5</c:v>
                </c:pt>
                <c:pt idx="1028">
                  <c:v>-2.6519693767723701E-5</c:v>
                </c:pt>
                <c:pt idx="1029">
                  <c:v>-2.6505077558822501E-5</c:v>
                </c:pt>
                <c:pt idx="1030">
                  <c:v>-2.6489805510700201E-5</c:v>
                </c:pt>
                <c:pt idx="1031">
                  <c:v>-2.6473888508159901E-5</c:v>
                </c:pt>
                <c:pt idx="1032">
                  <c:v>-2.64573378511557E-5</c:v>
                </c:pt>
                <c:pt idx="1033">
                  <c:v>-2.6440165205049901E-5</c:v>
                </c:pt>
                <c:pt idx="1034">
                  <c:v>-2.64223825474738E-5</c:v>
                </c:pt>
                <c:pt idx="1035">
                  <c:v>-2.6404002129700001E-5</c:v>
                </c:pt>
                <c:pt idx="1036">
                  <c:v>-2.63850364270693E-5</c:v>
                </c:pt>
                <c:pt idx="1037">
                  <c:v>-2.6365498097062201E-5</c:v>
                </c:pt>
                <c:pt idx="1038">
                  <c:v>-2.6345399944723301E-5</c:v>
                </c:pt>
                <c:pt idx="1039">
                  <c:v>-2.63247548822416E-5</c:v>
                </c:pt>
                <c:pt idx="1040">
                  <c:v>-2.6303575887888401E-5</c:v>
                </c:pt>
                <c:pt idx="1041">
                  <c:v>-2.6281875989575001E-5</c:v>
                </c:pt>
                <c:pt idx="1042">
                  <c:v>-2.6259668213330399E-5</c:v>
                </c:pt>
                <c:pt idx="1043">
                  <c:v>-2.62369655747653E-5</c:v>
                </c:pt>
                <c:pt idx="1044">
                  <c:v>-2.6213781032876101E-5</c:v>
                </c:pt>
                <c:pt idx="1045">
                  <c:v>-2.61901274849648E-5</c:v>
                </c:pt>
                <c:pt idx="1046">
                  <c:v>-2.61660177302675E-5</c:v>
                </c:pt>
                <c:pt idx="1047">
                  <c:v>-2.6141464455390098E-5</c:v>
                </c:pt>
                <c:pt idx="1048">
                  <c:v>-2.6116480214253001E-5</c:v>
                </c:pt>
                <c:pt idx="1049">
                  <c:v>-2.6091077415461501E-5</c:v>
                </c:pt>
                <c:pt idx="1050">
                  <c:v>-2.6065268300451499E-5</c:v>
                </c:pt>
                <c:pt idx="1051">
                  <c:v>-2.60390649344629E-5</c:v>
                </c:pt>
                <c:pt idx="1052">
                  <c:v>-2.6012479195078899E-5</c:v>
                </c:pt>
                <c:pt idx="1053">
                  <c:v>-2.5985522761005802E-5</c:v>
                </c:pt>
                <c:pt idx="1054">
                  <c:v>-2.59582070988929E-5</c:v>
                </c:pt>
                <c:pt idx="1055">
                  <c:v>-2.5930543461482899E-5</c:v>
                </c:pt>
                <c:pt idx="1056">
                  <c:v>-2.5902542881799001E-5</c:v>
                </c:pt>
                <c:pt idx="1057">
                  <c:v>-2.5874216162982299E-5</c:v>
                </c:pt>
                <c:pt idx="1058">
                  <c:v>-2.5845573873203899E-5</c:v>
                </c:pt>
                <c:pt idx="1059">
                  <c:v>-2.5816626351303798E-5</c:v>
                </c:pt>
                <c:pt idx="1060">
                  <c:v>-2.5787383691102899E-5</c:v>
                </c:pt>
                <c:pt idx="1061">
                  <c:v>-2.5757855753643699E-5</c:v>
                </c:pt>
                <c:pt idx="1062">
                  <c:v>-2.5728052156740601E-5</c:v>
                </c:pt>
                <c:pt idx="1063">
                  <c:v>-2.56979822763954E-5</c:v>
                </c:pt>
                <c:pt idx="1064">
                  <c:v>-2.5667655250209001E-5</c:v>
                </c:pt>
                <c:pt idx="1065">
                  <c:v>-2.5637079978228002E-5</c:v>
                </c:pt>
                <c:pt idx="1066">
                  <c:v>-2.5606265123226899E-5</c:v>
                </c:pt>
                <c:pt idx="1067">
                  <c:v>-2.5575219109783199E-5</c:v>
                </c:pt>
                <c:pt idx="1068">
                  <c:v>-2.5543950132708699E-5</c:v>
                </c:pt>
                <c:pt idx="1069">
                  <c:v>-2.5512466156584801E-5</c:v>
                </c:pt>
                <c:pt idx="1070">
                  <c:v>-2.5480774922529699E-5</c:v>
                </c:pt>
                <c:pt idx="1071">
                  <c:v>-2.5448883943391202E-5</c:v>
                </c:pt>
                <c:pt idx="1072">
                  <c:v>-2.5416800516360101E-5</c:v>
                </c:pt>
                <c:pt idx="1073">
                  <c:v>-2.5384531722276499E-5</c:v>
                </c:pt>
                <c:pt idx="1074">
                  <c:v>-2.5352084433360399E-5</c:v>
                </c:pt>
                <c:pt idx="1075">
                  <c:v>-2.5319465309668701E-5</c:v>
                </c:pt>
                <c:pt idx="1076">
                  <c:v>-2.5286680817803699E-5</c:v>
                </c:pt>
                <c:pt idx="1077">
                  <c:v>-2.5253737217056099E-5</c:v>
                </c:pt>
                <c:pt idx="1078">
                  <c:v>-2.5220640582452601E-5</c:v>
                </c:pt>
                <c:pt idx="1079">
                  <c:v>-2.51873967969448E-5</c:v>
                </c:pt>
                <c:pt idx="1080">
                  <c:v>-2.51540115584091E-5</c:v>
                </c:pt>
                <c:pt idx="1081">
                  <c:v>-2.5120490390340301E-5</c:v>
                </c:pt>
                <c:pt idx="1082">
                  <c:v>-2.5086838637147001E-5</c:v>
                </c:pt>
                <c:pt idx="1083">
                  <c:v>-2.5053061480898001E-5</c:v>
                </c:pt>
                <c:pt idx="1084">
                  <c:v>-2.5019163933209901E-5</c:v>
                </c:pt>
                <c:pt idx="1085">
                  <c:v>-2.49851508484441E-5</c:v>
                </c:pt>
                <c:pt idx="1086">
                  <c:v>-2.4951026925831101E-5</c:v>
                </c:pt>
                <c:pt idx="1087">
                  <c:v>-2.49167967173839E-5</c:v>
                </c:pt>
                <c:pt idx="1088">
                  <c:v>-2.4882464624698799E-5</c:v>
                </c:pt>
                <c:pt idx="1089">
                  <c:v>-2.48480349100449E-5</c:v>
                </c:pt>
                <c:pt idx="1090">
                  <c:v>-2.48135116997137E-5</c:v>
                </c:pt>
                <c:pt idx="1091">
                  <c:v>-2.4778898989606701E-5</c:v>
                </c:pt>
                <c:pt idx="1092">
                  <c:v>-2.4744200640705299E-5</c:v>
                </c:pt>
                <c:pt idx="1093">
                  <c:v>-2.4709420397655002E-5</c:v>
                </c:pt>
                <c:pt idx="1094">
                  <c:v>-2.46745618795725E-5</c:v>
                </c:pt>
                <c:pt idx="1095">
                  <c:v>-2.4639628593985598E-5</c:v>
                </c:pt>
                <c:pt idx="1096">
                  <c:v>-2.4604623935887901E-5</c:v>
                </c:pt>
                <c:pt idx="1097">
                  <c:v>-2.4569551187920699E-5</c:v>
                </c:pt>
                <c:pt idx="1098">
                  <c:v>-2.45344135332984E-5</c:v>
                </c:pt>
                <c:pt idx="1099">
                  <c:v>-2.44992140557642E-5</c:v>
                </c:pt>
                <c:pt idx="1100">
                  <c:v>-2.4463955735189299E-5</c:v>
                </c:pt>
                <c:pt idx="1101">
                  <c:v>-2.44286414624602E-5</c:v>
                </c:pt>
                <c:pt idx="1102">
                  <c:v>-2.4393274040377801E-5</c:v>
                </c:pt>
                <c:pt idx="1103">
                  <c:v>-2.4357856177074402E-5</c:v>
                </c:pt>
                <c:pt idx="1104">
                  <c:v>-2.4322390503460499E-5</c:v>
                </c:pt>
                <c:pt idx="1105">
                  <c:v>-2.4286879567145599E-5</c:v>
                </c:pt>
                <c:pt idx="1106">
                  <c:v>-2.4251325837703399E-5</c:v>
                </c:pt>
                <c:pt idx="1107">
                  <c:v>-2.4215731707555898E-5</c:v>
                </c:pt>
                <c:pt idx="1108">
                  <c:v>-2.4180099503303199E-5</c:v>
                </c:pt>
                <c:pt idx="1109">
                  <c:v>-2.41444314752574E-5</c:v>
                </c:pt>
                <c:pt idx="1110">
                  <c:v>-2.4108729808711301E-5</c:v>
                </c:pt>
                <c:pt idx="1111">
                  <c:v>-2.4072996624983501E-5</c:v>
                </c:pt>
                <c:pt idx="1112">
                  <c:v>-2.40372339832309E-5</c:v>
                </c:pt>
                <c:pt idx="1113">
                  <c:v>-2.40014438852823E-5</c:v>
                </c:pt>
                <c:pt idx="1114">
                  <c:v>-2.3965628269811201E-5</c:v>
                </c:pt>
                <c:pt idx="1115">
                  <c:v>-2.3929789024241201E-5</c:v>
                </c:pt>
                <c:pt idx="1116">
                  <c:v>-2.3893927980674399E-5</c:v>
                </c:pt>
                <c:pt idx="1117">
                  <c:v>-2.3858046929425001E-5</c:v>
                </c:pt>
                <c:pt idx="1118">
                  <c:v>-2.3822147596070101E-5</c:v>
                </c:pt>
                <c:pt idx="1119">
                  <c:v>-2.3786231670757501E-5</c:v>
                </c:pt>
                <c:pt idx="1120">
                  <c:v>-2.3750300793437099E-5</c:v>
                </c:pt>
                <c:pt idx="1121">
                  <c:v>-2.3714356561211699E-5</c:v>
                </c:pt>
                <c:pt idx="1122">
                  <c:v>-2.3678400531138102E-5</c:v>
                </c:pt>
                <c:pt idx="1123">
                  <c:v>-2.3642434218305099E-5</c:v>
                </c:pt>
                <c:pt idx="1124">
                  <c:v>-2.3606459098316601E-5</c:v>
                </c:pt>
                <c:pt idx="1125">
                  <c:v>-2.3570476614431901E-5</c:v>
                </c:pt>
                <c:pt idx="1126">
                  <c:v>-2.3534488167169501E-5</c:v>
                </c:pt>
                <c:pt idx="1127">
                  <c:v>-2.34984951301047E-5</c:v>
                </c:pt>
                <c:pt idx="1128">
                  <c:v>-2.3462498838478699E-5</c:v>
                </c:pt>
                <c:pt idx="1129">
                  <c:v>-2.34265005958134E-5</c:v>
                </c:pt>
                <c:pt idx="1130">
                  <c:v>-2.3390501688267099E-5</c:v>
                </c:pt>
                <c:pt idx="1131">
                  <c:v>-2.33545033521069E-5</c:v>
                </c:pt>
                <c:pt idx="1132">
                  <c:v>-2.3318506809625001E-5</c:v>
                </c:pt>
                <c:pt idx="1133">
                  <c:v>-2.3282513253781102E-5</c:v>
                </c:pt>
                <c:pt idx="1134">
                  <c:v>-2.3246523849628502E-5</c:v>
                </c:pt>
                <c:pt idx="1135">
                  <c:v>-2.3210539742996499E-5</c:v>
                </c:pt>
                <c:pt idx="1136">
                  <c:v>-2.3174562047541099E-5</c:v>
                </c:pt>
                <c:pt idx="1137">
                  <c:v>-2.31385918625886E-5</c:v>
                </c:pt>
                <c:pt idx="1138">
                  <c:v>-2.3102630263113499E-5</c:v>
                </c:pt>
                <c:pt idx="1139">
                  <c:v>-2.3066678300354201E-5</c:v>
                </c:pt>
                <c:pt idx="1140">
                  <c:v>-2.3030737012045599E-5</c:v>
                </c:pt>
                <c:pt idx="1141">
                  <c:v>-2.2994807408711E-5</c:v>
                </c:pt>
                <c:pt idx="1142">
                  <c:v>-2.29588904893249E-5</c:v>
                </c:pt>
                <c:pt idx="1143">
                  <c:v>-2.29229872350011E-5</c:v>
                </c:pt>
                <c:pt idx="1144">
                  <c:v>-2.2887098603923999E-5</c:v>
                </c:pt>
                <c:pt idx="1145">
                  <c:v>-2.2851225544419399E-5</c:v>
                </c:pt>
                <c:pt idx="1146">
                  <c:v>-2.28153689886222E-5</c:v>
                </c:pt>
                <c:pt idx="1147">
                  <c:v>-2.27795298503296E-5</c:v>
                </c:pt>
                <c:pt idx="1148">
                  <c:v>-2.2743709033989899E-5</c:v>
                </c:pt>
                <c:pt idx="1149">
                  <c:v>-2.2707907425498899E-5</c:v>
                </c:pt>
                <c:pt idx="1150">
                  <c:v>-2.26721259060193E-5</c:v>
                </c:pt>
                <c:pt idx="1151">
                  <c:v>-2.2636365333217002E-5</c:v>
                </c:pt>
                <c:pt idx="1152">
                  <c:v>-2.2600626562317499E-5</c:v>
                </c:pt>
                <c:pt idx="1153">
                  <c:v>-2.2564910430874902E-5</c:v>
                </c:pt>
                <c:pt idx="1154">
                  <c:v>-2.2529217770790699E-5</c:v>
                </c:pt>
                <c:pt idx="1155">
                  <c:v>-2.2493549400257801E-5</c:v>
                </c:pt>
                <c:pt idx="1156">
                  <c:v>-2.2457906129084901E-5</c:v>
                </c:pt>
                <c:pt idx="1157">
                  <c:v>-2.24222887553059E-5</c:v>
                </c:pt>
                <c:pt idx="1158">
                  <c:v>-2.2386698070387999E-5</c:v>
                </c:pt>
                <c:pt idx="1159">
                  <c:v>-2.23511348589733E-5</c:v>
                </c:pt>
                <c:pt idx="1160">
                  <c:v>-2.2315599890708701E-5</c:v>
                </c:pt>
                <c:pt idx="1161">
                  <c:v>-2.2280093935796401E-5</c:v>
                </c:pt>
                <c:pt idx="1162">
                  <c:v>-2.22446177462663E-5</c:v>
                </c:pt>
                <c:pt idx="1163">
                  <c:v>-2.22091720799652E-5</c:v>
                </c:pt>
                <c:pt idx="1164">
                  <c:v>-2.2173757677452401E-5</c:v>
                </c:pt>
                <c:pt idx="1165">
                  <c:v>-2.2138375277777401E-5</c:v>
                </c:pt>
                <c:pt idx="1166">
                  <c:v>-2.2103025613046099E-5</c:v>
                </c:pt>
                <c:pt idx="1167">
                  <c:v>-2.20677094044113E-5</c:v>
                </c:pt>
                <c:pt idx="1168">
                  <c:v>-2.20324273762775E-5</c:v>
                </c:pt>
                <c:pt idx="1169">
                  <c:v>-2.1997180239681402E-5</c:v>
                </c:pt>
                <c:pt idx="1170">
                  <c:v>-2.1961968704972102E-5</c:v>
                </c:pt>
                <c:pt idx="1171">
                  <c:v>-2.1926793476935801E-5</c:v>
                </c:pt>
                <c:pt idx="1172">
                  <c:v>-2.1891655252206699E-5</c:v>
                </c:pt>
                <c:pt idx="1173">
                  <c:v>-2.1856554729356301E-5</c:v>
                </c:pt>
                <c:pt idx="1174">
                  <c:v>-2.1821492595086601E-5</c:v>
                </c:pt>
                <c:pt idx="1175">
                  <c:v>-2.17864695348986E-5</c:v>
                </c:pt>
                <c:pt idx="1176">
                  <c:v>-2.1751486232317399E-5</c:v>
                </c:pt>
                <c:pt idx="1177">
                  <c:v>-2.1716543370101901E-5</c:v>
                </c:pt>
                <c:pt idx="1178">
                  <c:v>-2.1681641617250101E-5</c:v>
                </c:pt>
                <c:pt idx="1179">
                  <c:v>-2.1646781647139201E-5</c:v>
                </c:pt>
                <c:pt idx="1180">
                  <c:v>-2.1611964128827E-5</c:v>
                </c:pt>
                <c:pt idx="1181">
                  <c:v>-2.1577189725606299E-5</c:v>
                </c:pt>
                <c:pt idx="1182">
                  <c:v>-2.15424591027822E-5</c:v>
                </c:pt>
                <c:pt idx="1183">
                  <c:v>-2.15077729163046E-5</c:v>
                </c:pt>
                <c:pt idx="1184">
                  <c:v>-2.14731318244286E-5</c:v>
                </c:pt>
                <c:pt idx="1185">
                  <c:v>-2.14385364810539E-5</c:v>
                </c:pt>
                <c:pt idx="1186">
                  <c:v>-2.1403987536536999E-5</c:v>
                </c:pt>
                <c:pt idx="1187">
                  <c:v>-2.1369485642734799E-5</c:v>
                </c:pt>
                <c:pt idx="1188">
                  <c:v>-2.1335031444855402E-5</c:v>
                </c:pt>
                <c:pt idx="1189">
                  <c:v>-2.1300625587833699E-5</c:v>
                </c:pt>
                <c:pt idx="1190">
                  <c:v>-2.12662687127621E-5</c:v>
                </c:pt>
                <c:pt idx="1191">
                  <c:v>-2.1231961465946E-5</c:v>
                </c:pt>
                <c:pt idx="1192">
                  <c:v>-2.1197704478698301E-5</c:v>
                </c:pt>
                <c:pt idx="1193">
                  <c:v>-2.1163498394272501E-5</c:v>
                </c:pt>
                <c:pt idx="1194">
                  <c:v>-2.1129343846017099E-5</c:v>
                </c:pt>
                <c:pt idx="1195">
                  <c:v>-2.10952414667912E-5</c:v>
                </c:pt>
                <c:pt idx="1196">
                  <c:v>-2.1061191891430999E-5</c:v>
                </c:pt>
                <c:pt idx="1197">
                  <c:v>-2.1027195748202899E-5</c:v>
                </c:pt>
                <c:pt idx="1198">
                  <c:v>-2.0993253666686801E-5</c:v>
                </c:pt>
                <c:pt idx="1199">
                  <c:v>-2.0959366277018298E-5</c:v>
                </c:pt>
                <c:pt idx="1200">
                  <c:v>-2.09255342023948E-5</c:v>
                </c:pt>
                <c:pt idx="1201">
                  <c:v>-2.0891758071906901E-5</c:v>
                </c:pt>
                <c:pt idx="1202">
                  <c:v>-2.0858038506727601E-5</c:v>
                </c:pt>
                <c:pt idx="1203">
                  <c:v>-2.08243761300817E-5</c:v>
                </c:pt>
                <c:pt idx="1204">
                  <c:v>-2.0790771565133601E-5</c:v>
                </c:pt>
                <c:pt idx="1205">
                  <c:v>-2.0757225430128101E-5</c:v>
                </c:pt>
                <c:pt idx="1206">
                  <c:v>-2.0723738343307299E-5</c:v>
                </c:pt>
                <c:pt idx="1207">
                  <c:v>-2.0690310930646E-5</c:v>
                </c:pt>
                <c:pt idx="1208">
                  <c:v>-2.0656943801139401E-5</c:v>
                </c:pt>
                <c:pt idx="1209">
                  <c:v>-2.0623637573630398E-5</c:v>
                </c:pt>
                <c:pt idx="1210">
                  <c:v>-2.0590392865154099E-5</c:v>
                </c:pt>
                <c:pt idx="1211">
                  <c:v>-2.0557210290744799E-5</c:v>
                </c:pt>
                <c:pt idx="1212">
                  <c:v>-2.05240904577094E-5</c:v>
                </c:pt>
                <c:pt idx="1213">
                  <c:v>-2.0491033984457E-5</c:v>
                </c:pt>
                <c:pt idx="1214">
                  <c:v>-2.04580414797865E-5</c:v>
                </c:pt>
                <c:pt idx="1215">
                  <c:v>-2.0425113554904498E-5</c:v>
                </c:pt>
                <c:pt idx="1216">
                  <c:v>-2.03922508199878E-5</c:v>
                </c:pt>
                <c:pt idx="1217">
                  <c:v>-2.0359453882568899E-5</c:v>
                </c:pt>
                <c:pt idx="1218">
                  <c:v>-2.0326723351411499E-5</c:v>
                </c:pt>
                <c:pt idx="1219">
                  <c:v>-2.0294059832552401E-5</c:v>
                </c:pt>
                <c:pt idx="1220">
                  <c:v>-2.0261463932763501E-5</c:v>
                </c:pt>
                <c:pt idx="1221">
                  <c:v>-2.0228936257215599E-5</c:v>
                </c:pt>
                <c:pt idx="1222">
                  <c:v>-2.01964774092606E-5</c:v>
                </c:pt>
                <c:pt idx="1223">
                  <c:v>-2.0164087992589102E-5</c:v>
                </c:pt>
                <c:pt idx="1224">
                  <c:v>-2.01317686078516E-5</c:v>
                </c:pt>
                <c:pt idx="1225">
                  <c:v>-2.0099519860663501E-5</c:v>
                </c:pt>
                <c:pt idx="1226">
                  <c:v>-2.0067342347589899E-5</c:v>
                </c:pt>
                <c:pt idx="1227">
                  <c:v>-2.0035236668895999E-5</c:v>
                </c:pt>
                <c:pt idx="1228">
                  <c:v>-2.0003203423397601E-5</c:v>
                </c:pt>
                <c:pt idx="1229">
                  <c:v>-1.9971243210466299E-5</c:v>
                </c:pt>
                <c:pt idx="1230">
                  <c:v>-1.9939356623151799E-5</c:v>
                </c:pt>
                <c:pt idx="1231">
                  <c:v>-1.9907544260376301E-5</c:v>
                </c:pt>
                <c:pt idx="1232">
                  <c:v>-1.9875806713154999E-5</c:v>
                </c:pt>
                <c:pt idx="1233">
                  <c:v>-1.9844144578439398E-5</c:v>
                </c:pt>
                <c:pt idx="1234">
                  <c:v>-1.9812558445702099E-5</c:v>
                </c:pt>
                <c:pt idx="1235">
                  <c:v>-1.9781048909766302E-5</c:v>
                </c:pt>
                <c:pt idx="1236">
                  <c:v>-1.97496165574362E-5</c:v>
                </c:pt>
                <c:pt idx="1237">
                  <c:v>-1.9718261979065001E-5</c:v>
                </c:pt>
                <c:pt idx="1238">
                  <c:v>-1.96869857629285E-5</c:v>
                </c:pt>
                <c:pt idx="1239">
                  <c:v>-1.96557884947616E-5</c:v>
                </c:pt>
                <c:pt idx="1240">
                  <c:v>-1.9624670761155201E-5</c:v>
                </c:pt>
                <c:pt idx="1241">
                  <c:v>-1.9593633145962098E-5</c:v>
                </c:pt>
                <c:pt idx="1242">
                  <c:v>-1.9562676232493E-5</c:v>
                </c:pt>
                <c:pt idx="1243">
                  <c:v>-1.9531800601611498E-5</c:v>
                </c:pt>
                <c:pt idx="1244">
                  <c:v>-1.9501006833363399E-5</c:v>
                </c:pt>
                <c:pt idx="1245">
                  <c:v>-1.9470295508958E-5</c:v>
                </c:pt>
                <c:pt idx="1246">
                  <c:v>-1.94396672044344E-5</c:v>
                </c:pt>
                <c:pt idx="1247">
                  <c:v>-1.9409122496320101E-5</c:v>
                </c:pt>
                <c:pt idx="1248">
                  <c:v>-1.9378661958496E-5</c:v>
                </c:pt>
                <c:pt idx="1249">
                  <c:v>-1.9348286168885299E-5</c:v>
                </c:pt>
                <c:pt idx="1250">
                  <c:v>-1.9317995690493202E-5</c:v>
                </c:pt>
                <c:pt idx="1251">
                  <c:v>-1.9287791100688701E-5</c:v>
                </c:pt>
                <c:pt idx="1252">
                  <c:v>-1.92576729678745E-5</c:v>
                </c:pt>
                <c:pt idx="1253">
                  <c:v>-1.9227641856079301E-5</c:v>
                </c:pt>
                <c:pt idx="1254">
                  <c:v>-1.9197698331367999E-5</c:v>
                </c:pt>
                <c:pt idx="1255">
                  <c:v>-1.91678429593779E-5</c:v>
                </c:pt>
                <c:pt idx="1256">
                  <c:v>-1.9138076301782E-5</c:v>
                </c:pt>
                <c:pt idx="1257">
                  <c:v>-1.91083989161674E-5</c:v>
                </c:pt>
                <c:pt idx="1258">
                  <c:v>-1.9078811363612499E-5</c:v>
                </c:pt>
                <c:pt idx="1259">
                  <c:v>-1.90493141985203E-5</c:v>
                </c:pt>
                <c:pt idx="1260">
                  <c:v>-1.9019907977025501E-5</c:v>
                </c:pt>
                <c:pt idx="1261">
                  <c:v>-1.89905932523845E-5</c:v>
                </c:pt>
                <c:pt idx="1262">
                  <c:v>-1.89613705743825E-5</c:v>
                </c:pt>
                <c:pt idx="1263">
                  <c:v>-1.8932240492561101E-5</c:v>
                </c:pt>
                <c:pt idx="1264">
                  <c:v>-1.89032035551882E-5</c:v>
                </c:pt>
                <c:pt idx="1265">
                  <c:v>-1.88742603007639E-5</c:v>
                </c:pt>
                <c:pt idx="1266">
                  <c:v>-1.8845411277969299E-5</c:v>
                </c:pt>
                <c:pt idx="1267">
                  <c:v>-1.8816657025426799E-5</c:v>
                </c:pt>
                <c:pt idx="1268">
                  <c:v>-1.8787998081150999E-5</c:v>
                </c:pt>
                <c:pt idx="1269">
                  <c:v>-1.87594349812128E-5</c:v>
                </c:pt>
                <c:pt idx="1270">
                  <c:v>-1.8730968259976699E-5</c:v>
                </c:pt>
                <c:pt idx="1271">
                  <c:v>-1.87025984483927E-5</c:v>
                </c:pt>
                <c:pt idx="1272">
                  <c:v>-1.8674326074115301E-5</c:v>
                </c:pt>
                <c:pt idx="1273">
                  <c:v>-1.8646151666554699E-5</c:v>
                </c:pt>
                <c:pt idx="1274">
                  <c:v>-1.86180757465696E-5</c:v>
                </c:pt>
                <c:pt idx="1275">
                  <c:v>-1.8590098837651601E-5</c:v>
                </c:pt>
                <c:pt idx="1276">
                  <c:v>-1.8562221459111401E-5</c:v>
                </c:pt>
                <c:pt idx="1277">
                  <c:v>-1.8534444126633801E-5</c:v>
                </c:pt>
                <c:pt idx="1278">
                  <c:v>-1.8506767354356901E-5</c:v>
                </c:pt>
                <c:pt idx="1279">
                  <c:v>-1.8479191652404701E-5</c:v>
                </c:pt>
                <c:pt idx="1280">
                  <c:v>-1.84517175341989E-5</c:v>
                </c:pt>
                <c:pt idx="1281">
                  <c:v>-1.84243454997106E-5</c:v>
                </c:pt>
                <c:pt idx="1282">
                  <c:v>-1.83970760527429E-5</c:v>
                </c:pt>
                <c:pt idx="1283">
                  <c:v>-1.8369909696127698E-5</c:v>
                </c:pt>
                <c:pt idx="1284">
                  <c:v>-1.8342846925107399E-5</c:v>
                </c:pt>
                <c:pt idx="1285">
                  <c:v>-1.83158882353479E-5</c:v>
                </c:pt>
                <c:pt idx="1286">
                  <c:v>-1.8289034116850299E-5</c:v>
                </c:pt>
                <c:pt idx="1287">
                  <c:v>-1.82622850589175E-5</c:v>
                </c:pt>
                <c:pt idx="1288">
                  <c:v>-1.82356415459388E-5</c:v>
                </c:pt>
                <c:pt idx="1289">
                  <c:v>-1.8209104061292001E-5</c:v>
                </c:pt>
                <c:pt idx="1290">
                  <c:v>-1.8182673083835398E-5</c:v>
                </c:pt>
                <c:pt idx="1291">
                  <c:v>-1.8156349087547599E-5</c:v>
                </c:pt>
                <c:pt idx="1292">
                  <c:v>-1.8130132547582899E-5</c:v>
                </c:pt>
                <c:pt idx="1293">
                  <c:v>-1.8104023933209199E-5</c:v>
                </c:pt>
                <c:pt idx="1294">
                  <c:v>-1.80780237086907E-5</c:v>
                </c:pt>
                <c:pt idx="1295">
                  <c:v>-1.8052132337728401E-5</c:v>
                </c:pt>
                <c:pt idx="1296">
                  <c:v>-1.8026350279860201E-5</c:v>
                </c:pt>
                <c:pt idx="1297">
                  <c:v>-1.8000677993721001E-5</c:v>
                </c:pt>
                <c:pt idx="1298">
                  <c:v>-1.7975115926579202E-5</c:v>
                </c:pt>
                <c:pt idx="1299">
                  <c:v>-1.7949664530931199E-5</c:v>
                </c:pt>
                <c:pt idx="1300">
                  <c:v>-1.79243242509628E-5</c:v>
                </c:pt>
                <c:pt idx="1301">
                  <c:v>-1.7899095528771599E-5</c:v>
                </c:pt>
                <c:pt idx="1302">
                  <c:v>-1.78739788026264E-5</c:v>
                </c:pt>
                <c:pt idx="1303">
                  <c:v>-1.7848974507150301E-5</c:v>
                </c:pt>
                <c:pt idx="1304">
                  <c:v>-1.78240830734618E-5</c:v>
                </c:pt>
                <c:pt idx="1305">
                  <c:v>-1.7799304928028299E-5</c:v>
                </c:pt>
                <c:pt idx="1306">
                  <c:v>-1.7774640494998099E-5</c:v>
                </c:pt>
                <c:pt idx="1307">
                  <c:v>-1.7750090192674599E-5</c:v>
                </c:pt>
                <c:pt idx="1308">
                  <c:v>-1.7725654437458398E-5</c:v>
                </c:pt>
                <c:pt idx="1309">
                  <c:v>-1.7701333640257602E-5</c:v>
                </c:pt>
                <c:pt idx="1310">
                  <c:v>-1.7677128210503599E-5</c:v>
                </c:pt>
                <c:pt idx="1311">
                  <c:v>-1.76530385513017E-5</c:v>
                </c:pt>
                <c:pt idx="1312">
                  <c:v>-1.7629065060925601E-5</c:v>
                </c:pt>
                <c:pt idx="1313">
                  <c:v>-1.76052081358881E-5</c:v>
                </c:pt>
                <c:pt idx="1314">
                  <c:v>-1.7581468169701201E-5</c:v>
                </c:pt>
                <c:pt idx="1315">
                  <c:v>-1.7557845546891E-5</c:v>
                </c:pt>
                <c:pt idx="1316">
                  <c:v>-1.7534340653349101E-5</c:v>
                </c:pt>
                <c:pt idx="1317">
                  <c:v>-1.7510953865913298E-5</c:v>
                </c:pt>
                <c:pt idx="1318">
                  <c:v>-1.7487685561903599E-5</c:v>
                </c:pt>
                <c:pt idx="1319">
                  <c:v>-1.7464536109924501E-5</c:v>
                </c:pt>
                <c:pt idx="1320">
                  <c:v>-1.74415058781391E-5</c:v>
                </c:pt>
                <c:pt idx="1321">
                  <c:v>-1.74185952271745E-5</c:v>
                </c:pt>
                <c:pt idx="1322">
                  <c:v>-1.7395804515587201E-5</c:v>
                </c:pt>
                <c:pt idx="1323">
                  <c:v>-1.7373134097222998E-5</c:v>
                </c:pt>
                <c:pt idx="1324">
                  <c:v>-1.73505843187053E-5</c:v>
                </c:pt>
                <c:pt idx="1325">
                  <c:v>-1.7328155527288501E-5</c:v>
                </c:pt>
                <c:pt idx="1326">
                  <c:v>-1.7305848060052899E-5</c:v>
                </c:pt>
                <c:pt idx="1327">
                  <c:v>-1.7283662256685299E-5</c:v>
                </c:pt>
                <c:pt idx="1328">
                  <c:v>-1.7261598442280299E-5</c:v>
                </c:pt>
                <c:pt idx="1329">
                  <c:v>-1.7239656947705801E-5</c:v>
                </c:pt>
                <c:pt idx="1330">
                  <c:v>-1.7217838093394199E-5</c:v>
                </c:pt>
                <c:pt idx="1331">
                  <c:v>-1.7196142195335899E-5</c:v>
                </c:pt>
                <c:pt idx="1332">
                  <c:v>-1.71745695668027E-5</c:v>
                </c:pt>
                <c:pt idx="1333">
                  <c:v>-1.7153120515337699E-5</c:v>
                </c:pt>
                <c:pt idx="1334">
                  <c:v>-1.71317953461243E-5</c:v>
                </c:pt>
                <c:pt idx="1335">
                  <c:v>-1.7110594353467901E-5</c:v>
                </c:pt>
                <c:pt idx="1336">
                  <c:v>-1.7089517832816502E-5</c:v>
                </c:pt>
                <c:pt idx="1337">
                  <c:v>-1.70685660741215E-5</c:v>
                </c:pt>
                <c:pt idx="1338">
                  <c:v>-1.70477393591047E-5</c:v>
                </c:pt>
                <c:pt idx="1339">
                  <c:v>-1.7027037970344799E-5</c:v>
                </c:pt>
                <c:pt idx="1340">
                  <c:v>-1.70064621752482E-5</c:v>
                </c:pt>
                <c:pt idx="1341">
                  <c:v>-1.6986012250704099E-5</c:v>
                </c:pt>
                <c:pt idx="1342">
                  <c:v>-1.6965688456428501E-5</c:v>
                </c:pt>
                <c:pt idx="1343">
                  <c:v>-1.6945491053720199E-5</c:v>
                </c:pt>
                <c:pt idx="1344">
                  <c:v>-1.69254202984389E-5</c:v>
                </c:pt>
                <c:pt idx="1345">
                  <c:v>-1.6905476436943901E-5</c:v>
                </c:pt>
                <c:pt idx="1346">
                  <c:v>-1.6885659716407302E-5</c:v>
                </c:pt>
                <c:pt idx="1347">
                  <c:v>-1.6865970374366101E-5</c:v>
                </c:pt>
                <c:pt idx="1348">
                  <c:v>-1.68464086468641E-5</c:v>
                </c:pt>
                <c:pt idx="1349">
                  <c:v>-1.6826974764235899E-5</c:v>
                </c:pt>
                <c:pt idx="1350">
                  <c:v>-1.6807668948796601E-5</c:v>
                </c:pt>
                <c:pt idx="1351">
                  <c:v>-1.6788491420458399E-5</c:v>
                </c:pt>
                <c:pt idx="1352">
                  <c:v>-1.6769442394790998E-5</c:v>
                </c:pt>
                <c:pt idx="1353">
                  <c:v>-1.6750522081047401E-5</c:v>
                </c:pt>
                <c:pt idx="1354">
                  <c:v>-1.67317306819871E-5</c:v>
                </c:pt>
                <c:pt idx="1355">
                  <c:v>-1.6713068396550001E-5</c:v>
                </c:pt>
                <c:pt idx="1356">
                  <c:v>-1.66945354195584E-5</c:v>
                </c:pt>
                <c:pt idx="1357">
                  <c:v>-1.66761319374574E-5</c:v>
                </c:pt>
                <c:pt idx="1358">
                  <c:v>-1.6657858136033299E-5</c:v>
                </c:pt>
                <c:pt idx="1359">
                  <c:v>-1.6639714194582199E-5</c:v>
                </c:pt>
                <c:pt idx="1360">
                  <c:v>-1.66217002820295E-5</c:v>
                </c:pt>
                <c:pt idx="1361">
                  <c:v>-1.66038165692845E-5</c:v>
                </c:pt>
                <c:pt idx="1362">
                  <c:v>-1.65860632190069E-5</c:v>
                </c:pt>
                <c:pt idx="1363">
                  <c:v>-1.65684403879991E-5</c:v>
                </c:pt>
                <c:pt idx="1364">
                  <c:v>-1.6550948227501099E-5</c:v>
                </c:pt>
                <c:pt idx="1365">
                  <c:v>-1.6533586885315301E-5</c:v>
                </c:pt>
                <c:pt idx="1366">
                  <c:v>-1.65163565036025E-5</c:v>
                </c:pt>
                <c:pt idx="1367">
                  <c:v>-1.64992572172287E-5</c:v>
                </c:pt>
                <c:pt idx="1368">
                  <c:v>-1.6482289158104601E-5</c:v>
                </c:pt>
                <c:pt idx="1369">
                  <c:v>-1.64654524532274E-5</c:v>
                </c:pt>
                <c:pt idx="1370">
                  <c:v>-1.6448747219258899E-5</c:v>
                </c:pt>
                <c:pt idx="1371">
                  <c:v>-1.6432173577319199E-5</c:v>
                </c:pt>
                <c:pt idx="1372">
                  <c:v>-1.6415731633757299E-5</c:v>
                </c:pt>
                <c:pt idx="1373">
                  <c:v>-1.6399421492874599E-5</c:v>
                </c:pt>
                <c:pt idx="1374">
                  <c:v>-1.6383243254953299E-5</c:v>
                </c:pt>
                <c:pt idx="1375">
                  <c:v>-1.63671970137916E-5</c:v>
                </c:pt>
                <c:pt idx="1376">
                  <c:v>-1.6351282859205801E-5</c:v>
                </c:pt>
                <c:pt idx="1377">
                  <c:v>-1.6335500873257998E-5</c:v>
                </c:pt>
                <c:pt idx="1378">
                  <c:v>-1.6319851135579701E-5</c:v>
                </c:pt>
                <c:pt idx="1379">
                  <c:v>-1.6304333717646499E-5</c:v>
                </c:pt>
                <c:pt idx="1380">
                  <c:v>-1.6288948687417199E-5</c:v>
                </c:pt>
                <c:pt idx="1381">
                  <c:v>-1.6273696108084201E-5</c:v>
                </c:pt>
                <c:pt idx="1382">
                  <c:v>-1.62585760347931E-5</c:v>
                </c:pt>
                <c:pt idx="1383">
                  <c:v>-1.62435885206985E-5</c:v>
                </c:pt>
                <c:pt idx="1384">
                  <c:v>-1.6228733609258201E-5</c:v>
                </c:pt>
                <c:pt idx="1385">
                  <c:v>-1.6214011347848199E-5</c:v>
                </c:pt>
                <c:pt idx="1386">
                  <c:v>-1.6199421764509201E-5</c:v>
                </c:pt>
                <c:pt idx="1387">
                  <c:v>-1.61849648966715E-5</c:v>
                </c:pt>
                <c:pt idx="1388">
                  <c:v>-1.61706407645908E-5</c:v>
                </c:pt>
                <c:pt idx="1389">
                  <c:v>-1.6156449389163E-5</c:v>
                </c:pt>
                <c:pt idx="1390">
                  <c:v>-1.6142390786536999E-5</c:v>
                </c:pt>
                <c:pt idx="1391">
                  <c:v>-1.6128464965835699E-5</c:v>
                </c:pt>
                <c:pt idx="1392">
                  <c:v>-1.6114671927212101E-5</c:v>
                </c:pt>
                <c:pt idx="1393">
                  <c:v>-1.61010116740301E-5</c:v>
                </c:pt>
                <c:pt idx="1394">
                  <c:v>-1.60874841983629E-5</c:v>
                </c:pt>
                <c:pt idx="1395">
                  <c:v>-1.6074089488759399E-5</c:v>
                </c:pt>
                <c:pt idx="1396">
                  <c:v>-1.60608275282668E-5</c:v>
                </c:pt>
                <c:pt idx="1397">
                  <c:v>-1.6047698293578001E-5</c:v>
                </c:pt>
                <c:pt idx="1398">
                  <c:v>-1.6034701758301899E-5</c:v>
                </c:pt>
                <c:pt idx="1399">
                  <c:v>-1.60218378895819E-5</c:v>
                </c:pt>
                <c:pt idx="1400">
                  <c:v>-1.60091066504266E-5</c:v>
                </c:pt>
                <c:pt idx="1401">
                  <c:v>-1.5996507996539301E-5</c:v>
                </c:pt>
                <c:pt idx="1402">
                  <c:v>-1.5984041880897301E-5</c:v>
                </c:pt>
                <c:pt idx="1403">
                  <c:v>-1.5971708248252299E-5</c:v>
                </c:pt>
                <c:pt idx="1404">
                  <c:v>-1.5959507043048899E-5</c:v>
                </c:pt>
                <c:pt idx="1405">
                  <c:v>-1.59474381987628E-5</c:v>
                </c:pt>
                <c:pt idx="1406">
                  <c:v>-1.5935501648551101E-5</c:v>
                </c:pt>
                <c:pt idx="1407">
                  <c:v>-1.5923697316990801E-5</c:v>
                </c:pt>
                <c:pt idx="1408">
                  <c:v>-1.59120251267297E-5</c:v>
                </c:pt>
                <c:pt idx="1409">
                  <c:v>-1.5900484991547899E-5</c:v>
                </c:pt>
                <c:pt idx="1410">
                  <c:v>-1.58890768245405E-5</c:v>
                </c:pt>
                <c:pt idx="1411">
                  <c:v>-1.5877800529557801E-5</c:v>
                </c:pt>
                <c:pt idx="1412">
                  <c:v>-1.58666560090702E-5</c:v>
                </c:pt>
                <c:pt idx="1413">
                  <c:v>-1.5855643157599701E-5</c:v>
                </c:pt>
                <c:pt idx="1414">
                  <c:v>-1.5844761867151299E-5</c:v>
                </c:pt>
                <c:pt idx="1415">
                  <c:v>-1.5834012017740299E-5</c:v>
                </c:pt>
                <c:pt idx="1416">
                  <c:v>-1.5823393494644699E-5</c:v>
                </c:pt>
                <c:pt idx="1417">
                  <c:v>-1.5812906178172298E-5</c:v>
                </c:pt>
                <c:pt idx="1418">
                  <c:v>-1.5802549930446499E-5</c:v>
                </c:pt>
                <c:pt idx="1419">
                  <c:v>-1.5792324620964001E-5</c:v>
                </c:pt>
                <c:pt idx="1420">
                  <c:v>-1.5782230111266798E-5</c:v>
                </c:pt>
                <c:pt idx="1421">
                  <c:v>-1.5772266256290701E-5</c:v>
                </c:pt>
                <c:pt idx="1422">
                  <c:v>-1.57624329074103E-5</c:v>
                </c:pt>
                <c:pt idx="1423">
                  <c:v>-1.5752729909307499E-5</c:v>
                </c:pt>
                <c:pt idx="1424">
                  <c:v>-1.5743157105162299E-5</c:v>
                </c:pt>
                <c:pt idx="1425">
                  <c:v>-1.5733714331236201E-5</c:v>
                </c:pt>
                <c:pt idx="1426">
                  <c:v>-1.5724401418099099E-5</c:v>
                </c:pt>
                <c:pt idx="1427">
                  <c:v>-1.5715218193194399E-5</c:v>
                </c:pt>
                <c:pt idx="1428">
                  <c:v>-1.5706164478842599E-5</c:v>
                </c:pt>
                <c:pt idx="1429">
                  <c:v>-1.5697240092624E-5</c:v>
                </c:pt>
                <c:pt idx="1430">
                  <c:v>-1.5688444845739901E-5</c:v>
                </c:pt>
                <c:pt idx="1431">
                  <c:v>-1.5679778547961401E-5</c:v>
                </c:pt>
                <c:pt idx="1432">
                  <c:v>-1.5671241000347299E-5</c:v>
                </c:pt>
                <c:pt idx="1433">
                  <c:v>-1.5662832002859102E-5</c:v>
                </c:pt>
                <c:pt idx="1434">
                  <c:v>-1.56545513489841E-5</c:v>
                </c:pt>
                <c:pt idx="1435">
                  <c:v>-1.56463988287127E-5</c:v>
                </c:pt>
                <c:pt idx="1436">
                  <c:v>-1.56383742254186E-5</c:v>
                </c:pt>
                <c:pt idx="1437">
                  <c:v>-1.5630477320500001E-5</c:v>
                </c:pt>
                <c:pt idx="1438">
                  <c:v>-1.56227078895314E-5</c:v>
                </c:pt>
                <c:pt idx="1439">
                  <c:v>-1.5615065700484301E-5</c:v>
                </c:pt>
                <c:pt idx="1440">
                  <c:v>-1.5607550523335101E-5</c:v>
                </c:pt>
                <c:pt idx="1441">
                  <c:v>-1.56001621182102E-5</c:v>
                </c:pt>
                <c:pt idx="1442">
                  <c:v>-1.55929002432802E-5</c:v>
                </c:pt>
                <c:pt idx="1443">
                  <c:v>-1.55857646511556E-5</c:v>
                </c:pt>
                <c:pt idx="1444">
                  <c:v>-1.5578755088716399E-5</c:v>
                </c:pt>
                <c:pt idx="1445">
                  <c:v>-1.5571871305669E-5</c:v>
                </c:pt>
                <c:pt idx="1446">
                  <c:v>-1.55651130380879E-5</c:v>
                </c:pt>
                <c:pt idx="1447">
                  <c:v>-1.5558480018507401E-5</c:v>
                </c:pt>
                <c:pt idx="1448">
                  <c:v>-1.5551971981894599E-5</c:v>
                </c:pt>
                <c:pt idx="1449">
                  <c:v>-1.5545588655303299E-5</c:v>
                </c:pt>
                <c:pt idx="1450">
                  <c:v>-1.55393297605452E-5</c:v>
                </c:pt>
                <c:pt idx="1451">
                  <c:v>-1.5533195014534799E-5</c:v>
                </c:pt>
                <c:pt idx="1452">
                  <c:v>-1.5527184134209601E-5</c:v>
                </c:pt>
                <c:pt idx="1453">
                  <c:v>-1.5521296826731599E-5</c:v>
                </c:pt>
                <c:pt idx="1454">
                  <c:v>-1.5515532800081401E-5</c:v>
                </c:pt>
                <c:pt idx="1455">
                  <c:v>-1.55098917546975E-5</c:v>
                </c:pt>
                <c:pt idx="1456">
                  <c:v>-1.55043733885864E-5</c:v>
                </c:pt>
                <c:pt idx="1457">
                  <c:v>-1.5498977393889002E-5</c:v>
                </c:pt>
                <c:pt idx="1458">
                  <c:v>-1.5493703460401999E-5</c:v>
                </c:pt>
                <c:pt idx="1459">
                  <c:v>-1.54885512740485E-5</c:v>
                </c:pt>
                <c:pt idx="1460">
                  <c:v>-1.5483520518157701E-5</c:v>
                </c:pt>
                <c:pt idx="1461">
                  <c:v>-1.54786108661186E-5</c:v>
                </c:pt>
                <c:pt idx="1462">
                  <c:v>-1.54738219920518E-5</c:v>
                </c:pt>
                <c:pt idx="1463">
                  <c:v>-1.5469153568401499E-5</c:v>
                </c:pt>
                <c:pt idx="1464">
                  <c:v>-1.54646052576682E-5</c:v>
                </c:pt>
                <c:pt idx="1465">
                  <c:v>-1.54601767229041E-5</c:v>
                </c:pt>
                <c:pt idx="1466">
                  <c:v>-1.54558676210642E-5</c:v>
                </c:pt>
                <c:pt idx="1467">
                  <c:v>-1.5451677606251899E-5</c:v>
                </c:pt>
                <c:pt idx="1468">
                  <c:v>-1.54476063302136E-5</c:v>
                </c:pt>
                <c:pt idx="1469">
                  <c:v>-1.5443653437165499E-5</c:v>
                </c:pt>
                <c:pt idx="1470">
                  <c:v>-1.5439818572151999E-5</c:v>
                </c:pt>
                <c:pt idx="1471">
                  <c:v>-1.54361013725163E-5</c:v>
                </c:pt>
                <c:pt idx="1472">
                  <c:v>-1.5432501474955502E-5</c:v>
                </c:pt>
                <c:pt idx="1473">
                  <c:v>-1.5429018509867E-5</c:v>
                </c:pt>
                <c:pt idx="1474">
                  <c:v>-1.5425652106176399E-5</c:v>
                </c:pt>
                <c:pt idx="1475">
                  <c:v>-1.5422401888639601E-5</c:v>
                </c:pt>
                <c:pt idx="1476">
                  <c:v>-1.54192674772481E-5</c:v>
                </c:pt>
                <c:pt idx="1477">
                  <c:v>-1.54162484922467E-5</c:v>
                </c:pt>
                <c:pt idx="1478">
                  <c:v>-1.5413344543871399E-5</c:v>
                </c:pt>
                <c:pt idx="1479">
                  <c:v>-1.54105552467445E-5</c:v>
                </c:pt>
                <c:pt idx="1480">
                  <c:v>-1.5407880204715701E-5</c:v>
                </c:pt>
                <c:pt idx="1481">
                  <c:v>-1.5405319023418501E-5</c:v>
                </c:pt>
                <c:pt idx="1482">
                  <c:v>-1.54028713026986E-5</c:v>
                </c:pt>
                <c:pt idx="1483">
                  <c:v>-1.5400536640332999E-5</c:v>
                </c:pt>
                <c:pt idx="1484">
                  <c:v>-1.5398314629496499E-5</c:v>
                </c:pt>
                <c:pt idx="1485">
                  <c:v>-1.53962048612628E-5</c:v>
                </c:pt>
                <c:pt idx="1486">
                  <c:v>-1.5394206922824699E-5</c:v>
                </c:pt>
                <c:pt idx="1487">
                  <c:v>-1.53923203978929E-5</c:v>
                </c:pt>
                <c:pt idx="1488">
                  <c:v>-1.5390544868196701E-5</c:v>
                </c:pt>
                <c:pt idx="1489">
                  <c:v>-1.53888799105772E-5</c:v>
                </c:pt>
                <c:pt idx="1490">
                  <c:v>-1.5387325102667501E-5</c:v>
                </c:pt>
                <c:pt idx="1491">
                  <c:v>-1.5385880014983301E-5</c:v>
                </c:pt>
                <c:pt idx="1492">
                  <c:v>-1.5384544211254102E-5</c:v>
                </c:pt>
                <c:pt idx="1493">
                  <c:v>-1.53833172640825E-5</c:v>
                </c:pt>
                <c:pt idx="1494">
                  <c:v>-1.5382198733377098E-5</c:v>
                </c:pt>
                <c:pt idx="1495">
                  <c:v>-1.5381188178720599E-5</c:v>
                </c:pt>
                <c:pt idx="1496">
                  <c:v>-1.5380285157848799E-5</c:v>
                </c:pt>
                <c:pt idx="1497">
                  <c:v>-1.5379489225581802E-5</c:v>
                </c:pt>
                <c:pt idx="1498">
                  <c:v>-1.5378799930623999E-5</c:v>
                </c:pt>
                <c:pt idx="1499">
                  <c:v>-1.5378216824402299E-5</c:v>
                </c:pt>
                <c:pt idx="1500">
                  <c:v>-1.5377739450920599E-5</c:v>
                </c:pt>
                <c:pt idx="1501">
                  <c:v>-1.5377367354084599E-5</c:v>
                </c:pt>
                <c:pt idx="1502">
                  <c:v>-1.5377100073025701E-5</c:v>
                </c:pt>
                <c:pt idx="1503">
                  <c:v>-1.5376937146959101E-5</c:v>
                </c:pt>
                <c:pt idx="1504">
                  <c:v>-1.53768781093234E-5</c:v>
                </c:pt>
                <c:pt idx="1505">
                  <c:v>-1.53769224954393E-5</c:v>
                </c:pt>
                <c:pt idx="1506">
                  <c:v>-1.5377069834870598E-5</c:v>
                </c:pt>
                <c:pt idx="1507">
                  <c:v>-1.5377319650620899E-5</c:v>
                </c:pt>
                <c:pt idx="1508">
                  <c:v>-1.5377671472766101E-5</c:v>
                </c:pt>
                <c:pt idx="1509">
                  <c:v>-1.5378124822290901E-5</c:v>
                </c:pt>
                <c:pt idx="1510">
                  <c:v>-1.53786792178992E-5</c:v>
                </c:pt>
                <c:pt idx="1511">
                  <c:v>-1.5379334179595701E-5</c:v>
                </c:pt>
                <c:pt idx="1512">
                  <c:v>-1.5380089223160098E-5</c:v>
                </c:pt>
                <c:pt idx="1513">
                  <c:v>-1.5380943859944099E-5</c:v>
                </c:pt>
                <c:pt idx="1514">
                  <c:v>-1.5381897601980899E-5</c:v>
                </c:pt>
                <c:pt idx="1515">
                  <c:v>-1.5382949958649401E-5</c:v>
                </c:pt>
                <c:pt idx="1516">
                  <c:v>-1.5384100434953401E-5</c:v>
                </c:pt>
                <c:pt idx="1517">
                  <c:v>-1.5385348536738701E-5</c:v>
                </c:pt>
                <c:pt idx="1518">
                  <c:v>-1.5386693766713401E-5</c:v>
                </c:pt>
                <c:pt idx="1519">
                  <c:v>-1.53881356226025E-5</c:v>
                </c:pt>
                <c:pt idx="1520">
                  <c:v>-1.5389673609109201E-5</c:v>
                </c:pt>
                <c:pt idx="1521">
                  <c:v>-1.53913072155303E-5</c:v>
                </c:pt>
                <c:pt idx="1522">
                  <c:v>-1.5393035939205601E-5</c:v>
                </c:pt>
                <c:pt idx="1523">
                  <c:v>-1.5394859271865601E-5</c:v>
                </c:pt>
                <c:pt idx="1524">
                  <c:v>-1.53967767045298E-5</c:v>
                </c:pt>
                <c:pt idx="1525">
                  <c:v>-1.5398787727673401E-5</c:v>
                </c:pt>
                <c:pt idx="1526">
                  <c:v>-1.5400891826287402E-5</c:v>
                </c:pt>
                <c:pt idx="1527">
                  <c:v>-1.5403088484849701E-5</c:v>
                </c:pt>
                <c:pt idx="1528">
                  <c:v>-1.5405377189306399E-5</c:v>
                </c:pt>
                <c:pt idx="1529">
                  <c:v>-1.5407757419221899E-5</c:v>
                </c:pt>
                <c:pt idx="1530">
                  <c:v>-1.5410228657155699E-5</c:v>
                </c:pt>
                <c:pt idx="1531">
                  <c:v>-1.5412790379091901E-5</c:v>
                </c:pt>
                <c:pt idx="1532">
                  <c:v>-1.5415442063969198E-5</c:v>
                </c:pt>
                <c:pt idx="1533">
                  <c:v>-1.54181831853978E-5</c:v>
                </c:pt>
                <c:pt idx="1534">
                  <c:v>-1.5421013219448201E-5</c:v>
                </c:pt>
                <c:pt idx="1535">
                  <c:v>-1.5423931638261601E-5</c:v>
                </c:pt>
                <c:pt idx="1536">
                  <c:v>-1.5426937910489401E-5</c:v>
                </c:pt>
                <c:pt idx="1537">
                  <c:v>-1.5430031510108999E-5</c:v>
                </c:pt>
                <c:pt idx="1538">
                  <c:v>-1.5433211901555801E-5</c:v>
                </c:pt>
                <c:pt idx="1539">
                  <c:v>-1.5436478553210699E-5</c:v>
                </c:pt>
                <c:pt idx="1540">
                  <c:v>-1.5439830931672799E-5</c:v>
                </c:pt>
                <c:pt idx="1541">
                  <c:v>-1.5443268500409898E-5</c:v>
                </c:pt>
                <c:pt idx="1542">
                  <c:v>-1.5446790724280101E-5</c:v>
                </c:pt>
                <c:pt idx="1543">
                  <c:v>-1.5450397064327499E-5</c:v>
                </c:pt>
                <c:pt idx="1544">
                  <c:v>-1.5454086981132801E-5</c:v>
                </c:pt>
                <c:pt idx="1545">
                  <c:v>-1.5457859936476599E-5</c:v>
                </c:pt>
                <c:pt idx="1546">
                  <c:v>-1.5461715388151201E-5</c:v>
                </c:pt>
                <c:pt idx="1547">
                  <c:v>-1.5465652794564801E-5</c:v>
                </c:pt>
                <c:pt idx="1548">
                  <c:v>-1.5469671611881801E-5</c:v>
                </c:pt>
                <c:pt idx="1549">
                  <c:v>-1.5473771295589699E-5</c:v>
                </c:pt>
                <c:pt idx="1550">
                  <c:v>-1.5477951306325199E-5</c:v>
                </c:pt>
                <c:pt idx="1551">
                  <c:v>-1.5482211096394602E-5</c:v>
                </c:pt>
                <c:pt idx="1552">
                  <c:v>-1.5486550108294299E-5</c:v>
                </c:pt>
                <c:pt idx="1553">
                  <c:v>-1.54909678084324E-5</c:v>
                </c:pt>
                <c:pt idx="1554">
                  <c:v>-1.5495463645002599E-5</c:v>
                </c:pt>
                <c:pt idx="1555">
                  <c:v>-1.55000370679901E-5</c:v>
                </c:pt>
                <c:pt idx="1556">
                  <c:v>-1.55046875287117E-5</c:v>
                </c:pt>
                <c:pt idx="1557">
                  <c:v>-1.5509414477415598E-5</c:v>
                </c:pt>
                <c:pt idx="1558">
                  <c:v>-1.5514217363284501E-5</c:v>
                </c:pt>
                <c:pt idx="1559">
                  <c:v>-1.55190956353933E-5</c:v>
                </c:pt>
                <c:pt idx="1560">
                  <c:v>-1.55240487417091E-5</c:v>
                </c:pt>
                <c:pt idx="1561">
                  <c:v>-1.55290761302284E-5</c:v>
                </c:pt>
                <c:pt idx="1562">
                  <c:v>-1.5534177249199199E-5</c:v>
                </c:pt>
                <c:pt idx="1563">
                  <c:v>-1.5539351545489799E-5</c:v>
                </c:pt>
                <c:pt idx="1564">
                  <c:v>-1.55445984647796E-5</c:v>
                </c:pt>
                <c:pt idx="1565">
                  <c:v>-1.55499174543412E-5</c:v>
                </c:pt>
                <c:pt idx="1566">
                  <c:v>-1.5555307959297301E-5</c:v>
                </c:pt>
                <c:pt idx="1567">
                  <c:v>-1.5560769427146302E-5</c:v>
                </c:pt>
                <c:pt idx="1568">
                  <c:v>-1.5566301301923501E-5</c:v>
                </c:pt>
                <c:pt idx="1569">
                  <c:v>-1.5571903029867399E-5</c:v>
                </c:pt>
                <c:pt idx="1570">
                  <c:v>-1.5577574054594099E-5</c:v>
                </c:pt>
                <c:pt idx="1571">
                  <c:v>-1.5583313823521599E-5</c:v>
                </c:pt>
                <c:pt idx="1572">
                  <c:v>-1.5589121778751101E-5</c:v>
                </c:pt>
                <c:pt idx="1573">
                  <c:v>-1.5594997367843099E-5</c:v>
                </c:pt>
                <c:pt idx="1574">
                  <c:v>-1.5600940034426801E-5</c:v>
                </c:pt>
                <c:pt idx="1575">
                  <c:v>-1.56069492241484E-5</c:v>
                </c:pt>
                <c:pt idx="1576">
                  <c:v>-1.5613024381945201E-5</c:v>
                </c:pt>
                <c:pt idx="1577">
                  <c:v>-1.5619164951763E-5</c:v>
                </c:pt>
                <c:pt idx="1578">
                  <c:v>-1.5625370380897902E-5</c:v>
                </c:pt>
                <c:pt idx="1579">
                  <c:v>-1.5631640111904E-5</c:v>
                </c:pt>
                <c:pt idx="1580">
                  <c:v>-1.5637973592315501E-5</c:v>
                </c:pt>
                <c:pt idx="1581">
                  <c:v>-1.5644370268136001E-5</c:v>
                </c:pt>
                <c:pt idx="1582">
                  <c:v>-1.5650829582059298E-5</c:v>
                </c:pt>
                <c:pt idx="1583">
                  <c:v>-1.56573509854521E-5</c:v>
                </c:pt>
                <c:pt idx="1584">
                  <c:v>-1.5663933920715399E-5</c:v>
                </c:pt>
                <c:pt idx="1585">
                  <c:v>-1.5670577837381501E-5</c:v>
                </c:pt>
                <c:pt idx="1586">
                  <c:v>-1.5677282181649899E-5</c:v>
                </c:pt>
                <c:pt idx="1587">
                  <c:v>-1.5684046399975998E-5</c:v>
                </c:pt>
                <c:pt idx="1588">
                  <c:v>-1.5690869943510401E-5</c:v>
                </c:pt>
                <c:pt idx="1589">
                  <c:v>-1.5697752258305001E-5</c:v>
                </c:pt>
                <c:pt idx="1590">
                  <c:v>-1.57046927951087E-5</c:v>
                </c:pt>
                <c:pt idx="1591">
                  <c:v>-1.57116910028629E-5</c:v>
                </c:pt>
                <c:pt idx="1592">
                  <c:v>-1.5718746331615399E-5</c:v>
                </c:pt>
                <c:pt idx="1593">
                  <c:v>-1.5725858233197501E-5</c:v>
                </c:pt>
                <c:pt idx="1594">
                  <c:v>-1.5733026158856101E-5</c:v>
                </c:pt>
                <c:pt idx="1595">
                  <c:v>-1.5740249558891901E-5</c:v>
                </c:pt>
                <c:pt idx="1596">
                  <c:v>-1.5747527888149301E-5</c:v>
                </c:pt>
                <c:pt idx="1597">
                  <c:v>-1.5754860599740101E-5</c:v>
                </c:pt>
                <c:pt idx="1598">
                  <c:v>-1.57622471478033E-5</c:v>
                </c:pt>
                <c:pt idx="1599">
                  <c:v>-1.5769686988308499E-5</c:v>
                </c:pt>
                <c:pt idx="1600">
                  <c:v>-1.5777179575865701E-5</c:v>
                </c:pt>
                <c:pt idx="1601">
                  <c:v>-1.5784724367759799E-5</c:v>
                </c:pt>
                <c:pt idx="1602">
                  <c:v>-1.57923208208583E-5</c:v>
                </c:pt>
                <c:pt idx="1603">
                  <c:v>-1.5799968394387899E-5</c:v>
                </c:pt>
                <c:pt idx="1604">
                  <c:v>-1.58076665484286E-5</c:v>
                </c:pt>
                <c:pt idx="1605">
                  <c:v>-1.58154147417236E-5</c:v>
                </c:pt>
                <c:pt idx="1606">
                  <c:v>-1.5823212436168799E-5</c:v>
                </c:pt>
                <c:pt idx="1607">
                  <c:v>-1.5831059094002601E-5</c:v>
                </c:pt>
                <c:pt idx="1608">
                  <c:v>-1.58389541783562E-5</c:v>
                </c:pt>
                <c:pt idx="1609">
                  <c:v>-1.5846897153963201E-5</c:v>
                </c:pt>
                <c:pt idx="1610">
                  <c:v>-1.58548874874791E-5</c:v>
                </c:pt>
                <c:pt idx="1611">
                  <c:v>-1.58629246443949E-5</c:v>
                </c:pt>
                <c:pt idx="1612">
                  <c:v>-1.5871008089715402E-5</c:v>
                </c:pt>
                <c:pt idx="1613">
                  <c:v>-1.5879137296276299E-5</c:v>
                </c:pt>
                <c:pt idx="1614">
                  <c:v>-1.5887311731938699E-5</c:v>
                </c:pt>
                <c:pt idx="1615">
                  <c:v>-1.5895530867466502E-5</c:v>
                </c:pt>
                <c:pt idx="1616">
                  <c:v>-1.5903794178375901E-5</c:v>
                </c:pt>
                <c:pt idx="1617">
                  <c:v>-1.5912101134064901E-5</c:v>
                </c:pt>
                <c:pt idx="1618">
                  <c:v>-1.5920451211872099E-5</c:v>
                </c:pt>
                <c:pt idx="1619">
                  <c:v>-1.59288438870212E-5</c:v>
                </c:pt>
                <c:pt idx="1620">
                  <c:v>-1.5937278638574799E-5</c:v>
                </c:pt>
                <c:pt idx="1621">
                  <c:v>-1.59457549430469E-5</c:v>
                </c:pt>
                <c:pt idx="1622">
                  <c:v>-1.5954272282414301E-5</c:v>
                </c:pt>
                <c:pt idx="1623">
                  <c:v>-1.5962830138116299E-5</c:v>
                </c:pt>
                <c:pt idx="1624">
                  <c:v>-1.5971427989697099E-5</c:v>
                </c:pt>
                <c:pt idx="1625">
                  <c:v>-1.5980065329629899E-5</c:v>
                </c:pt>
                <c:pt idx="1626">
                  <c:v>-1.59887416389807E-5</c:v>
                </c:pt>
                <c:pt idx="1627">
                  <c:v>-1.5997456400278399E-5</c:v>
                </c:pt>
                <c:pt idx="1628">
                  <c:v>-1.60062091082021E-5</c:v>
                </c:pt>
                <c:pt idx="1629">
                  <c:v>-1.6014999251195199E-5</c:v>
                </c:pt>
                <c:pt idx="1630">
                  <c:v>-1.6023826323672999E-5</c:v>
                </c:pt>
                <c:pt idx="1631">
                  <c:v>-1.6032689816738099E-5</c:v>
                </c:pt>
                <c:pt idx="1632">
                  <c:v>-1.60415892234378E-5</c:v>
                </c:pt>
                <c:pt idx="1633">
                  <c:v>-1.60505240428765E-5</c:v>
                </c:pt>
                <c:pt idx="1634">
                  <c:v>-1.6059493773715702E-5</c:v>
                </c:pt>
                <c:pt idx="1635">
                  <c:v>-1.6068497913693399E-5</c:v>
                </c:pt>
                <c:pt idx="1636">
                  <c:v>-1.60775359648394E-5</c:v>
                </c:pt>
                <c:pt idx="1637">
                  <c:v>-1.6086607430073602E-5</c:v>
                </c:pt>
                <c:pt idx="1638">
                  <c:v>-1.6095711815598802E-5</c:v>
                </c:pt>
                <c:pt idx="1639">
                  <c:v>-1.61048486256918E-5</c:v>
                </c:pt>
                <c:pt idx="1640">
                  <c:v>-1.61140173682559E-5</c:v>
                </c:pt>
                <c:pt idx="1641">
                  <c:v>-1.61232175552366E-5</c:v>
                </c:pt>
                <c:pt idx="1642">
                  <c:v>-1.6132448695480701E-5</c:v>
                </c:pt>
                <c:pt idx="1643">
                  <c:v>-1.6141710304926198E-5</c:v>
                </c:pt>
                <c:pt idx="1644">
                  <c:v>-1.61510018964307E-5</c:v>
                </c:pt>
                <c:pt idx="1645">
                  <c:v>-1.6160322988319902E-5</c:v>
                </c:pt>
                <c:pt idx="1646">
                  <c:v>-1.61696730991412E-5</c:v>
                </c:pt>
                <c:pt idx="1647">
                  <c:v>-1.6179051747034401E-5</c:v>
                </c:pt>
                <c:pt idx="1648">
                  <c:v>-1.61884584568966E-5</c:v>
                </c:pt>
                <c:pt idx="1649">
                  <c:v>-1.6197892751011199E-5</c:v>
                </c:pt>
                <c:pt idx="1650">
                  <c:v>-1.6207354157171599E-5</c:v>
                </c:pt>
                <c:pt idx="1651">
                  <c:v>-1.6216842201198299E-5</c:v>
                </c:pt>
                <c:pt idx="1652">
                  <c:v>-1.6226356413307999E-5</c:v>
                </c:pt>
                <c:pt idx="1653">
                  <c:v>-1.6235896326223099E-5</c:v>
                </c:pt>
                <c:pt idx="1654">
                  <c:v>-1.6245461473622202E-5</c:v>
                </c:pt>
                <c:pt idx="1655">
                  <c:v>-1.6255051386495E-5</c:v>
                </c:pt>
                <c:pt idx="1656">
                  <c:v>-1.6264665607155302E-5</c:v>
                </c:pt>
                <c:pt idx="1657">
                  <c:v>-1.6274303672309399E-5</c:v>
                </c:pt>
                <c:pt idx="1658">
                  <c:v>-1.6283965124343599E-5</c:v>
                </c:pt>
                <c:pt idx="1659">
                  <c:v>-1.6293649506952699E-5</c:v>
                </c:pt>
                <c:pt idx="1660">
                  <c:v>-1.6303356361976599E-5</c:v>
                </c:pt>
                <c:pt idx="1661">
                  <c:v>-1.6313085239809299E-5</c:v>
                </c:pt>
                <c:pt idx="1662">
                  <c:v>-1.63228356876332E-5</c:v>
                </c:pt>
                <c:pt idx="1663">
                  <c:v>-1.63326072570037E-5</c:v>
                </c:pt>
                <c:pt idx="1664">
                  <c:v>-1.6342399501342401E-5</c:v>
                </c:pt>
                <c:pt idx="1665">
                  <c:v>-1.6352211976466201E-5</c:v>
                </c:pt>
                <c:pt idx="1666">
                  <c:v>-1.6362044237945101E-5</c:v>
                </c:pt>
                <c:pt idx="1667">
                  <c:v>-1.6371895845089099E-5</c:v>
                </c:pt>
                <c:pt idx="1668">
                  <c:v>-1.6381766360725399E-5</c:v>
                </c:pt>
                <c:pt idx="1669">
                  <c:v>-1.6391655347260199E-5</c:v>
                </c:pt>
                <c:pt idx="1670">
                  <c:v>-1.64015623667559E-5</c:v>
                </c:pt>
                <c:pt idx="1671">
                  <c:v>-1.6411486990833899E-5</c:v>
                </c:pt>
                <c:pt idx="1672">
                  <c:v>-1.6421428788577101E-5</c:v>
                </c:pt>
                <c:pt idx="1673">
                  <c:v>-1.64313873297874E-5</c:v>
                </c:pt>
                <c:pt idx="1674">
                  <c:v>-1.64413621886168E-5</c:v>
                </c:pt>
                <c:pt idx="1675">
                  <c:v>-1.64513529413727E-5</c:v>
                </c:pt>
                <c:pt idx="1676">
                  <c:v>-1.6461359165167998E-5</c:v>
                </c:pt>
                <c:pt idx="1677">
                  <c:v>-1.6471380440591399E-5</c:v>
                </c:pt>
                <c:pt idx="1678">
                  <c:v>-1.6481416348798601E-5</c:v>
                </c:pt>
                <c:pt idx="1679">
                  <c:v>-1.6491466475289601E-5</c:v>
                </c:pt>
                <c:pt idx="1680">
                  <c:v>-1.6501530404569099E-5</c:v>
                </c:pt>
                <c:pt idx="1681">
                  <c:v>-1.65116077269057E-5</c:v>
                </c:pt>
                <c:pt idx="1682">
                  <c:v>-1.6521698031628199E-5</c:v>
                </c:pt>
                <c:pt idx="1683">
                  <c:v>-1.6531800911501099E-5</c:v>
                </c:pt>
                <c:pt idx="1684">
                  <c:v>-1.6541915961653099E-5</c:v>
                </c:pt>
                <c:pt idx="1685">
                  <c:v>-1.65520427780354E-5</c:v>
                </c:pt>
                <c:pt idx="1686">
                  <c:v>-1.65621809596867E-5</c:v>
                </c:pt>
                <c:pt idx="1687">
                  <c:v>-1.6572330112249602E-5</c:v>
                </c:pt>
                <c:pt idx="1688">
                  <c:v>-1.6582489833967199E-5</c:v>
                </c:pt>
                <c:pt idx="1689">
                  <c:v>-1.65926597328827E-5</c:v>
                </c:pt>
                <c:pt idx="1690">
                  <c:v>-1.66028394156883E-5</c:v>
                </c:pt>
                <c:pt idx="1691">
                  <c:v>-1.66130284920929E-5</c:v>
                </c:pt>
                <c:pt idx="1692">
                  <c:v>-1.6623226576437601E-5</c:v>
                </c:pt>
                <c:pt idx="1693">
                  <c:v>-1.66334332802854E-5</c:v>
                </c:pt>
                <c:pt idx="1694">
                  <c:v>-1.66436482221074E-5</c:v>
                </c:pt>
                <c:pt idx="1695">
                  <c:v>-1.6653871019015799E-5</c:v>
                </c:pt>
                <c:pt idx="1696">
                  <c:v>-1.6664101292769201E-5</c:v>
                </c:pt>
                <c:pt idx="1697">
                  <c:v>-1.6674338665802599E-5</c:v>
                </c:pt>
                <c:pt idx="1698">
                  <c:v>-1.66845827637967E-5</c:v>
                </c:pt>
                <c:pt idx="1699">
                  <c:v>-1.6694833212350199E-5</c:v>
                </c:pt>
                <c:pt idx="1700">
                  <c:v>-1.6705089647143299E-5</c:v>
                </c:pt>
                <c:pt idx="1701">
                  <c:v>-1.6715351691305301E-5</c:v>
                </c:pt>
                <c:pt idx="1702">
                  <c:v>-1.6725618985236598E-5</c:v>
                </c:pt>
                <c:pt idx="1703">
                  <c:v>-1.6735891160840602E-5</c:v>
                </c:pt>
                <c:pt idx="1704">
                  <c:v>-1.6746167858306799E-5</c:v>
                </c:pt>
                <c:pt idx="1705">
                  <c:v>-1.6756448719939999E-5</c:v>
                </c:pt>
                <c:pt idx="1706">
                  <c:v>-1.67667333850405E-5</c:v>
                </c:pt>
                <c:pt idx="1707">
                  <c:v>-1.67770214989303E-5</c:v>
                </c:pt>
                <c:pt idx="1708">
                  <c:v>-1.67873127106565E-5</c:v>
                </c:pt>
                <c:pt idx="1709">
                  <c:v>-1.6797606668614001E-5</c:v>
                </c:pt>
                <c:pt idx="1710">
                  <c:v>-1.6807903023038798E-5</c:v>
                </c:pt>
                <c:pt idx="1711">
                  <c:v>-1.6818201429010099E-5</c:v>
                </c:pt>
                <c:pt idx="1712">
                  <c:v>-1.6828501541909798E-5</c:v>
                </c:pt>
                <c:pt idx="1713">
                  <c:v>-1.6838803019029199E-5</c:v>
                </c:pt>
                <c:pt idx="1714">
                  <c:v>-1.6849105518652702E-5</c:v>
                </c:pt>
                <c:pt idx="1715">
                  <c:v>-1.6859408710975599E-5</c:v>
                </c:pt>
                <c:pt idx="1716">
                  <c:v>-1.68697122501572E-5</c:v>
                </c:pt>
                <c:pt idx="1717">
                  <c:v>-1.68800158117367E-5</c:v>
                </c:pt>
                <c:pt idx="1718">
                  <c:v>-1.68903190573382E-5</c:v>
                </c:pt>
                <c:pt idx="1719">
                  <c:v>-1.6900621661373499E-5</c:v>
                </c:pt>
                <c:pt idx="1720">
                  <c:v>-1.6910923297234599E-5</c:v>
                </c:pt>
                <c:pt idx="1721">
                  <c:v>-1.6921223639595201E-5</c:v>
                </c:pt>
                <c:pt idx="1722">
                  <c:v>-1.6931522365506801E-5</c:v>
                </c:pt>
                <c:pt idx="1723">
                  <c:v>-1.6941819155369901E-5</c:v>
                </c:pt>
                <c:pt idx="1724">
                  <c:v>-1.6952113690751701E-5</c:v>
                </c:pt>
                <c:pt idx="1725">
                  <c:v>-1.6962405655249102E-5</c:v>
                </c:pt>
                <c:pt idx="1726">
                  <c:v>-1.6972694735919499E-5</c:v>
                </c:pt>
                <c:pt idx="1727">
                  <c:v>-1.6982980620599399E-5</c:v>
                </c:pt>
                <c:pt idx="1728">
                  <c:v>-1.69932629993695E-5</c:v>
                </c:pt>
                <c:pt idx="1729">
                  <c:v>-1.70035415657707E-5</c:v>
                </c:pt>
                <c:pt idx="1730">
                  <c:v>-1.7013816009107702E-5</c:v>
                </c:pt>
                <c:pt idx="1731">
                  <c:v>-1.70240860332821E-5</c:v>
                </c:pt>
                <c:pt idx="1732">
                  <c:v>-1.7034351334642199E-5</c:v>
                </c:pt>
                <c:pt idx="1733">
                  <c:v>-1.7044611614291E-5</c:v>
                </c:pt>
                <c:pt idx="1734">
                  <c:v>-1.70548665749023E-5</c:v>
                </c:pt>
                <c:pt idx="1735">
                  <c:v>-1.7065115921070299E-5</c:v>
                </c:pt>
                <c:pt idx="1736">
                  <c:v>-1.7075359360610098E-5</c:v>
                </c:pt>
                <c:pt idx="1737">
                  <c:v>-1.7085596604709899E-5</c:v>
                </c:pt>
                <c:pt idx="1738">
                  <c:v>-1.70958273633356E-5</c:v>
                </c:pt>
                <c:pt idx="1739">
                  <c:v>-1.7106051349136201E-5</c:v>
                </c:pt>
                <c:pt idx="1740">
                  <c:v>-1.7116268280077698E-5</c:v>
                </c:pt>
                <c:pt idx="1741">
                  <c:v>-1.7126477872431501E-5</c:v>
                </c:pt>
                <c:pt idx="1742">
                  <c:v>-1.7136679846157899E-5</c:v>
                </c:pt>
                <c:pt idx="1743">
                  <c:v>-1.7146873924136401E-5</c:v>
                </c:pt>
                <c:pt idx="1744">
                  <c:v>-1.7157059830674302E-5</c:v>
                </c:pt>
                <c:pt idx="1745">
                  <c:v>-1.7167237290066099E-5</c:v>
                </c:pt>
                <c:pt idx="1746">
                  <c:v>-1.7177406030070299E-5</c:v>
                </c:pt>
                <c:pt idx="1747">
                  <c:v>-1.71875657849068E-5</c:v>
                </c:pt>
                <c:pt idx="1748">
                  <c:v>-1.7197716282120901E-5</c:v>
                </c:pt>
                <c:pt idx="1749">
                  <c:v>-1.72078572585081E-5</c:v>
                </c:pt>
                <c:pt idx="1750">
                  <c:v>-1.72179884504326E-5</c:v>
                </c:pt>
                <c:pt idx="1751">
                  <c:v>-1.72281095947219E-5</c:v>
                </c:pt>
                <c:pt idx="1752">
                  <c:v>-1.72382204325411E-5</c:v>
                </c:pt>
                <c:pt idx="1753">
                  <c:v>-1.7248320706786701E-5</c:v>
                </c:pt>
                <c:pt idx="1754">
                  <c:v>-1.7258410160364999E-5</c:v>
                </c:pt>
                <c:pt idx="1755">
                  <c:v>-1.72684885404163E-5</c:v>
                </c:pt>
                <c:pt idx="1756">
                  <c:v>-1.7278555596318101E-5</c:v>
                </c:pt>
                <c:pt idx="1757">
                  <c:v>-1.7288611076322601E-5</c:v>
                </c:pt>
                <c:pt idx="1758">
                  <c:v>-1.72986547336191E-5</c:v>
                </c:pt>
                <c:pt idx="1759">
                  <c:v>-1.7308686323148999E-5</c:v>
                </c:pt>
                <c:pt idx="1760">
                  <c:v>-1.73187056004134E-5</c:v>
                </c:pt>
                <c:pt idx="1761">
                  <c:v>-1.7328712320572299E-5</c:v>
                </c:pt>
                <c:pt idx="1762">
                  <c:v>-1.73387062521713E-5</c:v>
                </c:pt>
                <c:pt idx="1763">
                  <c:v>-1.7348687149802899E-5</c:v>
                </c:pt>
                <c:pt idx="1764">
                  <c:v>-1.7358654778787199E-5</c:v>
                </c:pt>
                <c:pt idx="1765">
                  <c:v>-1.73686089066389E-5</c:v>
                </c:pt>
                <c:pt idx="1766">
                  <c:v>-1.7378549299605999E-5</c:v>
                </c:pt>
                <c:pt idx="1767">
                  <c:v>-1.73884757286348E-5</c:v>
                </c:pt>
                <c:pt idx="1768">
                  <c:v>-1.7398387964735101E-5</c:v>
                </c:pt>
                <c:pt idx="1769">
                  <c:v>-1.7408285781275401E-5</c:v>
                </c:pt>
                <c:pt idx="1770">
                  <c:v>-1.7418168954661098E-5</c:v>
                </c:pt>
                <c:pt idx="1771">
                  <c:v>-1.7428037260899E-5</c:v>
                </c:pt>
                <c:pt idx="1772">
                  <c:v>-1.7437890479916902E-5</c:v>
                </c:pt>
                <c:pt idx="1773">
                  <c:v>-1.7447728393058899E-5</c:v>
                </c:pt>
                <c:pt idx="1774">
                  <c:v>-1.7457550782588201E-5</c:v>
                </c:pt>
                <c:pt idx="1775">
                  <c:v>-1.7467357432455799E-5</c:v>
                </c:pt>
                <c:pt idx="1776">
                  <c:v>-1.74771481304533E-5</c:v>
                </c:pt>
                <c:pt idx="1777">
                  <c:v>-1.74869226661141E-5</c:v>
                </c:pt>
                <c:pt idx="1778">
                  <c:v>-1.74966808273989E-5</c:v>
                </c:pt>
                <c:pt idx="1779">
                  <c:v>-1.7506422406391601E-5</c:v>
                </c:pt>
                <c:pt idx="1780">
                  <c:v>-1.7516147199844802E-5</c:v>
                </c:pt>
                <c:pt idx="1781">
                  <c:v>-1.7525854999933699E-5</c:v>
                </c:pt>
                <c:pt idx="1782">
                  <c:v>-1.7535545605435002E-5</c:v>
                </c:pt>
                <c:pt idx="1783">
                  <c:v>-1.7545218816164599E-5</c:v>
                </c:pt>
                <c:pt idx="1784">
                  <c:v>-1.7554874432573701E-5</c:v>
                </c:pt>
                <c:pt idx="1785">
                  <c:v>-1.75645122573898E-5</c:v>
                </c:pt>
                <c:pt idx="1786">
                  <c:v>-1.7574132095006E-5</c:v>
                </c:pt>
                <c:pt idx="1787">
                  <c:v>-1.7583733752323899E-5</c:v>
                </c:pt>
                <c:pt idx="1788">
                  <c:v>-1.7593317036826498E-5</c:v>
                </c:pt>
                <c:pt idx="1789">
                  <c:v>-1.7602881758514499E-5</c:v>
                </c:pt>
                <c:pt idx="1790">
                  <c:v>-1.76124277290454E-5</c:v>
                </c:pt>
                <c:pt idx="1791">
                  <c:v>-1.7621954759554101E-5</c:v>
                </c:pt>
                <c:pt idx="1792">
                  <c:v>-1.7631462669000799E-5</c:v>
                </c:pt>
                <c:pt idx="1793">
                  <c:v>-1.7640951270229899E-5</c:v>
                </c:pt>
                <c:pt idx="1794">
                  <c:v>-1.7650420384151499E-5</c:v>
                </c:pt>
                <c:pt idx="1795">
                  <c:v>-1.76598698275004E-5</c:v>
                </c:pt>
                <c:pt idx="1796">
                  <c:v>-1.7669299424062499E-5</c:v>
                </c:pt>
                <c:pt idx="1797">
                  <c:v>-1.7678708997798499E-5</c:v>
                </c:pt>
                <c:pt idx="1798">
                  <c:v>-1.7688098372598899E-5</c:v>
                </c:pt>
                <c:pt idx="1799">
                  <c:v>-1.7697467374444902E-5</c:v>
                </c:pt>
                <c:pt idx="1800">
                  <c:v>-1.77068158331225E-5</c:v>
                </c:pt>
                <c:pt idx="1801">
                  <c:v>-1.7716143576716499E-5</c:v>
                </c:pt>
                <c:pt idx="1802">
                  <c:v>-1.77254504378656E-5</c:v>
                </c:pt>
                <c:pt idx="1803">
                  <c:v>-1.7734736248804802E-5</c:v>
                </c:pt>
                <c:pt idx="1804">
                  <c:v>-1.7744000844111901E-5</c:v>
                </c:pt>
                <c:pt idx="1805">
                  <c:v>-1.7753244062958799E-5</c:v>
                </c:pt>
                <c:pt idx="1806">
                  <c:v>-1.7762465738382201E-5</c:v>
                </c:pt>
                <c:pt idx="1807">
                  <c:v>-1.7771665714274799E-5</c:v>
                </c:pt>
                <c:pt idx="1808">
                  <c:v>-1.7780843828013898E-5</c:v>
                </c:pt>
                <c:pt idx="1809">
                  <c:v>-1.7789999924322499E-5</c:v>
                </c:pt>
                <c:pt idx="1810">
                  <c:v>-1.77991338449486E-5</c:v>
                </c:pt>
                <c:pt idx="1811">
                  <c:v>-1.78082454394341E-5</c:v>
                </c:pt>
                <c:pt idx="1812">
                  <c:v>-1.78173345499223E-5</c:v>
                </c:pt>
                <c:pt idx="1813">
                  <c:v>-1.7826401027929101E-5</c:v>
                </c:pt>
                <c:pt idx="1814">
                  <c:v>-1.7835444724331899E-5</c:v>
                </c:pt>
                <c:pt idx="1815">
                  <c:v>-1.7844465489536301E-5</c:v>
                </c:pt>
                <c:pt idx="1816">
                  <c:v>-1.7853463175975801E-5</c:v>
                </c:pt>
                <c:pt idx="1817">
                  <c:v>-1.7862437640117999E-5</c:v>
                </c:pt>
                <c:pt idx="1818">
                  <c:v>-1.7871388736591699E-5</c:v>
                </c:pt>
                <c:pt idx="1819">
                  <c:v>-1.7880316323446201E-5</c:v>
                </c:pt>
                <c:pt idx="1820">
                  <c:v>-1.78892202593878E-5</c:v>
                </c:pt>
                <c:pt idx="1821">
                  <c:v>-1.7898100405253099E-5</c:v>
                </c:pt>
                <c:pt idx="1822">
                  <c:v>-1.7906956622897099E-5</c:v>
                </c:pt>
                <c:pt idx="1823">
                  <c:v>-1.7915788774428901E-5</c:v>
                </c:pt>
                <c:pt idx="1824">
                  <c:v>-1.79245967266645E-5</c:v>
                </c:pt>
                <c:pt idx="1825">
                  <c:v>-1.79333803438132E-5</c:v>
                </c:pt>
                <c:pt idx="1826">
                  <c:v>-1.7942139494610099E-5</c:v>
                </c:pt>
                <c:pt idx="1827">
                  <c:v>-1.7950874047038599E-5</c:v>
                </c:pt>
                <c:pt idx="1828">
                  <c:v>-1.7959583872963899E-5</c:v>
                </c:pt>
                <c:pt idx="1829">
                  <c:v>-1.7968268841859702E-5</c:v>
                </c:pt>
                <c:pt idx="1830">
                  <c:v>-1.7976928828396299E-5</c:v>
                </c:pt>
                <c:pt idx="1831">
                  <c:v>-1.79855637062019E-5</c:v>
                </c:pt>
                <c:pt idx="1832">
                  <c:v>-1.7994173351221701E-5</c:v>
                </c:pt>
                <c:pt idx="1833">
                  <c:v>-1.8002757640967201E-5</c:v>
                </c:pt>
                <c:pt idx="1834">
                  <c:v>-1.8011316449078598E-5</c:v>
                </c:pt>
                <c:pt idx="1835">
                  <c:v>-1.8019849666289398E-5</c:v>
                </c:pt>
                <c:pt idx="1836">
                  <c:v>-1.8028357163359198E-5</c:v>
                </c:pt>
                <c:pt idx="1837">
                  <c:v>-1.8036838826986399E-5</c:v>
                </c:pt>
                <c:pt idx="1838">
                  <c:v>-1.8045294538261101E-5</c:v>
                </c:pt>
                <c:pt idx="1839">
                  <c:v>-1.8053724184738501E-5</c:v>
                </c:pt>
                <c:pt idx="1840">
                  <c:v>-1.80621276503557E-5</c:v>
                </c:pt>
                <c:pt idx="1841">
                  <c:v>-1.8070504823072699E-5</c:v>
                </c:pt>
                <c:pt idx="1842">
                  <c:v>-1.80788555933045E-5</c:v>
                </c:pt>
                <c:pt idx="1843">
                  <c:v>-1.8087179848295902E-5</c:v>
                </c:pt>
                <c:pt idx="1844">
                  <c:v>-1.8095477480556899E-5</c:v>
                </c:pt>
                <c:pt idx="1845">
                  <c:v>-1.8103748382744999E-5</c:v>
                </c:pt>
                <c:pt idx="1846">
                  <c:v>-1.8111992447739698E-5</c:v>
                </c:pt>
                <c:pt idx="1847">
                  <c:v>-1.81202095704016E-5</c:v>
                </c:pt>
                <c:pt idx="1848">
                  <c:v>-1.8128399647185001E-5</c:v>
                </c:pt>
                <c:pt idx="1849">
                  <c:v>-1.8136562574051299E-5</c:v>
                </c:pt>
                <c:pt idx="1850">
                  <c:v>-1.8144698249978E-5</c:v>
                </c:pt>
                <c:pt idx="1851">
                  <c:v>-1.8152806575058101E-5</c:v>
                </c:pt>
                <c:pt idx="1852">
                  <c:v>-1.81608874493864E-5</c:v>
                </c:pt>
                <c:pt idx="1853">
                  <c:v>-1.81689407740421E-5</c:v>
                </c:pt>
                <c:pt idx="1854">
                  <c:v>-1.81769664532486E-5</c:v>
                </c:pt>
                <c:pt idx="1855">
                  <c:v>-1.8184964391060801E-5</c:v>
                </c:pt>
                <c:pt idx="1856">
                  <c:v>-1.8192934491457101E-5</c:v>
                </c:pt>
                <c:pt idx="1857">
                  <c:v>-1.8200876662391801E-5</c:v>
                </c:pt>
                <c:pt idx="1858">
                  <c:v>-1.8208790809976699E-5</c:v>
                </c:pt>
                <c:pt idx="1859">
                  <c:v>-1.82166768427651E-5</c:v>
                </c:pt>
                <c:pt idx="1860">
                  <c:v>-1.8224534671207299E-5</c:v>
                </c:pt>
                <c:pt idx="1861">
                  <c:v>-1.8232364205618901E-5</c:v>
                </c:pt>
                <c:pt idx="1862">
                  <c:v>-1.8240165357554701E-5</c:v>
                </c:pt>
                <c:pt idx="1863">
                  <c:v>-1.8247938040641501E-5</c:v>
                </c:pt>
                <c:pt idx="1864">
                  <c:v>-1.8255682167694701E-5</c:v>
                </c:pt>
                <c:pt idx="1865">
                  <c:v>-1.82633976549406E-5</c:v>
                </c:pt>
                <c:pt idx="1866">
                  <c:v>-1.8271084418043799E-5</c:v>
                </c:pt>
                <c:pt idx="1867">
                  <c:v>-1.8278742371723201E-5</c:v>
                </c:pt>
                <c:pt idx="1868">
                  <c:v>-1.82863714369169E-5</c:v>
                </c:pt>
                <c:pt idx="1869">
                  <c:v>-1.8293971532754202E-5</c:v>
                </c:pt>
                <c:pt idx="1870">
                  <c:v>-1.83015425762627E-5</c:v>
                </c:pt>
                <c:pt idx="1871">
                  <c:v>-1.8309084491725801E-5</c:v>
                </c:pt>
                <c:pt idx="1872">
                  <c:v>-1.8316597199461001E-5</c:v>
                </c:pt>
                <c:pt idx="1873">
                  <c:v>-1.83240806229941E-5</c:v>
                </c:pt>
                <c:pt idx="1874">
                  <c:v>-1.83315346864463E-5</c:v>
                </c:pt>
                <c:pt idx="1875">
                  <c:v>-1.83389593144329E-5</c:v>
                </c:pt>
                <c:pt idx="1876">
                  <c:v>-1.8346354433232899E-5</c:v>
                </c:pt>
                <c:pt idx="1877">
                  <c:v>-1.8353719969738499E-5</c:v>
                </c:pt>
                <c:pt idx="1878">
                  <c:v>-1.8361055850757801E-5</c:v>
                </c:pt>
                <c:pt idx="1879">
                  <c:v>-1.8368362007810499E-5</c:v>
                </c:pt>
                <c:pt idx="1880">
                  <c:v>-1.83756383660721E-5</c:v>
                </c:pt>
                <c:pt idx="1881">
                  <c:v>-1.83828848583013E-5</c:v>
                </c:pt>
                <c:pt idx="1882">
                  <c:v>-1.8390101418390401E-5</c:v>
                </c:pt>
                <c:pt idx="1883">
                  <c:v>-1.8397287975616799E-5</c:v>
                </c:pt>
                <c:pt idx="1884">
                  <c:v>-1.8404444464352799E-5</c:v>
                </c:pt>
                <c:pt idx="1885">
                  <c:v>-1.8411570818513398E-5</c:v>
                </c:pt>
                <c:pt idx="1886">
                  <c:v>-1.8418666972003701E-5</c:v>
                </c:pt>
                <c:pt idx="1887">
                  <c:v>-1.8425732863382899E-5</c:v>
                </c:pt>
                <c:pt idx="1888">
                  <c:v>-1.8432768426383399E-5</c:v>
                </c:pt>
                <c:pt idx="1889">
                  <c:v>-1.84397736013589E-5</c:v>
                </c:pt>
                <c:pt idx="1890">
                  <c:v>-1.8446748324356199E-5</c:v>
                </c:pt>
                <c:pt idx="1891">
                  <c:v>-1.84536925359349E-5</c:v>
                </c:pt>
                <c:pt idx="1892">
                  <c:v>-1.84606061757074E-5</c:v>
                </c:pt>
                <c:pt idx="1893">
                  <c:v>-1.84674891844769E-5</c:v>
                </c:pt>
                <c:pt idx="1894">
                  <c:v>-1.8474341504968899E-5</c:v>
                </c:pt>
                <c:pt idx="1895">
                  <c:v>-1.8481163078572999E-5</c:v>
                </c:pt>
                <c:pt idx="1896">
                  <c:v>-1.8487953849050002E-5</c:v>
                </c:pt>
                <c:pt idx="1897">
                  <c:v>-1.8494713759613099E-5</c:v>
                </c:pt>
                <c:pt idx="1898">
                  <c:v>-1.8501442756466199E-5</c:v>
                </c:pt>
                <c:pt idx="1899">
                  <c:v>-1.85081407850836E-5</c:v>
                </c:pt>
                <c:pt idx="1900">
                  <c:v>-1.85148077899384E-5</c:v>
                </c:pt>
                <c:pt idx="1901">
                  <c:v>-1.8521443719319701E-5</c:v>
                </c:pt>
                <c:pt idx="1902">
                  <c:v>-1.8528048523661298E-5</c:v>
                </c:pt>
                <c:pt idx="1903">
                  <c:v>-1.8534622147786501E-5</c:v>
                </c:pt>
                <c:pt idx="1904">
                  <c:v>-1.8541164543561899E-5</c:v>
                </c:pt>
                <c:pt idx="1905">
                  <c:v>-1.8547675659451799E-5</c:v>
                </c:pt>
                <c:pt idx="1906">
                  <c:v>-1.8554155447283401E-5</c:v>
                </c:pt>
                <c:pt idx="1907">
                  <c:v>-1.8560603858255901E-5</c:v>
                </c:pt>
                <c:pt idx="1908">
                  <c:v>-1.8567020845070699E-5</c:v>
                </c:pt>
                <c:pt idx="1909">
                  <c:v>-1.8573406359867E-5</c:v>
                </c:pt>
                <c:pt idx="1910">
                  <c:v>-1.8579760356348101E-5</c:v>
                </c:pt>
                <c:pt idx="1911">
                  <c:v>-1.85860827909683E-5</c:v>
                </c:pt>
                <c:pt idx="1912">
                  <c:v>-1.8592373613545199E-5</c:v>
                </c:pt>
                <c:pt idx="1913">
                  <c:v>-1.8598632785797801E-5</c:v>
                </c:pt>
                <c:pt idx="1914">
                  <c:v>-1.8604860260504701E-5</c:v>
                </c:pt>
                <c:pt idx="1915">
                  <c:v>-1.8611055995493902E-5</c:v>
                </c:pt>
                <c:pt idx="1916">
                  <c:v>-1.86172199489697E-5</c:v>
                </c:pt>
                <c:pt idx="1917">
                  <c:v>-1.8623352076643001E-5</c:v>
                </c:pt>
                <c:pt idx="1918">
                  <c:v>-1.8629452340846201E-5</c:v>
                </c:pt>
                <c:pt idx="1919">
                  <c:v>-1.86355206994064E-5</c:v>
                </c:pt>
                <c:pt idx="1920">
                  <c:v>-1.8641557112242101E-5</c:v>
                </c:pt>
                <c:pt idx="1921">
                  <c:v>-1.8647561541144699E-5</c:v>
                </c:pt>
                <c:pt idx="1922">
                  <c:v>-1.8653533945838199E-5</c:v>
                </c:pt>
                <c:pt idx="1923">
                  <c:v>-1.8659474289781002E-5</c:v>
                </c:pt>
                <c:pt idx="1924">
                  <c:v>-1.86653825330574E-5</c:v>
                </c:pt>
                <c:pt idx="1925">
                  <c:v>-1.8671258644963301E-5</c:v>
                </c:pt>
                <c:pt idx="1926">
                  <c:v>-1.8677102582312502E-5</c:v>
                </c:pt>
                <c:pt idx="1927">
                  <c:v>-1.86829143135593E-5</c:v>
                </c:pt>
                <c:pt idx="1928">
                  <c:v>-1.8688693800664599E-5</c:v>
                </c:pt>
                <c:pt idx="1929">
                  <c:v>-1.8694441009008101E-5</c:v>
                </c:pt>
                <c:pt idx="1930">
                  <c:v>-1.8700155908805601E-5</c:v>
                </c:pt>
                <c:pt idx="1931">
                  <c:v>-1.8705838463340199E-5</c:v>
                </c:pt>
                <c:pt idx="1932">
                  <c:v>-1.87114886388155E-5</c:v>
                </c:pt>
                <c:pt idx="1933">
                  <c:v>-1.8717106405374699E-5</c:v>
                </c:pt>
                <c:pt idx="1934">
                  <c:v>-1.8722691728963901E-5</c:v>
                </c:pt>
                <c:pt idx="1935">
                  <c:v>-1.87282445793845E-5</c:v>
                </c:pt>
                <c:pt idx="1936">
                  <c:v>-1.87337649259789E-5</c:v>
                </c:pt>
                <c:pt idx="1937">
                  <c:v>-1.8739252736742899E-5</c:v>
                </c:pt>
                <c:pt idx="1938">
                  <c:v>-1.8744707984987099E-5</c:v>
                </c:pt>
                <c:pt idx="1939">
                  <c:v>-1.8750130639801201E-5</c:v>
                </c:pt>
                <c:pt idx="1940">
                  <c:v>-1.8755520668747899E-5</c:v>
                </c:pt>
                <c:pt idx="1941">
                  <c:v>-1.87608780479429E-5</c:v>
                </c:pt>
                <c:pt idx="1942">
                  <c:v>-1.8766202749776799E-5</c:v>
                </c:pt>
                <c:pt idx="1943">
                  <c:v>-1.8771494744542599E-5</c:v>
                </c:pt>
                <c:pt idx="1944">
                  <c:v>-1.8776754006104001E-5</c:v>
                </c:pt>
                <c:pt idx="1945">
                  <c:v>-1.8781980508356401E-5</c:v>
                </c:pt>
                <c:pt idx="1946">
                  <c:v>-1.8787174224662802E-5</c:v>
                </c:pt>
                <c:pt idx="1947">
                  <c:v>-1.87923351297731E-5</c:v>
                </c:pt>
                <c:pt idx="1948">
                  <c:v>-1.8797463198890502E-5</c:v>
                </c:pt>
                <c:pt idx="1949">
                  <c:v>-1.8802558406589201E-5</c:v>
                </c:pt>
                <c:pt idx="1950">
                  <c:v>-1.88076207296677E-5</c:v>
                </c:pt>
                <c:pt idx="1951">
                  <c:v>-1.8812650143256999E-5</c:v>
                </c:pt>
                <c:pt idx="1952">
                  <c:v>-1.88176466249645E-5</c:v>
                </c:pt>
                <c:pt idx="1953">
                  <c:v>-1.88226101507669E-5</c:v>
                </c:pt>
                <c:pt idx="1954">
                  <c:v>-1.8827540698180502E-5</c:v>
                </c:pt>
                <c:pt idx="1955">
                  <c:v>-1.8832438246595601E-5</c:v>
                </c:pt>
                <c:pt idx="1956">
                  <c:v>-1.8837302774312399E-5</c:v>
                </c:pt>
                <c:pt idx="1957">
                  <c:v>-1.8842134255668601E-5</c:v>
                </c:pt>
                <c:pt idx="1958">
                  <c:v>-1.8846932674069899E-5</c:v>
                </c:pt>
                <c:pt idx="1959">
                  <c:v>-1.88516980077027E-5</c:v>
                </c:pt>
                <c:pt idx="1960">
                  <c:v>-1.8856430236563498E-5</c:v>
                </c:pt>
                <c:pt idx="1961">
                  <c:v>-1.8861129340727901E-5</c:v>
                </c:pt>
                <c:pt idx="1962">
                  <c:v>-1.8865795300468398E-5</c:v>
                </c:pt>
                <c:pt idx="1963">
                  <c:v>-1.8870428096622202E-5</c:v>
                </c:pt>
                <c:pt idx="1964">
                  <c:v>-1.8875027711234201E-5</c:v>
                </c:pt>
                <c:pt idx="1965">
                  <c:v>-1.8879594124657E-5</c:v>
                </c:pt>
                <c:pt idx="1966">
                  <c:v>-1.8884127320482402E-5</c:v>
                </c:pt>
                <c:pt idx="1967">
                  <c:v>-1.8888627279600902E-5</c:v>
                </c:pt>
                <c:pt idx="1968">
                  <c:v>-1.8893093984742799E-5</c:v>
                </c:pt>
                <c:pt idx="1969">
                  <c:v>-1.8897527420403801E-5</c:v>
                </c:pt>
                <c:pt idx="1970">
                  <c:v>-1.8901927568992698E-5</c:v>
                </c:pt>
                <c:pt idx="1971">
                  <c:v>-1.89062944144029E-5</c:v>
                </c:pt>
                <c:pt idx="1972">
                  <c:v>-1.89106279381994E-5</c:v>
                </c:pt>
                <c:pt idx="1973">
                  <c:v>-1.8914928129128202E-5</c:v>
                </c:pt>
                <c:pt idx="1974">
                  <c:v>-1.8919194968274099E-5</c:v>
                </c:pt>
                <c:pt idx="1975">
                  <c:v>-1.89234284427785E-5</c:v>
                </c:pt>
                <c:pt idx="1976">
                  <c:v>-1.8927628535739301E-5</c:v>
                </c:pt>
                <c:pt idx="1977">
                  <c:v>-1.8931795234924598E-5</c:v>
                </c:pt>
                <c:pt idx="1978">
                  <c:v>-1.8935928524687999E-5</c:v>
                </c:pt>
                <c:pt idx="1979">
                  <c:v>-1.89400283915642E-5</c:v>
                </c:pt>
                <c:pt idx="1980">
                  <c:v>-1.8944094822128899E-5</c:v>
                </c:pt>
                <c:pt idx="1981">
                  <c:v>-1.8948127802545601E-5</c:v>
                </c:pt>
                <c:pt idx="1982">
                  <c:v>-1.8952127320963699E-5</c:v>
                </c:pt>
                <c:pt idx="1983">
                  <c:v>-1.8956093363758801E-5</c:v>
                </c:pt>
                <c:pt idx="1984">
                  <c:v>-1.89600259184932E-5</c:v>
                </c:pt>
                <c:pt idx="1985">
                  <c:v>-1.8963924973751101E-5</c:v>
                </c:pt>
                <c:pt idx="1986">
                  <c:v>-1.8967790515946001E-5</c:v>
                </c:pt>
                <c:pt idx="1987">
                  <c:v>-1.8971622535861001E-5</c:v>
                </c:pt>
                <c:pt idx="1988">
                  <c:v>-1.8975421019433601E-5</c:v>
                </c:pt>
                <c:pt idx="1989">
                  <c:v>-1.8979185958679799E-5</c:v>
                </c:pt>
                <c:pt idx="1990">
                  <c:v>-1.8982917339700399E-5</c:v>
                </c:pt>
                <c:pt idx="1991">
                  <c:v>-1.89866151543346E-5</c:v>
                </c:pt>
                <c:pt idx="1992">
                  <c:v>-1.8990279388795302E-5</c:v>
                </c:pt>
                <c:pt idx="1993">
                  <c:v>-1.8993910036664999E-5</c:v>
                </c:pt>
                <c:pt idx="1994">
                  <c:v>-1.8997507086439199E-5</c:v>
                </c:pt>
                <c:pt idx="1995">
                  <c:v>-1.90010705286755E-5</c:v>
                </c:pt>
                <c:pt idx="1996">
                  <c:v>-1.9004600354501301E-5</c:v>
                </c:pt>
                <c:pt idx="1997">
                  <c:v>-1.9008096553303501E-5</c:v>
                </c:pt>
                <c:pt idx="1998">
                  <c:v>-1.9011559118052798E-5</c:v>
                </c:pt>
                <c:pt idx="1999">
                  <c:v>-1.90149880392354E-5</c:v>
                </c:pt>
                <c:pt idx="2000">
                  <c:v>-1.9018383306093801E-5</c:v>
                </c:pt>
                <c:pt idx="2001">
                  <c:v>-1.9021744914098598E-5</c:v>
                </c:pt>
                <c:pt idx="2002">
                  <c:v>-1.9025072853882701E-5</c:v>
                </c:pt>
                <c:pt idx="2003">
                  <c:v>-1.9028367116195599E-5</c:v>
                </c:pt>
                <c:pt idx="2004">
                  <c:v>-1.9031627695528599E-5</c:v>
                </c:pt>
                <c:pt idx="2005">
                  <c:v>-1.90348545841497E-5</c:v>
                </c:pt>
                <c:pt idx="2006">
                  <c:v>-1.9038047773878101E-5</c:v>
                </c:pt>
                <c:pt idx="2007">
                  <c:v>-1.9041207257963599E-5</c:v>
                </c:pt>
                <c:pt idx="2008">
                  <c:v>-1.9044333030673801E-5</c:v>
                </c:pt>
                <c:pt idx="2009">
                  <c:v>-1.9047425084741799E-5</c:v>
                </c:pt>
                <c:pt idx="2010">
                  <c:v>-1.9050483413979401E-5</c:v>
                </c:pt>
                <c:pt idx="2011">
                  <c:v>-1.9053508012377501E-5</c:v>
                </c:pt>
                <c:pt idx="2012">
                  <c:v>-1.9056498873734401E-5</c:v>
                </c:pt>
                <c:pt idx="2013">
                  <c:v>-1.9059455993685101E-5</c:v>
                </c:pt>
                <c:pt idx="2014">
                  <c:v>-1.9062379362946599E-5</c:v>
                </c:pt>
                <c:pt idx="2015">
                  <c:v>-1.9065268982555201E-5</c:v>
                </c:pt>
                <c:pt idx="2016">
                  <c:v>-1.9068124843695499E-5</c:v>
                </c:pt>
                <c:pt idx="2017">
                  <c:v>-1.9070946939473E-5</c:v>
                </c:pt>
                <c:pt idx="2018">
                  <c:v>-1.9073735267673801E-5</c:v>
                </c:pt>
                <c:pt idx="2019">
                  <c:v>-1.90764898253011E-5</c:v>
                </c:pt>
                <c:pt idx="2020">
                  <c:v>-1.9079210604202099E-5</c:v>
                </c:pt>
                <c:pt idx="2021">
                  <c:v>-1.9081897603508301E-5</c:v>
                </c:pt>
                <c:pt idx="2022">
                  <c:v>-1.90845508185817E-5</c:v>
                </c:pt>
                <c:pt idx="2023">
                  <c:v>-1.9087170245389999E-5</c:v>
                </c:pt>
                <c:pt idx="2024">
                  <c:v>-1.9089755880285701E-5</c:v>
                </c:pt>
                <c:pt idx="2025">
                  <c:v>-1.909230772021E-5</c:v>
                </c:pt>
                <c:pt idx="2026">
                  <c:v>-1.9094825762089001E-5</c:v>
                </c:pt>
                <c:pt idx="2027">
                  <c:v>-1.9097310002230399E-5</c:v>
                </c:pt>
                <c:pt idx="2028">
                  <c:v>-1.9099760440161901E-5</c:v>
                </c:pt>
                <c:pt idx="2029">
                  <c:v>-1.9102177070015701E-5</c:v>
                </c:pt>
                <c:pt idx="2030">
                  <c:v>-1.91045598925674E-5</c:v>
                </c:pt>
                <c:pt idx="2031">
                  <c:v>-1.9106908904760001E-5</c:v>
                </c:pt>
                <c:pt idx="2032">
                  <c:v>-1.9109224101517301E-5</c:v>
                </c:pt>
                <c:pt idx="2033">
                  <c:v>-1.91115054841714E-5</c:v>
                </c:pt>
                <c:pt idx="2034">
                  <c:v>-1.91137530511471E-5</c:v>
                </c:pt>
                <c:pt idx="2035">
                  <c:v>-1.9115966801672302E-5</c:v>
                </c:pt>
                <c:pt idx="2036">
                  <c:v>-1.9118146728066199E-5</c:v>
                </c:pt>
                <c:pt idx="2037">
                  <c:v>-1.91202928416584E-5</c:v>
                </c:pt>
                <c:pt idx="2038">
                  <c:v>-1.9122405130982101E-5</c:v>
                </c:pt>
                <c:pt idx="2039">
                  <c:v>-1.91244835979597E-5</c:v>
                </c:pt>
                <c:pt idx="2040">
                  <c:v>-1.91265282425612E-5</c:v>
                </c:pt>
                <c:pt idx="2041">
                  <c:v>-1.9128539064922001E-5</c:v>
                </c:pt>
                <c:pt idx="2042">
                  <c:v>-1.9130516063382499E-5</c:v>
                </c:pt>
                <c:pt idx="2043">
                  <c:v>-1.9132459239160001E-5</c:v>
                </c:pt>
                <c:pt idx="2044">
                  <c:v>-1.91343685937083E-5</c:v>
                </c:pt>
                <c:pt idx="2045">
                  <c:v>-1.9136244120171599E-5</c:v>
                </c:pt>
                <c:pt idx="2046">
                  <c:v>-1.9138085826735901E-5</c:v>
                </c:pt>
                <c:pt idx="2047">
                  <c:v>-1.9139893709459401E-5</c:v>
                </c:pt>
                <c:pt idx="2048">
                  <c:v>-1.9141667772398001E-5</c:v>
                </c:pt>
                <c:pt idx="2049">
                  <c:v>-1.9143408010267299E-5</c:v>
                </c:pt>
                <c:pt idx="2050">
                  <c:v>-1.9145114434527501E-5</c:v>
                </c:pt>
                <c:pt idx="2051">
                  <c:v>-1.9146787036938699E-5</c:v>
                </c:pt>
                <c:pt idx="2052">
                  <c:v>-1.9148425818879201E-5</c:v>
                </c:pt>
                <c:pt idx="2053">
                  <c:v>-1.91500307863187E-5</c:v>
                </c:pt>
                <c:pt idx="2054">
                  <c:v>-1.9151601936176701E-5</c:v>
                </c:pt>
                <c:pt idx="2055">
                  <c:v>-1.9153139272043701E-5</c:v>
                </c:pt>
                <c:pt idx="2056">
                  <c:v>-1.91546427946739E-5</c:v>
                </c:pt>
                <c:pt idx="2057">
                  <c:v>-1.91561125049777E-5</c:v>
                </c:pt>
                <c:pt idx="2058">
                  <c:v>-1.9157548406279301E-5</c:v>
                </c:pt>
                <c:pt idx="2059">
                  <c:v>-1.9158950496604E-5</c:v>
                </c:pt>
                <c:pt idx="2060">
                  <c:v>-1.9160318782114E-5</c:v>
                </c:pt>
                <c:pt idx="2061">
                  <c:v>-1.9161653260204199E-5</c:v>
                </c:pt>
                <c:pt idx="2062">
                  <c:v>-1.91629539361259E-5</c:v>
                </c:pt>
                <c:pt idx="2063">
                  <c:v>-1.9164220809484299E-5</c:v>
                </c:pt>
                <c:pt idx="2064">
                  <c:v>-1.9165453882897599E-5</c:v>
                </c:pt>
                <c:pt idx="2065">
                  <c:v>-1.9166653155151E-5</c:v>
                </c:pt>
                <c:pt idx="2066">
                  <c:v>-1.9167818631569801E-5</c:v>
                </c:pt>
                <c:pt idx="2067">
                  <c:v>-1.9168950311397801E-5</c:v>
                </c:pt>
                <c:pt idx="2068">
                  <c:v>-1.91700481969789E-5</c:v>
                </c:pt>
                <c:pt idx="2069">
                  <c:v>-1.9171112290385201E-5</c:v>
                </c:pt>
                <c:pt idx="2070">
                  <c:v>-1.9172142592745E-5</c:v>
                </c:pt>
                <c:pt idx="2071">
                  <c:v>-1.91731391042916E-5</c:v>
                </c:pt>
                <c:pt idx="2072">
                  <c:v>-1.9174101827827799E-5</c:v>
                </c:pt>
                <c:pt idx="2073">
                  <c:v>-1.91750307646064E-5</c:v>
                </c:pt>
                <c:pt idx="2074">
                  <c:v>-1.9175925913396399E-5</c:v>
                </c:pt>
                <c:pt idx="2075">
                  <c:v>-1.9176787279703402E-5</c:v>
                </c:pt>
                <c:pt idx="2076">
                  <c:v>-1.9177614857933901E-5</c:v>
                </c:pt>
                <c:pt idx="2077">
                  <c:v>-1.91784086597624E-5</c:v>
                </c:pt>
                <c:pt idx="2078">
                  <c:v>-1.9179168676145798E-5</c:v>
                </c:pt>
                <c:pt idx="2079">
                  <c:v>-1.9179894912356598E-5</c:v>
                </c:pt>
                <c:pt idx="2080">
                  <c:v>-1.9180587364914199E-5</c:v>
                </c:pt>
                <c:pt idx="2081">
                  <c:v>-1.9181246039291701E-5</c:v>
                </c:pt>
                <c:pt idx="2082">
                  <c:v>-1.9181870933916001E-5</c:v>
                </c:pt>
                <c:pt idx="2083">
                  <c:v>-1.9182462049571601E-5</c:v>
                </c:pt>
                <c:pt idx="2084">
                  <c:v>-1.9183019386256E-5</c:v>
                </c:pt>
                <c:pt idx="2085">
                  <c:v>-1.9183542944696E-5</c:v>
                </c:pt>
                <c:pt idx="2086">
                  <c:v>-1.9184032725156499E-5</c:v>
                </c:pt>
                <c:pt idx="2087">
                  <c:v>-1.91844887281045E-5</c:v>
                </c:pt>
                <c:pt idx="2088">
                  <c:v>-1.91849109520562E-5</c:v>
                </c:pt>
                <c:pt idx="2089">
                  <c:v>-1.9185299401062401E-5</c:v>
                </c:pt>
                <c:pt idx="2090">
                  <c:v>-1.9185654067637101E-5</c:v>
                </c:pt>
                <c:pt idx="2091">
                  <c:v>-1.9185974960272E-5</c:v>
                </c:pt>
                <c:pt idx="2092">
                  <c:v>-1.91862620721015E-5</c:v>
                </c:pt>
                <c:pt idx="2093">
                  <c:v>-1.9186515407681099E-5</c:v>
                </c:pt>
                <c:pt idx="2094">
                  <c:v>-1.91867349688636E-5</c:v>
                </c:pt>
                <c:pt idx="2095">
                  <c:v>-1.9186920744500601E-5</c:v>
                </c:pt>
                <c:pt idx="2096">
                  <c:v>-1.9187072745079801E-5</c:v>
                </c:pt>
                <c:pt idx="2097">
                  <c:v>-1.9187190969603E-5</c:v>
                </c:pt>
                <c:pt idx="2098">
                  <c:v>-1.9187275414864801E-5</c:v>
                </c:pt>
                <c:pt idx="2099">
                  <c:v>-1.9187326082339401E-5</c:v>
                </c:pt>
                <c:pt idx="2100">
                  <c:v>-1.9187342971419298E-5</c:v>
                </c:pt>
                <c:pt idx="2101">
                  <c:v>-1.9187326082367401E-5</c:v>
                </c:pt>
                <c:pt idx="2102">
                  <c:v>-1.91872754152062E-5</c:v>
                </c:pt>
                <c:pt idx="2103">
                  <c:v>-1.91871909703468E-5</c:v>
                </c:pt>
                <c:pt idx="2104">
                  <c:v>-1.9187072747019899E-5</c:v>
                </c:pt>
                <c:pt idx="2105">
                  <c:v>-1.91869207444748E-5</c:v>
                </c:pt>
                <c:pt idx="2106">
                  <c:v>-1.9186734962030701E-5</c:v>
                </c:pt>
                <c:pt idx="2107">
                  <c:v>-1.9186515407163999E-5</c:v>
                </c:pt>
                <c:pt idx="2108">
                  <c:v>-1.9186262071684401E-5</c:v>
                </c:pt>
                <c:pt idx="2109">
                  <c:v>-1.9185974960219701E-5</c:v>
                </c:pt>
                <c:pt idx="2110">
                  <c:v>-1.9185654067433702E-5</c:v>
                </c:pt>
                <c:pt idx="2111">
                  <c:v>-1.9185299398377801E-5</c:v>
                </c:pt>
                <c:pt idx="2112">
                  <c:v>-1.9184910951540401E-5</c:v>
                </c:pt>
                <c:pt idx="2113">
                  <c:v>-1.9184488726983601E-5</c:v>
                </c:pt>
                <c:pt idx="2114">
                  <c:v>-1.91840327248775E-5</c:v>
                </c:pt>
                <c:pt idx="2115">
                  <c:v>-1.91835429447263E-5</c:v>
                </c:pt>
                <c:pt idx="2116">
                  <c:v>-1.9183019386102901E-5</c:v>
                </c:pt>
                <c:pt idx="2117">
                  <c:v>-1.91824620493168E-5</c:v>
                </c:pt>
                <c:pt idx="2118">
                  <c:v>-1.9181870934038001E-5</c:v>
                </c:pt>
                <c:pt idx="2119">
                  <c:v>-1.91812460371583E-5</c:v>
                </c:pt>
                <c:pt idx="2120">
                  <c:v>-1.9180587364763001E-5</c:v>
                </c:pt>
                <c:pt idx="2121">
                  <c:v>-1.91798949153861E-5</c:v>
                </c:pt>
                <c:pt idx="2122">
                  <c:v>-1.9179168675491699E-5</c:v>
                </c:pt>
                <c:pt idx="2123">
                  <c:v>-1.91784086591311E-5</c:v>
                </c:pt>
                <c:pt idx="2124">
                  <c:v>-1.9177614859541499E-5</c:v>
                </c:pt>
                <c:pt idx="2125">
                  <c:v>-1.9176787279897901E-5</c:v>
                </c:pt>
                <c:pt idx="2126">
                  <c:v>-1.91759259143361E-5</c:v>
                </c:pt>
                <c:pt idx="2127">
                  <c:v>-1.9175030764661101E-5</c:v>
                </c:pt>
                <c:pt idx="2128">
                  <c:v>-1.9174101827842199E-5</c:v>
                </c:pt>
                <c:pt idx="2129">
                  <c:v>-1.9173139104388501E-5</c:v>
                </c:pt>
                <c:pt idx="2130">
                  <c:v>-1.9172142592603498E-5</c:v>
                </c:pt>
                <c:pt idx="2131">
                  <c:v>-1.9171112290568899E-5</c:v>
                </c:pt>
                <c:pt idx="2132">
                  <c:v>-1.9170048197661798E-5</c:v>
                </c:pt>
                <c:pt idx="2133">
                  <c:v>-1.9168950311465099E-5</c:v>
                </c:pt>
                <c:pt idx="2134">
                  <c:v>-1.9167818630070098E-5</c:v>
                </c:pt>
                <c:pt idx="2135">
                  <c:v>-1.9166653155157E-5</c:v>
                </c:pt>
                <c:pt idx="2136">
                  <c:v>-1.9165453882862901E-5</c:v>
                </c:pt>
                <c:pt idx="2137">
                  <c:v>-1.91642208099547E-5</c:v>
                </c:pt>
                <c:pt idx="2138">
                  <c:v>-1.91629539368656E-5</c:v>
                </c:pt>
                <c:pt idx="2139">
                  <c:v>-1.9161653263309199E-5</c:v>
                </c:pt>
                <c:pt idx="2140">
                  <c:v>-1.9160318781940501E-5</c:v>
                </c:pt>
                <c:pt idx="2141">
                  <c:v>-1.9158950498318401E-5</c:v>
                </c:pt>
                <c:pt idx="2142">
                  <c:v>-1.9157548406104399E-5</c:v>
                </c:pt>
                <c:pt idx="2143">
                  <c:v>-1.9156112504890099E-5</c:v>
                </c:pt>
                <c:pt idx="2144">
                  <c:v>-1.9154642794526699E-5</c:v>
                </c:pt>
                <c:pt idx="2145">
                  <c:v>-1.9153139271776601E-5</c:v>
                </c:pt>
                <c:pt idx="2146">
                  <c:v>-1.91516019358852E-5</c:v>
                </c:pt>
                <c:pt idx="2147">
                  <c:v>-1.9150030785658299E-5</c:v>
                </c:pt>
                <c:pt idx="2148">
                  <c:v>-1.9148425818972399E-5</c:v>
                </c:pt>
                <c:pt idx="2149">
                  <c:v>-1.9146787035372999E-5</c:v>
                </c:pt>
                <c:pt idx="2150">
                  <c:v>-1.9145114434443299E-5</c:v>
                </c:pt>
                <c:pt idx="2151">
                  <c:v>-1.9143408014298E-5</c:v>
                </c:pt>
                <c:pt idx="2152">
                  <c:v>-1.9141667771861599E-5</c:v>
                </c:pt>
                <c:pt idx="2153">
                  <c:v>-1.9139893710468499E-5</c:v>
                </c:pt>
                <c:pt idx="2154">
                  <c:v>-1.9138085823256602E-5</c:v>
                </c:pt>
                <c:pt idx="2155">
                  <c:v>-1.9136244119621501E-5</c:v>
                </c:pt>
                <c:pt idx="2156">
                  <c:v>-1.9134368588443401E-5</c:v>
                </c:pt>
                <c:pt idx="2157">
                  <c:v>-1.9132459238457699E-5</c:v>
                </c:pt>
                <c:pt idx="2158">
                  <c:v>-1.9130516063648098E-5</c:v>
                </c:pt>
                <c:pt idx="2159">
                  <c:v>-1.9128539064788302E-5</c:v>
                </c:pt>
                <c:pt idx="2160">
                  <c:v>-1.9126528243074499E-5</c:v>
                </c:pt>
                <c:pt idx="2161">
                  <c:v>-1.9124483598251202E-5</c:v>
                </c:pt>
                <c:pt idx="2162">
                  <c:v>-1.9122405131167699E-5</c:v>
                </c:pt>
                <c:pt idx="2163">
                  <c:v>-1.91202928415156E-5</c:v>
                </c:pt>
                <c:pt idx="2164">
                  <c:v>-1.91181467300485E-5</c:v>
                </c:pt>
                <c:pt idx="2165">
                  <c:v>-1.91159668012606E-5</c:v>
                </c:pt>
                <c:pt idx="2166">
                  <c:v>-1.9113753053336599E-5</c:v>
                </c:pt>
                <c:pt idx="2167">
                  <c:v>-1.9111505485552501E-5</c:v>
                </c:pt>
                <c:pt idx="2168">
                  <c:v>-1.9109224102158999E-5</c:v>
                </c:pt>
                <c:pt idx="2169">
                  <c:v>-1.9106908901322101E-5</c:v>
                </c:pt>
                <c:pt idx="2170">
                  <c:v>-1.9104559891929699E-5</c:v>
                </c:pt>
                <c:pt idx="2171">
                  <c:v>-1.91021770693151E-5</c:v>
                </c:pt>
                <c:pt idx="2172">
                  <c:v>-1.90997604398605E-5</c:v>
                </c:pt>
                <c:pt idx="2173">
                  <c:v>-1.9097310002809901E-5</c:v>
                </c:pt>
                <c:pt idx="2174">
                  <c:v>-1.9094825761760501E-5</c:v>
                </c:pt>
                <c:pt idx="2175">
                  <c:v>-1.9092307720610701E-5</c:v>
                </c:pt>
                <c:pt idx="2176">
                  <c:v>-1.9089755880650999E-5</c:v>
                </c:pt>
                <c:pt idx="2177">
                  <c:v>-1.90871702450026E-5</c:v>
                </c:pt>
                <c:pt idx="2178">
                  <c:v>-1.90845508186979E-5</c:v>
                </c:pt>
                <c:pt idx="2179">
                  <c:v>-1.9081897604103E-5</c:v>
                </c:pt>
                <c:pt idx="2180">
                  <c:v>-1.90792106046257E-5</c:v>
                </c:pt>
                <c:pt idx="2181">
                  <c:v>-1.90764898249283E-5</c:v>
                </c:pt>
                <c:pt idx="2182">
                  <c:v>-1.9073735267954501E-5</c:v>
                </c:pt>
                <c:pt idx="2183">
                  <c:v>-1.90709469392945E-5</c:v>
                </c:pt>
                <c:pt idx="2184">
                  <c:v>-1.9068124841838301E-5</c:v>
                </c:pt>
                <c:pt idx="2185">
                  <c:v>-1.9065268982558999E-5</c:v>
                </c:pt>
                <c:pt idx="2186">
                  <c:v>-1.90623793622754E-5</c:v>
                </c:pt>
                <c:pt idx="2187">
                  <c:v>-1.9059455993316699E-5</c:v>
                </c:pt>
                <c:pt idx="2188">
                  <c:v>-1.90564988739977E-5</c:v>
                </c:pt>
                <c:pt idx="2189">
                  <c:v>-1.9053508012451599E-5</c:v>
                </c:pt>
                <c:pt idx="2190">
                  <c:v>-1.90504834139882E-5</c:v>
                </c:pt>
                <c:pt idx="2191">
                  <c:v>-1.9047425084930999E-5</c:v>
                </c:pt>
                <c:pt idx="2192">
                  <c:v>-1.9044333031153699E-5</c:v>
                </c:pt>
                <c:pt idx="2193">
                  <c:v>-1.90412072580649E-5</c:v>
                </c:pt>
                <c:pt idx="2194">
                  <c:v>-1.9038047773935401E-5</c:v>
                </c:pt>
                <c:pt idx="2195">
                  <c:v>-1.9034854584079101E-5</c:v>
                </c:pt>
                <c:pt idx="2196">
                  <c:v>-1.9031627695345901E-5</c:v>
                </c:pt>
                <c:pt idx="2197">
                  <c:v>-1.9028367116307099E-5</c:v>
                </c:pt>
                <c:pt idx="2198">
                  <c:v>-1.9025072853470999E-5</c:v>
                </c:pt>
                <c:pt idx="2199">
                  <c:v>-1.9021744912519299E-5</c:v>
                </c:pt>
                <c:pt idx="2200">
                  <c:v>-1.90183833063936E-5</c:v>
                </c:pt>
                <c:pt idx="2201">
                  <c:v>-1.90149880381235E-5</c:v>
                </c:pt>
                <c:pt idx="2202">
                  <c:v>-1.90115591165531E-5</c:v>
                </c:pt>
                <c:pt idx="2203">
                  <c:v>-1.9008096553245801E-5</c:v>
                </c:pt>
                <c:pt idx="2204">
                  <c:v>-1.9004600354334899E-5</c:v>
                </c:pt>
                <c:pt idx="2205">
                  <c:v>-1.9001070528600999E-5</c:v>
                </c:pt>
                <c:pt idx="2206">
                  <c:v>-1.8997507086687301E-5</c:v>
                </c:pt>
                <c:pt idx="2207">
                  <c:v>-1.8993910036777098E-5</c:v>
                </c:pt>
                <c:pt idx="2208">
                  <c:v>-1.8990279388876901E-5</c:v>
                </c:pt>
                <c:pt idx="2209">
                  <c:v>-1.89866151529354E-5</c:v>
                </c:pt>
                <c:pt idx="2210">
                  <c:v>-1.8982917339710099E-5</c:v>
                </c:pt>
                <c:pt idx="2211">
                  <c:v>-1.8979185958463101E-5</c:v>
                </c:pt>
                <c:pt idx="2212">
                  <c:v>-1.8975421020053399E-5</c:v>
                </c:pt>
                <c:pt idx="2213">
                  <c:v>-1.8971622536193699E-5</c:v>
                </c:pt>
                <c:pt idx="2214">
                  <c:v>-1.8967790515775401E-5</c:v>
                </c:pt>
                <c:pt idx="2215">
                  <c:v>-1.8963924973119099E-5</c:v>
                </c:pt>
                <c:pt idx="2216">
                  <c:v>-1.8960025916968798E-5</c:v>
                </c:pt>
                <c:pt idx="2217">
                  <c:v>-1.89560933629842E-5</c:v>
                </c:pt>
                <c:pt idx="2218">
                  <c:v>-1.89521273210231E-5</c:v>
                </c:pt>
                <c:pt idx="2219">
                  <c:v>-1.8948127802876401E-5</c:v>
                </c:pt>
                <c:pt idx="2220">
                  <c:v>-1.8944094822135001E-5</c:v>
                </c:pt>
                <c:pt idx="2221">
                  <c:v>-1.8940028391127101E-5</c:v>
                </c:pt>
                <c:pt idx="2222">
                  <c:v>-1.8935928524428299E-5</c:v>
                </c:pt>
                <c:pt idx="2223">
                  <c:v>-1.8931795234663499E-5</c:v>
                </c:pt>
                <c:pt idx="2224">
                  <c:v>-1.8927628535739901E-5</c:v>
                </c:pt>
                <c:pt idx="2225">
                  <c:v>-1.8923428442742E-5</c:v>
                </c:pt>
                <c:pt idx="2226">
                  <c:v>-1.8919194968135301E-5</c:v>
                </c:pt>
                <c:pt idx="2227">
                  <c:v>-1.8914928129332499E-5</c:v>
                </c:pt>
                <c:pt idx="2228">
                  <c:v>-1.89106279388964E-5</c:v>
                </c:pt>
                <c:pt idx="2229">
                  <c:v>-1.8906294415330699E-5</c:v>
                </c:pt>
                <c:pt idx="2230">
                  <c:v>-1.8901927568991099E-5</c:v>
                </c:pt>
                <c:pt idx="2231">
                  <c:v>-1.8897527421195201E-5</c:v>
                </c:pt>
                <c:pt idx="2232">
                  <c:v>-1.8893093985453701E-5</c:v>
                </c:pt>
                <c:pt idx="2233">
                  <c:v>-1.88886272797185E-5</c:v>
                </c:pt>
                <c:pt idx="2234">
                  <c:v>-1.8884127320545201E-5</c:v>
                </c:pt>
                <c:pt idx="2235">
                  <c:v>-1.8879594125049702E-5</c:v>
                </c:pt>
                <c:pt idx="2236">
                  <c:v>-1.8875027711062701E-5</c:v>
                </c:pt>
                <c:pt idx="2237">
                  <c:v>-1.8870428096976299E-5</c:v>
                </c:pt>
                <c:pt idx="2238">
                  <c:v>-1.8865795300425999E-5</c:v>
                </c:pt>
                <c:pt idx="2239">
                  <c:v>-1.88611293412377E-5</c:v>
                </c:pt>
                <c:pt idx="2240">
                  <c:v>-1.88564302363672E-5</c:v>
                </c:pt>
                <c:pt idx="2241">
                  <c:v>-1.8851698007816998E-5</c:v>
                </c:pt>
                <c:pt idx="2242">
                  <c:v>-1.8846932674298099E-5</c:v>
                </c:pt>
                <c:pt idx="2243">
                  <c:v>-1.88421342557291E-5</c:v>
                </c:pt>
                <c:pt idx="2244">
                  <c:v>-1.8837302774976199E-5</c:v>
                </c:pt>
                <c:pt idx="2245">
                  <c:v>-1.8832438247024999E-5</c:v>
                </c:pt>
                <c:pt idx="2246">
                  <c:v>-1.8827540698168799E-5</c:v>
                </c:pt>
                <c:pt idx="2247">
                  <c:v>-1.88226101502253E-5</c:v>
                </c:pt>
                <c:pt idx="2248">
                  <c:v>-1.88176466252139E-5</c:v>
                </c:pt>
                <c:pt idx="2249">
                  <c:v>-1.8812650143630801E-5</c:v>
                </c:pt>
                <c:pt idx="2250">
                  <c:v>-1.8807620729580602E-5</c:v>
                </c:pt>
                <c:pt idx="2251">
                  <c:v>-1.8802558407221E-5</c:v>
                </c:pt>
                <c:pt idx="2252">
                  <c:v>-1.8797463199242799E-5</c:v>
                </c:pt>
                <c:pt idx="2253">
                  <c:v>-1.8792335129946501E-5</c:v>
                </c:pt>
                <c:pt idx="2254">
                  <c:v>-1.87871742247373E-5</c:v>
                </c:pt>
                <c:pt idx="2255">
                  <c:v>-1.87819805083151E-5</c:v>
                </c:pt>
                <c:pt idx="2256">
                  <c:v>-1.87767540069553E-5</c:v>
                </c:pt>
                <c:pt idx="2257">
                  <c:v>-1.87714947440983E-5</c:v>
                </c:pt>
                <c:pt idx="2258">
                  <c:v>-1.8766202749243399E-5</c:v>
                </c:pt>
                <c:pt idx="2259">
                  <c:v>-1.8760878048349601E-5</c:v>
                </c:pt>
                <c:pt idx="2260">
                  <c:v>-1.8755520668517899E-5</c:v>
                </c:pt>
                <c:pt idx="2261">
                  <c:v>-1.8750130636923701E-5</c:v>
                </c:pt>
                <c:pt idx="2262">
                  <c:v>-1.87447079844511E-5</c:v>
                </c:pt>
                <c:pt idx="2263">
                  <c:v>-1.87392527370274E-5</c:v>
                </c:pt>
                <c:pt idx="2264">
                  <c:v>-1.8733764925522102E-5</c:v>
                </c:pt>
                <c:pt idx="2265">
                  <c:v>-1.8728244579689202E-5</c:v>
                </c:pt>
                <c:pt idx="2266">
                  <c:v>-1.8722691728910399E-5</c:v>
                </c:pt>
                <c:pt idx="2267">
                  <c:v>-1.8717106405422499E-5</c:v>
                </c:pt>
                <c:pt idx="2268">
                  <c:v>-1.8711488639248998E-5</c:v>
                </c:pt>
                <c:pt idx="2269">
                  <c:v>-1.8705838463346701E-5</c:v>
                </c:pt>
                <c:pt idx="2270">
                  <c:v>-1.8700155909137201E-5</c:v>
                </c:pt>
                <c:pt idx="2271">
                  <c:v>-1.8694441010307999E-5</c:v>
                </c:pt>
                <c:pt idx="2272">
                  <c:v>-1.8688693800549199E-5</c:v>
                </c:pt>
                <c:pt idx="2273">
                  <c:v>-1.8682914313059601E-5</c:v>
                </c:pt>
                <c:pt idx="2274">
                  <c:v>-1.86771025847662E-5</c:v>
                </c:pt>
                <c:pt idx="2275">
                  <c:v>-1.8671258644746599E-5</c:v>
                </c:pt>
                <c:pt idx="2276">
                  <c:v>-1.86653825342756E-5</c:v>
                </c:pt>
                <c:pt idx="2277">
                  <c:v>-1.8659474291148499E-5</c:v>
                </c:pt>
                <c:pt idx="2278">
                  <c:v>-1.86535339460825E-5</c:v>
                </c:pt>
                <c:pt idx="2279">
                  <c:v>-1.8647561540682802E-5</c:v>
                </c:pt>
                <c:pt idx="2280">
                  <c:v>-1.86415571126767E-5</c:v>
                </c:pt>
                <c:pt idx="2281">
                  <c:v>-1.8635520699344099E-5</c:v>
                </c:pt>
                <c:pt idx="2282">
                  <c:v>-1.86294523406679E-5</c:v>
                </c:pt>
                <c:pt idx="2283">
                  <c:v>-1.8623352077082801E-5</c:v>
                </c:pt>
                <c:pt idx="2284">
                  <c:v>-1.8617219948105202E-5</c:v>
                </c:pt>
                <c:pt idx="2285">
                  <c:v>-1.8611055995294801E-5</c:v>
                </c:pt>
                <c:pt idx="2286">
                  <c:v>-1.8604860259447401E-5</c:v>
                </c:pt>
                <c:pt idx="2287">
                  <c:v>-1.8598632785330699E-5</c:v>
                </c:pt>
                <c:pt idx="2288">
                  <c:v>-1.8592373613829799E-5</c:v>
                </c:pt>
                <c:pt idx="2289">
                  <c:v>-1.8586082787998399E-5</c:v>
                </c:pt>
                <c:pt idx="2290">
                  <c:v>-1.8579760356428302E-5</c:v>
                </c:pt>
                <c:pt idx="2291">
                  <c:v>-1.85734063596207E-5</c:v>
                </c:pt>
                <c:pt idx="2292">
                  <c:v>-1.8567020844978199E-5</c:v>
                </c:pt>
                <c:pt idx="2293">
                  <c:v>-1.85606038579044E-5</c:v>
                </c:pt>
                <c:pt idx="2294">
                  <c:v>-1.8554155447120202E-5</c:v>
                </c:pt>
                <c:pt idx="2295">
                  <c:v>-1.8547675659119102E-5</c:v>
                </c:pt>
                <c:pt idx="2296">
                  <c:v>-1.85411645430358E-5</c:v>
                </c:pt>
                <c:pt idx="2297">
                  <c:v>-1.8534622147581299E-5</c:v>
                </c:pt>
                <c:pt idx="2298">
                  <c:v>-1.85280485230757E-5</c:v>
                </c:pt>
                <c:pt idx="2299">
                  <c:v>-1.8521443719609701E-5</c:v>
                </c:pt>
                <c:pt idx="2300">
                  <c:v>-1.85148077896824E-5</c:v>
                </c:pt>
                <c:pt idx="2301">
                  <c:v>-1.8508140784090301E-5</c:v>
                </c:pt>
                <c:pt idx="2302">
                  <c:v>-1.85014427561874E-5</c:v>
                </c:pt>
                <c:pt idx="2303">
                  <c:v>-1.8494713759795801E-5</c:v>
                </c:pt>
                <c:pt idx="2304">
                  <c:v>-1.8487953848514599E-5</c:v>
                </c:pt>
                <c:pt idx="2305">
                  <c:v>-1.8481163078549201E-5</c:v>
                </c:pt>
                <c:pt idx="2306">
                  <c:v>-1.84743415060289E-5</c:v>
                </c:pt>
                <c:pt idx="2307">
                  <c:v>-1.8467489184996101E-5</c:v>
                </c:pt>
                <c:pt idx="2308">
                  <c:v>-1.8460606176159899E-5</c:v>
                </c:pt>
                <c:pt idx="2309">
                  <c:v>-1.8453692536410401E-5</c:v>
                </c:pt>
                <c:pt idx="2310">
                  <c:v>-1.8446748324552599E-5</c:v>
                </c:pt>
                <c:pt idx="2311">
                  <c:v>-1.8439773601063801E-5</c:v>
                </c:pt>
                <c:pt idx="2312">
                  <c:v>-1.84327684268307E-5</c:v>
                </c:pt>
                <c:pt idx="2313">
                  <c:v>-1.8425732863219899E-5</c:v>
                </c:pt>
                <c:pt idx="2314">
                  <c:v>-1.8418666972593998E-5</c:v>
                </c:pt>
                <c:pt idx="2315">
                  <c:v>-1.84115708180945E-5</c:v>
                </c:pt>
                <c:pt idx="2316">
                  <c:v>-1.84044444638953E-5</c:v>
                </c:pt>
                <c:pt idx="2317">
                  <c:v>-1.83972879758648E-5</c:v>
                </c:pt>
                <c:pt idx="2318">
                  <c:v>-1.8390101418921901E-5</c:v>
                </c:pt>
                <c:pt idx="2319">
                  <c:v>-1.8382884861182801E-5</c:v>
                </c:pt>
                <c:pt idx="2320">
                  <c:v>-1.83756383659798E-5</c:v>
                </c:pt>
                <c:pt idx="2321">
                  <c:v>-1.83683620046299E-5</c:v>
                </c:pt>
                <c:pt idx="2322">
                  <c:v>-1.8361055851035699E-5</c:v>
                </c:pt>
                <c:pt idx="2323">
                  <c:v>-1.8353719969773699E-5</c:v>
                </c:pt>
                <c:pt idx="2324">
                  <c:v>-1.8346354433631499E-5</c:v>
                </c:pt>
                <c:pt idx="2325">
                  <c:v>-1.8338959314918399E-5</c:v>
                </c:pt>
                <c:pt idx="2326">
                  <c:v>-1.8331534686510299E-5</c:v>
                </c:pt>
                <c:pt idx="2327">
                  <c:v>-1.8324080622918798E-5</c:v>
                </c:pt>
                <c:pt idx="2328">
                  <c:v>-1.8316597199288701E-5</c:v>
                </c:pt>
                <c:pt idx="2329">
                  <c:v>-1.8309084491110099E-5</c:v>
                </c:pt>
                <c:pt idx="2330">
                  <c:v>-1.8301542576454499E-5</c:v>
                </c:pt>
                <c:pt idx="2331">
                  <c:v>-1.8293971532061502E-5</c:v>
                </c:pt>
                <c:pt idx="2332">
                  <c:v>-1.82863714369326E-5</c:v>
                </c:pt>
                <c:pt idx="2333">
                  <c:v>-1.82787423722122E-5</c:v>
                </c:pt>
                <c:pt idx="2334">
                  <c:v>-1.8271084416848202E-5</c:v>
                </c:pt>
                <c:pt idx="2335">
                  <c:v>-1.8263397654933499E-5</c:v>
                </c:pt>
                <c:pt idx="2336">
                  <c:v>-1.8255682168355601E-5</c:v>
                </c:pt>
                <c:pt idx="2337">
                  <c:v>-1.8247938041289399E-5</c:v>
                </c:pt>
                <c:pt idx="2338">
                  <c:v>-1.8240165357650602E-5</c:v>
                </c:pt>
                <c:pt idx="2339">
                  <c:v>-1.82323642054484E-5</c:v>
                </c:pt>
                <c:pt idx="2340">
                  <c:v>-1.82245346712801E-5</c:v>
                </c:pt>
                <c:pt idx="2341">
                  <c:v>-1.8216676842916098E-5</c:v>
                </c:pt>
                <c:pt idx="2342">
                  <c:v>-1.8208790809358199E-5</c:v>
                </c:pt>
                <c:pt idx="2343">
                  <c:v>-1.8200876661943599E-5</c:v>
                </c:pt>
                <c:pt idx="2344">
                  <c:v>-1.81929344923729E-5</c:v>
                </c:pt>
                <c:pt idx="2345">
                  <c:v>-1.81849643906708E-5</c:v>
                </c:pt>
                <c:pt idx="2346">
                  <c:v>-1.8176966453316901E-5</c:v>
                </c:pt>
                <c:pt idx="2347">
                  <c:v>-1.8168940774418501E-5</c:v>
                </c:pt>
                <c:pt idx="2348">
                  <c:v>-1.8160887448799799E-5</c:v>
                </c:pt>
                <c:pt idx="2349">
                  <c:v>-1.81528065772987E-5</c:v>
                </c:pt>
                <c:pt idx="2350">
                  <c:v>-1.8144698249820201E-5</c:v>
                </c:pt>
                <c:pt idx="2351">
                  <c:v>-1.8136562573643802E-5</c:v>
                </c:pt>
                <c:pt idx="2352">
                  <c:v>-1.81283996466705E-5</c:v>
                </c:pt>
                <c:pt idx="2353">
                  <c:v>-1.8120209570489E-5</c:v>
                </c:pt>
                <c:pt idx="2354">
                  <c:v>-1.81119924472132E-5</c:v>
                </c:pt>
                <c:pt idx="2355">
                  <c:v>-1.81037483828988E-5</c:v>
                </c:pt>
                <c:pt idx="2356">
                  <c:v>-1.80954774807839E-5</c:v>
                </c:pt>
                <c:pt idx="2357">
                  <c:v>-1.8087179848308499E-5</c:v>
                </c:pt>
                <c:pt idx="2358">
                  <c:v>-1.8078855592551399E-5</c:v>
                </c:pt>
                <c:pt idx="2359">
                  <c:v>-1.80705048231562E-5</c:v>
                </c:pt>
                <c:pt idx="2360">
                  <c:v>-1.8062127650117301E-5</c:v>
                </c:pt>
                <c:pt idx="2361">
                  <c:v>-1.8053724184201201E-5</c:v>
                </c:pt>
                <c:pt idx="2362">
                  <c:v>-1.8045294538275901E-5</c:v>
                </c:pt>
                <c:pt idx="2363">
                  <c:v>-1.8036838826704601E-5</c:v>
                </c:pt>
                <c:pt idx="2364">
                  <c:v>-1.8028357162176602E-5</c:v>
                </c:pt>
                <c:pt idx="2365">
                  <c:v>-1.80198496662699E-5</c:v>
                </c:pt>
                <c:pt idx="2366">
                  <c:v>-1.8011316451063502E-5</c:v>
                </c:pt>
                <c:pt idx="2367">
                  <c:v>-1.8002757639788599E-5</c:v>
                </c:pt>
                <c:pt idx="2368">
                  <c:v>-1.7994173351280902E-5</c:v>
                </c:pt>
                <c:pt idx="2369">
                  <c:v>-1.7985563705961499E-5</c:v>
                </c:pt>
                <c:pt idx="2370">
                  <c:v>-1.7976928828167901E-5</c:v>
                </c:pt>
                <c:pt idx="2371">
                  <c:v>-1.7968268841818902E-5</c:v>
                </c:pt>
                <c:pt idx="2372">
                  <c:v>-1.7959583872670598E-5</c:v>
                </c:pt>
                <c:pt idx="2373">
                  <c:v>-1.7950874047512799E-5</c:v>
                </c:pt>
                <c:pt idx="2374">
                  <c:v>-1.7942139494809501E-5</c:v>
                </c:pt>
                <c:pt idx="2375">
                  <c:v>-1.79333803441508E-5</c:v>
                </c:pt>
                <c:pt idx="2376">
                  <c:v>-1.7924596726434101E-5</c:v>
                </c:pt>
                <c:pt idx="2377">
                  <c:v>-1.7915788774896101E-5</c:v>
                </c:pt>
                <c:pt idx="2378">
                  <c:v>-1.7906956621584001E-5</c:v>
                </c:pt>
                <c:pt idx="2379">
                  <c:v>-1.7898100406009801E-5</c:v>
                </c:pt>
                <c:pt idx="2380">
                  <c:v>-1.7889220258957301E-5</c:v>
                </c:pt>
                <c:pt idx="2381">
                  <c:v>-1.7880316322980699E-5</c:v>
                </c:pt>
                <c:pt idx="2382">
                  <c:v>-1.78713887368335E-5</c:v>
                </c:pt>
                <c:pt idx="2383">
                  <c:v>-1.7862437639769699E-5</c:v>
                </c:pt>
                <c:pt idx="2384">
                  <c:v>-1.7853463175921299E-5</c:v>
                </c:pt>
                <c:pt idx="2385">
                  <c:v>-1.78444654892415E-5</c:v>
                </c:pt>
                <c:pt idx="2386">
                  <c:v>-1.78354447242126E-5</c:v>
                </c:pt>
                <c:pt idx="2387">
                  <c:v>-1.7826401028271001E-5</c:v>
                </c:pt>
                <c:pt idx="2388">
                  <c:v>-1.7817334549755099E-5</c:v>
                </c:pt>
                <c:pt idx="2389">
                  <c:v>-1.7808245437775101E-5</c:v>
                </c:pt>
                <c:pt idx="2390">
                  <c:v>-1.77991338451914E-5</c:v>
                </c:pt>
                <c:pt idx="2391">
                  <c:v>-1.7789999922254899E-5</c:v>
                </c:pt>
                <c:pt idx="2392">
                  <c:v>-1.77808438275478E-5</c:v>
                </c:pt>
                <c:pt idx="2393">
                  <c:v>-1.7771665714014001E-5</c:v>
                </c:pt>
                <c:pt idx="2394">
                  <c:v>-1.7762465739926501E-5</c:v>
                </c:pt>
                <c:pt idx="2395">
                  <c:v>-1.7753244062696601E-5</c:v>
                </c:pt>
                <c:pt idx="2396">
                  <c:v>-1.7744000844248701E-5</c:v>
                </c:pt>
                <c:pt idx="2397">
                  <c:v>-1.7734736249268301E-5</c:v>
                </c:pt>
                <c:pt idx="2398">
                  <c:v>-1.7725450438331098E-5</c:v>
                </c:pt>
                <c:pt idx="2399">
                  <c:v>-1.7716143577016302E-5</c:v>
                </c:pt>
                <c:pt idx="2400">
                  <c:v>-1.7706815832772801E-5</c:v>
                </c:pt>
                <c:pt idx="2401">
                  <c:v>-1.76974673746404E-5</c:v>
                </c:pt>
                <c:pt idx="2402">
                  <c:v>-1.7688098372237301E-5</c:v>
                </c:pt>
                <c:pt idx="2403">
                  <c:v>-1.7678708998080198E-5</c:v>
                </c:pt>
                <c:pt idx="2404">
                  <c:v>-1.7669299425556899E-5</c:v>
                </c:pt>
                <c:pt idx="2405">
                  <c:v>-1.7659869827136101E-5</c:v>
                </c:pt>
                <c:pt idx="2406">
                  <c:v>-1.7650420382556499E-5</c:v>
                </c:pt>
                <c:pt idx="2407">
                  <c:v>-1.7640951270571501E-5</c:v>
                </c:pt>
                <c:pt idx="2408">
                  <c:v>-1.7631462668852399E-5</c:v>
                </c:pt>
                <c:pt idx="2409">
                  <c:v>-1.7621954760508799E-5</c:v>
                </c:pt>
                <c:pt idx="2410">
                  <c:v>-1.76124277288521E-5</c:v>
                </c:pt>
                <c:pt idx="2411">
                  <c:v>-1.7602881759242101E-5</c:v>
                </c:pt>
                <c:pt idx="2412">
                  <c:v>-1.7593317036412099E-5</c:v>
                </c:pt>
                <c:pt idx="2413">
                  <c:v>-1.7583733752415199E-5</c:v>
                </c:pt>
                <c:pt idx="2414">
                  <c:v>-1.7574132095437E-5</c:v>
                </c:pt>
                <c:pt idx="2415">
                  <c:v>-1.7564512257481099E-5</c:v>
                </c:pt>
                <c:pt idx="2416">
                  <c:v>-1.7554874432574701E-5</c:v>
                </c:pt>
                <c:pt idx="2417">
                  <c:v>-1.7545218816143599E-5</c:v>
                </c:pt>
                <c:pt idx="2418">
                  <c:v>-1.7535545605550899E-5</c:v>
                </c:pt>
                <c:pt idx="2419">
                  <c:v>-1.7525854999225501E-5</c:v>
                </c:pt>
                <c:pt idx="2420">
                  <c:v>-1.7516147199349199E-5</c:v>
                </c:pt>
                <c:pt idx="2421">
                  <c:v>-1.75064224064841E-5</c:v>
                </c:pt>
                <c:pt idx="2422">
                  <c:v>-1.7496680827821901E-5</c:v>
                </c:pt>
                <c:pt idx="2423">
                  <c:v>-1.7486922666724099E-5</c:v>
                </c:pt>
                <c:pt idx="2424">
                  <c:v>-1.7477148132315298E-5</c:v>
                </c:pt>
                <c:pt idx="2425">
                  <c:v>-1.7467357432503101E-5</c:v>
                </c:pt>
                <c:pt idx="2426">
                  <c:v>-1.7457550781652101E-5</c:v>
                </c:pt>
                <c:pt idx="2427">
                  <c:v>-1.74477283921437E-5</c:v>
                </c:pt>
                <c:pt idx="2428">
                  <c:v>-1.7437890479356501E-5</c:v>
                </c:pt>
                <c:pt idx="2429">
                  <c:v>-1.7428037260855801E-5</c:v>
                </c:pt>
                <c:pt idx="2430">
                  <c:v>-1.74181689540831E-5</c:v>
                </c:pt>
                <c:pt idx="2431">
                  <c:v>-1.7408285781556101E-5</c:v>
                </c:pt>
                <c:pt idx="2432">
                  <c:v>-1.7398387964781901E-5</c:v>
                </c:pt>
                <c:pt idx="2433">
                  <c:v>-1.7388475729153801E-5</c:v>
                </c:pt>
                <c:pt idx="2434">
                  <c:v>-1.73785492998692E-5</c:v>
                </c:pt>
                <c:pt idx="2435">
                  <c:v>-1.7368608906757502E-5</c:v>
                </c:pt>
                <c:pt idx="2436">
                  <c:v>-1.73586547790144E-5</c:v>
                </c:pt>
                <c:pt idx="2437">
                  <c:v>-1.7348687150032201E-5</c:v>
                </c:pt>
                <c:pt idx="2438">
                  <c:v>-1.7338706252805301E-5</c:v>
                </c:pt>
                <c:pt idx="2439">
                  <c:v>-1.7328712321752599E-5</c:v>
                </c:pt>
                <c:pt idx="2440">
                  <c:v>-1.7318705600394999E-5</c:v>
                </c:pt>
                <c:pt idx="2441">
                  <c:v>-1.7308686324189701E-5</c:v>
                </c:pt>
                <c:pt idx="2442">
                  <c:v>-1.7298654734129701E-5</c:v>
                </c:pt>
                <c:pt idx="2443">
                  <c:v>-1.7288611076468199E-5</c:v>
                </c:pt>
                <c:pt idx="2444">
                  <c:v>-1.7278555595736701E-5</c:v>
                </c:pt>
                <c:pt idx="2445">
                  <c:v>-1.72684885407172E-5</c:v>
                </c:pt>
                <c:pt idx="2446">
                  <c:v>-1.7258410160290998E-5</c:v>
                </c:pt>
                <c:pt idx="2447">
                  <c:v>-1.7248320706935101E-5</c:v>
                </c:pt>
                <c:pt idx="2448">
                  <c:v>-1.7238220433216798E-5</c:v>
                </c:pt>
                <c:pt idx="2449">
                  <c:v>-1.7228109594593398E-5</c:v>
                </c:pt>
                <c:pt idx="2450">
                  <c:v>-1.72179884508776E-5</c:v>
                </c:pt>
                <c:pt idx="2451">
                  <c:v>-1.7207857260298999E-5</c:v>
                </c:pt>
                <c:pt idx="2452">
                  <c:v>-1.71977162825627E-5</c:v>
                </c:pt>
                <c:pt idx="2453">
                  <c:v>-1.71875657840126E-5</c:v>
                </c:pt>
                <c:pt idx="2454">
                  <c:v>-1.7177406028034001E-5</c:v>
                </c:pt>
                <c:pt idx="2455">
                  <c:v>-1.7167237289634499E-5</c:v>
                </c:pt>
                <c:pt idx="2456">
                  <c:v>-1.7157059829011999E-5</c:v>
                </c:pt>
                <c:pt idx="2457">
                  <c:v>-1.7146873924563699E-5</c:v>
                </c:pt>
                <c:pt idx="2458">
                  <c:v>-1.7136679846467801E-5</c:v>
                </c:pt>
                <c:pt idx="2459">
                  <c:v>-1.71264778722791E-5</c:v>
                </c:pt>
                <c:pt idx="2460">
                  <c:v>-1.7116268279952398E-5</c:v>
                </c:pt>
                <c:pt idx="2461">
                  <c:v>-1.71060513496586E-5</c:v>
                </c:pt>
                <c:pt idx="2462">
                  <c:v>-1.7095827362621598E-5</c:v>
                </c:pt>
                <c:pt idx="2463">
                  <c:v>-1.7085596605050702E-5</c:v>
                </c:pt>
                <c:pt idx="2464">
                  <c:v>-1.7075359360913299E-5</c:v>
                </c:pt>
                <c:pt idx="2465">
                  <c:v>-1.7065115921179899E-5</c:v>
                </c:pt>
                <c:pt idx="2466">
                  <c:v>-1.7054866574163301E-5</c:v>
                </c:pt>
                <c:pt idx="2467">
                  <c:v>-1.7044611613806301E-5</c:v>
                </c:pt>
                <c:pt idx="2468">
                  <c:v>-1.70343513343436E-5</c:v>
                </c:pt>
                <c:pt idx="2469">
                  <c:v>-1.7024086031638798E-5</c:v>
                </c:pt>
                <c:pt idx="2470">
                  <c:v>-1.7013816009931898E-5</c:v>
                </c:pt>
                <c:pt idx="2471">
                  <c:v>-1.7003541563589299E-5</c:v>
                </c:pt>
                <c:pt idx="2472">
                  <c:v>-1.6993262999073299E-5</c:v>
                </c:pt>
                <c:pt idx="2473">
                  <c:v>-1.6982980620387902E-5</c:v>
                </c:pt>
                <c:pt idx="2474">
                  <c:v>-1.69726947361459E-5</c:v>
                </c:pt>
                <c:pt idx="2475">
                  <c:v>-1.69624056561587E-5</c:v>
                </c:pt>
                <c:pt idx="2476">
                  <c:v>-1.69521136907945E-5</c:v>
                </c:pt>
                <c:pt idx="2477">
                  <c:v>-1.6941819155823199E-5</c:v>
                </c:pt>
                <c:pt idx="2478">
                  <c:v>-1.6931522365642899E-5</c:v>
                </c:pt>
                <c:pt idx="2479">
                  <c:v>-1.69212236393235E-5</c:v>
                </c:pt>
                <c:pt idx="2480">
                  <c:v>-1.6910923297438402E-5</c:v>
                </c:pt>
                <c:pt idx="2481">
                  <c:v>-1.6900621661300898E-5</c:v>
                </c:pt>
                <c:pt idx="2482">
                  <c:v>-1.68903190574223E-5</c:v>
                </c:pt>
                <c:pt idx="2483">
                  <c:v>-1.6880015810554899E-5</c:v>
                </c:pt>
                <c:pt idx="2484">
                  <c:v>-1.6869712250602499E-5</c:v>
                </c:pt>
                <c:pt idx="2485">
                  <c:v>-1.6859408711036399E-5</c:v>
                </c:pt>
                <c:pt idx="2486">
                  <c:v>-1.6849105523879501E-5</c:v>
                </c:pt>
                <c:pt idx="2487">
                  <c:v>-1.6838803018646499E-5</c:v>
                </c:pt>
                <c:pt idx="2488">
                  <c:v>-1.6828501541140299E-5</c:v>
                </c:pt>
                <c:pt idx="2489">
                  <c:v>-1.6818201429131801E-5</c:v>
                </c:pt>
                <c:pt idx="2490">
                  <c:v>-1.6807903023345899E-5</c:v>
                </c:pt>
                <c:pt idx="2491">
                  <c:v>-1.67976066686205E-5</c:v>
                </c:pt>
                <c:pt idx="2492">
                  <c:v>-1.6787312710941001E-5</c:v>
                </c:pt>
                <c:pt idx="2493">
                  <c:v>-1.6777021498938801E-5</c:v>
                </c:pt>
                <c:pt idx="2494">
                  <c:v>-1.67667333844195E-5</c:v>
                </c:pt>
                <c:pt idx="2495">
                  <c:v>-1.6756448719452098E-5</c:v>
                </c:pt>
                <c:pt idx="2496">
                  <c:v>-1.6746167859353199E-5</c:v>
                </c:pt>
                <c:pt idx="2497">
                  <c:v>-1.67358911613743E-5</c:v>
                </c:pt>
                <c:pt idx="2498">
                  <c:v>-1.67256189852031E-5</c:v>
                </c:pt>
                <c:pt idx="2499">
                  <c:v>-1.67153516905315E-5</c:v>
                </c:pt>
                <c:pt idx="2500">
                  <c:v>-1.67050896463373E-5</c:v>
                </c:pt>
                <c:pt idx="2501">
                  <c:v>-1.6694833214850902E-5</c:v>
                </c:pt>
                <c:pt idx="2502">
                  <c:v>-1.66845827645807E-5</c:v>
                </c:pt>
                <c:pt idx="2503">
                  <c:v>-1.6674338666350399E-5</c:v>
                </c:pt>
                <c:pt idx="2504">
                  <c:v>-1.66641012931086E-5</c:v>
                </c:pt>
                <c:pt idx="2505">
                  <c:v>-1.66538710192438E-5</c:v>
                </c:pt>
                <c:pt idx="2506">
                  <c:v>-1.6643648222000999E-5</c:v>
                </c:pt>
                <c:pt idx="2507">
                  <c:v>-1.6633433280943701E-5</c:v>
                </c:pt>
                <c:pt idx="2508">
                  <c:v>-1.66232265761601E-5</c:v>
                </c:pt>
                <c:pt idx="2509">
                  <c:v>-1.6613028492466899E-5</c:v>
                </c:pt>
                <c:pt idx="2510">
                  <c:v>-1.66028394154911E-5</c:v>
                </c:pt>
                <c:pt idx="2511">
                  <c:v>-1.6592659732310899E-5</c:v>
                </c:pt>
                <c:pt idx="2512">
                  <c:v>-1.6582489834314001E-5</c:v>
                </c:pt>
                <c:pt idx="2513">
                  <c:v>-1.6572330112541601E-5</c:v>
                </c:pt>
                <c:pt idx="2514">
                  <c:v>-1.65621809603571E-5</c:v>
                </c:pt>
                <c:pt idx="2515">
                  <c:v>-1.6552042777793101E-5</c:v>
                </c:pt>
                <c:pt idx="2516">
                  <c:v>-1.6541915960588701E-5</c:v>
                </c:pt>
                <c:pt idx="2517">
                  <c:v>-1.6531800910932001E-5</c:v>
                </c:pt>
                <c:pt idx="2518">
                  <c:v>-1.6521698031274499E-5</c:v>
                </c:pt>
                <c:pt idx="2519">
                  <c:v>-1.6511607726971101E-5</c:v>
                </c:pt>
                <c:pt idx="2520">
                  <c:v>-1.6501530405145799E-5</c:v>
                </c:pt>
                <c:pt idx="2521">
                  <c:v>-1.6491466475485401E-5</c:v>
                </c:pt>
                <c:pt idx="2522">
                  <c:v>-1.6481416349208599E-5</c:v>
                </c:pt>
                <c:pt idx="2523">
                  <c:v>-1.64713804409076E-5</c:v>
                </c:pt>
                <c:pt idx="2524">
                  <c:v>-1.64613591655302E-5</c:v>
                </c:pt>
                <c:pt idx="2525">
                  <c:v>-1.6451352941887802E-5</c:v>
                </c:pt>
                <c:pt idx="2526">
                  <c:v>-1.6441362189306999E-5</c:v>
                </c:pt>
                <c:pt idx="2527">
                  <c:v>-1.6431387329778801E-5</c:v>
                </c:pt>
                <c:pt idx="2528">
                  <c:v>-1.6421428788373098E-5</c:v>
                </c:pt>
                <c:pt idx="2529">
                  <c:v>-1.6411486992397101E-5</c:v>
                </c:pt>
                <c:pt idx="2530">
                  <c:v>-1.6401562367100402E-5</c:v>
                </c:pt>
                <c:pt idx="2531">
                  <c:v>-1.63916553462749E-5</c:v>
                </c:pt>
                <c:pt idx="2532">
                  <c:v>-1.63817663599122E-5</c:v>
                </c:pt>
                <c:pt idx="2533">
                  <c:v>-1.6371895845265801E-5</c:v>
                </c:pt>
                <c:pt idx="2534">
                  <c:v>-1.63620442372775E-5</c:v>
                </c:pt>
                <c:pt idx="2535">
                  <c:v>-1.6352211975716801E-5</c:v>
                </c:pt>
                <c:pt idx="2536">
                  <c:v>-1.63423995020014E-5</c:v>
                </c:pt>
                <c:pt idx="2537">
                  <c:v>-1.6332607257232199E-5</c:v>
                </c:pt>
                <c:pt idx="2538">
                  <c:v>-1.63228356876219E-5</c:v>
                </c:pt>
                <c:pt idx="2539">
                  <c:v>-1.6313085239568599E-5</c:v>
                </c:pt>
                <c:pt idx="2540">
                  <c:v>-1.6303356361618501E-5</c:v>
                </c:pt>
                <c:pt idx="2541">
                  <c:v>-1.6293649504974799E-5</c:v>
                </c:pt>
                <c:pt idx="2542">
                  <c:v>-1.6283965124341898E-5</c:v>
                </c:pt>
                <c:pt idx="2543">
                  <c:v>-1.6274303671752499E-5</c:v>
                </c:pt>
                <c:pt idx="2544">
                  <c:v>-1.6264665607556399E-5</c:v>
                </c:pt>
                <c:pt idx="2545">
                  <c:v>-1.6255051386260999E-5</c:v>
                </c:pt>
                <c:pt idx="2546">
                  <c:v>-1.6245461471957999E-5</c:v>
                </c:pt>
                <c:pt idx="2547">
                  <c:v>-1.6235896325961101E-5</c:v>
                </c:pt>
                <c:pt idx="2548">
                  <c:v>-1.6226356413507299E-5</c:v>
                </c:pt>
                <c:pt idx="2549">
                  <c:v>-1.62168422010048E-5</c:v>
                </c:pt>
                <c:pt idx="2550">
                  <c:v>-1.6207354156933901E-5</c:v>
                </c:pt>
                <c:pt idx="2551">
                  <c:v>-1.6197892751234501E-5</c:v>
                </c:pt>
                <c:pt idx="2552">
                  <c:v>-1.61884584564828E-5</c:v>
                </c:pt>
                <c:pt idx="2553">
                  <c:v>-1.6179051746463501E-5</c:v>
                </c:pt>
                <c:pt idx="2554">
                  <c:v>-1.61696730986913E-5</c:v>
                </c:pt>
                <c:pt idx="2555">
                  <c:v>-1.6160322988372601E-5</c:v>
                </c:pt>
                <c:pt idx="2556">
                  <c:v>-1.6151001896316198E-5</c:v>
                </c:pt>
                <c:pt idx="2557">
                  <c:v>-1.6141710304643201E-5</c:v>
                </c:pt>
                <c:pt idx="2558">
                  <c:v>-1.6132448695878799E-5</c:v>
                </c:pt>
                <c:pt idx="2559">
                  <c:v>-1.61232175535913E-5</c:v>
                </c:pt>
                <c:pt idx="2560">
                  <c:v>-1.6114017367608499E-5</c:v>
                </c:pt>
                <c:pt idx="2561">
                  <c:v>-1.6104848623063999E-5</c:v>
                </c:pt>
                <c:pt idx="2562">
                  <c:v>-1.60957118146076E-5</c:v>
                </c:pt>
                <c:pt idx="2563">
                  <c:v>-1.6086607430301501E-5</c:v>
                </c:pt>
                <c:pt idx="2564">
                  <c:v>-1.6077535964636901E-5</c:v>
                </c:pt>
                <c:pt idx="2565">
                  <c:v>-1.6068497913998199E-5</c:v>
                </c:pt>
                <c:pt idx="2566">
                  <c:v>-1.6059493773268499E-5</c:v>
                </c:pt>
                <c:pt idx="2567">
                  <c:v>-1.60505240429311E-5</c:v>
                </c:pt>
                <c:pt idx="2568">
                  <c:v>-1.6041589223064201E-5</c:v>
                </c:pt>
                <c:pt idx="2569">
                  <c:v>-1.6032689817045399E-5</c:v>
                </c:pt>
                <c:pt idx="2570">
                  <c:v>-1.6023826323236499E-5</c:v>
                </c:pt>
                <c:pt idx="2571">
                  <c:v>-1.60149992530184E-5</c:v>
                </c:pt>
                <c:pt idx="2572">
                  <c:v>-1.6006209108091901E-5</c:v>
                </c:pt>
                <c:pt idx="2573">
                  <c:v>-1.59974563996445E-5</c:v>
                </c:pt>
                <c:pt idx="2574">
                  <c:v>-1.5988741637162801E-5</c:v>
                </c:pt>
                <c:pt idx="2575">
                  <c:v>-1.5980065329923E-5</c:v>
                </c:pt>
                <c:pt idx="2576">
                  <c:v>-1.5971427991438399E-5</c:v>
                </c:pt>
                <c:pt idx="2577">
                  <c:v>-1.5962830137727301E-5</c:v>
                </c:pt>
                <c:pt idx="2578">
                  <c:v>-1.5954272282345901E-5</c:v>
                </c:pt>
                <c:pt idx="2579">
                  <c:v>-1.59457549424692E-5</c:v>
                </c:pt>
                <c:pt idx="2580">
                  <c:v>-1.59372786374032E-5</c:v>
                </c:pt>
                <c:pt idx="2581">
                  <c:v>-1.59288438866315E-5</c:v>
                </c:pt>
                <c:pt idx="2582">
                  <c:v>-1.5920451211137999E-5</c:v>
                </c:pt>
                <c:pt idx="2583">
                  <c:v>-1.5912101134011501E-5</c:v>
                </c:pt>
                <c:pt idx="2584">
                  <c:v>-1.5903794177406699E-5</c:v>
                </c:pt>
                <c:pt idx="2585">
                  <c:v>-1.5895530868337899E-5</c:v>
                </c:pt>
                <c:pt idx="2586">
                  <c:v>-1.5887311732066601E-5</c:v>
                </c:pt>
                <c:pt idx="2587">
                  <c:v>-1.5879137296153699E-5</c:v>
                </c:pt>
                <c:pt idx="2588">
                  <c:v>-1.5871008089952002E-5</c:v>
                </c:pt>
                <c:pt idx="2589">
                  <c:v>-1.5862924643408801E-5</c:v>
                </c:pt>
                <c:pt idx="2590">
                  <c:v>-1.5854887487836501E-5</c:v>
                </c:pt>
                <c:pt idx="2591">
                  <c:v>-1.5846897153290101E-5</c:v>
                </c:pt>
                <c:pt idx="2592">
                  <c:v>-1.5838954179391E-5</c:v>
                </c:pt>
                <c:pt idx="2593">
                  <c:v>-1.5831059093522899E-5</c:v>
                </c:pt>
                <c:pt idx="2594">
                  <c:v>-1.5823212435581402E-5</c:v>
                </c:pt>
                <c:pt idx="2595">
                  <c:v>-1.5815414741683702E-5</c:v>
                </c:pt>
                <c:pt idx="2596">
                  <c:v>-1.5807666547739E-5</c:v>
                </c:pt>
                <c:pt idx="2597">
                  <c:v>-1.5799968394654101E-5</c:v>
                </c:pt>
                <c:pt idx="2598">
                  <c:v>-1.5792320820983099E-5</c:v>
                </c:pt>
                <c:pt idx="2599">
                  <c:v>-1.5784724366460799E-5</c:v>
                </c:pt>
                <c:pt idx="2600">
                  <c:v>-1.5777179575927101E-5</c:v>
                </c:pt>
                <c:pt idx="2601">
                  <c:v>-1.5769686988643901E-5</c:v>
                </c:pt>
                <c:pt idx="2602">
                  <c:v>-1.5762247148634599E-5</c:v>
                </c:pt>
                <c:pt idx="2603">
                  <c:v>-1.5754860600017101E-5</c:v>
                </c:pt>
                <c:pt idx="2604">
                  <c:v>-1.5747527889135E-5</c:v>
                </c:pt>
                <c:pt idx="2605">
                  <c:v>-1.57402495591583E-5</c:v>
                </c:pt>
                <c:pt idx="2606">
                  <c:v>-1.5733026156901199E-5</c:v>
                </c:pt>
                <c:pt idx="2607">
                  <c:v>-1.5725858232568E-5</c:v>
                </c:pt>
                <c:pt idx="2608">
                  <c:v>-1.5718746331483201E-5</c:v>
                </c:pt>
                <c:pt idx="2609">
                  <c:v>-1.5711691002180699E-5</c:v>
                </c:pt>
                <c:pt idx="2610">
                  <c:v>-1.5704692795324198E-5</c:v>
                </c:pt>
                <c:pt idx="2611">
                  <c:v>-1.5697752258057501E-5</c:v>
                </c:pt>
                <c:pt idx="2612">
                  <c:v>-1.56908699438964E-5</c:v>
                </c:pt>
                <c:pt idx="2613">
                  <c:v>-1.56840464004897E-5</c:v>
                </c:pt>
                <c:pt idx="2614">
                  <c:v>-1.56772821808948E-5</c:v>
                </c:pt>
                <c:pt idx="2615">
                  <c:v>-1.5670577837377299E-5</c:v>
                </c:pt>
                <c:pt idx="2616">
                  <c:v>-1.5663933921083801E-5</c:v>
                </c:pt>
                <c:pt idx="2617">
                  <c:v>-1.5657350984788599E-5</c:v>
                </c:pt>
                <c:pt idx="2618">
                  <c:v>-1.5650829583566001E-5</c:v>
                </c:pt>
                <c:pt idx="2619">
                  <c:v>-1.56443702677862E-5</c:v>
                </c:pt>
                <c:pt idx="2620">
                  <c:v>-1.56379735919727E-5</c:v>
                </c:pt>
                <c:pt idx="2621">
                  <c:v>-1.56316401116711E-5</c:v>
                </c:pt>
                <c:pt idx="2622">
                  <c:v>-1.56253703798193E-5</c:v>
                </c:pt>
                <c:pt idx="2623">
                  <c:v>-1.56191649518312E-5</c:v>
                </c:pt>
                <c:pt idx="2624">
                  <c:v>-1.5613024381799999E-5</c:v>
                </c:pt>
                <c:pt idx="2625">
                  <c:v>-1.5606949224741299E-5</c:v>
                </c:pt>
                <c:pt idx="2626">
                  <c:v>-1.56009400341495E-5</c:v>
                </c:pt>
                <c:pt idx="2627">
                  <c:v>-1.5594997368209499E-5</c:v>
                </c:pt>
                <c:pt idx="2628">
                  <c:v>-1.5589121778832599E-5</c:v>
                </c:pt>
                <c:pt idx="2629">
                  <c:v>-1.55833138225149E-5</c:v>
                </c:pt>
                <c:pt idx="2630">
                  <c:v>-1.5577574054297899E-5</c:v>
                </c:pt>
                <c:pt idx="2631">
                  <c:v>-1.5571903028426301E-5</c:v>
                </c:pt>
                <c:pt idx="2632">
                  <c:v>-1.5566301301559501E-5</c:v>
                </c:pt>
                <c:pt idx="2633">
                  <c:v>-1.55607694264533E-5</c:v>
                </c:pt>
                <c:pt idx="2634">
                  <c:v>-1.55553079595322E-5</c:v>
                </c:pt>
                <c:pt idx="2635">
                  <c:v>-1.5549917454649801E-5</c:v>
                </c:pt>
                <c:pt idx="2636">
                  <c:v>-1.5544598462487001E-5</c:v>
                </c:pt>
                <c:pt idx="2637">
                  <c:v>-1.5539351545178599E-5</c:v>
                </c:pt>
                <c:pt idx="2638">
                  <c:v>-1.5534177249889198E-5</c:v>
                </c:pt>
                <c:pt idx="2639">
                  <c:v>-1.5529076130664002E-5</c:v>
                </c:pt>
                <c:pt idx="2640">
                  <c:v>-1.5524048741893201E-5</c:v>
                </c:pt>
                <c:pt idx="2641">
                  <c:v>-1.5519095634625698E-5</c:v>
                </c:pt>
                <c:pt idx="2642">
                  <c:v>-1.5514217363106298E-5</c:v>
                </c:pt>
                <c:pt idx="2643">
                  <c:v>-1.5509414477605801E-5</c:v>
                </c:pt>
                <c:pt idx="2644">
                  <c:v>-1.5504687528571898E-5</c:v>
                </c:pt>
                <c:pt idx="2645">
                  <c:v>-1.5500037067555501E-5</c:v>
                </c:pt>
                <c:pt idx="2646">
                  <c:v>-1.5495463645026299E-5</c:v>
                </c:pt>
                <c:pt idx="2647">
                  <c:v>-1.5490967808694001E-5</c:v>
                </c:pt>
                <c:pt idx="2648">
                  <c:v>-1.5486550108929499E-5</c:v>
                </c:pt>
                <c:pt idx="2649">
                  <c:v>-1.5482211090080201E-5</c:v>
                </c:pt>
                <c:pt idx="2650">
                  <c:v>-1.54779513056161E-5</c:v>
                </c:pt>
                <c:pt idx="2651">
                  <c:v>-1.5473771296910999E-5</c:v>
                </c:pt>
                <c:pt idx="2652">
                  <c:v>-1.5469671611938102E-5</c:v>
                </c:pt>
                <c:pt idx="2653">
                  <c:v>-1.54656527935489E-5</c:v>
                </c:pt>
                <c:pt idx="2654">
                  <c:v>-1.5461715387920099E-5</c:v>
                </c:pt>
                <c:pt idx="2655">
                  <c:v>-1.5457859936752501E-5</c:v>
                </c:pt>
                <c:pt idx="2656">
                  <c:v>-1.5454086981507098E-5</c:v>
                </c:pt>
                <c:pt idx="2657">
                  <c:v>-1.54503970637144E-5</c:v>
                </c:pt>
                <c:pt idx="2658">
                  <c:v>-1.5446790724307901E-5</c:v>
                </c:pt>
                <c:pt idx="2659">
                  <c:v>-1.5443268501234898E-5</c:v>
                </c:pt>
                <c:pt idx="2660">
                  <c:v>-1.5439830931894E-5</c:v>
                </c:pt>
                <c:pt idx="2661">
                  <c:v>-1.5436478553028001E-5</c:v>
                </c:pt>
                <c:pt idx="2662">
                  <c:v>-1.54332119006316E-5</c:v>
                </c:pt>
                <c:pt idx="2663">
                  <c:v>-1.5430031509400601E-5</c:v>
                </c:pt>
                <c:pt idx="2664">
                  <c:v>-1.5426937912615799E-5</c:v>
                </c:pt>
                <c:pt idx="2665">
                  <c:v>-1.54239316381783E-5</c:v>
                </c:pt>
                <c:pt idx="2666">
                  <c:v>-1.5421013220143002E-5</c:v>
                </c:pt>
                <c:pt idx="2667">
                  <c:v>-1.5418183185602199E-5</c:v>
                </c:pt>
                <c:pt idx="2668">
                  <c:v>-1.5415442063476801E-5</c:v>
                </c:pt>
                <c:pt idx="2669">
                  <c:v>-1.5412790379769799E-5</c:v>
                </c:pt>
                <c:pt idx="2670">
                  <c:v>-1.54102286564993E-5</c:v>
                </c:pt>
                <c:pt idx="2671">
                  <c:v>-1.5407757419261699E-5</c:v>
                </c:pt>
                <c:pt idx="2672">
                  <c:v>-1.5405377189582701E-5</c:v>
                </c:pt>
                <c:pt idx="2673">
                  <c:v>-1.54030884854844E-5</c:v>
                </c:pt>
                <c:pt idx="2674">
                  <c:v>-1.5400891826331901E-5</c:v>
                </c:pt>
                <c:pt idx="2675">
                  <c:v>-1.5398787727619699E-5</c:v>
                </c:pt>
                <c:pt idx="2676">
                  <c:v>-1.5396776705688901E-5</c:v>
                </c:pt>
                <c:pt idx="2677">
                  <c:v>-1.53948592717017E-5</c:v>
                </c:pt>
                <c:pt idx="2678">
                  <c:v>-1.5393035939252801E-5</c:v>
                </c:pt>
                <c:pt idx="2679">
                  <c:v>-1.5391307216853701E-5</c:v>
                </c:pt>
                <c:pt idx="2680">
                  <c:v>-1.5389673608722601E-5</c:v>
                </c:pt>
                <c:pt idx="2681">
                  <c:v>-1.53881356237274E-5</c:v>
                </c:pt>
                <c:pt idx="2682">
                  <c:v>-1.5386693767777301E-5</c:v>
                </c:pt>
                <c:pt idx="2683">
                  <c:v>-1.53853485378847E-5</c:v>
                </c:pt>
                <c:pt idx="2684">
                  <c:v>-1.53841004357872E-5</c:v>
                </c:pt>
                <c:pt idx="2685">
                  <c:v>-1.5382949958471901E-5</c:v>
                </c:pt>
                <c:pt idx="2686">
                  <c:v>-1.5381897602021601E-5</c:v>
                </c:pt>
                <c:pt idx="2687">
                  <c:v>-1.5380943859947999E-5</c:v>
                </c:pt>
                <c:pt idx="2688">
                  <c:v>-1.5380089222972301E-5</c:v>
                </c:pt>
                <c:pt idx="2689">
                  <c:v>-1.5379334179370699E-5</c:v>
                </c:pt>
                <c:pt idx="2690">
                  <c:v>-1.5378679218371401E-5</c:v>
                </c:pt>
                <c:pt idx="2691">
                  <c:v>-1.53781248208638E-5</c:v>
                </c:pt>
                <c:pt idx="2692">
                  <c:v>-1.5377671472630901E-5</c:v>
                </c:pt>
                <c:pt idx="2693">
                  <c:v>-1.5377319650999899E-5</c:v>
                </c:pt>
                <c:pt idx="2694">
                  <c:v>-1.53770698350193E-5</c:v>
                </c:pt>
                <c:pt idx="2695">
                  <c:v>-1.5376922495956099E-5</c:v>
                </c:pt>
                <c:pt idx="2696">
                  <c:v>-1.5376878111486299E-5</c:v>
                </c:pt>
                <c:pt idx="2697">
                  <c:v>-1.5376937147614302E-5</c:v>
                </c:pt>
                <c:pt idx="2698">
                  <c:v>-1.5377100073320201E-5</c:v>
                </c:pt>
                <c:pt idx="2699">
                  <c:v>-1.5377367354319698E-5</c:v>
                </c:pt>
                <c:pt idx="2700">
                  <c:v>-1.5377739450207902E-5</c:v>
                </c:pt>
                <c:pt idx="2701">
                  <c:v>-1.5378216824072999E-5</c:v>
                </c:pt>
                <c:pt idx="2702">
                  <c:v>-1.5378799930459899E-5</c:v>
                </c:pt>
                <c:pt idx="2703">
                  <c:v>-1.5379489224969E-5</c:v>
                </c:pt>
                <c:pt idx="2704">
                  <c:v>-1.53802851587592E-5</c:v>
                </c:pt>
                <c:pt idx="2705">
                  <c:v>-1.5381188179320498E-5</c:v>
                </c:pt>
                <c:pt idx="2706">
                  <c:v>-1.5382198733503601E-5</c:v>
                </c:pt>
                <c:pt idx="2707">
                  <c:v>-1.53833172637468E-5</c:v>
                </c:pt>
                <c:pt idx="2708">
                  <c:v>-1.5384544212498E-5</c:v>
                </c:pt>
                <c:pt idx="2709">
                  <c:v>-1.53858800115639E-5</c:v>
                </c:pt>
                <c:pt idx="2710">
                  <c:v>-1.53873251032132E-5</c:v>
                </c:pt>
                <c:pt idx="2711">
                  <c:v>-1.5388879910838401E-5</c:v>
                </c:pt>
                <c:pt idx="2712">
                  <c:v>-1.5390544868279601E-5</c:v>
                </c:pt>
                <c:pt idx="2713">
                  <c:v>-1.5392320398321099E-5</c:v>
                </c:pt>
                <c:pt idx="2714">
                  <c:v>-1.53942069230882E-5</c:v>
                </c:pt>
                <c:pt idx="2715">
                  <c:v>-1.53962048624674E-5</c:v>
                </c:pt>
                <c:pt idx="2716">
                  <c:v>-1.53983146296959E-5</c:v>
                </c:pt>
                <c:pt idx="2717">
                  <c:v>-1.54005366407615E-5</c:v>
                </c:pt>
                <c:pt idx="2718">
                  <c:v>-1.5402871303145101E-5</c:v>
                </c:pt>
                <c:pt idx="2719">
                  <c:v>-1.5405319023948401E-5</c:v>
                </c:pt>
                <c:pt idx="2720">
                  <c:v>-1.54078802049974E-5</c:v>
                </c:pt>
                <c:pt idx="2721">
                  <c:v>-1.5410555245825199E-5</c:v>
                </c:pt>
                <c:pt idx="2722">
                  <c:v>-1.5413344543705899E-5</c:v>
                </c:pt>
                <c:pt idx="2723">
                  <c:v>-1.5416248492151599E-5</c:v>
                </c:pt>
                <c:pt idx="2724">
                  <c:v>-1.5419267475579099E-5</c:v>
                </c:pt>
                <c:pt idx="2725">
                  <c:v>-1.5422401888902598E-5</c:v>
                </c:pt>
                <c:pt idx="2726">
                  <c:v>-1.54256521079396E-5</c:v>
                </c:pt>
                <c:pt idx="2727">
                  <c:v>-1.54290185094414E-5</c:v>
                </c:pt>
                <c:pt idx="2728">
                  <c:v>-1.5432501474948502E-5</c:v>
                </c:pt>
                <c:pt idx="2729">
                  <c:v>-1.54361013733582E-5</c:v>
                </c:pt>
                <c:pt idx="2730">
                  <c:v>-1.5439818572283801E-5</c:v>
                </c:pt>
                <c:pt idx="2731">
                  <c:v>-1.5443653437485501E-5</c:v>
                </c:pt>
                <c:pt idx="2732">
                  <c:v>-1.54476063296557E-5</c:v>
                </c:pt>
                <c:pt idx="2733">
                  <c:v>-1.54516776064539E-5</c:v>
                </c:pt>
                <c:pt idx="2734">
                  <c:v>-1.5455867620415301E-5</c:v>
                </c:pt>
                <c:pt idx="2735">
                  <c:v>-1.5460176721969901E-5</c:v>
                </c:pt>
                <c:pt idx="2736">
                  <c:v>-1.5464605258460999E-5</c:v>
                </c:pt>
                <c:pt idx="2737">
                  <c:v>-1.54691535681279E-5</c:v>
                </c:pt>
                <c:pt idx="2738">
                  <c:v>-1.5473821993002001E-5</c:v>
                </c:pt>
                <c:pt idx="2739">
                  <c:v>-1.5478610866451501E-5</c:v>
                </c:pt>
                <c:pt idx="2740">
                  <c:v>-1.54835205171647E-5</c:v>
                </c:pt>
                <c:pt idx="2741">
                  <c:v>-1.5488551276018E-5</c:v>
                </c:pt>
                <c:pt idx="2742">
                  <c:v>-1.54937034612279E-5</c:v>
                </c:pt>
                <c:pt idx="2743">
                  <c:v>-1.54989773935068E-5</c:v>
                </c:pt>
                <c:pt idx="2744">
                  <c:v>-1.5504373387820899E-5</c:v>
                </c:pt>
                <c:pt idx="2745">
                  <c:v>-1.55098917552191E-5</c:v>
                </c:pt>
                <c:pt idx="2746">
                  <c:v>-1.5515532800336199E-5</c:v>
                </c:pt>
                <c:pt idx="2747">
                  <c:v>-1.5521296827805502E-5</c:v>
                </c:pt>
                <c:pt idx="2748">
                  <c:v>-1.5527184133814E-5</c:v>
                </c:pt>
                <c:pt idx="2749">
                  <c:v>-1.5533195015546299E-5</c:v>
                </c:pt>
                <c:pt idx="2750">
                  <c:v>-1.55393297596862E-5</c:v>
                </c:pt>
                <c:pt idx="2751">
                  <c:v>-1.5545588655232998E-5</c:v>
                </c:pt>
                <c:pt idx="2752">
                  <c:v>-1.55519719826527E-5</c:v>
                </c:pt>
                <c:pt idx="2753">
                  <c:v>-1.5558480017953601E-5</c:v>
                </c:pt>
                <c:pt idx="2754">
                  <c:v>-1.5565113040352301E-5</c:v>
                </c:pt>
                <c:pt idx="2755">
                  <c:v>-1.5571871305689101E-5</c:v>
                </c:pt>
                <c:pt idx="2756">
                  <c:v>-1.5578755086510901E-5</c:v>
                </c:pt>
                <c:pt idx="2757">
                  <c:v>-1.55857646509388E-5</c:v>
                </c:pt>
                <c:pt idx="2758">
                  <c:v>-1.55929002436514E-5</c:v>
                </c:pt>
                <c:pt idx="2759">
                  <c:v>-1.5600162118089901E-5</c:v>
                </c:pt>
                <c:pt idx="2760">
                  <c:v>-1.5607550522825099E-5</c:v>
                </c:pt>
                <c:pt idx="2761">
                  <c:v>-1.56150657009694E-5</c:v>
                </c:pt>
                <c:pt idx="2762">
                  <c:v>-1.5622707888185001E-5</c:v>
                </c:pt>
                <c:pt idx="2763">
                  <c:v>-1.5630477320856402E-5</c:v>
                </c:pt>
                <c:pt idx="2764">
                  <c:v>-1.56383742252459E-5</c:v>
                </c:pt>
                <c:pt idx="2765">
                  <c:v>-1.5646398829771501E-5</c:v>
                </c:pt>
                <c:pt idx="2766">
                  <c:v>-1.5654551349060201E-5</c:v>
                </c:pt>
                <c:pt idx="2767">
                  <c:v>-1.5662832002349801E-5</c:v>
                </c:pt>
                <c:pt idx="2768">
                  <c:v>-1.56712410000918E-5</c:v>
                </c:pt>
                <c:pt idx="2769">
                  <c:v>-1.5679778545182001E-5</c:v>
                </c:pt>
                <c:pt idx="2770">
                  <c:v>-1.5688444844781199E-5</c:v>
                </c:pt>
                <c:pt idx="2771">
                  <c:v>-1.5697240090551101E-5</c:v>
                </c:pt>
                <c:pt idx="2772">
                  <c:v>-1.5706164479137299E-5</c:v>
                </c:pt>
                <c:pt idx="2773">
                  <c:v>-1.57152181932025E-5</c:v>
                </c:pt>
                <c:pt idx="2774">
                  <c:v>-1.57244014178986E-5</c:v>
                </c:pt>
                <c:pt idx="2775">
                  <c:v>-1.5733714331492198E-5</c:v>
                </c:pt>
                <c:pt idx="2776">
                  <c:v>-1.5743157105395799E-5</c:v>
                </c:pt>
                <c:pt idx="2777">
                  <c:v>-1.5752729909911701E-5</c:v>
                </c:pt>
                <c:pt idx="2778">
                  <c:v>-1.57624329070389E-5</c:v>
                </c:pt>
                <c:pt idx="2779">
                  <c:v>-1.5772266256898901E-5</c:v>
                </c:pt>
                <c:pt idx="2780">
                  <c:v>-1.5782230111903401E-5</c:v>
                </c:pt>
                <c:pt idx="2781">
                  <c:v>-1.5792324622016599E-5</c:v>
                </c:pt>
                <c:pt idx="2782">
                  <c:v>-1.5802549931362101E-5</c:v>
                </c:pt>
                <c:pt idx="2783">
                  <c:v>-1.5812906176693399E-5</c:v>
                </c:pt>
                <c:pt idx="2784">
                  <c:v>-1.5823393496736701E-5</c:v>
                </c:pt>
                <c:pt idx="2785">
                  <c:v>-1.5834012017695701E-5</c:v>
                </c:pt>
                <c:pt idx="2786">
                  <c:v>-1.58447618625915E-5</c:v>
                </c:pt>
                <c:pt idx="2787">
                  <c:v>-1.5855643157254599E-5</c:v>
                </c:pt>
                <c:pt idx="2788">
                  <c:v>-1.5866656008597599E-5</c:v>
                </c:pt>
                <c:pt idx="2789">
                  <c:v>-1.5877800529597602E-5</c:v>
                </c:pt>
                <c:pt idx="2790">
                  <c:v>-1.5889076824037701E-5</c:v>
                </c:pt>
                <c:pt idx="2791">
                  <c:v>-1.59004849916605E-5</c:v>
                </c:pt>
                <c:pt idx="2792">
                  <c:v>-1.59120251265059E-5</c:v>
                </c:pt>
                <c:pt idx="2793">
                  <c:v>-1.5923697316975799E-5</c:v>
                </c:pt>
                <c:pt idx="2794">
                  <c:v>-1.5935501647372499E-5</c:v>
                </c:pt>
                <c:pt idx="2795">
                  <c:v>-1.5947438198672699E-5</c:v>
                </c:pt>
                <c:pt idx="2796">
                  <c:v>-1.59595070432322E-5</c:v>
                </c:pt>
                <c:pt idx="2797">
                  <c:v>-1.5971708249141799E-5</c:v>
                </c:pt>
                <c:pt idx="2798">
                  <c:v>-1.5984041880751201E-5</c:v>
                </c:pt>
                <c:pt idx="2799">
                  <c:v>-1.5996507998731999E-5</c:v>
                </c:pt>
                <c:pt idx="2800">
                  <c:v>-1.6009106650496999E-5</c:v>
                </c:pt>
                <c:pt idx="2801">
                  <c:v>-1.60218378892579E-5</c:v>
                </c:pt>
                <c:pt idx="2802">
                  <c:v>-1.6034701758197301E-5</c:v>
                </c:pt>
                <c:pt idx="2803">
                  <c:v>-1.6047698294112899E-5</c:v>
                </c:pt>
                <c:pt idx="2804">
                  <c:v>-1.6060827528121002E-5</c:v>
                </c:pt>
                <c:pt idx="2805">
                  <c:v>-1.6074089488786101E-5</c:v>
                </c:pt>
                <c:pt idx="2806">
                  <c:v>-1.6087484198390499E-5</c:v>
                </c:pt>
                <c:pt idx="2807">
                  <c:v>-1.61010116746228E-5</c:v>
                </c:pt>
                <c:pt idx="2808">
                  <c:v>-1.6114671927049301E-5</c:v>
                </c:pt>
                <c:pt idx="2809">
                  <c:v>-1.6128464963747401E-5</c:v>
                </c:pt>
                <c:pt idx="2810">
                  <c:v>-1.6142390786475501E-5</c:v>
                </c:pt>
                <c:pt idx="2811">
                  <c:v>-1.6156449388713402E-5</c:v>
                </c:pt>
                <c:pt idx="2812">
                  <c:v>-1.6170640765211099E-5</c:v>
                </c:pt>
                <c:pt idx="2813">
                  <c:v>-1.6184964896731999E-5</c:v>
                </c:pt>
                <c:pt idx="2814">
                  <c:v>-1.6199421766153901E-5</c:v>
                </c:pt>
                <c:pt idx="2815">
                  <c:v>-1.6214011347696201E-5</c:v>
                </c:pt>
                <c:pt idx="2816">
                  <c:v>-1.6228733611426799E-5</c:v>
                </c:pt>
                <c:pt idx="2817">
                  <c:v>-1.6243588520958699E-5</c:v>
                </c:pt>
                <c:pt idx="2818">
                  <c:v>-1.6258576034073799E-5</c:v>
                </c:pt>
                <c:pt idx="2819">
                  <c:v>-1.6273696107723501E-5</c:v>
                </c:pt>
                <c:pt idx="2820">
                  <c:v>-1.6288948687204099E-5</c:v>
                </c:pt>
                <c:pt idx="2821">
                  <c:v>-1.6304333717786801E-5</c:v>
                </c:pt>
                <c:pt idx="2822">
                  <c:v>-1.6319851135910301E-5</c:v>
                </c:pt>
                <c:pt idx="2823">
                  <c:v>-1.6335500873563601E-5</c:v>
                </c:pt>
                <c:pt idx="2824">
                  <c:v>-1.6351282860751501E-5</c:v>
                </c:pt>
                <c:pt idx="2825">
                  <c:v>-1.63671970143132E-5</c:v>
                </c:pt>
                <c:pt idx="2826">
                  <c:v>-1.63832432543804E-5</c:v>
                </c:pt>
                <c:pt idx="2827">
                  <c:v>-1.63994214921865E-5</c:v>
                </c:pt>
                <c:pt idx="2828">
                  <c:v>-1.6415731633047801E-5</c:v>
                </c:pt>
                <c:pt idx="2829">
                  <c:v>-1.64321735764763E-5</c:v>
                </c:pt>
                <c:pt idx="2830">
                  <c:v>-1.64487472200415E-5</c:v>
                </c:pt>
                <c:pt idx="2831">
                  <c:v>-1.64654524517942E-5</c:v>
                </c:pt>
                <c:pt idx="2832">
                  <c:v>-1.6482289157632499E-5</c:v>
                </c:pt>
                <c:pt idx="2833">
                  <c:v>-1.6499257216722401E-5</c:v>
                </c:pt>
                <c:pt idx="2834">
                  <c:v>-1.65163565031588E-5</c:v>
                </c:pt>
                <c:pt idx="2835">
                  <c:v>-1.6533586885331598E-5</c:v>
                </c:pt>
                <c:pt idx="2836">
                  <c:v>-1.65509482274334E-5</c:v>
                </c:pt>
                <c:pt idx="2837">
                  <c:v>-1.6568440387696401E-5</c:v>
                </c:pt>
                <c:pt idx="2838">
                  <c:v>-1.6586063218958399E-5</c:v>
                </c:pt>
                <c:pt idx="2839">
                  <c:v>-1.6603816569879598E-5</c:v>
                </c:pt>
                <c:pt idx="2840">
                  <c:v>-1.6621700281599898E-5</c:v>
                </c:pt>
                <c:pt idx="2841">
                  <c:v>-1.6639714194187302E-5</c:v>
                </c:pt>
                <c:pt idx="2842">
                  <c:v>-1.6657858136375601E-5</c:v>
                </c:pt>
                <c:pt idx="2843">
                  <c:v>-1.6676131937644001E-5</c:v>
                </c:pt>
                <c:pt idx="2844">
                  <c:v>-1.6694535419244802E-5</c:v>
                </c:pt>
                <c:pt idx="2845">
                  <c:v>-1.6713068395847699E-5</c:v>
                </c:pt>
                <c:pt idx="2846">
                  <c:v>-1.6731730683955002E-5</c:v>
                </c:pt>
                <c:pt idx="2847">
                  <c:v>-1.6750522080154401E-5</c:v>
                </c:pt>
                <c:pt idx="2848">
                  <c:v>-1.67694423954634E-5</c:v>
                </c:pt>
                <c:pt idx="2849">
                  <c:v>-1.67884914210652E-5</c:v>
                </c:pt>
                <c:pt idx="2850">
                  <c:v>-1.6807668948792102E-5</c:v>
                </c:pt>
                <c:pt idx="2851">
                  <c:v>-1.6826974764040299E-5</c:v>
                </c:pt>
                <c:pt idx="2852">
                  <c:v>-1.6846408647234301E-5</c:v>
                </c:pt>
                <c:pt idx="2853">
                  <c:v>-1.6865970374255499E-5</c:v>
                </c:pt>
                <c:pt idx="2854">
                  <c:v>-1.6885659715492899E-5</c:v>
                </c:pt>
                <c:pt idx="2855">
                  <c:v>-1.69054764371452E-5</c:v>
                </c:pt>
                <c:pt idx="2856">
                  <c:v>-1.69254202979861E-5</c:v>
                </c:pt>
                <c:pt idx="2857">
                  <c:v>-1.6945491054275501E-5</c:v>
                </c:pt>
                <c:pt idx="2858">
                  <c:v>-1.6965688457446801E-5</c:v>
                </c:pt>
                <c:pt idx="2859">
                  <c:v>-1.6986012250515201E-5</c:v>
                </c:pt>
                <c:pt idx="2860">
                  <c:v>-1.7006462176181E-5</c:v>
                </c:pt>
                <c:pt idx="2861">
                  <c:v>-1.7027037967636899E-5</c:v>
                </c:pt>
                <c:pt idx="2862">
                  <c:v>-1.70477393603992E-5</c:v>
                </c:pt>
                <c:pt idx="2863">
                  <c:v>-1.7068566074158702E-5</c:v>
                </c:pt>
                <c:pt idx="2864">
                  <c:v>-1.70895178334176E-5</c:v>
                </c:pt>
                <c:pt idx="2865">
                  <c:v>-1.7110594353642498E-5</c:v>
                </c:pt>
                <c:pt idx="2866">
                  <c:v>-1.71317953456171E-5</c:v>
                </c:pt>
                <c:pt idx="2867">
                  <c:v>-1.7153120516521201E-5</c:v>
                </c:pt>
                <c:pt idx="2868">
                  <c:v>-1.7174569567767701E-5</c:v>
                </c:pt>
                <c:pt idx="2869">
                  <c:v>-1.7196142195071299E-5</c:v>
                </c:pt>
                <c:pt idx="2870">
                  <c:v>-1.72178380925876E-5</c:v>
                </c:pt>
                <c:pt idx="2871">
                  <c:v>-1.7239656948051601E-5</c:v>
                </c:pt>
                <c:pt idx="2872">
                  <c:v>-1.72615984430069E-5</c:v>
                </c:pt>
                <c:pt idx="2873">
                  <c:v>-1.7283662255664899E-5</c:v>
                </c:pt>
                <c:pt idx="2874">
                  <c:v>-1.7305848060209502E-5</c:v>
                </c:pt>
                <c:pt idx="2875">
                  <c:v>-1.7328155527358002E-5</c:v>
                </c:pt>
                <c:pt idx="2876">
                  <c:v>-1.7350584320414399E-5</c:v>
                </c:pt>
                <c:pt idx="2877">
                  <c:v>-1.7373134097689598E-5</c:v>
                </c:pt>
                <c:pt idx="2878">
                  <c:v>-1.7395804516743201E-5</c:v>
                </c:pt>
                <c:pt idx="2879">
                  <c:v>-1.7418595227604501E-5</c:v>
                </c:pt>
                <c:pt idx="2880">
                  <c:v>-1.7441505878243702E-5</c:v>
                </c:pt>
                <c:pt idx="2881">
                  <c:v>-1.7464536109257201E-5</c:v>
                </c:pt>
                <c:pt idx="2882">
                  <c:v>-1.74876855612845E-5</c:v>
                </c:pt>
                <c:pt idx="2883">
                  <c:v>-1.7510953866087299E-5</c:v>
                </c:pt>
                <c:pt idx="2884">
                  <c:v>-1.75343406522328E-5</c:v>
                </c:pt>
                <c:pt idx="2885">
                  <c:v>-1.7557845546945101E-5</c:v>
                </c:pt>
                <c:pt idx="2886">
                  <c:v>-1.75814681680495E-5</c:v>
                </c:pt>
                <c:pt idx="2887">
                  <c:v>-1.76052081365962E-5</c:v>
                </c:pt>
                <c:pt idx="2888">
                  <c:v>-1.7629065060631101E-5</c:v>
                </c:pt>
                <c:pt idx="2889">
                  <c:v>-1.7653038550217599E-5</c:v>
                </c:pt>
                <c:pt idx="2890">
                  <c:v>-1.7677128210782899E-5</c:v>
                </c:pt>
                <c:pt idx="2891">
                  <c:v>-1.77013336396281E-5</c:v>
                </c:pt>
                <c:pt idx="2892">
                  <c:v>-1.7725654436560299E-5</c:v>
                </c:pt>
                <c:pt idx="2893">
                  <c:v>-1.7750090192387699E-5</c:v>
                </c:pt>
                <c:pt idx="2894">
                  <c:v>-1.77746404954268E-5</c:v>
                </c:pt>
                <c:pt idx="2895">
                  <c:v>-1.7799304928575899E-5</c:v>
                </c:pt>
                <c:pt idx="2896">
                  <c:v>-1.78240830738645E-5</c:v>
                </c:pt>
                <c:pt idx="2897">
                  <c:v>-1.7848974508276601E-5</c:v>
                </c:pt>
                <c:pt idx="2898">
                  <c:v>-1.78739788026324E-5</c:v>
                </c:pt>
                <c:pt idx="2899">
                  <c:v>-1.7899095528984001E-5</c:v>
                </c:pt>
                <c:pt idx="2900">
                  <c:v>-1.7924324250748501E-5</c:v>
                </c:pt>
                <c:pt idx="2901">
                  <c:v>-1.7949664530640399E-5</c:v>
                </c:pt>
                <c:pt idx="2902">
                  <c:v>-1.79751159261537E-5</c:v>
                </c:pt>
                <c:pt idx="2903">
                  <c:v>-1.80006779932288E-5</c:v>
                </c:pt>
                <c:pt idx="2904">
                  <c:v>-1.80263502818947E-5</c:v>
                </c:pt>
                <c:pt idx="2905">
                  <c:v>-1.8052132338580201E-5</c:v>
                </c:pt>
                <c:pt idx="2906">
                  <c:v>-1.8078023707434699E-5</c:v>
                </c:pt>
                <c:pt idx="2907">
                  <c:v>-1.81040239323199E-5</c:v>
                </c:pt>
                <c:pt idx="2908">
                  <c:v>-1.81301325477478E-5</c:v>
                </c:pt>
                <c:pt idx="2909">
                  <c:v>-1.8156349087984299E-5</c:v>
                </c:pt>
                <c:pt idx="2910">
                  <c:v>-1.81826730833749E-5</c:v>
                </c:pt>
                <c:pt idx="2911">
                  <c:v>-1.8209104061336799E-5</c:v>
                </c:pt>
                <c:pt idx="2912">
                  <c:v>-1.8235641545908598E-5</c:v>
                </c:pt>
                <c:pt idx="2913">
                  <c:v>-1.8262285058966899E-5</c:v>
                </c:pt>
                <c:pt idx="2914">
                  <c:v>-1.82890341181125E-5</c:v>
                </c:pt>
                <c:pt idx="2915">
                  <c:v>-1.8315888234891898E-5</c:v>
                </c:pt>
                <c:pt idx="2916">
                  <c:v>-1.8342846926136601E-5</c:v>
                </c:pt>
                <c:pt idx="2917">
                  <c:v>-1.83699096959796E-5</c:v>
                </c:pt>
                <c:pt idx="2918">
                  <c:v>-1.8397076053564302E-5</c:v>
                </c:pt>
                <c:pt idx="2919">
                  <c:v>-1.84243454997129E-5</c:v>
                </c:pt>
                <c:pt idx="2920">
                  <c:v>-1.8451717533788001E-5</c:v>
                </c:pt>
                <c:pt idx="2921">
                  <c:v>-1.8479191655450201E-5</c:v>
                </c:pt>
                <c:pt idx="2922">
                  <c:v>-1.8506767355070299E-5</c:v>
                </c:pt>
                <c:pt idx="2923">
                  <c:v>-1.85344441268687E-5</c:v>
                </c:pt>
                <c:pt idx="2924">
                  <c:v>-1.8562221459166499E-5</c:v>
                </c:pt>
                <c:pt idx="2925">
                  <c:v>-1.8590098837851101E-5</c:v>
                </c:pt>
                <c:pt idx="2926">
                  <c:v>-1.8618075746646199E-5</c:v>
                </c:pt>
                <c:pt idx="2927">
                  <c:v>-1.8646151666487401E-5</c:v>
                </c:pt>
                <c:pt idx="2928">
                  <c:v>-1.8674326075225998E-5</c:v>
                </c:pt>
                <c:pt idx="2929">
                  <c:v>-1.87025984469659E-5</c:v>
                </c:pt>
                <c:pt idx="2930">
                  <c:v>-1.8730968260781298E-5</c:v>
                </c:pt>
                <c:pt idx="2931">
                  <c:v>-1.8759434981346299E-5</c:v>
                </c:pt>
                <c:pt idx="2932">
                  <c:v>-1.8787998080640401E-5</c:v>
                </c:pt>
                <c:pt idx="2933">
                  <c:v>-1.8816657025378199E-5</c:v>
                </c:pt>
                <c:pt idx="2934">
                  <c:v>-1.8845411275353499E-5</c:v>
                </c:pt>
                <c:pt idx="2935">
                  <c:v>-1.88742602996565E-5</c:v>
                </c:pt>
                <c:pt idx="2936">
                  <c:v>-1.8903203551626799E-5</c:v>
                </c:pt>
                <c:pt idx="2937">
                  <c:v>-1.89322404930975E-5</c:v>
                </c:pt>
                <c:pt idx="2938">
                  <c:v>-1.8961370574826E-5</c:v>
                </c:pt>
                <c:pt idx="2939">
                  <c:v>-1.8990593252923301E-5</c:v>
                </c:pt>
                <c:pt idx="2940">
                  <c:v>-1.9019907978194102E-5</c:v>
                </c:pt>
                <c:pt idx="2941">
                  <c:v>-1.90493141982357E-5</c:v>
                </c:pt>
                <c:pt idx="2942">
                  <c:v>-1.9078811362965301E-5</c:v>
                </c:pt>
                <c:pt idx="2943">
                  <c:v>-1.910839891622E-5</c:v>
                </c:pt>
                <c:pt idx="2944">
                  <c:v>-1.91380763025423E-5</c:v>
                </c:pt>
                <c:pt idx="2945">
                  <c:v>-1.9167842960180199E-5</c:v>
                </c:pt>
                <c:pt idx="2946">
                  <c:v>-1.91976983325649E-5</c:v>
                </c:pt>
                <c:pt idx="2947">
                  <c:v>-1.92276418558004E-5</c:v>
                </c:pt>
                <c:pt idx="2948">
                  <c:v>-1.92576729671068E-5</c:v>
                </c:pt>
                <c:pt idx="2949">
                  <c:v>-1.9287791103442602E-5</c:v>
                </c:pt>
                <c:pt idx="2950">
                  <c:v>-1.9317995690895901E-5</c:v>
                </c:pt>
                <c:pt idx="2951">
                  <c:v>-1.9348286165619001E-5</c:v>
                </c:pt>
                <c:pt idx="2952">
                  <c:v>-1.9378661958630298E-5</c:v>
                </c:pt>
                <c:pt idx="2953">
                  <c:v>-1.9409122495511002E-5</c:v>
                </c:pt>
                <c:pt idx="2954">
                  <c:v>-1.9439667203505499E-5</c:v>
                </c:pt>
                <c:pt idx="2955">
                  <c:v>-1.94702955091447E-5</c:v>
                </c:pt>
                <c:pt idx="2956">
                  <c:v>-1.9501006834084902E-5</c:v>
                </c:pt>
                <c:pt idx="2957">
                  <c:v>-1.9531800600671902E-5</c:v>
                </c:pt>
                <c:pt idx="2958">
                  <c:v>-1.95626762315184E-5</c:v>
                </c:pt>
                <c:pt idx="2959">
                  <c:v>-1.9593633145845499E-5</c:v>
                </c:pt>
                <c:pt idx="2960">
                  <c:v>-1.9624670761460298E-5</c:v>
                </c:pt>
                <c:pt idx="2961">
                  <c:v>-1.96557884951847E-5</c:v>
                </c:pt>
                <c:pt idx="2962">
                  <c:v>-1.96869857626484E-5</c:v>
                </c:pt>
                <c:pt idx="2963">
                  <c:v>-1.9718261979761801E-5</c:v>
                </c:pt>
                <c:pt idx="2964">
                  <c:v>-1.97496165565861E-5</c:v>
                </c:pt>
                <c:pt idx="2965">
                  <c:v>-1.9781048909153101E-5</c:v>
                </c:pt>
                <c:pt idx="2966">
                  <c:v>-1.9812558445885901E-5</c:v>
                </c:pt>
                <c:pt idx="2967">
                  <c:v>-1.98441445787977E-5</c:v>
                </c:pt>
                <c:pt idx="2968">
                  <c:v>-1.9875806713905999E-5</c:v>
                </c:pt>
                <c:pt idx="2969">
                  <c:v>-1.9907544259700301E-5</c:v>
                </c:pt>
                <c:pt idx="2970">
                  <c:v>-1.9939356623386898E-5</c:v>
                </c:pt>
                <c:pt idx="2971">
                  <c:v>-1.99712432095835E-5</c:v>
                </c:pt>
                <c:pt idx="2972">
                  <c:v>-2.0003203423928199E-5</c:v>
                </c:pt>
                <c:pt idx="2973">
                  <c:v>-2.0035236668078199E-5</c:v>
                </c:pt>
                <c:pt idx="2974">
                  <c:v>-2.0067342346960299E-5</c:v>
                </c:pt>
                <c:pt idx="2975">
                  <c:v>-2.0099519861198199E-5</c:v>
                </c:pt>
                <c:pt idx="2976">
                  <c:v>-2.0131768608258302E-5</c:v>
                </c:pt>
                <c:pt idx="2977">
                  <c:v>-2.0164087991271E-5</c:v>
                </c:pt>
                <c:pt idx="2978">
                  <c:v>-2.0196477409607199E-5</c:v>
                </c:pt>
                <c:pt idx="2979">
                  <c:v>-2.0228936259223799E-5</c:v>
                </c:pt>
                <c:pt idx="2980">
                  <c:v>-2.0261463932793201E-5</c:v>
                </c:pt>
                <c:pt idx="2981">
                  <c:v>-2.0294059833493499E-5</c:v>
                </c:pt>
                <c:pt idx="2982">
                  <c:v>-2.0326723350924299E-5</c:v>
                </c:pt>
                <c:pt idx="2983">
                  <c:v>-2.0359453882776601E-5</c:v>
                </c:pt>
                <c:pt idx="2984">
                  <c:v>-2.0392250819461599E-5</c:v>
                </c:pt>
                <c:pt idx="2985">
                  <c:v>-2.0425113554486599E-5</c:v>
                </c:pt>
                <c:pt idx="2986">
                  <c:v>-2.0458041479244799E-5</c:v>
                </c:pt>
                <c:pt idx="2987">
                  <c:v>-2.0491033984337799E-5</c:v>
                </c:pt>
                <c:pt idx="2988">
                  <c:v>-2.0524090457793801E-5</c:v>
                </c:pt>
                <c:pt idx="2989">
                  <c:v>-2.0557210288480199E-5</c:v>
                </c:pt>
                <c:pt idx="2990">
                  <c:v>-2.0590392865949199E-5</c:v>
                </c:pt>
                <c:pt idx="2991">
                  <c:v>-2.0623637574448598E-5</c:v>
                </c:pt>
                <c:pt idx="2992">
                  <c:v>-2.0656943801061799E-5</c:v>
                </c:pt>
                <c:pt idx="2993">
                  <c:v>-2.0690310929971E-5</c:v>
                </c:pt>
                <c:pt idx="2994">
                  <c:v>-2.07237383454545E-5</c:v>
                </c:pt>
                <c:pt idx="2995">
                  <c:v>-2.0757225429421201E-5</c:v>
                </c:pt>
                <c:pt idx="2996">
                  <c:v>-2.07907715602278E-5</c:v>
                </c:pt>
                <c:pt idx="2997">
                  <c:v>-2.0824376129201501E-5</c:v>
                </c:pt>
                <c:pt idx="2998">
                  <c:v>-2.0858038506484801E-5</c:v>
                </c:pt>
                <c:pt idx="2999">
                  <c:v>-2.08917580718438E-5</c:v>
                </c:pt>
                <c:pt idx="3000">
                  <c:v>-2.09255342027917E-5</c:v>
                </c:pt>
                <c:pt idx="3001">
                  <c:v>-2.0959366276476299E-5</c:v>
                </c:pt>
                <c:pt idx="3002">
                  <c:v>-2.0993253667289001E-5</c:v>
                </c:pt>
                <c:pt idx="3003">
                  <c:v>-2.1027195747287801E-5</c:v>
                </c:pt>
                <c:pt idx="3004">
                  <c:v>-2.1061191890378899E-5</c:v>
                </c:pt>
                <c:pt idx="3005">
                  <c:v>-2.1095241467272799E-5</c:v>
                </c:pt>
                <c:pt idx="3006">
                  <c:v>-2.11293438457494E-5</c:v>
                </c:pt>
                <c:pt idx="3007">
                  <c:v>-2.1163498393962101E-5</c:v>
                </c:pt>
                <c:pt idx="3008">
                  <c:v>-2.1197704479067499E-5</c:v>
                </c:pt>
                <c:pt idx="3009">
                  <c:v>-2.1231961463329701E-5</c:v>
                </c:pt>
                <c:pt idx="3010">
                  <c:v>-2.12662687129748E-5</c:v>
                </c:pt>
                <c:pt idx="3011">
                  <c:v>-2.13006255864303E-5</c:v>
                </c:pt>
                <c:pt idx="3012">
                  <c:v>-2.1335031445069701E-5</c:v>
                </c:pt>
                <c:pt idx="3013">
                  <c:v>-2.1369485642388301E-5</c:v>
                </c:pt>
                <c:pt idx="3014">
                  <c:v>-2.1403987536417802E-5</c:v>
                </c:pt>
                <c:pt idx="3015">
                  <c:v>-2.1438536480955899E-5</c:v>
                </c:pt>
                <c:pt idx="3016">
                  <c:v>-2.1473131824442302E-5</c:v>
                </c:pt>
                <c:pt idx="3017">
                  <c:v>-2.1507772915965001E-5</c:v>
                </c:pt>
                <c:pt idx="3018">
                  <c:v>-2.1542459102507999E-5</c:v>
                </c:pt>
                <c:pt idx="3019">
                  <c:v>-2.1577189725441799E-5</c:v>
                </c:pt>
                <c:pt idx="3020">
                  <c:v>-2.16119641286277E-5</c:v>
                </c:pt>
                <c:pt idx="3021">
                  <c:v>-2.1646781645808099E-5</c:v>
                </c:pt>
                <c:pt idx="3022">
                  <c:v>-2.16816416171752E-5</c:v>
                </c:pt>
                <c:pt idx="3023">
                  <c:v>-2.17165433694463E-5</c:v>
                </c:pt>
                <c:pt idx="3024">
                  <c:v>-2.1751486236003601E-5</c:v>
                </c:pt>
                <c:pt idx="3025">
                  <c:v>-2.17864695353271E-5</c:v>
                </c:pt>
                <c:pt idx="3026">
                  <c:v>-2.1821492595297499E-5</c:v>
                </c:pt>
                <c:pt idx="3027">
                  <c:v>-2.1856554727322802E-5</c:v>
                </c:pt>
                <c:pt idx="3028">
                  <c:v>-2.18916552530248E-5</c:v>
                </c:pt>
                <c:pt idx="3029">
                  <c:v>-2.1926793476952E-5</c:v>
                </c:pt>
                <c:pt idx="3030">
                  <c:v>-2.1961968705531001E-5</c:v>
                </c:pt>
                <c:pt idx="3031">
                  <c:v>-2.1997180239455501E-5</c:v>
                </c:pt>
                <c:pt idx="3032">
                  <c:v>-2.2032427375956E-5</c:v>
                </c:pt>
                <c:pt idx="3033">
                  <c:v>-2.2067709404249801E-5</c:v>
                </c:pt>
                <c:pt idx="3034">
                  <c:v>-2.2103025611832599E-5</c:v>
                </c:pt>
                <c:pt idx="3035">
                  <c:v>-2.2138375277521498E-5</c:v>
                </c:pt>
                <c:pt idx="3036">
                  <c:v>-2.2173757677198901E-5</c:v>
                </c:pt>
                <c:pt idx="3037">
                  <c:v>-2.2209172080202799E-5</c:v>
                </c:pt>
                <c:pt idx="3038">
                  <c:v>-2.2244617746258399E-5</c:v>
                </c:pt>
                <c:pt idx="3039">
                  <c:v>-2.22800939320112E-5</c:v>
                </c:pt>
                <c:pt idx="3040">
                  <c:v>-2.23155998914137E-5</c:v>
                </c:pt>
                <c:pt idx="3041">
                  <c:v>-2.23511348611759E-5</c:v>
                </c:pt>
                <c:pt idx="3042">
                  <c:v>-2.2386698071015701E-5</c:v>
                </c:pt>
                <c:pt idx="3043">
                  <c:v>-2.2422288755773801E-5</c:v>
                </c:pt>
                <c:pt idx="3044">
                  <c:v>-2.2457906128760399E-5</c:v>
                </c:pt>
                <c:pt idx="3045">
                  <c:v>-2.2493549400975898E-5</c:v>
                </c:pt>
                <c:pt idx="3046">
                  <c:v>-2.2529217770877198E-5</c:v>
                </c:pt>
                <c:pt idx="3047">
                  <c:v>-2.2564910431450599E-5</c:v>
                </c:pt>
                <c:pt idx="3048">
                  <c:v>-2.2600626561410801E-5</c:v>
                </c:pt>
                <c:pt idx="3049">
                  <c:v>-2.26363653325129E-5</c:v>
                </c:pt>
                <c:pt idx="3050">
                  <c:v>-2.2672125905995102E-5</c:v>
                </c:pt>
                <c:pt idx="3051">
                  <c:v>-2.2707907426598798E-5</c:v>
                </c:pt>
                <c:pt idx="3052">
                  <c:v>-2.2743709034232401E-5</c:v>
                </c:pt>
                <c:pt idx="3053">
                  <c:v>-2.2779529849183801E-5</c:v>
                </c:pt>
                <c:pt idx="3054">
                  <c:v>-2.2815368987547501E-5</c:v>
                </c:pt>
                <c:pt idx="3055">
                  <c:v>-2.2851225544450001E-5</c:v>
                </c:pt>
                <c:pt idx="3056">
                  <c:v>-2.28870986043793E-5</c:v>
                </c:pt>
                <c:pt idx="3057">
                  <c:v>-2.2922987234240001E-5</c:v>
                </c:pt>
                <c:pt idx="3058">
                  <c:v>-2.2958890490519399E-5</c:v>
                </c:pt>
                <c:pt idx="3059">
                  <c:v>-2.29948074095752E-5</c:v>
                </c:pt>
                <c:pt idx="3060">
                  <c:v>-2.30307370111001E-5</c:v>
                </c:pt>
                <c:pt idx="3061">
                  <c:v>-2.30666783006639E-5</c:v>
                </c:pt>
                <c:pt idx="3062">
                  <c:v>-2.3102630262115399E-5</c:v>
                </c:pt>
                <c:pt idx="3063">
                  <c:v>-2.31385918618174E-5</c:v>
                </c:pt>
                <c:pt idx="3064">
                  <c:v>-2.31745620465461E-5</c:v>
                </c:pt>
                <c:pt idx="3065">
                  <c:v>-2.3210539742966101E-5</c:v>
                </c:pt>
                <c:pt idx="3066">
                  <c:v>-2.32465238493032E-5</c:v>
                </c:pt>
                <c:pt idx="3067">
                  <c:v>-2.3282513253630001E-5</c:v>
                </c:pt>
                <c:pt idx="3068">
                  <c:v>-2.3318506809152099E-5</c:v>
                </c:pt>
                <c:pt idx="3069">
                  <c:v>-2.33545033514647E-5</c:v>
                </c:pt>
                <c:pt idx="3070">
                  <c:v>-2.3390501687876099E-5</c:v>
                </c:pt>
                <c:pt idx="3071">
                  <c:v>-2.3426500600760402E-5</c:v>
                </c:pt>
                <c:pt idx="3072">
                  <c:v>-2.34624988393223E-5</c:v>
                </c:pt>
                <c:pt idx="3073">
                  <c:v>-2.3498495129487101E-5</c:v>
                </c:pt>
                <c:pt idx="3074">
                  <c:v>-2.35344881684759E-5</c:v>
                </c:pt>
                <c:pt idx="3075">
                  <c:v>-2.3570476614191401E-5</c:v>
                </c:pt>
                <c:pt idx="3076">
                  <c:v>-2.3606459098753799E-5</c:v>
                </c:pt>
                <c:pt idx="3077">
                  <c:v>-2.3642434217527201E-5</c:v>
                </c:pt>
                <c:pt idx="3078">
                  <c:v>-2.36784005306887E-5</c:v>
                </c:pt>
                <c:pt idx="3079">
                  <c:v>-2.3714356562690899E-5</c:v>
                </c:pt>
                <c:pt idx="3080">
                  <c:v>-2.3750300792388099E-5</c:v>
                </c:pt>
                <c:pt idx="3081">
                  <c:v>-2.3786231671183701E-5</c:v>
                </c:pt>
                <c:pt idx="3082">
                  <c:v>-2.3822147596983799E-5</c:v>
                </c:pt>
                <c:pt idx="3083">
                  <c:v>-2.3858046929089501E-5</c:v>
                </c:pt>
                <c:pt idx="3084">
                  <c:v>-2.3893927981581301E-5</c:v>
                </c:pt>
                <c:pt idx="3085">
                  <c:v>-2.3929789024611598E-5</c:v>
                </c:pt>
                <c:pt idx="3086">
                  <c:v>-2.3965628266332302E-5</c:v>
                </c:pt>
                <c:pt idx="3087">
                  <c:v>-2.4001443884942399E-5</c:v>
                </c:pt>
                <c:pt idx="3088">
                  <c:v>-2.4037233984636398E-5</c:v>
                </c:pt>
                <c:pt idx="3089">
                  <c:v>-2.4072996624386699E-5</c:v>
                </c:pt>
                <c:pt idx="3090">
                  <c:v>-2.41087298085911E-5</c:v>
                </c:pt>
                <c:pt idx="3091">
                  <c:v>-2.4144431474838502E-5</c:v>
                </c:pt>
                <c:pt idx="3092">
                  <c:v>-2.4180099503479199E-5</c:v>
                </c:pt>
                <c:pt idx="3093">
                  <c:v>-2.42157317092429E-5</c:v>
                </c:pt>
                <c:pt idx="3094">
                  <c:v>-2.4251325837891799E-5</c:v>
                </c:pt>
                <c:pt idx="3095">
                  <c:v>-2.4286879567527601E-5</c:v>
                </c:pt>
                <c:pt idx="3096">
                  <c:v>-2.43223905044871E-5</c:v>
                </c:pt>
                <c:pt idx="3097">
                  <c:v>-2.4357856177406801E-5</c:v>
                </c:pt>
                <c:pt idx="3098">
                  <c:v>-2.4393274040086899E-5</c:v>
                </c:pt>
                <c:pt idx="3099">
                  <c:v>-2.4428641465269402E-5</c:v>
                </c:pt>
                <c:pt idx="3100">
                  <c:v>-2.4463955736018998E-5</c:v>
                </c:pt>
                <c:pt idx="3101">
                  <c:v>-2.44992140552228E-5</c:v>
                </c:pt>
                <c:pt idx="3102">
                  <c:v>-2.4534413534844202E-5</c:v>
                </c:pt>
                <c:pt idx="3103">
                  <c:v>-2.4569551188164099E-5</c:v>
                </c:pt>
                <c:pt idx="3104">
                  <c:v>-2.4604623935245799E-5</c:v>
                </c:pt>
                <c:pt idx="3105">
                  <c:v>-2.4639628593793502E-5</c:v>
                </c:pt>
                <c:pt idx="3106">
                  <c:v>-2.46745618791463E-5</c:v>
                </c:pt>
                <c:pt idx="3107">
                  <c:v>-2.4709420396305299E-5</c:v>
                </c:pt>
                <c:pt idx="3108">
                  <c:v>-2.4744200641668999E-5</c:v>
                </c:pt>
                <c:pt idx="3109">
                  <c:v>-2.4778898989392001E-5</c:v>
                </c:pt>
                <c:pt idx="3110">
                  <c:v>-2.4813511700627601E-5</c:v>
                </c:pt>
                <c:pt idx="3111">
                  <c:v>-2.4848034910490998E-5</c:v>
                </c:pt>
                <c:pt idx="3112">
                  <c:v>-2.4882464624113899E-5</c:v>
                </c:pt>
                <c:pt idx="3113">
                  <c:v>-2.4916796716634401E-5</c:v>
                </c:pt>
                <c:pt idx="3114">
                  <c:v>-2.49510269246944E-5</c:v>
                </c:pt>
                <c:pt idx="3115">
                  <c:v>-2.4985150848464402E-5</c:v>
                </c:pt>
                <c:pt idx="3116">
                  <c:v>-2.5019163930306801E-5</c:v>
                </c:pt>
                <c:pt idx="3117">
                  <c:v>-2.5053061481191502E-5</c:v>
                </c:pt>
                <c:pt idx="3118">
                  <c:v>-2.5086838636773599E-5</c:v>
                </c:pt>
                <c:pt idx="3119">
                  <c:v>-2.5120490389358098E-5</c:v>
                </c:pt>
                <c:pt idx="3120">
                  <c:v>-2.5154011558180801E-5</c:v>
                </c:pt>
                <c:pt idx="3121">
                  <c:v>-2.5187396796225801E-5</c:v>
                </c:pt>
                <c:pt idx="3122">
                  <c:v>-2.5220640582691901E-5</c:v>
                </c:pt>
                <c:pt idx="3123">
                  <c:v>-2.52537372175848E-5</c:v>
                </c:pt>
                <c:pt idx="3124">
                  <c:v>-2.5286680817134898E-5</c:v>
                </c:pt>
                <c:pt idx="3125">
                  <c:v>-2.5319465310300499E-5</c:v>
                </c:pt>
                <c:pt idx="3126">
                  <c:v>-2.53520844322842E-5</c:v>
                </c:pt>
                <c:pt idx="3127">
                  <c:v>-2.5384531721667001E-5</c:v>
                </c:pt>
                <c:pt idx="3128">
                  <c:v>-2.5416800517113401E-5</c:v>
                </c:pt>
                <c:pt idx="3129">
                  <c:v>-2.5448883947469499E-5</c:v>
                </c:pt>
                <c:pt idx="3130">
                  <c:v>-2.54807749234444E-5</c:v>
                </c:pt>
                <c:pt idx="3131">
                  <c:v>-2.5512466156521799E-5</c:v>
                </c:pt>
                <c:pt idx="3132">
                  <c:v>-2.55439501316987E-5</c:v>
                </c:pt>
                <c:pt idx="3133">
                  <c:v>-2.5575219109391301E-5</c:v>
                </c:pt>
                <c:pt idx="3134">
                  <c:v>-2.5606265121594598E-5</c:v>
                </c:pt>
                <c:pt idx="3135">
                  <c:v>-2.5637079978306301E-5</c:v>
                </c:pt>
                <c:pt idx="3136">
                  <c:v>-2.5667655250128801E-5</c:v>
                </c:pt>
                <c:pt idx="3137">
                  <c:v>-2.56979822761077E-5</c:v>
                </c:pt>
                <c:pt idx="3138">
                  <c:v>-2.5728052156393901E-5</c:v>
                </c:pt>
                <c:pt idx="3139">
                  <c:v>-2.5757855754540602E-5</c:v>
                </c:pt>
                <c:pt idx="3140">
                  <c:v>-2.5787383691191699E-5</c:v>
                </c:pt>
                <c:pt idx="3141">
                  <c:v>-2.5816626350643299E-5</c:v>
                </c:pt>
                <c:pt idx="3142">
                  <c:v>-2.58455738740498E-5</c:v>
                </c:pt>
                <c:pt idx="3143">
                  <c:v>-2.58742161635326E-5</c:v>
                </c:pt>
                <c:pt idx="3144">
                  <c:v>-2.5902542881461001E-5</c:v>
                </c:pt>
                <c:pt idx="3145">
                  <c:v>-2.5930543463190798E-5</c:v>
                </c:pt>
                <c:pt idx="3146">
                  <c:v>-2.5958207097461699E-5</c:v>
                </c:pt>
                <c:pt idx="3147">
                  <c:v>-2.5985522760215601E-5</c:v>
                </c:pt>
                <c:pt idx="3148">
                  <c:v>-2.6012479196020302E-5</c:v>
                </c:pt>
                <c:pt idx="3149">
                  <c:v>-2.6039064934804901E-5</c:v>
                </c:pt>
                <c:pt idx="3150">
                  <c:v>-2.6065268299536398E-5</c:v>
                </c:pt>
                <c:pt idx="3151">
                  <c:v>-2.6091077414408202E-5</c:v>
                </c:pt>
                <c:pt idx="3152">
                  <c:v>-2.6116480213980799E-5</c:v>
                </c:pt>
                <c:pt idx="3153">
                  <c:v>-2.61414644542276E-5</c:v>
                </c:pt>
                <c:pt idx="3154">
                  <c:v>-2.6166017730772901E-5</c:v>
                </c:pt>
                <c:pt idx="3155">
                  <c:v>-2.6190127485456001E-5</c:v>
                </c:pt>
                <c:pt idx="3156">
                  <c:v>-2.62137810343488E-5</c:v>
                </c:pt>
                <c:pt idx="3157">
                  <c:v>-2.62369655748968E-5</c:v>
                </c:pt>
                <c:pt idx="3158">
                  <c:v>-2.6259668214516899E-5</c:v>
                </c:pt>
                <c:pt idx="3159">
                  <c:v>-2.6281875991142801E-5</c:v>
                </c:pt>
                <c:pt idx="3160">
                  <c:v>-2.6303575889065499E-5</c:v>
                </c:pt>
                <c:pt idx="3161">
                  <c:v>-2.6324754881563499E-5</c:v>
                </c:pt>
                <c:pt idx="3162">
                  <c:v>-2.63453999444846E-5</c:v>
                </c:pt>
                <c:pt idx="3163">
                  <c:v>-2.6365498096707901E-5</c:v>
                </c:pt>
                <c:pt idx="3164">
                  <c:v>-2.6385036426440198E-5</c:v>
                </c:pt>
                <c:pt idx="3165">
                  <c:v>-2.64040021287758E-5</c:v>
                </c:pt>
                <c:pt idx="3166">
                  <c:v>-2.6422382547324901E-5</c:v>
                </c:pt>
                <c:pt idx="3167">
                  <c:v>-2.6440165204023798E-5</c:v>
                </c:pt>
                <c:pt idx="3168">
                  <c:v>-2.6457337852499999E-5</c:v>
                </c:pt>
                <c:pt idx="3169">
                  <c:v>-2.64738885074725E-5</c:v>
                </c:pt>
                <c:pt idx="3170">
                  <c:v>-2.6489805512493099E-5</c:v>
                </c:pt>
                <c:pt idx="3171">
                  <c:v>-2.6505077560905501E-5</c:v>
                </c:pt>
                <c:pt idx="3172">
                  <c:v>-2.65196937686352E-5</c:v>
                </c:pt>
                <c:pt idx="3173">
                  <c:v>-2.6533643713532901E-5</c:v>
                </c:pt>
                <c:pt idx="3174">
                  <c:v>-2.6546917491710701E-5</c:v>
                </c:pt>
                <c:pt idx="3175">
                  <c:v>-2.6559505772576199E-5</c:v>
                </c:pt>
                <c:pt idx="3176">
                  <c:v>-2.65713998551825E-5</c:v>
                </c:pt>
                <c:pt idx="3177">
                  <c:v>-2.6582591723496001E-5</c:v>
                </c:pt>
                <c:pt idx="3178">
                  <c:v>-2.65930741013803E-5</c:v>
                </c:pt>
                <c:pt idx="3179">
                  <c:v>-2.6602840519699699E-5</c:v>
                </c:pt>
                <c:pt idx="3180">
                  <c:v>-2.66118853576158E-5</c:v>
                </c:pt>
                <c:pt idx="3181">
                  <c:v>-2.6620203923276901E-5</c:v>
                </c:pt>
                <c:pt idx="3182">
                  <c:v>-2.6627792487199102E-5</c:v>
                </c:pt>
                <c:pt idx="3183">
                  <c:v>-2.66346483527399E-5</c:v>
                </c:pt>
                <c:pt idx="3184">
                  <c:v>-2.6640769907528301E-5</c:v>
                </c:pt>
                <c:pt idx="3185">
                  <c:v>-2.6646156667475398E-5</c:v>
                </c:pt>
                <c:pt idx="3186">
                  <c:v>-2.6650809342177201E-5</c:v>
                </c:pt>
                <c:pt idx="3187">
                  <c:v>-2.66547298643996E-5</c:v>
                </c:pt>
                <c:pt idx="3188">
                  <c:v>-2.6657921449608099E-5</c:v>
                </c:pt>
                <c:pt idx="3189">
                  <c:v>-2.6660388624446601E-5</c:v>
                </c:pt>
                <c:pt idx="3190">
                  <c:v>-2.6662137265610899E-5</c:v>
                </c:pt>
                <c:pt idx="3191">
                  <c:v>-2.6663174631415901E-5</c:v>
                </c:pt>
                <c:pt idx="3192">
                  <c:v>-2.6663509389136E-5</c:v>
                </c:pt>
                <c:pt idx="3193">
                  <c:v>-2.6663151629734398E-5</c:v>
                </c:pt>
                <c:pt idx="3194">
                  <c:v>-2.6662112884575199E-5</c:v>
                </c:pt>
                <c:pt idx="3195">
                  <c:v>-2.66604061357045E-5</c:v>
                </c:pt>
                <c:pt idx="3196">
                  <c:v>-2.6658045810115498E-5</c:v>
                </c:pt>
                <c:pt idx="3197">
                  <c:v>-2.6655047783494299E-5</c:v>
                </c:pt>
                <c:pt idx="3198">
                  <c:v>-2.6651429351427901E-5</c:v>
                </c:pt>
                <c:pt idx="3199">
                  <c:v>-2.66472092255208E-5</c:v>
                </c:pt>
                <c:pt idx="3200">
                  <c:v>-2.6642407497587201E-5</c:v>
                </c:pt>
                <c:pt idx="3201">
                  <c:v>-2.66370456022993E-5</c:v>
                </c:pt>
                <c:pt idx="3202">
                  <c:v>-2.66311462784674E-5</c:v>
                </c:pt>
                <c:pt idx="3203">
                  <c:v>-2.6624733516880399E-5</c:v>
                </c:pt>
                <c:pt idx="3204">
                  <c:v>-2.6617832504471101E-5</c:v>
                </c:pt>
                <c:pt idx="3205">
                  <c:v>-2.6610469559109702E-5</c:v>
                </c:pt>
                <c:pt idx="3206">
                  <c:v>-2.66026720606481E-5</c:v>
                </c:pt>
                <c:pt idx="3207">
                  <c:v>-2.6594468371886698E-5</c:v>
                </c:pt>
                <c:pt idx="3208">
                  <c:v>-2.6585887759062199E-5</c:v>
                </c:pt>
                <c:pt idx="3209">
                  <c:v>-2.65769603028613E-5</c:v>
                </c:pt>
                <c:pt idx="3210">
                  <c:v>-2.6567716806143601E-5</c:v>
                </c:pt>
                <c:pt idx="3211">
                  <c:v>-2.6558188699847799E-5</c:v>
                </c:pt>
                <c:pt idx="3212">
                  <c:v>-2.6548407942477799E-5</c:v>
                </c:pt>
                <c:pt idx="3213">
                  <c:v>-2.65384069156812E-5</c:v>
                </c:pt>
                <c:pt idx="3214">
                  <c:v>-2.65282183278936E-5</c:v>
                </c:pt>
                <c:pt idx="3215">
                  <c:v>-2.6517875097027001E-5</c:v>
                </c:pt>
                <c:pt idx="3216">
                  <c:v>-2.65074102584121E-5</c:v>
                </c:pt>
                <c:pt idx="3217">
                  <c:v>-2.64968568494121E-5</c:v>
                </c:pt>
                <c:pt idx="3218">
                  <c:v>-2.6486247813100098E-5</c:v>
                </c:pt>
                <c:pt idx="3219">
                  <c:v>-2.6475615886783799E-5</c:v>
                </c:pt>
                <c:pt idx="3220">
                  <c:v>-2.6464993507591001E-5</c:v>
                </c:pt>
                <c:pt idx="3221">
                  <c:v>-2.6454412713825701E-5</c:v>
                </c:pt>
                <c:pt idx="3222">
                  <c:v>-2.6443905049590401E-5</c:v>
                </c:pt>
                <c:pt idx="3223">
                  <c:v>-2.6433501478780501E-5</c:v>
                </c:pt>
                <c:pt idx="3224">
                  <c:v>-2.64232322946571E-5</c:v>
                </c:pt>
                <c:pt idx="3225">
                  <c:v>-2.6413127043709299E-5</c:v>
                </c:pt>
                <c:pt idx="3226">
                  <c:v>-2.6403214447422599E-5</c:v>
                </c:pt>
                <c:pt idx="3227">
                  <c:v>-2.63935223349623E-5</c:v>
                </c:pt>
                <c:pt idx="3228">
                  <c:v>-2.6384077579503199E-5</c:v>
                </c:pt>
                <c:pt idx="3229">
                  <c:v>-2.63749060455389E-5</c:v>
                </c:pt>
                <c:pt idx="3230">
                  <c:v>-2.6366032529248898E-5</c:v>
                </c:pt>
                <c:pt idx="3231">
                  <c:v>-2.6357480721503601E-5</c:v>
                </c:pt>
                <c:pt idx="3232">
                  <c:v>-2.6349273164863499E-5</c:v>
                </c:pt>
                <c:pt idx="3233">
                  <c:v>-2.6341431231331999E-5</c:v>
                </c:pt>
                <c:pt idx="3234">
                  <c:v>-2.63339750824194E-5</c:v>
                </c:pt>
                <c:pt idx="3235">
                  <c:v>-2.6326923661876702E-5</c:v>
                </c:pt>
                <c:pt idx="3236">
                  <c:v>-2.6320294678314799E-5</c:v>
                </c:pt>
                <c:pt idx="3237">
                  <c:v>-2.6314104598068399E-5</c:v>
                </c:pt>
                <c:pt idx="3238">
                  <c:v>-2.6308368643270799E-5</c:v>
                </c:pt>
                <c:pt idx="3239">
                  <c:v>-2.6303100791254498E-5</c:v>
                </c:pt>
                <c:pt idx="3240">
                  <c:v>-2.62983137941497E-5</c:v>
                </c:pt>
                <c:pt idx="3241">
                  <c:v>-2.6294019178169699E-5</c:v>
                </c:pt>
                <c:pt idx="3242">
                  <c:v>-2.6290227269147899E-5</c:v>
                </c:pt>
                <c:pt idx="3243">
                  <c:v>-2.62869472144229E-5</c:v>
                </c:pt>
                <c:pt idx="3244">
                  <c:v>-2.6284186995358601E-5</c:v>
                </c:pt>
                <c:pt idx="3245">
                  <c:v>-2.6281953479341899E-5</c:v>
                </c:pt>
                <c:pt idx="3246">
                  <c:v>-2.6280252424039E-5</c:v>
                </c:pt>
                <c:pt idx="3247">
                  <c:v>-2.6279088524163399E-5</c:v>
                </c:pt>
                <c:pt idx="3248">
                  <c:v>-2.6278465451784301E-5</c:v>
                </c:pt>
                <c:pt idx="3249">
                  <c:v>-2.62783858813075E-5</c:v>
                </c:pt>
                <c:pt idx="3250">
                  <c:v>-2.62788515425391E-5</c:v>
                </c:pt>
                <c:pt idx="3251">
                  <c:v>-2.6279863246346401E-5</c:v>
                </c:pt>
                <c:pt idx="3252">
                  <c:v>-2.62814209396634E-5</c:v>
                </c:pt>
                <c:pt idx="3253">
                  <c:v>-2.6283523734857999E-5</c:v>
                </c:pt>
                <c:pt idx="3254">
                  <c:v>-2.62861699657568E-5</c:v>
                </c:pt>
                <c:pt idx="3255">
                  <c:v>-2.6289357222782101E-5</c:v>
                </c:pt>
                <c:pt idx="3256">
                  <c:v>-2.6293082390342399E-5</c:v>
                </c:pt>
                <c:pt idx="3257">
                  <c:v>-2.62973417009324E-5</c:v>
                </c:pt>
                <c:pt idx="3258">
                  <c:v>-2.63021307725767E-5</c:v>
                </c:pt>
                <c:pt idx="3259">
                  <c:v>-2.6307444644022401E-5</c:v>
                </c:pt>
                <c:pt idx="3260">
                  <c:v>-2.6313277823667199E-5</c:v>
                </c:pt>
                <c:pt idx="3261">
                  <c:v>-2.6319624329972801E-5</c:v>
                </c:pt>
                <c:pt idx="3262">
                  <c:v>-2.63264777266476E-5</c:v>
                </c:pt>
                <c:pt idx="3263">
                  <c:v>-2.6333831157862899E-5</c:v>
                </c:pt>
                <c:pt idx="3264">
                  <c:v>-2.6341677390337901E-5</c:v>
                </c:pt>
                <c:pt idx="3265">
                  <c:v>-2.63500088512732E-5</c:v>
                </c:pt>
                <c:pt idx="3266">
                  <c:v>-2.6358817652837599E-5</c:v>
                </c:pt>
                <c:pt idx="3267">
                  <c:v>-2.6368095633965799E-5</c:v>
                </c:pt>
                <c:pt idx="3268">
                  <c:v>-2.6377834389266401E-5</c:v>
                </c:pt>
                <c:pt idx="3269">
                  <c:v>-2.6388025296050301E-5</c:v>
                </c:pt>
                <c:pt idx="3270">
                  <c:v>-2.6398659551583901E-5</c:v>
                </c:pt>
                <c:pt idx="3271">
                  <c:v>-2.6409728189440401E-5</c:v>
                </c:pt>
                <c:pt idx="3272">
                  <c:v>-2.6421222113050601E-5</c:v>
                </c:pt>
                <c:pt idx="3273">
                  <c:v>-2.6433132120720701E-5</c:v>
                </c:pt>
                <c:pt idx="3274">
                  <c:v>-2.6445448923490401E-5</c:v>
                </c:pt>
                <c:pt idx="3275">
                  <c:v>-2.64581631691165E-5</c:v>
                </c:pt>
                <c:pt idx="3276">
                  <c:v>-2.6471265470517599E-5</c:v>
                </c:pt>
                <c:pt idx="3277">
                  <c:v>-2.6484746407577001E-5</c:v>
                </c:pt>
                <c:pt idx="3278">
                  <c:v>-2.6498596566349701E-5</c:v>
                </c:pt>
                <c:pt idx="3279">
                  <c:v>-2.6512806537536E-5</c:v>
                </c:pt>
                <c:pt idx="3280">
                  <c:v>-2.65273669446485E-5</c:v>
                </c:pt>
                <c:pt idx="3281">
                  <c:v>-2.65422684499285E-5</c:v>
                </c:pt>
                <c:pt idx="3282">
                  <c:v>-2.6557501772247399E-5</c:v>
                </c:pt>
                <c:pt idx="3283">
                  <c:v>-2.6573057698555001E-5</c:v>
                </c:pt>
                <c:pt idx="3284">
                  <c:v>-2.6588927098773301E-5</c:v>
                </c:pt>
                <c:pt idx="3285">
                  <c:v>-2.6605100925551601E-5</c:v>
                </c:pt>
                <c:pt idx="3286">
                  <c:v>-2.66215702335257E-5</c:v>
                </c:pt>
                <c:pt idx="3287">
                  <c:v>-2.66383261860353E-5</c:v>
                </c:pt>
                <c:pt idx="3288">
                  <c:v>-2.66553600589523E-5</c:v>
                </c:pt>
                <c:pt idx="3289">
                  <c:v>-2.6672663250278902E-5</c:v>
                </c:pt>
                <c:pt idx="3290">
                  <c:v>-2.6690227286313001E-5</c:v>
                </c:pt>
                <c:pt idx="3291">
                  <c:v>-2.67080438249008E-5</c:v>
                </c:pt>
                <c:pt idx="3292">
                  <c:v>-2.6726104663255599E-5</c:v>
                </c:pt>
                <c:pt idx="3293">
                  <c:v>-2.6744401739232599E-5</c:v>
                </c:pt>
                <c:pt idx="3294">
                  <c:v>-2.67629271382664E-5</c:v>
                </c:pt>
                <c:pt idx="3295">
                  <c:v>-2.6781673090865399E-5</c:v>
                </c:pt>
                <c:pt idx="3296">
                  <c:v>-2.680063197956E-5</c:v>
                </c:pt>
                <c:pt idx="3297">
                  <c:v>-2.68197963383339E-5</c:v>
                </c:pt>
                <c:pt idx="3298">
                  <c:v>-2.6839158855496399E-5</c:v>
                </c:pt>
                <c:pt idx="3299">
                  <c:v>-2.6858712377427799E-5</c:v>
                </c:pt>
                <c:pt idx="3300">
                  <c:v>-2.68784498997128E-5</c:v>
                </c:pt>
                <c:pt idx="3301">
                  <c:v>-2.6898364578704902E-5</c:v>
                </c:pt>
                <c:pt idx="3302">
                  <c:v>-2.69184497267296E-5</c:v>
                </c:pt>
                <c:pt idx="3303">
                  <c:v>-2.69386988088139E-5</c:v>
                </c:pt>
                <c:pt idx="3304">
                  <c:v>-2.6959105446512999E-5</c:v>
                </c:pt>
                <c:pt idx="3305">
                  <c:v>-2.6979663416773201E-5</c:v>
                </c:pt>
                <c:pt idx="3306">
                  <c:v>-2.7000366645375399E-5</c:v>
                </c:pt>
                <c:pt idx="3307">
                  <c:v>-2.7021209215221402E-5</c:v>
                </c:pt>
                <c:pt idx="3308">
                  <c:v>-2.7042185354577799E-5</c:v>
                </c:pt>
                <c:pt idx="3309">
                  <c:v>-2.70632894434677E-5</c:v>
                </c:pt>
                <c:pt idx="3310">
                  <c:v>-2.7084516009227199E-5</c:v>
                </c:pt>
                <c:pt idx="3311">
                  <c:v>-2.7105859720511401E-5</c:v>
                </c:pt>
                <c:pt idx="3312">
                  <c:v>-2.7127315392323301E-5</c:v>
                </c:pt>
                <c:pt idx="3313">
                  <c:v>-2.7148877978122E-5</c:v>
                </c:pt>
                <c:pt idx="3314">
                  <c:v>-2.7170542570606999E-5</c:v>
                </c:pt>
                <c:pt idx="3315">
                  <c:v>-2.7192304396413E-5</c:v>
                </c:pt>
                <c:pt idx="3316">
                  <c:v>-2.7214158819834898E-5</c:v>
                </c:pt>
                <c:pt idx="3317">
                  <c:v>-2.7236101332017899E-5</c:v>
                </c:pt>
                <c:pt idx="3318">
                  <c:v>-2.72581275573403E-5</c:v>
                </c:pt>
                <c:pt idx="3319">
                  <c:v>-2.72802332414186E-5</c:v>
                </c:pt>
                <c:pt idx="3320">
                  <c:v>-2.7302414253064201E-5</c:v>
                </c:pt>
                <c:pt idx="3321">
                  <c:v>-2.7324666589699401E-5</c:v>
                </c:pt>
                <c:pt idx="3322">
                  <c:v>-2.7346986358087199E-5</c:v>
                </c:pt>
                <c:pt idx="3323">
                  <c:v>-2.73693697857092E-5</c:v>
                </c:pt>
                <c:pt idx="3324">
                  <c:v>-2.7391813207996499E-5</c:v>
                </c:pt>
                <c:pt idx="3325">
                  <c:v>-2.7414313079492899E-5</c:v>
                </c:pt>
                <c:pt idx="3326">
                  <c:v>-2.7436865952417401E-5</c:v>
                </c:pt>
                <c:pt idx="3327">
                  <c:v>-2.74594684915003E-5</c:v>
                </c:pt>
                <c:pt idx="3328">
                  <c:v>-2.7482117460933001E-5</c:v>
                </c:pt>
                <c:pt idx="3329">
                  <c:v>-2.7504809725048601E-5</c:v>
                </c:pt>
                <c:pt idx="3330">
                  <c:v>-2.75275422458263E-5</c:v>
                </c:pt>
                <c:pt idx="3331">
                  <c:v>-2.75503120805673E-5</c:v>
                </c:pt>
                <c:pt idx="3332">
                  <c:v>-2.7573116378638001E-5</c:v>
                </c:pt>
                <c:pt idx="3333">
                  <c:v>-2.75959523802302E-5</c:v>
                </c:pt>
                <c:pt idx="3334">
                  <c:v>-2.7618817412006099E-5</c:v>
                </c:pt>
                <c:pt idx="3335">
                  <c:v>-2.7641708886242301E-5</c:v>
                </c:pt>
                <c:pt idx="3336">
                  <c:v>-2.7664624300487599E-5</c:v>
                </c:pt>
                <c:pt idx="3337">
                  <c:v>-2.7687561230634599E-5</c:v>
                </c:pt>
                <c:pt idx="3338">
                  <c:v>-2.7710517326774399E-5</c:v>
                </c:pt>
                <c:pt idx="3339">
                  <c:v>-2.77334903256869E-5</c:v>
                </c:pt>
                <c:pt idx="3340">
                  <c:v>-2.7756478027626499E-5</c:v>
                </c:pt>
                <c:pt idx="3341">
                  <c:v>-2.7779478312895299E-5</c:v>
                </c:pt>
                <c:pt idx="3342">
                  <c:v>-2.78024891275575E-5</c:v>
                </c:pt>
                <c:pt idx="3343">
                  <c:v>-2.78255084832953E-5</c:v>
                </c:pt>
                <c:pt idx="3344">
                  <c:v>-2.7848534463353401E-5</c:v>
                </c:pt>
                <c:pt idx="3345">
                  <c:v>-2.7871565212055901E-5</c:v>
                </c:pt>
                <c:pt idx="3346">
                  <c:v>-2.7894598931704099E-5</c:v>
                </c:pt>
                <c:pt idx="3347">
                  <c:v>-2.79176338952293E-5</c:v>
                </c:pt>
                <c:pt idx="3348">
                  <c:v>-2.7940668422117501E-5</c:v>
                </c:pt>
                <c:pt idx="3349">
                  <c:v>-2.7963700896710601E-5</c:v>
                </c:pt>
                <c:pt idx="3350">
                  <c:v>-2.7986729755452101E-5</c:v>
                </c:pt>
                <c:pt idx="3351">
                  <c:v>-2.8009753486115199E-5</c:v>
                </c:pt>
                <c:pt idx="3352">
                  <c:v>-2.8032770631602201E-5</c:v>
                </c:pt>
                <c:pt idx="3353">
                  <c:v>-2.8055779781419799E-5</c:v>
                </c:pt>
                <c:pt idx="3354">
                  <c:v>-2.8078779577901498E-5</c:v>
                </c:pt>
                <c:pt idx="3355">
                  <c:v>-2.81017687069605E-5</c:v>
                </c:pt>
                <c:pt idx="3356">
                  <c:v>-2.8124745899168999E-5</c:v>
                </c:pt>
                <c:pt idx="3357">
                  <c:v>-2.8147709934336301E-5</c:v>
                </c:pt>
                <c:pt idx="3358">
                  <c:v>-2.81706596285024E-5</c:v>
                </c:pt>
                <c:pt idx="3359">
                  <c:v>-2.81935938433674E-5</c:v>
                </c:pt>
                <c:pt idx="3360">
                  <c:v>-2.82165114781638E-5</c:v>
                </c:pt>
                <c:pt idx="3361">
                  <c:v>-2.82394114770888E-5</c:v>
                </c:pt>
                <c:pt idx="3362">
                  <c:v>-2.8262292812919898E-5</c:v>
                </c:pt>
                <c:pt idx="3363">
                  <c:v>-2.8285154499527502E-5</c:v>
                </c:pt>
                <c:pt idx="3364">
                  <c:v>-2.8307995584170601E-5</c:v>
                </c:pt>
                <c:pt idx="3365">
                  <c:v>-2.8330815152420802E-5</c:v>
                </c:pt>
                <c:pt idx="3366">
                  <c:v>-2.8353612322304698E-5</c:v>
                </c:pt>
                <c:pt idx="3367">
                  <c:v>-2.8376386235851499E-5</c:v>
                </c:pt>
                <c:pt idx="3368">
                  <c:v>-2.8399136074784301E-5</c:v>
                </c:pt>
                <c:pt idx="3369">
                  <c:v>-2.8421861047206901E-5</c:v>
                </c:pt>
                <c:pt idx="3370">
                  <c:v>-2.84445603915843E-5</c:v>
                </c:pt>
                <c:pt idx="3371">
                  <c:v>-2.8467233371444999E-5</c:v>
                </c:pt>
                <c:pt idx="3372">
                  <c:v>-2.84898792836048E-5</c:v>
                </c:pt>
                <c:pt idx="3373">
                  <c:v>-2.8512497441467999E-5</c:v>
                </c:pt>
                <c:pt idx="3374">
                  <c:v>-2.85350871935165E-5</c:v>
                </c:pt>
                <c:pt idx="3375">
                  <c:v>-2.8557647909839699E-5</c:v>
                </c:pt>
                <c:pt idx="3376">
                  <c:v>-2.8580178975916099E-5</c:v>
                </c:pt>
                <c:pt idx="3377">
                  <c:v>-2.86026798167568E-5</c:v>
                </c:pt>
                <c:pt idx="3378">
                  <c:v>-2.86251498628812E-5</c:v>
                </c:pt>
                <c:pt idx="3379">
                  <c:v>-2.8647588577318399E-5</c:v>
                </c:pt>
                <c:pt idx="3380">
                  <c:v>-2.8669995439565601E-5</c:v>
                </c:pt>
                <c:pt idx="3381">
                  <c:v>-2.8692369952695901E-5</c:v>
                </c:pt>
                <c:pt idx="3382">
                  <c:v>-2.8714711629395399E-5</c:v>
                </c:pt>
                <c:pt idx="3383">
                  <c:v>-2.8737020015555398E-5</c:v>
                </c:pt>
                <c:pt idx="3384">
                  <c:v>-2.8759294663389599E-5</c:v>
                </c:pt>
                <c:pt idx="3385">
                  <c:v>-2.87815351488045E-5</c:v>
                </c:pt>
                <c:pt idx="3386">
                  <c:v>-2.8803741066009602E-5</c:v>
                </c:pt>
                <c:pt idx="3387">
                  <c:v>-2.8825912018386399E-5</c:v>
                </c:pt>
                <c:pt idx="3388">
                  <c:v>-2.8848047631958001E-5</c:v>
                </c:pt>
                <c:pt idx="3389">
                  <c:v>-2.88701475452411E-5</c:v>
                </c:pt>
                <c:pt idx="3390">
                  <c:v>-2.8892211412858899E-5</c:v>
                </c:pt>
                <c:pt idx="3391">
                  <c:v>-2.8914238903037301E-5</c:v>
                </c:pt>
                <c:pt idx="3392">
                  <c:v>-2.89362296975157E-5</c:v>
                </c:pt>
                <c:pt idx="3393">
                  <c:v>-2.8958183493300201E-5</c:v>
                </c:pt>
                <c:pt idx="3394">
                  <c:v>-2.8980099998061799E-5</c:v>
                </c:pt>
                <c:pt idx="3395">
                  <c:v>-2.90019789337142E-5</c:v>
                </c:pt>
                <c:pt idx="3396">
                  <c:v>-2.9023820033370099E-5</c:v>
                </c:pt>
                <c:pt idx="3397">
                  <c:v>-2.9045623042855E-5</c:v>
                </c:pt>
                <c:pt idx="3398">
                  <c:v>-2.9067387718053299E-5</c:v>
                </c:pt>
                <c:pt idx="3399">
                  <c:v>-2.90891138260038E-5</c:v>
                </c:pt>
                <c:pt idx="3400">
                  <c:v>-2.9110801146325099E-5</c:v>
                </c:pt>
                <c:pt idx="3401">
                  <c:v>-2.91324494662741E-5</c:v>
                </c:pt>
                <c:pt idx="3402">
                  <c:v>-2.91540585866321E-5</c:v>
                </c:pt>
                <c:pt idx="3403">
                  <c:v>-2.9175628309551801E-5</c:v>
                </c:pt>
                <c:pt idx="3404">
                  <c:v>-2.9197158457315101E-5</c:v>
                </c:pt>
                <c:pt idx="3405">
                  <c:v>-2.9218648856586899E-5</c:v>
                </c:pt>
                <c:pt idx="3406">
                  <c:v>-2.9240099338973799E-5</c:v>
                </c:pt>
                <c:pt idx="3407">
                  <c:v>-2.9261509749080101E-5</c:v>
                </c:pt>
                <c:pt idx="3408">
                  <c:v>-2.92828799381134E-5</c:v>
                </c:pt>
                <c:pt idx="3409">
                  <c:v>-2.93042097660874E-5</c:v>
                </c:pt>
                <c:pt idx="3410">
                  <c:v>-2.9325499098749601E-5</c:v>
                </c:pt>
                <c:pt idx="3411">
                  <c:v>-2.9346747807482401E-5</c:v>
                </c:pt>
                <c:pt idx="3412">
                  <c:v>-2.9367955777463401E-5</c:v>
                </c:pt>
                <c:pt idx="3413">
                  <c:v>-2.9389122895837102E-5</c:v>
                </c:pt>
                <c:pt idx="3414">
                  <c:v>-2.94102490542698E-5</c:v>
                </c:pt>
                <c:pt idx="3415">
                  <c:v>-2.9431334155797399E-5</c:v>
                </c:pt>
                <c:pt idx="3416">
                  <c:v>-2.94523781083178E-5</c:v>
                </c:pt>
                <c:pt idx="3417">
                  <c:v>-2.9473380821926799E-5</c:v>
                </c:pt>
                <c:pt idx="3418">
                  <c:v>-2.9494342217019499E-5</c:v>
                </c:pt>
                <c:pt idx="3419">
                  <c:v>-2.95152622164592E-5</c:v>
                </c:pt>
                <c:pt idx="3420">
                  <c:v>-2.9536140752819102E-5</c:v>
                </c:pt>
                <c:pt idx="3421">
                  <c:v>-2.9556977756625E-5</c:v>
                </c:pt>
                <c:pt idx="3422">
                  <c:v>-2.95777731722749E-5</c:v>
                </c:pt>
                <c:pt idx="3423">
                  <c:v>-2.9598526940598001E-5</c:v>
                </c:pt>
                <c:pt idx="3424">
                  <c:v>-2.9619239012081799E-5</c:v>
                </c:pt>
                <c:pt idx="3425">
                  <c:v>-2.9639909343844899E-5</c:v>
                </c:pt>
                <c:pt idx="3426">
                  <c:v>-2.9660537887108302E-5</c:v>
                </c:pt>
                <c:pt idx="3427">
                  <c:v>-2.9681124610050999E-5</c:v>
                </c:pt>
                <c:pt idx="3428">
                  <c:v>-2.9701669479011202E-5</c:v>
                </c:pt>
                <c:pt idx="3429">
                  <c:v>-2.9722172462008702E-5</c:v>
                </c:pt>
                <c:pt idx="3430">
                  <c:v>-2.97426335348066E-5</c:v>
                </c:pt>
                <c:pt idx="3431">
                  <c:v>-2.9763052674908902E-5</c:v>
                </c:pt>
                <c:pt idx="3432">
                  <c:v>-2.97834298643834E-5</c:v>
                </c:pt>
                <c:pt idx="3433">
                  <c:v>-2.9803765086696501E-5</c:v>
                </c:pt>
                <c:pt idx="3434">
                  <c:v>-2.9824058332982001E-5</c:v>
                </c:pt>
                <c:pt idx="3435">
                  <c:v>-2.98443095922558E-5</c:v>
                </c:pt>
                <c:pt idx="3436">
                  <c:v>-2.98645188622259E-5</c:v>
                </c:pt>
                <c:pt idx="3437">
                  <c:v>-2.9884686137943399E-5</c:v>
                </c:pt>
                <c:pt idx="3438">
                  <c:v>-2.99048114202963E-5</c:v>
                </c:pt>
                <c:pt idx="3439">
                  <c:v>-2.9924894711691599E-5</c:v>
                </c:pt>
                <c:pt idx="3440">
                  <c:v>-2.9944936020238501E-5</c:v>
                </c:pt>
                <c:pt idx="3441">
                  <c:v>-2.9964935354282298E-5</c:v>
                </c:pt>
                <c:pt idx="3442">
                  <c:v>-2.9984892725887401E-5</c:v>
                </c:pt>
                <c:pt idx="3443">
                  <c:v>-3.0004808145502401E-5</c:v>
                </c:pt>
                <c:pt idx="3444">
                  <c:v>-3.0024681630683299E-5</c:v>
                </c:pt>
                <c:pt idx="3445">
                  <c:v>-3.0044513203179002E-5</c:v>
                </c:pt>
                <c:pt idx="3446">
                  <c:v>-3.00643028776101E-5</c:v>
                </c:pt>
                <c:pt idx="3447">
                  <c:v>-3.0084050680008301E-5</c:v>
                </c:pt>
                <c:pt idx="3448">
                  <c:v>-3.0103756632678101E-5</c:v>
                </c:pt>
                <c:pt idx="3449">
                  <c:v>-3.0123420765934799E-5</c:v>
                </c:pt>
                <c:pt idx="3450">
                  <c:v>-3.0143043106677999E-5</c:v>
                </c:pt>
                <c:pt idx="3451">
                  <c:v>-3.0162623681646099E-5</c:v>
                </c:pt>
                <c:pt idx="3452">
                  <c:v>-3.0182162528445299E-5</c:v>
                </c:pt>
                <c:pt idx="3453">
                  <c:v>-3.0201659678850599E-5</c:v>
                </c:pt>
                <c:pt idx="3454">
                  <c:v>-3.0221115167720102E-5</c:v>
                </c:pt>
                <c:pt idx="3455">
                  <c:v>-3.0240529032916499E-5</c:v>
                </c:pt>
                <c:pt idx="3456">
                  <c:v>-3.0259901311699201E-5</c:v>
                </c:pt>
                <c:pt idx="3457">
                  <c:v>-3.0279232044558101E-5</c:v>
                </c:pt>
                <c:pt idx="3458">
                  <c:v>-3.0298521275348001E-5</c:v>
                </c:pt>
                <c:pt idx="3459">
                  <c:v>-3.0317769044806699E-5</c:v>
                </c:pt>
                <c:pt idx="3460">
                  <c:v>-3.03369753979119E-5</c:v>
                </c:pt>
                <c:pt idx="3461">
                  <c:v>-3.0356140382662901E-5</c:v>
                </c:pt>
                <c:pt idx="3462">
                  <c:v>-3.0375264041576001E-5</c:v>
                </c:pt>
                <c:pt idx="3463">
                  <c:v>-3.0394346422472299E-5</c:v>
                </c:pt>
                <c:pt idx="3464">
                  <c:v>-3.04133875804425E-5</c:v>
                </c:pt>
                <c:pt idx="3465">
                  <c:v>-3.0432387559485998E-5</c:v>
                </c:pt>
                <c:pt idx="3466">
                  <c:v>-3.0451346415112701E-5</c:v>
                </c:pt>
                <c:pt idx="3467">
                  <c:v>-3.04702641986981E-5</c:v>
                </c:pt>
                <c:pt idx="3468">
                  <c:v>-3.0489140962465701E-5</c:v>
                </c:pt>
                <c:pt idx="3469">
                  <c:v>-3.05079767614822E-5</c:v>
                </c:pt>
                <c:pt idx="3470">
                  <c:v>-3.0526771650379403E-5</c:v>
                </c:pt>
                <c:pt idx="3471">
                  <c:v>-3.0545525688726402E-5</c:v>
                </c:pt>
                <c:pt idx="3472">
                  <c:v>-3.0564238930371603E-5</c:v>
                </c:pt>
                <c:pt idx="3473">
                  <c:v>-3.0582911433477898E-5</c:v>
                </c:pt>
                <c:pt idx="3474">
                  <c:v>-3.0601543259254701E-5</c:v>
                </c:pt>
                <c:pt idx="3475">
                  <c:v>-3.0620134465401197E-5</c:v>
                </c:pt>
                <c:pt idx="3476">
                  <c:v>-3.0638685110191703E-5</c:v>
                </c:pt>
                <c:pt idx="3477">
                  <c:v>-3.0657195258697003E-5</c:v>
                </c:pt>
                <c:pt idx="3478">
                  <c:v>-3.0675664971447101E-5</c:v>
                </c:pt>
                <c:pt idx="3479">
                  <c:v>-3.0694094308705899E-5</c:v>
                </c:pt>
                <c:pt idx="3480">
                  <c:v>-3.0712483332988297E-5</c:v>
                </c:pt>
                <c:pt idx="3481">
                  <c:v>-3.0730832112634397E-5</c:v>
                </c:pt>
                <c:pt idx="3482">
                  <c:v>-3.07491407085548E-5</c:v>
                </c:pt>
                <c:pt idx="3483">
                  <c:v>-3.0767409184798497E-5</c:v>
                </c:pt>
                <c:pt idx="3484">
                  <c:v>-3.0785637608299103E-5</c:v>
                </c:pt>
                <c:pt idx="3485">
                  <c:v>-3.0803826043591903E-5</c:v>
                </c:pt>
                <c:pt idx="3486">
                  <c:v>-3.0821974558586597E-5</c:v>
                </c:pt>
                <c:pt idx="3487">
                  <c:v>-3.0840083219729803E-5</c:v>
                </c:pt>
                <c:pt idx="3488">
                  <c:v>-3.0858152093946102E-5</c:v>
                </c:pt>
                <c:pt idx="3489">
                  <c:v>-3.0876181246963198E-5</c:v>
                </c:pt>
                <c:pt idx="3490">
                  <c:v>-3.08941707503144E-5</c:v>
                </c:pt>
                <c:pt idx="3491">
                  <c:v>-3.0912120671613603E-5</c:v>
                </c:pt>
                <c:pt idx="3492">
                  <c:v>-3.0930031079464601E-5</c:v>
                </c:pt>
                <c:pt idx="3493">
                  <c:v>-3.0947902042841003E-5</c:v>
                </c:pt>
                <c:pt idx="3494">
                  <c:v>-3.0965733631162797E-5</c:v>
                </c:pt>
                <c:pt idx="3495">
                  <c:v>-3.0983525913720198E-5</c:v>
                </c:pt>
                <c:pt idx="3496">
                  <c:v>-3.1001278965943001E-5</c:v>
                </c:pt>
                <c:pt idx="3497">
                  <c:v>-3.1018992850594003E-5</c:v>
                </c:pt>
                <c:pt idx="3498">
                  <c:v>-3.1036667645885997E-5</c:v>
                </c:pt>
                <c:pt idx="3499">
                  <c:v>-3.1054303419622101E-5</c:v>
                </c:pt>
                <c:pt idx="3500">
                  <c:v>-3.1071900242784901E-5</c:v>
                </c:pt>
                <c:pt idx="3501">
                  <c:v>-3.1089458188600599E-5</c:v>
                </c:pt>
                <c:pt idx="3502">
                  <c:v>-3.1106977329677497E-5</c:v>
                </c:pt>
                <c:pt idx="3503">
                  <c:v>-3.1124457738374597E-5</c:v>
                </c:pt>
                <c:pt idx="3504">
                  <c:v>-3.11418994857907E-5</c:v>
                </c:pt>
                <c:pt idx="3505">
                  <c:v>-3.1159302644468301E-5</c:v>
                </c:pt>
                <c:pt idx="3506">
                  <c:v>-3.1176667287970703E-5</c:v>
                </c:pt>
                <c:pt idx="3507">
                  <c:v>-3.1193993491022202E-5</c:v>
                </c:pt>
                <c:pt idx="3508">
                  <c:v>-3.1211281326502502E-5</c:v>
                </c:pt>
                <c:pt idx="3509">
                  <c:v>-3.1228530863208799E-5</c:v>
                </c:pt>
                <c:pt idx="3510">
                  <c:v>-3.1245742182058097E-5</c:v>
                </c:pt>
                <c:pt idx="3511">
                  <c:v>-3.1262915352842399E-5</c:v>
                </c:pt>
                <c:pt idx="3512">
                  <c:v>-3.1280050451356301E-5</c:v>
                </c:pt>
                <c:pt idx="3513">
                  <c:v>-3.1297147551104E-5</c:v>
                </c:pt>
                <c:pt idx="3514">
                  <c:v>-3.1314206723395297E-5</c:v>
                </c:pt>
                <c:pt idx="3515">
                  <c:v>-3.1331228047708601E-5</c:v>
                </c:pt>
                <c:pt idx="3516">
                  <c:v>-3.1348211596664397E-5</c:v>
                </c:pt>
                <c:pt idx="3517">
                  <c:v>-3.1365157443131898E-5</c:v>
                </c:pt>
                <c:pt idx="3518">
                  <c:v>-3.13820656607532E-5</c:v>
                </c:pt>
                <c:pt idx="3519">
                  <c:v>-3.1398936331557299E-5</c:v>
                </c:pt>
                <c:pt idx="3520">
                  <c:v>-3.1415769522211797E-5</c:v>
                </c:pt>
                <c:pt idx="3521">
                  <c:v>-3.14325653132957E-5</c:v>
                </c:pt>
                <c:pt idx="3522">
                  <c:v>-3.1449323775610899E-5</c:v>
                </c:pt>
                <c:pt idx="3523">
                  <c:v>-3.1466044986981398E-5</c:v>
                </c:pt>
                <c:pt idx="3524">
                  <c:v>-3.1482729022739103E-5</c:v>
                </c:pt>
                <c:pt idx="3525">
                  <c:v>-3.1499375957158598E-5</c:v>
                </c:pt>
                <c:pt idx="3526">
                  <c:v>-3.1515985864328703E-5</c:v>
                </c:pt>
                <c:pt idx="3527">
                  <c:v>-3.15325588228144E-5</c:v>
                </c:pt>
                <c:pt idx="3528">
                  <c:v>-3.1549094903260298E-5</c:v>
                </c:pt>
                <c:pt idx="3529">
                  <c:v>-3.1565594187504002E-5</c:v>
                </c:pt>
                <c:pt idx="3530">
                  <c:v>-3.15820567470994E-5</c:v>
                </c:pt>
                <c:pt idx="3531">
                  <c:v>-3.1598482658342003E-5</c:v>
                </c:pt>
                <c:pt idx="3532">
                  <c:v>-3.1614871994910997E-5</c:v>
                </c:pt>
                <c:pt idx="3533">
                  <c:v>-3.1631224832330599E-5</c:v>
                </c:pt>
                <c:pt idx="3534">
                  <c:v>-3.1647541249399599E-5</c:v>
                </c:pt>
                <c:pt idx="3535">
                  <c:v>-3.1663821321481303E-5</c:v>
                </c:pt>
                <c:pt idx="3536">
                  <c:v>-3.1680065118855398E-5</c:v>
                </c:pt>
                <c:pt idx="3537">
                  <c:v>-3.1696272723686397E-5</c:v>
                </c:pt>
                <c:pt idx="3538">
                  <c:v>-3.1712444206127797E-5</c:v>
                </c:pt>
                <c:pt idx="3539">
                  <c:v>-3.1728579644987199E-5</c:v>
                </c:pt>
                <c:pt idx="3540">
                  <c:v>-3.1744679113802397E-5</c:v>
                </c:pt>
                <c:pt idx="3541">
                  <c:v>-3.1760742691671002E-5</c:v>
                </c:pt>
                <c:pt idx="3542">
                  <c:v>-3.1776770447937899E-5</c:v>
                </c:pt>
                <c:pt idx="3543">
                  <c:v>-3.1792762464697102E-5</c:v>
                </c:pt>
                <c:pt idx="3544">
                  <c:v>-3.1808718811131803E-5</c:v>
                </c:pt>
                <c:pt idx="3545">
                  <c:v>-3.18246395696286E-5</c:v>
                </c:pt>
                <c:pt idx="3546">
                  <c:v>-3.1840524807733099E-5</c:v>
                </c:pt>
                <c:pt idx="3547">
                  <c:v>-3.1856374606559302E-5</c:v>
                </c:pt>
                <c:pt idx="3548">
                  <c:v>-3.1872189037910097E-5</c:v>
                </c:pt>
                <c:pt idx="3549">
                  <c:v>-3.1887968181508701E-5</c:v>
                </c:pt>
                <c:pt idx="3550">
                  <c:v>-3.1903712107748097E-5</c:v>
                </c:pt>
                <c:pt idx="3551">
                  <c:v>-3.1919420895056598E-5</c:v>
                </c:pt>
                <c:pt idx="3552">
                  <c:v>-3.1935094615091598E-5</c:v>
                </c:pt>
                <c:pt idx="3553">
                  <c:v>-3.1950733345638898E-5</c:v>
                </c:pt>
                <c:pt idx="3554">
                  <c:v>-3.19663371638286E-5</c:v>
                </c:pt>
                <c:pt idx="3555">
                  <c:v>-3.19819061375252E-5</c:v>
                </c:pt>
                <c:pt idx="3556">
                  <c:v>-3.1997440349291399E-5</c:v>
                </c:pt>
                <c:pt idx="3557">
                  <c:v>-3.2012939869689398E-5</c:v>
                </c:pt>
                <c:pt idx="3558">
                  <c:v>-3.2028404774119603E-5</c:v>
                </c:pt>
                <c:pt idx="3559">
                  <c:v>-3.2043835138206099E-5</c:v>
                </c:pt>
                <c:pt idx="3560">
                  <c:v>-3.2059231032993401E-5</c:v>
                </c:pt>
                <c:pt idx="3561">
                  <c:v>-3.20745925381277E-5</c:v>
                </c:pt>
                <c:pt idx="3562">
                  <c:v>-3.2089919725280599E-5</c:v>
                </c:pt>
                <c:pt idx="3563">
                  <c:v>-3.21052126720282E-5</c:v>
                </c:pt>
                <c:pt idx="3564">
                  <c:v>-3.2120471449353302E-5</c:v>
                </c:pt>
                <c:pt idx="3565">
                  <c:v>-3.2135696130519802E-5</c:v>
                </c:pt>
                <c:pt idx="3566">
                  <c:v>-3.2150886793274103E-5</c:v>
                </c:pt>
                <c:pt idx="3567">
                  <c:v>-3.2166043511103402E-5</c:v>
                </c:pt>
                <c:pt idx="3568">
                  <c:v>-3.2181166355338802E-5</c:v>
                </c:pt>
                <c:pt idx="3569">
                  <c:v>-3.2196255403941202E-5</c:v>
                </c:pt>
                <c:pt idx="3570">
                  <c:v>-3.2211310727234897E-5</c:v>
                </c:pt>
                <c:pt idx="3571">
                  <c:v>-3.2226332400110203E-5</c:v>
                </c:pt>
                <c:pt idx="3572">
                  <c:v>-3.2241320498440902E-5</c:v>
                </c:pt>
                <c:pt idx="3573">
                  <c:v>-3.2256275092699201E-5</c:v>
                </c:pt>
                <c:pt idx="3574">
                  <c:v>-3.2271196258139999E-5</c:v>
                </c:pt>
                <c:pt idx="3575">
                  <c:v>-3.2286084068047902E-5</c:v>
                </c:pt>
                <c:pt idx="3576">
                  <c:v>-3.2300938594418603E-5</c:v>
                </c:pt>
                <c:pt idx="3577">
                  <c:v>-3.2315759913446803E-5</c:v>
                </c:pt>
                <c:pt idx="3578">
                  <c:v>-3.23305480957115E-5</c:v>
                </c:pt>
                <c:pt idx="3579">
                  <c:v>-3.2345303217661601E-5</c:v>
                </c:pt>
                <c:pt idx="3580">
                  <c:v>-3.2360025346869001E-5</c:v>
                </c:pt>
                <c:pt idx="3581">
                  <c:v>-3.2374714560973202E-5</c:v>
                </c:pt>
                <c:pt idx="3582">
                  <c:v>-3.2389370931301297E-5</c:v>
                </c:pt>
                <c:pt idx="3583">
                  <c:v>-3.2403994527618002E-5</c:v>
                </c:pt>
                <c:pt idx="3584">
                  <c:v>-3.2418585427721302E-5</c:v>
                </c:pt>
                <c:pt idx="3585">
                  <c:v>-3.2433143701336E-5</c:v>
                </c:pt>
                <c:pt idx="3586">
                  <c:v>-3.2447669422364603E-5</c:v>
                </c:pt>
                <c:pt idx="3587">
                  <c:v>-3.2462162661949897E-5</c:v>
                </c:pt>
                <c:pt idx="3588">
                  <c:v>-3.24766234910034E-5</c:v>
                </c:pt>
                <c:pt idx="3589">
                  <c:v>-3.2491051983156702E-5</c:v>
                </c:pt>
                <c:pt idx="3590">
                  <c:v>-3.2505448211077399E-5</c:v>
                </c:pt>
                <c:pt idx="3591">
                  <c:v>-3.2519812246250699E-5</c:v>
                </c:pt>
                <c:pt idx="3592">
                  <c:v>-3.25341441561467E-5</c:v>
                </c:pt>
                <c:pt idx="3593">
                  <c:v>-3.2548444023856001E-5</c:v>
                </c:pt>
                <c:pt idx="3594">
                  <c:v>-3.2562711908638903E-5</c:v>
                </c:pt>
                <c:pt idx="3595">
                  <c:v>-3.2576947891353701E-5</c:v>
                </c:pt>
                <c:pt idx="3596">
                  <c:v>-3.2591152036939597E-5</c:v>
                </c:pt>
                <c:pt idx="3597">
                  <c:v>-3.2605324415256998E-5</c:v>
                </c:pt>
                <c:pt idx="3598">
                  <c:v>-3.2619465105909502E-5</c:v>
                </c:pt>
                <c:pt idx="3599">
                  <c:v>-3.2633574172807197E-5</c:v>
                </c:pt>
                <c:pt idx="3600">
                  <c:v>-3.2647651688947301E-5</c:v>
                </c:pt>
                <c:pt idx="3601">
                  <c:v>-3.2661697726495501E-5</c:v>
                </c:pt>
                <c:pt idx="3602">
                  <c:v>-3.2675712354458801E-5</c:v>
                </c:pt>
                <c:pt idx="3603">
                  <c:v>-3.2689695645834798E-5</c:v>
                </c:pt>
                <c:pt idx="3604">
                  <c:v>-3.2703647668807503E-5</c:v>
                </c:pt>
                <c:pt idx="3605">
                  <c:v>-3.2717568494332899E-5</c:v>
                </c:pt>
                <c:pt idx="3606">
                  <c:v>-3.2731458192972301E-5</c:v>
                </c:pt>
                <c:pt idx="3607">
                  <c:v>-3.2745316834798E-5</c:v>
                </c:pt>
                <c:pt idx="3608">
                  <c:v>-3.2759144489968502E-5</c:v>
                </c:pt>
                <c:pt idx="3609">
                  <c:v>-3.2772941227683301E-5</c:v>
                </c:pt>
                <c:pt idx="3610">
                  <c:v>-3.27867071207247E-5</c:v>
                </c:pt>
                <c:pt idx="3611">
                  <c:v>-3.2800442234809602E-5</c:v>
                </c:pt>
                <c:pt idx="3612">
                  <c:v>-3.2814146639614E-5</c:v>
                </c:pt>
                <c:pt idx="3613">
                  <c:v>-3.2827820409919398E-5</c:v>
                </c:pt>
                <c:pt idx="3614">
                  <c:v>-3.2841463610967399E-5</c:v>
                </c:pt>
                <c:pt idx="3615">
                  <c:v>-3.2855076311356197E-5</c:v>
                </c:pt>
                <c:pt idx="3616">
                  <c:v>-3.2868658582903799E-5</c:v>
                </c:pt>
                <c:pt idx="3617">
                  <c:v>-3.2882210492990803E-5</c:v>
                </c:pt>
                <c:pt idx="3618">
                  <c:v>-3.2895732111761998E-5</c:v>
                </c:pt>
                <c:pt idx="3619">
                  <c:v>-3.2909223503082903E-5</c:v>
                </c:pt>
                <c:pt idx="3620">
                  <c:v>-3.29226847448227E-5</c:v>
                </c:pt>
                <c:pt idx="3621">
                  <c:v>-3.2936115901339203E-5</c:v>
                </c:pt>
                <c:pt idx="3622">
                  <c:v>-3.2949517036479398E-5</c:v>
                </c:pt>
                <c:pt idx="3623">
                  <c:v>-3.2962888220949103E-5</c:v>
                </c:pt>
                <c:pt idx="3624">
                  <c:v>-3.2976229530028302E-5</c:v>
                </c:pt>
                <c:pt idx="3625">
                  <c:v>-3.2989541024342397E-5</c:v>
                </c:pt>
                <c:pt idx="3626">
                  <c:v>-3.3002822773984503E-5</c:v>
                </c:pt>
                <c:pt idx="3627">
                  <c:v>-3.3016074843295099E-5</c:v>
                </c:pt>
                <c:pt idx="3628">
                  <c:v>-3.3029297304404401E-5</c:v>
                </c:pt>
                <c:pt idx="3629">
                  <c:v>-3.3042490226337097E-5</c:v>
                </c:pt>
                <c:pt idx="3630">
                  <c:v>-3.3055653674878801E-5</c:v>
                </c:pt>
                <c:pt idx="3631">
                  <c:v>-3.30687877119138E-5</c:v>
                </c:pt>
                <c:pt idx="3632">
                  <c:v>-3.30818924149694E-5</c:v>
                </c:pt>
                <c:pt idx="3633">
                  <c:v>-3.3094967846655398E-5</c:v>
                </c:pt>
                <c:pt idx="3634">
                  <c:v>-3.3108014067843599E-5</c:v>
                </c:pt>
                <c:pt idx="3635">
                  <c:v>-3.3121031156607402E-5</c:v>
                </c:pt>
                <c:pt idx="3636">
                  <c:v>-3.3134019168389002E-5</c:v>
                </c:pt>
                <c:pt idx="3637">
                  <c:v>-3.3146978178084902E-5</c:v>
                </c:pt>
                <c:pt idx="3638">
                  <c:v>-3.3159908249977098E-5</c:v>
                </c:pt>
                <c:pt idx="3639">
                  <c:v>-3.3172809450241698E-5</c:v>
                </c:pt>
                <c:pt idx="3640">
                  <c:v>-3.31856818438377E-5</c:v>
                </c:pt>
                <c:pt idx="3641">
                  <c:v>-3.3198525499317397E-5</c:v>
                </c:pt>
                <c:pt idx="3642">
                  <c:v>-3.3211340482485702E-5</c:v>
                </c:pt>
                <c:pt idx="3643">
                  <c:v>-3.3224126858075299E-5</c:v>
                </c:pt>
                <c:pt idx="3644">
                  <c:v>-3.3236884691739698E-5</c:v>
                </c:pt>
                <c:pt idx="3645">
                  <c:v>-3.3249614050113003E-5</c:v>
                </c:pt>
                <c:pt idx="3646">
                  <c:v>-3.3262314997842102E-5</c:v>
                </c:pt>
                <c:pt idx="3647">
                  <c:v>-3.3274987605446798E-5</c:v>
                </c:pt>
                <c:pt idx="3648">
                  <c:v>-3.3287631932528002E-5</c:v>
                </c:pt>
                <c:pt idx="3649">
                  <c:v>-3.3300248043305801E-5</c:v>
                </c:pt>
                <c:pt idx="3650">
                  <c:v>-3.3312836006096498E-5</c:v>
                </c:pt>
                <c:pt idx="3651">
                  <c:v>-3.3325395884631199E-5</c:v>
                </c:pt>
                <c:pt idx="3652">
                  <c:v>-3.3337927744174903E-5</c:v>
                </c:pt>
                <c:pt idx="3653">
                  <c:v>-3.3350431654714703E-5</c:v>
                </c:pt>
                <c:pt idx="3654">
                  <c:v>-3.3362907670891298E-5</c:v>
                </c:pt>
                <c:pt idx="3655">
                  <c:v>-3.3375355862386601E-5</c:v>
                </c:pt>
                <c:pt idx="3656">
                  <c:v>-3.3387776295475097E-5</c:v>
                </c:pt>
                <c:pt idx="3657">
                  <c:v>-3.3400169031954197E-5</c:v>
                </c:pt>
                <c:pt idx="3658">
                  <c:v>-3.3412534135768599E-5</c:v>
                </c:pt>
                <c:pt idx="3659">
                  <c:v>-3.3424871672338697E-5</c:v>
                </c:pt>
                <c:pt idx="3660">
                  <c:v>-3.3437181705511801E-5</c:v>
                </c:pt>
                <c:pt idx="3661">
                  <c:v>-3.3449464294131798E-5</c:v>
                </c:pt>
                <c:pt idx="3662">
                  <c:v>-3.3461719509677801E-5</c:v>
                </c:pt>
                <c:pt idx="3663">
                  <c:v>-3.3473947410581603E-5</c:v>
                </c:pt>
                <c:pt idx="3664">
                  <c:v>-3.3486148063205798E-5</c:v>
                </c:pt>
                <c:pt idx="3665">
                  <c:v>-3.3498321529091699E-5</c:v>
                </c:pt>
                <c:pt idx="3666">
                  <c:v>-3.3510467872678103E-5</c:v>
                </c:pt>
                <c:pt idx="3667">
                  <c:v>-3.3522587155195099E-5</c:v>
                </c:pt>
                <c:pt idx="3668">
                  <c:v>-3.3534679440753403E-5</c:v>
                </c:pt>
                <c:pt idx="3669">
                  <c:v>-3.3546744790556899E-5</c:v>
                </c:pt>
                <c:pt idx="3670">
                  <c:v>-3.3558783270024002E-5</c:v>
                </c:pt>
                <c:pt idx="3671">
                  <c:v>-3.3570794938507001E-5</c:v>
                </c:pt>
                <c:pt idx="3672">
                  <c:v>-3.3582779863638102E-5</c:v>
                </c:pt>
                <c:pt idx="3673">
                  <c:v>-3.3594738101573402E-5</c:v>
                </c:pt>
                <c:pt idx="3674">
                  <c:v>-3.3606669719192602E-5</c:v>
                </c:pt>
                <c:pt idx="3675">
                  <c:v>-3.3618574774659002E-5</c:v>
                </c:pt>
                <c:pt idx="3676">
                  <c:v>-3.3630453330825002E-5</c:v>
                </c:pt>
                <c:pt idx="3677">
                  <c:v>-3.3642305452759502E-5</c:v>
                </c:pt>
                <c:pt idx="3678">
                  <c:v>-3.36541312017468E-5</c:v>
                </c:pt>
                <c:pt idx="3679">
                  <c:v>-3.3665930635434401E-5</c:v>
                </c:pt>
                <c:pt idx="3680">
                  <c:v>-3.3677703818277499E-5</c:v>
                </c:pt>
                <c:pt idx="3681">
                  <c:v>-3.3689450809560799E-5</c:v>
                </c:pt>
                <c:pt idx="3682">
                  <c:v>-3.3701171672737401E-5</c:v>
                </c:pt>
                <c:pt idx="3683">
                  <c:v>-3.3712866467667003E-5</c:v>
                </c:pt>
                <c:pt idx="3684">
                  <c:v>-3.3724535256546298E-5</c:v>
                </c:pt>
                <c:pt idx="3685">
                  <c:v>-3.37361780985988E-5</c:v>
                </c:pt>
                <c:pt idx="3686">
                  <c:v>-3.3747795053682301E-5</c:v>
                </c:pt>
                <c:pt idx="3687">
                  <c:v>-3.3759386186342501E-5</c:v>
                </c:pt>
                <c:pt idx="3688">
                  <c:v>-3.3770951555657203E-5</c:v>
                </c:pt>
                <c:pt idx="3689">
                  <c:v>-3.3782491217208297E-5</c:v>
                </c:pt>
                <c:pt idx="3690">
                  <c:v>-3.3794005237346603E-5</c:v>
                </c:pt>
                <c:pt idx="3691">
                  <c:v>-3.3805493676449302E-5</c:v>
                </c:pt>
                <c:pt idx="3692">
                  <c:v>-3.3816956588808697E-5</c:v>
                </c:pt>
                <c:pt idx="3693">
                  <c:v>-3.38283940400936E-5</c:v>
                </c:pt>
                <c:pt idx="3694">
                  <c:v>-3.3839806085002599E-5</c:v>
                </c:pt>
                <c:pt idx="3695">
                  <c:v>-3.3851192786442299E-5</c:v>
                </c:pt>
                <c:pt idx="3696">
                  <c:v>-3.3862554204768498E-5</c:v>
                </c:pt>
                <c:pt idx="3697">
                  <c:v>-3.3873890396665001E-5</c:v>
                </c:pt>
                <c:pt idx="3698">
                  <c:v>-3.3885201422536099E-5</c:v>
                </c:pt>
                <c:pt idx="3699">
                  <c:v>-3.3896487341674301E-5</c:v>
                </c:pt>
                <c:pt idx="3700">
                  <c:v>-3.3907748212825802E-5</c:v>
                </c:pt>
                <c:pt idx="3701">
                  <c:v>-3.3918984096081198E-5</c:v>
                </c:pt>
                <c:pt idx="3702">
                  <c:v>-3.3930195045211802E-5</c:v>
                </c:pt>
                <c:pt idx="3703">
                  <c:v>-3.3941381128451999E-5</c:v>
                </c:pt>
                <c:pt idx="3704">
                  <c:v>-3.39525423963052E-5</c:v>
                </c:pt>
                <c:pt idx="3705">
                  <c:v>-3.3963678908170303E-5</c:v>
                </c:pt>
                <c:pt idx="3706">
                  <c:v>-3.3974790728197198E-5</c:v>
                </c:pt>
                <c:pt idx="3707">
                  <c:v>-3.3985877905330599E-5</c:v>
                </c:pt>
                <c:pt idx="3708">
                  <c:v>-3.3996940504939002E-5</c:v>
                </c:pt>
                <c:pt idx="3709">
                  <c:v>-3.4007978584377798E-5</c:v>
                </c:pt>
                <c:pt idx="3710">
                  <c:v>-3.40189921967613E-5</c:v>
                </c:pt>
                <c:pt idx="3711">
                  <c:v>-3.4029981402704602E-5</c:v>
                </c:pt>
                <c:pt idx="3712">
                  <c:v>-3.4040946263399302E-5</c:v>
                </c:pt>
                <c:pt idx="3713">
                  <c:v>-3.4051886828823501E-5</c:v>
                </c:pt>
                <c:pt idx="3714">
                  <c:v>-3.4062803162704299E-5</c:v>
                </c:pt>
                <c:pt idx="3715">
                  <c:v>-3.4073695320583002E-5</c:v>
                </c:pt>
                <c:pt idx="3716">
                  <c:v>-3.4084563356947302E-5</c:v>
                </c:pt>
                <c:pt idx="3717">
                  <c:v>-3.4095407329881797E-5</c:v>
                </c:pt>
                <c:pt idx="3718">
                  <c:v>-3.4106227298709702E-5</c:v>
                </c:pt>
                <c:pt idx="3719">
                  <c:v>-3.4117023317231899E-5</c:v>
                </c:pt>
                <c:pt idx="3720">
                  <c:v>-3.41277954416108E-5</c:v>
                </c:pt>
                <c:pt idx="3721">
                  <c:v>-3.4138543734039602E-5</c:v>
                </c:pt>
                <c:pt idx="3722">
                  <c:v>-3.4149268244830402E-5</c:v>
                </c:pt>
                <c:pt idx="3723">
                  <c:v>-3.4159969033444303E-5</c:v>
                </c:pt>
                <c:pt idx="3724">
                  <c:v>-3.4170646157509599E-5</c:v>
                </c:pt>
                <c:pt idx="3725">
                  <c:v>-3.41812996666221E-5</c:v>
                </c:pt>
                <c:pt idx="3726">
                  <c:v>-3.4191929619995699E-5</c:v>
                </c:pt>
                <c:pt idx="3727">
                  <c:v>-3.42025360734754E-5</c:v>
                </c:pt>
                <c:pt idx="3728">
                  <c:v>-3.4213119087271903E-5</c:v>
                </c:pt>
                <c:pt idx="3729">
                  <c:v>-3.42236787117444E-5</c:v>
                </c:pt>
                <c:pt idx="3730">
                  <c:v>-3.42342150039299E-5</c:v>
                </c:pt>
                <c:pt idx="3731">
                  <c:v>-3.42447280170369E-5</c:v>
                </c:pt>
                <c:pt idx="3732">
                  <c:v>-3.4255217808489401E-5</c:v>
                </c:pt>
                <c:pt idx="3733">
                  <c:v>-3.4265684433451E-5</c:v>
                </c:pt>
                <c:pt idx="3734">
                  <c:v>-3.4276127946397199E-5</c:v>
                </c:pt>
                <c:pt idx="3735">
                  <c:v>-3.4286548401758897E-5</c:v>
                </c:pt>
                <c:pt idx="3736">
                  <c:v>-3.4296945852303799E-5</c:v>
                </c:pt>
                <c:pt idx="3737">
                  <c:v>-3.4307320359976803E-5</c:v>
                </c:pt>
                <c:pt idx="3738">
                  <c:v>-3.4317671972278701E-5</c:v>
                </c:pt>
                <c:pt idx="3739">
                  <c:v>-3.4328000742776101E-5</c:v>
                </c:pt>
                <c:pt idx="3740">
                  <c:v>-3.4338306732101397E-5</c:v>
                </c:pt>
                <c:pt idx="3741">
                  <c:v>-3.4348589990741399E-5</c:v>
                </c:pt>
                <c:pt idx="3742">
                  <c:v>-3.4358850570795802E-5</c:v>
                </c:pt>
                <c:pt idx="3743">
                  <c:v>-3.4369088525882103E-5</c:v>
                </c:pt>
                <c:pt idx="3744">
                  <c:v>-3.4379303917065699E-5</c:v>
                </c:pt>
                <c:pt idx="3745">
                  <c:v>-3.4389496788135503E-5</c:v>
                </c:pt>
                <c:pt idx="3746">
                  <c:v>-3.4399667201160003E-5</c:v>
                </c:pt>
                <c:pt idx="3747">
                  <c:v>-3.4409815205300598E-5</c:v>
                </c:pt>
                <c:pt idx="3748">
                  <c:v>-3.4419940856740299E-5</c:v>
                </c:pt>
                <c:pt idx="3749">
                  <c:v>-3.4430044202633199E-5</c:v>
                </c:pt>
                <c:pt idx="3750">
                  <c:v>-3.4440125299550401E-5</c:v>
                </c:pt>
                <c:pt idx="3751">
                  <c:v>-3.4450184204440801E-5</c:v>
                </c:pt>
                <c:pt idx="3752">
                  <c:v>-3.4460220966144801E-5</c:v>
                </c:pt>
                <c:pt idx="3753">
                  <c:v>-3.4470235634961101E-5</c:v>
                </c:pt>
                <c:pt idx="3754">
                  <c:v>-3.4480228269139399E-5</c:v>
                </c:pt>
                <c:pt idx="3755">
                  <c:v>-3.4490198917956898E-5</c:v>
                </c:pt>
                <c:pt idx="3756">
                  <c:v>-3.4500147633252003E-5</c:v>
                </c:pt>
                <c:pt idx="3757">
                  <c:v>-3.45100744674693E-5</c:v>
                </c:pt>
                <c:pt idx="3758">
                  <c:v>-3.4519979474235503E-5</c:v>
                </c:pt>
                <c:pt idx="3759">
                  <c:v>-3.4529862707909099E-5</c:v>
                </c:pt>
                <c:pt idx="3760">
                  <c:v>-3.4539724214457097E-5</c:v>
                </c:pt>
                <c:pt idx="3761">
                  <c:v>-3.45495640517978E-5</c:v>
                </c:pt>
                <c:pt idx="3762">
                  <c:v>-3.4559382265003003E-5</c:v>
                </c:pt>
                <c:pt idx="3763">
                  <c:v>-3.4569178911939301E-5</c:v>
                </c:pt>
                <c:pt idx="3764">
                  <c:v>-3.4578954040575497E-5</c:v>
                </c:pt>
                <c:pt idx="3765">
                  <c:v>-3.4588707700983802E-5</c:v>
                </c:pt>
                <c:pt idx="3766">
                  <c:v>-3.4598439950011097E-5</c:v>
                </c:pt>
                <c:pt idx="3767">
                  <c:v>-3.4608150834530099E-5</c:v>
                </c:pt>
                <c:pt idx="3768">
                  <c:v>-3.4617840404568098E-5</c:v>
                </c:pt>
                <c:pt idx="3769">
                  <c:v>-3.4627508712877601E-5</c:v>
                </c:pt>
                <c:pt idx="3770">
                  <c:v>-3.4637155813223801E-5</c:v>
                </c:pt>
                <c:pt idx="3771">
                  <c:v>-3.4646781749091798E-5</c:v>
                </c:pt>
                <c:pt idx="3772">
                  <c:v>-3.4656386580295703E-5</c:v>
                </c:pt>
                <c:pt idx="3773">
                  <c:v>-3.4665970349206098E-5</c:v>
                </c:pt>
                <c:pt idx="3774">
                  <c:v>-3.4675533108336199E-5</c:v>
                </c:pt>
                <c:pt idx="3775">
                  <c:v>-3.4685074911369999E-5</c:v>
                </c:pt>
                <c:pt idx="3776">
                  <c:v>-3.46945958051493E-5</c:v>
                </c:pt>
                <c:pt idx="3777">
                  <c:v>-3.4704095838941897E-5</c:v>
                </c:pt>
                <c:pt idx="3778">
                  <c:v>-3.4713575065171397E-5</c:v>
                </c:pt>
                <c:pt idx="3779">
                  <c:v>-3.4723033532598301E-5</c:v>
                </c:pt>
                <c:pt idx="3780">
                  <c:v>-3.4732471289925203E-5</c:v>
                </c:pt>
                <c:pt idx="3781">
                  <c:v>-3.4741888386202599E-5</c:v>
                </c:pt>
                <c:pt idx="3782">
                  <c:v>-3.4751284873998699E-5</c:v>
                </c:pt>
                <c:pt idx="3783">
                  <c:v>-3.4760660798850303E-5</c:v>
                </c:pt>
                <c:pt idx="3784">
                  <c:v>-3.47700162149741E-5</c:v>
                </c:pt>
                <c:pt idx="3785">
                  <c:v>-3.4779351169578402E-5</c:v>
                </c:pt>
                <c:pt idx="3786">
                  <c:v>-3.4788665705096001E-5</c:v>
                </c:pt>
                <c:pt idx="3787">
                  <c:v>-3.4797959882129197E-5</c:v>
                </c:pt>
                <c:pt idx="3788">
                  <c:v>-3.4807233736852397E-5</c:v>
                </c:pt>
                <c:pt idx="3789">
                  <c:v>-3.4816487329247797E-5</c:v>
                </c:pt>
                <c:pt idx="3790">
                  <c:v>-3.4825720700575898E-5</c:v>
                </c:pt>
                <c:pt idx="3791">
                  <c:v>-3.4834933902981701E-5</c:v>
                </c:pt>
                <c:pt idx="3792">
                  <c:v>-3.4844126983246001E-5</c:v>
                </c:pt>
                <c:pt idx="3793">
                  <c:v>-3.48532999878514E-5</c:v>
                </c:pt>
                <c:pt idx="3794">
                  <c:v>-3.4862452970072298E-5</c:v>
                </c:pt>
                <c:pt idx="3795">
                  <c:v>-3.48715859711571E-5</c:v>
                </c:pt>
                <c:pt idx="3796">
                  <c:v>-3.4880699045213701E-5</c:v>
                </c:pt>
                <c:pt idx="3797">
                  <c:v>-3.4889792235049601E-5</c:v>
                </c:pt>
                <c:pt idx="3798">
                  <c:v>-3.4898865592392498E-5</c:v>
                </c:pt>
                <c:pt idx="3799">
                  <c:v>-3.4907919163419398E-5</c:v>
                </c:pt>
                <c:pt idx="3800">
                  <c:v>-3.4916952993952899E-5</c:v>
                </c:pt>
                <c:pt idx="3801">
                  <c:v>-3.4925967128333603E-5</c:v>
                </c:pt>
                <c:pt idx="3802">
                  <c:v>-3.4934961626683103E-5</c:v>
                </c:pt>
                <c:pt idx="3803">
                  <c:v>-3.4943936523256E-5</c:v>
                </c:pt>
                <c:pt idx="3804">
                  <c:v>-3.4952891869710199E-5</c:v>
                </c:pt>
                <c:pt idx="3805">
                  <c:v>-3.4961827710058601E-5</c:v>
                </c:pt>
                <c:pt idx="3806">
                  <c:v>-3.4970744096380397E-5</c:v>
                </c:pt>
                <c:pt idx="3807">
                  <c:v>-3.4979641071366E-5</c:v>
                </c:pt>
                <c:pt idx="3808">
                  <c:v>-3.4988518682125602E-5</c:v>
                </c:pt>
                <c:pt idx="3809">
                  <c:v>-3.4997376977550701E-5</c:v>
                </c:pt>
                <c:pt idx="3810">
                  <c:v>-3.50062160002848E-5</c:v>
                </c:pt>
                <c:pt idx="3811">
                  <c:v>-3.5015035800458602E-5</c:v>
                </c:pt>
                <c:pt idx="3812">
                  <c:v>-3.5023836423777401E-5</c:v>
                </c:pt>
                <c:pt idx="3813">
                  <c:v>-3.5032617908750099E-5</c:v>
                </c:pt>
                <c:pt idx="3814">
                  <c:v>-3.5041380311540397E-5</c:v>
                </c:pt>
                <c:pt idx="3815">
                  <c:v>-3.5050123675507699E-5</c:v>
                </c:pt>
                <c:pt idx="3816">
                  <c:v>-3.5058848041485799E-5</c:v>
                </c:pt>
                <c:pt idx="3817">
                  <c:v>-3.5067553460148698E-5</c:v>
                </c:pt>
                <c:pt idx="3818">
                  <c:v>-3.5076239976309001E-5</c:v>
                </c:pt>
                <c:pt idx="3819">
                  <c:v>-3.5084907630967703E-5</c:v>
                </c:pt>
                <c:pt idx="3820">
                  <c:v>-3.5093556475516401E-5</c:v>
                </c:pt>
                <c:pt idx="3821">
                  <c:v>-3.5102186550270102E-5</c:v>
                </c:pt>
                <c:pt idx="3822">
                  <c:v>-3.5110797901941703E-5</c:v>
                </c:pt>
                <c:pt idx="3823">
                  <c:v>-3.5119390577538899E-5</c:v>
                </c:pt>
                <c:pt idx="3824">
                  <c:v>-3.5127964619536799E-5</c:v>
                </c:pt>
                <c:pt idx="3825">
                  <c:v>-3.5136520074425302E-5</c:v>
                </c:pt>
                <c:pt idx="3826">
                  <c:v>-3.5145056986691499E-5</c:v>
                </c:pt>
                <c:pt idx="3827">
                  <c:v>-3.5153575401241201E-5</c:v>
                </c:pt>
                <c:pt idx="3828">
                  <c:v>-3.5162075358524799E-5</c:v>
                </c:pt>
                <c:pt idx="3829">
                  <c:v>-3.51705569044058E-5</c:v>
                </c:pt>
                <c:pt idx="3830">
                  <c:v>-3.5179020089059197E-5</c:v>
                </c:pt>
                <c:pt idx="3831">
                  <c:v>-3.5187464949474199E-5</c:v>
                </c:pt>
                <c:pt idx="3832">
                  <c:v>-3.5195891532534101E-5</c:v>
                </c:pt>
                <c:pt idx="3833">
                  <c:v>-3.5204299883127001E-5</c:v>
                </c:pt>
                <c:pt idx="3834">
                  <c:v>-3.5212690041724303E-5</c:v>
                </c:pt>
                <c:pt idx="3835">
                  <c:v>-3.5221062057731303E-5</c:v>
                </c:pt>
                <c:pt idx="3836">
                  <c:v>-3.5229415969221603E-5</c:v>
                </c:pt>
                <c:pt idx="3837">
                  <c:v>-3.52377518246787E-5</c:v>
                </c:pt>
                <c:pt idx="3838">
                  <c:v>-3.52460696601786E-5</c:v>
                </c:pt>
                <c:pt idx="3839">
                  <c:v>-3.52543695274443E-5</c:v>
                </c:pt>
                <c:pt idx="3840">
                  <c:v>-3.52626514654862E-5</c:v>
                </c:pt>
                <c:pt idx="3841">
                  <c:v>-3.5270915515695799E-5</c:v>
                </c:pt>
                <c:pt idx="3842">
                  <c:v>-3.5279161725129903E-5</c:v>
                </c:pt>
                <c:pt idx="3843">
                  <c:v>-3.5287390136522402E-5</c:v>
                </c:pt>
                <c:pt idx="3844">
                  <c:v>-3.5295600788932499E-5</c:v>
                </c:pt>
                <c:pt idx="3845">
                  <c:v>-3.5303793726840402E-5</c:v>
                </c:pt>
                <c:pt idx="3846">
                  <c:v>-3.5311968991991702E-5</c:v>
                </c:pt>
                <c:pt idx="3847">
                  <c:v>-3.5320126627516897E-5</c:v>
                </c:pt>
                <c:pt idx="3848">
                  <c:v>-3.5328266677688E-5</c:v>
                </c:pt>
                <c:pt idx="3849">
                  <c:v>-3.5336389182666903E-5</c:v>
                </c:pt>
                <c:pt idx="3850">
                  <c:v>-3.5344494187572102E-5</c:v>
                </c:pt>
                <c:pt idx="3851">
                  <c:v>-3.5352581731964699E-5</c:v>
                </c:pt>
                <c:pt idx="3852">
                  <c:v>-3.5360651857687701E-5</c:v>
                </c:pt>
                <c:pt idx="3853">
                  <c:v>-3.5368704608164801E-5</c:v>
                </c:pt>
                <c:pt idx="3854">
                  <c:v>-3.5376740022490499E-5</c:v>
                </c:pt>
                <c:pt idx="3855">
                  <c:v>-3.5384758143668801E-5</c:v>
                </c:pt>
                <c:pt idx="3856">
                  <c:v>-3.5392759015304299E-5</c:v>
                </c:pt>
                <c:pt idx="3857">
                  <c:v>-3.5400742675922503E-5</c:v>
                </c:pt>
                <c:pt idx="3858">
                  <c:v>-3.5408709168477201E-5</c:v>
                </c:pt>
                <c:pt idx="3859">
                  <c:v>-3.54166585360818E-5</c:v>
                </c:pt>
                <c:pt idx="3860">
                  <c:v>-3.5424590818133198E-5</c:v>
                </c:pt>
                <c:pt idx="3861">
                  <c:v>-3.5432506052337102E-5</c:v>
                </c:pt>
                <c:pt idx="3862">
                  <c:v>-3.5440404286891297E-5</c:v>
                </c:pt>
                <c:pt idx="3863">
                  <c:v>-3.5448285559643399E-5</c:v>
                </c:pt>
                <c:pt idx="3864">
                  <c:v>-3.5456149904419397E-5</c:v>
                </c:pt>
                <c:pt idx="3865">
                  <c:v>-3.5463997372679599E-5</c:v>
                </c:pt>
                <c:pt idx="3866">
                  <c:v>-3.5471827997579903E-5</c:v>
                </c:pt>
                <c:pt idx="3867">
                  <c:v>-3.5479641825971301E-5</c:v>
                </c:pt>
                <c:pt idx="3868">
                  <c:v>-3.54874388909637E-5</c:v>
                </c:pt>
                <c:pt idx="3869">
                  <c:v>-3.5495219239226103E-5</c:v>
                </c:pt>
                <c:pt idx="3870">
                  <c:v>-3.55029829112407E-5</c:v>
                </c:pt>
                <c:pt idx="3871">
                  <c:v>-3.5510729942359598E-5</c:v>
                </c:pt>
                <c:pt idx="3872">
                  <c:v>-3.5518460369967999E-5</c:v>
                </c:pt>
                <c:pt idx="3873">
                  <c:v>-3.55261742442495E-5</c:v>
                </c:pt>
                <c:pt idx="3874">
                  <c:v>-3.5533871599262301E-5</c:v>
                </c:pt>
                <c:pt idx="3875">
                  <c:v>-3.5541552472373897E-5</c:v>
                </c:pt>
                <c:pt idx="3876">
                  <c:v>-3.55492169079069E-5</c:v>
                </c:pt>
                <c:pt idx="3877">
                  <c:v>-3.5556864942637502E-5</c:v>
                </c:pt>
                <c:pt idx="3878">
                  <c:v>-3.5564496617755999E-5</c:v>
                </c:pt>
                <c:pt idx="3879">
                  <c:v>-3.5572111969422501E-5</c:v>
                </c:pt>
                <c:pt idx="3880">
                  <c:v>-3.5579711039564398E-5</c:v>
                </c:pt>
                <c:pt idx="3881">
                  <c:v>-3.5587293868473802E-5</c:v>
                </c:pt>
                <c:pt idx="3882">
                  <c:v>-3.5594860490713702E-5</c:v>
                </c:pt>
                <c:pt idx="3883">
                  <c:v>-3.56024109516572E-5</c:v>
                </c:pt>
                <c:pt idx="3884">
                  <c:v>-3.5609945286479603E-5</c:v>
                </c:pt>
                <c:pt idx="3885">
                  <c:v>-3.5617463533664402E-5</c:v>
                </c:pt>
                <c:pt idx="3886">
                  <c:v>-3.5624965730575102E-5</c:v>
                </c:pt>
                <c:pt idx="3887">
                  <c:v>-3.56324519215174E-5</c:v>
                </c:pt>
                <c:pt idx="3888">
                  <c:v>-3.5639922137122197E-5</c:v>
                </c:pt>
                <c:pt idx="3889">
                  <c:v>-3.5647376421667897E-5</c:v>
                </c:pt>
                <c:pt idx="3890">
                  <c:v>-3.5654814808753998E-5</c:v>
                </c:pt>
                <c:pt idx="3891">
                  <c:v>-3.5662237344808302E-5</c:v>
                </c:pt>
                <c:pt idx="3892">
                  <c:v>-3.5669644059841003E-5</c:v>
                </c:pt>
                <c:pt idx="3893">
                  <c:v>-3.5677034994904602E-5</c:v>
                </c:pt>
                <c:pt idx="3894">
                  <c:v>-3.5684410188053899E-5</c:v>
                </c:pt>
                <c:pt idx="3895">
                  <c:v>-3.5691769678672197E-5</c:v>
                </c:pt>
                <c:pt idx="3896">
                  <c:v>-3.5699113501755498E-5</c:v>
                </c:pt>
                <c:pt idx="3897">
                  <c:v>-3.57064416926332E-5</c:v>
                </c:pt>
                <c:pt idx="3898">
                  <c:v>-3.5713754293858699E-5</c:v>
                </c:pt>
                <c:pt idx="3899">
                  <c:v>-3.5721051343514698E-5</c:v>
                </c:pt>
                <c:pt idx="3900">
                  <c:v>-3.5728332876671703E-5</c:v>
                </c:pt>
                <c:pt idx="3901">
                  <c:v>-3.5735598929473402E-5</c:v>
                </c:pt>
                <c:pt idx="3902">
                  <c:v>-3.5742849539938401E-5</c:v>
                </c:pt>
                <c:pt idx="3903">
                  <c:v>-3.5750084747872601E-5</c:v>
                </c:pt>
                <c:pt idx="3904">
                  <c:v>-3.5757304585894399E-5</c:v>
                </c:pt>
                <c:pt idx="3905">
                  <c:v>-3.5764509096326299E-5</c:v>
                </c:pt>
                <c:pt idx="3906">
                  <c:v>-3.5771698308015003E-5</c:v>
                </c:pt>
                <c:pt idx="3907">
                  <c:v>-3.5778872266267999E-5</c:v>
                </c:pt>
                <c:pt idx="3908">
                  <c:v>-3.5786031003572301E-5</c:v>
                </c:pt>
                <c:pt idx="3909">
                  <c:v>-3.5793174555543997E-5</c:v>
                </c:pt>
                <c:pt idx="3910">
                  <c:v>-3.5800302963977598E-5</c:v>
                </c:pt>
                <c:pt idx="3911">
                  <c:v>-3.58074162542418E-5</c:v>
                </c:pt>
                <c:pt idx="3912">
                  <c:v>-3.5814514477495599E-5</c:v>
                </c:pt>
                <c:pt idx="3913">
                  <c:v>-3.5821597656448699E-5</c:v>
                </c:pt>
                <c:pt idx="3914">
                  <c:v>-3.5828665835472E-5</c:v>
                </c:pt>
                <c:pt idx="3915">
                  <c:v>-3.5835719048327002E-5</c:v>
                </c:pt>
                <c:pt idx="3916">
                  <c:v>-3.5842757331110401E-5</c:v>
                </c:pt>
                <c:pt idx="3917">
                  <c:v>-3.5849780718332202E-5</c:v>
                </c:pt>
                <c:pt idx="3918">
                  <c:v>-3.5856789246713303E-5</c:v>
                </c:pt>
                <c:pt idx="3919">
                  <c:v>-3.5863782954190202E-5</c:v>
                </c:pt>
                <c:pt idx="3920">
                  <c:v>-3.5870761871197397E-5</c:v>
                </c:pt>
                <c:pt idx="3921">
                  <c:v>-3.5877726042641002E-5</c:v>
                </c:pt>
                <c:pt idx="3922">
                  <c:v>-3.58846754899638E-5</c:v>
                </c:pt>
                <c:pt idx="3923">
                  <c:v>-3.5891610257892599E-5</c:v>
                </c:pt>
                <c:pt idx="3924">
                  <c:v>-3.5898530387062999E-5</c:v>
                </c:pt>
                <c:pt idx="3925">
                  <c:v>-3.5905435898497997E-5</c:v>
                </c:pt>
                <c:pt idx="3926">
                  <c:v>-3.5912326837158999E-5</c:v>
                </c:pt>
                <c:pt idx="3927">
                  <c:v>-3.5919203231111701E-5</c:v>
                </c:pt>
                <c:pt idx="3928">
                  <c:v>-3.5926065126528602E-5</c:v>
                </c:pt>
                <c:pt idx="3929">
                  <c:v>-3.5932912546480303E-5</c:v>
                </c:pt>
                <c:pt idx="3930">
                  <c:v>-3.5939745530670201E-5</c:v>
                </c:pt>
                <c:pt idx="3931">
                  <c:v>-3.5946564112321597E-5</c:v>
                </c:pt>
                <c:pt idx="3932">
                  <c:v>-3.5953368329944201E-5</c:v>
                </c:pt>
                <c:pt idx="3933">
                  <c:v>-3.5960158212395897E-5</c:v>
                </c:pt>
                <c:pt idx="3934">
                  <c:v>-3.5966933796959402E-5</c:v>
                </c:pt>
                <c:pt idx="3935">
                  <c:v>-3.5973695122491803E-5</c:v>
                </c:pt>
                <c:pt idx="3936">
                  <c:v>-3.59804422143503E-5</c:v>
                </c:pt>
                <c:pt idx="3937">
                  <c:v>-3.5987175110540102E-5</c:v>
                </c:pt>
                <c:pt idx="3938">
                  <c:v>-3.5993893846466799E-5</c:v>
                </c:pt>
                <c:pt idx="3939">
                  <c:v>-3.6000598454921999E-5</c:v>
                </c:pt>
                <c:pt idx="3940">
                  <c:v>-3.6007288969234103E-5</c:v>
                </c:pt>
                <c:pt idx="3941">
                  <c:v>-3.6013965425931197E-5</c:v>
                </c:pt>
                <c:pt idx="3942">
                  <c:v>-3.6020627853196202E-5</c:v>
                </c:pt>
                <c:pt idx="3943">
                  <c:v>-3.6027276293394297E-5</c:v>
                </c:pt>
                <c:pt idx="3944">
                  <c:v>-3.6033910771056601E-5</c:v>
                </c:pt>
                <c:pt idx="3945">
                  <c:v>-3.6040531325373198E-5</c:v>
                </c:pt>
                <c:pt idx="3946">
                  <c:v>-3.6047137981396297E-5</c:v>
                </c:pt>
                <c:pt idx="3947">
                  <c:v>-3.6053730788406597E-5</c:v>
                </c:pt>
                <c:pt idx="3948">
                  <c:v>-3.6060309764821599E-5</c:v>
                </c:pt>
                <c:pt idx="3949">
                  <c:v>-3.6066874949859597E-5</c:v>
                </c:pt>
                <c:pt idx="3950">
                  <c:v>-3.6073426373309399E-5</c:v>
                </c:pt>
                <c:pt idx="3951">
                  <c:v>-3.6079964073991203E-5</c:v>
                </c:pt>
                <c:pt idx="3952">
                  <c:v>-3.6086488080501498E-5</c:v>
                </c:pt>
                <c:pt idx="3953">
                  <c:v>-3.6092998423860297E-5</c:v>
                </c:pt>
                <c:pt idx="3954">
                  <c:v>-3.6099495141031503E-5</c:v>
                </c:pt>
                <c:pt idx="3955">
                  <c:v>-3.6105978264440599E-5</c:v>
                </c:pt>
                <c:pt idx="3956">
                  <c:v>-3.6112447822593599E-5</c:v>
                </c:pt>
                <c:pt idx="3957">
                  <c:v>-3.61189038515708E-5</c:v>
                </c:pt>
                <c:pt idx="3958">
                  <c:v>-3.6125346381834603E-5</c:v>
                </c:pt>
                <c:pt idx="3959">
                  <c:v>-3.6131775447973402E-5</c:v>
                </c:pt>
                <c:pt idx="3960">
                  <c:v>-3.61381910840119E-5</c:v>
                </c:pt>
                <c:pt idx="3961">
                  <c:v>-3.6144593312041802E-5</c:v>
                </c:pt>
                <c:pt idx="3962">
                  <c:v>-3.6150982177528298E-5</c:v>
                </c:pt>
                <c:pt idx="3963">
                  <c:v>-3.6157357702264598E-5</c:v>
                </c:pt>
                <c:pt idx="3964">
                  <c:v>-3.6163719921486397E-5</c:v>
                </c:pt>
                <c:pt idx="3965">
                  <c:v>-3.6170068870681403E-5</c:v>
                </c:pt>
                <c:pt idx="3966">
                  <c:v>-3.6176404574189201E-5</c:v>
                </c:pt>
                <c:pt idx="3967">
                  <c:v>-3.6182727068065598E-5</c:v>
                </c:pt>
                <c:pt idx="3968">
                  <c:v>-3.6189036386241197E-5</c:v>
                </c:pt>
                <c:pt idx="3969">
                  <c:v>-3.6195332558166302E-5</c:v>
                </c:pt>
                <c:pt idx="3970">
                  <c:v>-3.62016156133971E-5</c:v>
                </c:pt>
                <c:pt idx="3971">
                  <c:v>-3.62078855849996E-5</c:v>
                </c:pt>
                <c:pt idx="3972">
                  <c:v>-3.6214142500751497E-5</c:v>
                </c:pt>
                <c:pt idx="3973">
                  <c:v>-3.62203864008468E-5</c:v>
                </c:pt>
                <c:pt idx="3974">
                  <c:v>-3.6226617308364997E-5</c:v>
                </c:pt>
                <c:pt idx="3975">
                  <c:v>-3.6232835253393998E-5</c:v>
                </c:pt>
                <c:pt idx="3976">
                  <c:v>-3.6239040274108602E-5</c:v>
                </c:pt>
                <c:pt idx="3977">
                  <c:v>-3.6245232393843199E-5</c:v>
                </c:pt>
                <c:pt idx="3978">
                  <c:v>-3.6251411648661097E-5</c:v>
                </c:pt>
                <c:pt idx="3979">
                  <c:v>-3.6257578068443701E-5</c:v>
                </c:pt>
                <c:pt idx="3980">
                  <c:v>-3.6263731680981402E-5</c:v>
                </c:pt>
                <c:pt idx="3981">
                  <c:v>-3.62698725216724E-5</c:v>
                </c:pt>
                <c:pt idx="3982">
                  <c:v>-3.6276000615976403E-5</c:v>
                </c:pt>
                <c:pt idx="3983">
                  <c:v>-3.62821159979551E-5</c:v>
                </c:pt>
                <c:pt idx="3984">
                  <c:v>-3.62882186973224E-5</c:v>
                </c:pt>
                <c:pt idx="3985">
                  <c:v>-3.6294308737953499E-5</c:v>
                </c:pt>
                <c:pt idx="3986">
                  <c:v>-3.6300386165149297E-5</c:v>
                </c:pt>
                <c:pt idx="3987">
                  <c:v>-3.6306450989345201E-5</c:v>
                </c:pt>
                <c:pt idx="3988">
                  <c:v>-3.6312503256098599E-5</c:v>
                </c:pt>
                <c:pt idx="3989">
                  <c:v>-3.6318542988923898E-5</c:v>
                </c:pt>
                <c:pt idx="3990">
                  <c:v>-3.6324570218376497E-5</c:v>
                </c:pt>
                <c:pt idx="3991">
                  <c:v>-3.6330584976794197E-5</c:v>
                </c:pt>
                <c:pt idx="3992">
                  <c:v>-3.6336587290531798E-5</c:v>
                </c:pt>
                <c:pt idx="3993">
                  <c:v>-3.6342577188809001E-5</c:v>
                </c:pt>
                <c:pt idx="3994">
                  <c:v>-3.6348554704109697E-5</c:v>
                </c:pt>
                <c:pt idx="3995">
                  <c:v>-3.63545198657586E-5</c:v>
                </c:pt>
                <c:pt idx="3996">
                  <c:v>-3.6360472700635502E-5</c:v>
                </c:pt>
                <c:pt idx="3997">
                  <c:v>-3.6366413240646397E-5</c:v>
                </c:pt>
                <c:pt idx="3998">
                  <c:v>-3.6372341516025803E-5</c:v>
                </c:pt>
                <c:pt idx="3999">
                  <c:v>-3.6378257553837703E-5</c:v>
                </c:pt>
                <c:pt idx="4000">
                  <c:v>-3.6384161382333003E-5</c:v>
                </c:pt>
                <c:pt idx="4001">
                  <c:v>-3.6390053031741198E-5</c:v>
                </c:pt>
                <c:pt idx="4002">
                  <c:v>-3.6395932530073397E-5</c:v>
                </c:pt>
                <c:pt idx="4003">
                  <c:v>-3.6401799909285903E-5</c:v>
                </c:pt>
                <c:pt idx="4004">
                  <c:v>-3.6407655197760798E-5</c:v>
                </c:pt>
                <c:pt idx="4005">
                  <c:v>-3.6413498417224497E-5</c:v>
                </c:pt>
                <c:pt idx="4006">
                  <c:v>-3.6419329607727198E-5</c:v>
                </c:pt>
                <c:pt idx="4007">
                  <c:v>-3.64251487852141E-5</c:v>
                </c:pt>
                <c:pt idx="4008">
                  <c:v>-3.6430955989869801E-5</c:v>
                </c:pt>
                <c:pt idx="4009">
                  <c:v>-3.6436751246148997E-5</c:v>
                </c:pt>
                <c:pt idx="4010">
                  <c:v>-3.6442534582221698E-5</c:v>
                </c:pt>
                <c:pt idx="4011">
                  <c:v>-3.64483060237919E-5</c:v>
                </c:pt>
                <c:pt idx="4012">
                  <c:v>-3.6454065599137999E-5</c:v>
                </c:pt>
                <c:pt idx="4013">
                  <c:v>-3.6459813343328198E-5</c:v>
                </c:pt>
                <c:pt idx="4014">
                  <c:v>-3.64655492796092E-5</c:v>
                </c:pt>
                <c:pt idx="4015">
                  <c:v>-3.6471273433561597E-5</c:v>
                </c:pt>
                <c:pt idx="4016">
                  <c:v>-3.6476985837810502E-5</c:v>
                </c:pt>
                <c:pt idx="4017">
                  <c:v>-3.6482686514674401E-5</c:v>
                </c:pt>
                <c:pt idx="4018">
                  <c:v>-3.6488375500114001E-5</c:v>
                </c:pt>
                <c:pt idx="4019">
                  <c:v>-3.6494052815031597E-5</c:v>
                </c:pt>
                <c:pt idx="4020">
                  <c:v>-3.6499718492549701E-5</c:v>
                </c:pt>
                <c:pt idx="4021">
                  <c:v>-3.6505372552146498E-5</c:v>
                </c:pt>
                <c:pt idx="4022">
                  <c:v>-3.6511015031784197E-5</c:v>
                </c:pt>
                <c:pt idx="4023">
                  <c:v>-3.6516645952943702E-5</c:v>
                </c:pt>
                <c:pt idx="4024">
                  <c:v>-3.65222653433817E-5</c:v>
                </c:pt>
                <c:pt idx="4025">
                  <c:v>-3.6527873230840601E-5</c:v>
                </c:pt>
                <c:pt idx="4026">
                  <c:v>-3.6533469639881201E-5</c:v>
                </c:pt>
                <c:pt idx="4027">
                  <c:v>-3.6539054603678902E-5</c:v>
                </c:pt>
                <c:pt idx="4028">
                  <c:v>-3.6544628146781898E-5</c:v>
                </c:pt>
                <c:pt idx="4029">
                  <c:v>-3.6550190290992999E-5</c:v>
                </c:pt>
                <c:pt idx="4030">
                  <c:v>-3.6555741071967699E-5</c:v>
                </c:pt>
                <c:pt idx="4031">
                  <c:v>-3.6561280513595402E-5</c:v>
                </c:pt>
                <c:pt idx="4032">
                  <c:v>-3.6566808640415203E-5</c:v>
                </c:pt>
                <c:pt idx="4033">
                  <c:v>-3.6572325480683002E-5</c:v>
                </c:pt>
                <c:pt idx="4034">
                  <c:v>-3.6577831061057698E-5</c:v>
                </c:pt>
                <c:pt idx="4035">
                  <c:v>-3.6583325408030998E-5</c:v>
                </c:pt>
                <c:pt idx="4036">
                  <c:v>-3.6588808550564903E-5</c:v>
                </c:pt>
                <c:pt idx="4037">
                  <c:v>-3.6594280513536799E-5</c:v>
                </c:pt>
                <c:pt idx="4038">
                  <c:v>-3.6599741322405202E-5</c:v>
                </c:pt>
                <c:pt idx="4039">
                  <c:v>-3.66051910017443E-5</c:v>
                </c:pt>
                <c:pt idx="4040">
                  <c:v>-3.6610629583791503E-5</c:v>
                </c:pt>
                <c:pt idx="4041">
                  <c:v>-3.6616057088543599E-5</c:v>
                </c:pt>
                <c:pt idx="4042">
                  <c:v>-3.6621473548438303E-5</c:v>
                </c:pt>
                <c:pt idx="4043">
                  <c:v>-3.6626878982052099E-5</c:v>
                </c:pt>
                <c:pt idx="4044">
                  <c:v>-3.6632273420871499E-5</c:v>
                </c:pt>
                <c:pt idx="4045">
                  <c:v>-3.6637656890475E-5</c:v>
                </c:pt>
                <c:pt idx="4046">
                  <c:v>-3.6643029418686401E-5</c:v>
                </c:pt>
                <c:pt idx="4047">
                  <c:v>-3.6648391024780899E-5</c:v>
                </c:pt>
                <c:pt idx="4048">
                  <c:v>-3.6653741740848101E-5</c:v>
                </c:pt>
                <c:pt idx="4049">
                  <c:v>-3.6659081589192599E-5</c:v>
                </c:pt>
                <c:pt idx="4050">
                  <c:v>-3.66644105999288E-5</c:v>
                </c:pt>
                <c:pt idx="4051">
                  <c:v>-3.6669728791357399E-5</c:v>
                </c:pt>
                <c:pt idx="4052">
                  <c:v>-3.6675036193989602E-5</c:v>
                </c:pt>
                <c:pt idx="4053">
                  <c:v>-3.6680332830656801E-5</c:v>
                </c:pt>
                <c:pt idx="4054">
                  <c:v>-3.6685618730787198E-5</c:v>
                </c:pt>
                <c:pt idx="4055">
                  <c:v>-3.6690893912761198E-5</c:v>
                </c:pt>
                <c:pt idx="4056">
                  <c:v>-3.6696158415095802E-5</c:v>
                </c:pt>
                <c:pt idx="4057">
                  <c:v>-3.6701412249029598E-5</c:v>
                </c:pt>
                <c:pt idx="4058">
                  <c:v>-3.6706655446356001E-5</c:v>
                </c:pt>
                <c:pt idx="4059">
                  <c:v>-3.67118880279036E-5</c:v>
                </c:pt>
                <c:pt idx="4060">
                  <c:v>-3.6717110027325102E-5</c:v>
                </c:pt>
                <c:pt idx="4061">
                  <c:v>-3.6722321458228998E-5</c:v>
                </c:pt>
                <c:pt idx="4062">
                  <c:v>-3.6727522354755502E-5</c:v>
                </c:pt>
                <c:pt idx="4063">
                  <c:v>-3.6732712737647601E-5</c:v>
                </c:pt>
                <c:pt idx="4064">
                  <c:v>-3.67378926339214E-5</c:v>
                </c:pt>
                <c:pt idx="4065">
                  <c:v>-3.67430620644093E-5</c:v>
                </c:pt>
                <c:pt idx="4066">
                  <c:v>-3.6748221053720299E-5</c:v>
                </c:pt>
                <c:pt idx="4067">
                  <c:v>-3.67533696356099E-5</c:v>
                </c:pt>
                <c:pt idx="4068">
                  <c:v>-3.6758507819530502E-5</c:v>
                </c:pt>
                <c:pt idx="4069">
                  <c:v>-3.6763635642811498E-5</c:v>
                </c:pt>
                <c:pt idx="4070">
                  <c:v>-3.6768753125690098E-5</c:v>
                </c:pt>
                <c:pt idx="4071">
                  <c:v>-3.6773860290966403E-5</c:v>
                </c:pt>
                <c:pt idx="4072">
                  <c:v>-3.6778957165521402E-5</c:v>
                </c:pt>
                <c:pt idx="4073">
                  <c:v>-3.6784043768853598E-5</c:v>
                </c:pt>
                <c:pt idx="4074">
                  <c:v>-3.6789120129562503E-5</c:v>
                </c:pt>
                <c:pt idx="4075">
                  <c:v>-3.6794186271386797E-5</c:v>
                </c:pt>
                <c:pt idx="4076">
                  <c:v>-3.6799242215929203E-5</c:v>
                </c:pt>
                <c:pt idx="4077">
                  <c:v>-3.6804287990412702E-5</c:v>
                </c:pt>
                <c:pt idx="4078">
                  <c:v>-3.6809323615197803E-5</c:v>
                </c:pt>
                <c:pt idx="4079">
                  <c:v>-3.6814349119436401E-5</c:v>
                </c:pt>
                <c:pt idx="4080">
                  <c:v>-3.6819364517958503E-5</c:v>
                </c:pt>
                <c:pt idx="4081">
                  <c:v>-3.6824369843835799E-5</c:v>
                </c:pt>
                <c:pt idx="4082">
                  <c:v>-3.6829365118502099E-5</c:v>
                </c:pt>
                <c:pt idx="4083">
                  <c:v>-3.6834350357810397E-5</c:v>
                </c:pt>
                <c:pt idx="4084">
                  <c:v>-3.6839325596920198E-5</c:v>
                </c:pt>
                <c:pt idx="4085">
                  <c:v>-3.6844290848656501E-5</c:v>
                </c:pt>
                <c:pt idx="4086">
                  <c:v>-3.68492461459247E-5</c:v>
                </c:pt>
                <c:pt idx="4087">
                  <c:v>-3.6854191505665197E-5</c:v>
                </c:pt>
                <c:pt idx="4088">
                  <c:v>-3.68591269535074E-5</c:v>
                </c:pt>
                <c:pt idx="4089">
                  <c:v>-3.6864052514470797E-5</c:v>
                </c:pt>
                <c:pt idx="4090">
                  <c:v>-3.6868968205492098E-5</c:v>
                </c:pt>
                <c:pt idx="4091">
                  <c:v>-3.6873874057794103E-5</c:v>
                </c:pt>
                <c:pt idx="4092">
                  <c:v>-3.6878770092901599E-5</c:v>
                </c:pt>
                <c:pt idx="4093">
                  <c:v>-3.68836563241812E-5</c:v>
                </c:pt>
                <c:pt idx="4094">
                  <c:v>-3.6888532787733003E-5</c:v>
                </c:pt>
                <c:pt idx="4095">
                  <c:v>-3.6893399498344501E-5</c:v>
                </c:pt>
                <c:pt idx="4096">
                  <c:v>-3.68982564788168E-5</c:v>
                </c:pt>
                <c:pt idx="4097">
                  <c:v>-3.6903103760216499E-5</c:v>
                </c:pt>
                <c:pt idx="4098">
                  <c:v>-3.6907941353950002E-5</c:v>
                </c:pt>
                <c:pt idx="4099">
                  <c:v>-3.6912769290293999E-5</c:v>
                </c:pt>
                <c:pt idx="4100">
                  <c:v>-3.6917587592188501E-5</c:v>
                </c:pt>
                <c:pt idx="4101">
                  <c:v>-3.6922396275695197E-5</c:v>
                </c:pt>
                <c:pt idx="4102">
                  <c:v>-3.6927195368232701E-5</c:v>
                </c:pt>
                <c:pt idx="4103">
                  <c:v>-3.6931984893052397E-5</c:v>
                </c:pt>
                <c:pt idx="4104">
                  <c:v>-3.6936764867789398E-5</c:v>
                </c:pt>
                <c:pt idx="4105">
                  <c:v>-3.6941535318443501E-5</c:v>
                </c:pt>
                <c:pt idx="4106">
                  <c:v>-3.6946296268998797E-5</c:v>
                </c:pt>
                <c:pt idx="4107">
                  <c:v>-3.6951047734862103E-5</c:v>
                </c:pt>
                <c:pt idx="4108">
                  <c:v>-3.6955789744432198E-5</c:v>
                </c:pt>
                <c:pt idx="4109">
                  <c:v>-3.6960522319441E-5</c:v>
                </c:pt>
                <c:pt idx="4110">
                  <c:v>-3.69652454778732E-5</c:v>
                </c:pt>
                <c:pt idx="4111">
                  <c:v>-3.6969959246630002E-5</c:v>
                </c:pt>
                <c:pt idx="4112">
                  <c:v>-3.6974663643164303E-5</c:v>
                </c:pt>
                <c:pt idx="4113">
                  <c:v>-3.6979358691241002E-5</c:v>
                </c:pt>
                <c:pt idx="4114">
                  <c:v>-3.6984044416425599E-5</c:v>
                </c:pt>
                <c:pt idx="4115">
                  <c:v>-3.6988720833814397E-5</c:v>
                </c:pt>
                <c:pt idx="4116">
                  <c:v>-3.6993387967700802E-5</c:v>
                </c:pt>
                <c:pt idx="4117">
                  <c:v>-3.6998045838793597E-5</c:v>
                </c:pt>
                <c:pt idx="4118">
                  <c:v>-3.7002694471565503E-5</c:v>
                </c:pt>
                <c:pt idx="4119">
                  <c:v>-3.7007333887010399E-5</c:v>
                </c:pt>
                <c:pt idx="4120">
                  <c:v>-3.7011964102851903E-5</c:v>
                </c:pt>
                <c:pt idx="4121">
                  <c:v>-3.7016585147890699E-5</c:v>
                </c:pt>
                <c:pt idx="4122">
                  <c:v>-3.7021197038016298E-5</c:v>
                </c:pt>
                <c:pt idx="4123">
                  <c:v>-3.70257997919006E-5</c:v>
                </c:pt>
                <c:pt idx="4124">
                  <c:v>-3.7030393434664801E-5</c:v>
                </c:pt>
                <c:pt idx="4125">
                  <c:v>-3.7034977992805499E-5</c:v>
                </c:pt>
                <c:pt idx="4126">
                  <c:v>-3.70395534735158E-5</c:v>
                </c:pt>
                <c:pt idx="4127">
                  <c:v>-3.7044119909944902E-5</c:v>
                </c:pt>
                <c:pt idx="4128">
                  <c:v>-3.70486773212089E-5</c:v>
                </c:pt>
                <c:pt idx="4129">
                  <c:v>-3.70532257287297E-5</c:v>
                </c:pt>
                <c:pt idx="4130">
                  <c:v>-3.7057765142362298E-5</c:v>
                </c:pt>
                <c:pt idx="4131">
                  <c:v>-3.70622955963433E-5</c:v>
                </c:pt>
                <c:pt idx="4132">
                  <c:v>-3.7066817111248503E-5</c:v>
                </c:pt>
                <c:pt idx="4133">
                  <c:v>-3.7071329699752401E-5</c:v>
                </c:pt>
                <c:pt idx="4134">
                  <c:v>-3.7075833386848497E-5</c:v>
                </c:pt>
                <c:pt idx="4135">
                  <c:v>-3.7080328193029899E-5</c:v>
                </c:pt>
                <c:pt idx="4136">
                  <c:v>-3.7084814136888601E-5</c:v>
                </c:pt>
                <c:pt idx="4137">
                  <c:v>-3.7089291242129999E-5</c:v>
                </c:pt>
                <c:pt idx="4138">
                  <c:v>-3.7093759529459203E-5</c:v>
                </c:pt>
                <c:pt idx="4139">
                  <c:v>-3.70982190154893E-5</c:v>
                </c:pt>
                <c:pt idx="4140">
                  <c:v>-3.7102669725786999E-5</c:v>
                </c:pt>
                <c:pt idx="4141">
                  <c:v>-3.7107111674358301E-5</c:v>
                </c:pt>
                <c:pt idx="4142">
                  <c:v>-3.7111544887070303E-5</c:v>
                </c:pt>
                <c:pt idx="4143">
                  <c:v>-3.71159693834956E-5</c:v>
                </c:pt>
                <c:pt idx="4144">
                  <c:v>-3.7120385179692101E-5</c:v>
                </c:pt>
                <c:pt idx="4145">
                  <c:v>-3.7124792296128301E-5</c:v>
                </c:pt>
                <c:pt idx="4146">
                  <c:v>-3.7129190760833999E-5</c:v>
                </c:pt>
                <c:pt idx="4147">
                  <c:v>-3.7133580588747697E-5</c:v>
                </c:pt>
                <c:pt idx="4148">
                  <c:v>-3.7137961795736499E-5</c:v>
                </c:pt>
                <c:pt idx="4149">
                  <c:v>-3.7142334405214699E-5</c:v>
                </c:pt>
                <c:pt idx="4150">
                  <c:v>-3.7146698441562201E-5</c:v>
                </c:pt>
                <c:pt idx="4151">
                  <c:v>-3.7151053917438098E-5</c:v>
                </c:pt>
                <c:pt idx="4152">
                  <c:v>-3.7155400858740101E-5</c:v>
                </c:pt>
                <c:pt idx="4153">
                  <c:v>-3.7159739278610898E-5</c:v>
                </c:pt>
                <c:pt idx="4154">
                  <c:v>-3.71640692015698E-5</c:v>
                </c:pt>
                <c:pt idx="4155">
                  <c:v>-3.7168390643901098E-5</c:v>
                </c:pt>
                <c:pt idx="4156">
                  <c:v>-3.7172703630938002E-5</c:v>
                </c:pt>
                <c:pt idx="4157">
                  <c:v>-3.7177008175377903E-5</c:v>
                </c:pt>
                <c:pt idx="4158">
                  <c:v>-3.7181304300170703E-5</c:v>
                </c:pt>
                <c:pt idx="4159">
                  <c:v>-3.7185592027210801E-5</c:v>
                </c:pt>
                <c:pt idx="4160">
                  <c:v>-3.7189871370808502E-5</c:v>
                </c:pt>
                <c:pt idx="4161">
                  <c:v>-3.7194142352559099E-5</c:v>
                </c:pt>
                <c:pt idx="4162">
                  <c:v>-3.7198404992295801E-5</c:v>
                </c:pt>
                <c:pt idx="4163">
                  <c:v>-3.7202659309033401E-5</c:v>
                </c:pt>
                <c:pt idx="4164">
                  <c:v>-3.7206905320304599E-5</c:v>
                </c:pt>
                <c:pt idx="4165">
                  <c:v>-3.7211143051504202E-5</c:v>
                </c:pt>
                <c:pt idx="4166">
                  <c:v>-3.7215372511474502E-5</c:v>
                </c:pt>
                <c:pt idx="4167">
                  <c:v>-3.72195937264294E-5</c:v>
                </c:pt>
                <c:pt idx="4168">
                  <c:v>-3.72238067149079E-5</c:v>
                </c:pt>
                <c:pt idx="4169">
                  <c:v>-3.7228011495043798E-5</c:v>
                </c:pt>
                <c:pt idx="4170">
                  <c:v>-3.7232208085486998E-5</c:v>
                </c:pt>
                <c:pt idx="4171">
                  <c:v>-3.7236396504121197E-5</c:v>
                </c:pt>
                <c:pt idx="4172">
                  <c:v>-3.7240576767422203E-5</c:v>
                </c:pt>
                <c:pt idx="4173">
                  <c:v>-3.72447489008008E-5</c:v>
                </c:pt>
                <c:pt idx="4174">
                  <c:v>-3.7248912919149998E-5</c:v>
                </c:pt>
                <c:pt idx="4175">
                  <c:v>-3.7253068842278101E-5</c:v>
                </c:pt>
                <c:pt idx="4176">
                  <c:v>-3.7257216687797601E-5</c:v>
                </c:pt>
                <c:pt idx="4177">
                  <c:v>-3.7261356473612999E-5</c:v>
                </c:pt>
                <c:pt idx="4178">
                  <c:v>-3.7265488215172699E-5</c:v>
                </c:pt>
                <c:pt idx="4179">
                  <c:v>-3.7269611941571999E-5</c:v>
                </c:pt>
                <c:pt idx="4180">
                  <c:v>-3.7273727658576501E-5</c:v>
                </c:pt>
                <c:pt idx="4181">
                  <c:v>-3.7277835395743998E-5</c:v>
                </c:pt>
                <c:pt idx="4182">
                  <c:v>-3.7281935163710702E-5</c:v>
                </c:pt>
                <c:pt idx="4183">
                  <c:v>-3.72860269861238E-5</c:v>
                </c:pt>
                <c:pt idx="4184">
                  <c:v>-3.72901108753363E-5</c:v>
                </c:pt>
                <c:pt idx="4185">
                  <c:v>-3.7294186855466401E-5</c:v>
                </c:pt>
                <c:pt idx="4186">
                  <c:v>-3.7298254934728697E-5</c:v>
                </c:pt>
                <c:pt idx="4187">
                  <c:v>-3.7302315145690397E-5</c:v>
                </c:pt>
                <c:pt idx="4188">
                  <c:v>-3.7306367493552799E-5</c:v>
                </c:pt>
                <c:pt idx="4189">
                  <c:v>-3.7310412008951797E-5</c:v>
                </c:pt>
                <c:pt idx="4190">
                  <c:v>-3.7314448696778201E-5</c:v>
                </c:pt>
                <c:pt idx="4191">
                  <c:v>-3.7318477581723399E-5</c:v>
                </c:pt>
                <c:pt idx="4192">
                  <c:v>-3.73224986835492E-5</c:v>
                </c:pt>
                <c:pt idx="4193">
                  <c:v>-3.7326512014449801E-5</c:v>
                </c:pt>
                <c:pt idx="4194">
                  <c:v>-3.73305175985276E-5</c:v>
                </c:pt>
                <c:pt idx="4195">
                  <c:v>-3.7334515447117503E-5</c:v>
                </c:pt>
                <c:pt idx="4196">
                  <c:v>-3.7338505584206601E-5</c:v>
                </c:pt>
                <c:pt idx="4197">
                  <c:v>-3.7342488019365197E-5</c:v>
                </c:pt>
                <c:pt idx="4198">
                  <c:v>-3.7346462782568497E-5</c:v>
                </c:pt>
                <c:pt idx="4199">
                  <c:v>-3.7350429873526403E-5</c:v>
                </c:pt>
                <c:pt idx="4200">
                  <c:v>-3.7354389328879799E-5</c:v>
                </c:pt>
              </c:numCache>
            </c:numRef>
          </c:yVal>
          <c:smooth val="0"/>
        </c:ser>
        <c:dLbls>
          <c:showLegendKey val="0"/>
          <c:showVal val="0"/>
          <c:showCatName val="0"/>
          <c:showSerName val="0"/>
          <c:showPercent val="0"/>
          <c:showBubbleSize val="0"/>
        </c:dLbls>
        <c:axId val="185152256"/>
        <c:axId val="185154176"/>
      </c:scatterChart>
      <c:valAx>
        <c:axId val="185152256"/>
        <c:scaling>
          <c:orientation val="minMax"/>
        </c:scaling>
        <c:delete val="0"/>
        <c:axPos val="b"/>
        <c:majorGridlines/>
        <c:title>
          <c:tx>
            <c:rich>
              <a:bodyPr/>
              <a:lstStyle/>
              <a:p>
                <a:pPr>
                  <a:defRPr sz="1200"/>
                </a:pPr>
                <a:r>
                  <a:rPr lang="en-US" sz="1200"/>
                  <a:t>Gap, mm</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85154176"/>
        <c:crossesAt val="-350"/>
        <c:crossBetween val="midCat"/>
      </c:valAx>
      <c:valAx>
        <c:axId val="185154176"/>
        <c:scaling>
          <c:orientation val="minMax"/>
        </c:scaling>
        <c:delete val="0"/>
        <c:axPos val="l"/>
        <c:majorGridlines/>
        <c:title>
          <c:tx>
            <c:rich>
              <a:bodyPr rot="-5400000" vert="horz"/>
              <a:lstStyle/>
              <a:p>
                <a:pPr>
                  <a:defRPr sz="1200"/>
                </a:pPr>
                <a:r>
                  <a:rPr lang="en-US" sz="1200"/>
                  <a:t>B1y, Tesla</a:t>
                </a:r>
              </a:p>
            </c:rich>
          </c:tx>
          <c:layout/>
          <c:overlay val="0"/>
        </c:title>
        <c:numFmt formatCode="General" sourceLinked="1"/>
        <c:majorTickMark val="out"/>
        <c:minorTickMark val="none"/>
        <c:tickLblPos val="nextTo"/>
        <c:crossAx val="185152256"/>
        <c:crossesAt val="-2500"/>
        <c:crossBetween val="midCat"/>
      </c:valAx>
    </c:plotArea>
    <c:legend>
      <c:legendPos val="t"/>
      <c:layout>
        <c:manualLayout>
          <c:xMode val="edge"/>
          <c:yMode val="edge"/>
          <c:x val="0.21192838954832138"/>
          <c:y val="9.2323682256867129E-2"/>
          <c:w val="0.57614322090335723"/>
          <c:h val="6.0886542856975839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0.11454</cdr:x>
      <cdr:y>0.25903</cdr:y>
    </cdr:from>
    <cdr:to>
      <cdr:x>0.95791</cdr:x>
      <cdr:y>0.35479</cdr:y>
    </cdr:to>
    <cdr:sp macro="" textlink="">
      <cdr:nvSpPr>
        <cdr:cNvPr id="3" name="TextBox 2"/>
        <cdr:cNvSpPr txBox="1"/>
      </cdr:nvSpPr>
      <cdr:spPr>
        <a:xfrm xmlns:a="http://schemas.openxmlformats.org/drawingml/2006/main">
          <a:off x="737534" y="1065861"/>
          <a:ext cx="5430375" cy="3940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a:t>Integrals were calculated on 4200 mm length,</a:t>
          </a:r>
          <a:r>
            <a:rPr lang="en-US" sz="1400" baseline="0"/>
            <a:t> external field By = -0.4 G</a:t>
          </a:r>
          <a:endParaRPr lang="en-US" sz="1400"/>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5" descr="slide footer_blue_646.jpg"/>
          <p:cNvPicPr>
            <a:picLocks noChangeAspect="1"/>
          </p:cNvPicPr>
          <p:nvPr/>
        </p:nvPicPr>
        <p:blipFill>
          <a:blip r:embed="rId2" cstate="print"/>
          <a:srcRect/>
          <a:stretch>
            <a:fillRect/>
          </a:stretch>
        </p:blipFill>
        <p:spPr bwMode="auto">
          <a:xfrm>
            <a:off x="0" y="8757338"/>
            <a:ext cx="9347200" cy="539062"/>
          </a:xfrm>
          <a:prstGeom prst="rect">
            <a:avLst/>
          </a:prstGeom>
          <a:noFill/>
          <a:ln w="9525">
            <a:noFill/>
            <a:miter lim="800000"/>
            <a:headEnd/>
            <a:tailEnd/>
          </a:ln>
        </p:spPr>
      </p:pic>
      <p:pic>
        <p:nvPicPr>
          <p:cNvPr id="18435" name="Picture 7" descr="slide header_646.jpg"/>
          <p:cNvPicPr>
            <a:picLocks noChangeAspect="1"/>
          </p:cNvPicPr>
          <p:nvPr/>
        </p:nvPicPr>
        <p:blipFill>
          <a:blip r:embed="rId3" cstate="print"/>
          <a:srcRect/>
          <a:stretch>
            <a:fillRect/>
          </a:stretch>
        </p:blipFill>
        <p:spPr bwMode="auto">
          <a:xfrm>
            <a:off x="-2336800" y="0"/>
            <a:ext cx="9347200" cy="158168"/>
          </a:xfrm>
          <a:prstGeom prst="rect">
            <a:avLst/>
          </a:prstGeom>
          <a:noFill/>
          <a:ln w="9525">
            <a:noFill/>
            <a:miter lim="800000"/>
            <a:headEnd/>
            <a:tailEnd/>
          </a:ln>
        </p:spPr>
      </p:pic>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970938" y="154940"/>
            <a:ext cx="3037840" cy="3098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A1CA5B0A-014D-4316-847D-6EEE563BE167}" type="datetime1">
              <a:rPr lang="en-US"/>
              <a:pPr>
                <a:defRPr/>
              </a:pPr>
              <a:t>5/10/2013</a:t>
            </a:fld>
            <a:endParaRPr lang="en-US"/>
          </a:p>
        </p:txBody>
      </p:sp>
      <p:sp>
        <p:nvSpPr>
          <p:cNvPr id="5124" name="Rectangle 4"/>
          <p:cNvSpPr>
            <a:spLocks noGrp="1" noChangeArrowheads="1"/>
          </p:cNvSpPr>
          <p:nvPr>
            <p:ph type="ftr" sz="quarter" idx="2"/>
          </p:nvPr>
        </p:nvSpPr>
        <p:spPr bwMode="auto">
          <a:xfrm>
            <a:off x="778933" y="8754110"/>
            <a:ext cx="4907280" cy="23241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r>
              <a:rPr lang="en-US"/>
              <a:t>Go to "View | Header and Footer" to add your organization, sponsor, meeting name here; then, click "Apply to All"</a:t>
            </a:r>
          </a:p>
        </p:txBody>
      </p:sp>
      <p:sp>
        <p:nvSpPr>
          <p:cNvPr id="5125" name="Rectangle 5"/>
          <p:cNvSpPr>
            <a:spLocks noGrp="1" noChangeArrowheads="1"/>
          </p:cNvSpPr>
          <p:nvPr>
            <p:ph type="sldNum" sz="quarter" idx="3"/>
          </p:nvPr>
        </p:nvSpPr>
        <p:spPr bwMode="auto">
          <a:xfrm>
            <a:off x="5919894" y="8829967"/>
            <a:ext cx="1088884"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78C82F5-5977-4AA7-BEB3-09ADDD6CB304}" type="slidenum">
              <a:rPr lang="en-US"/>
              <a:pPr>
                <a:defRPr/>
              </a:pPr>
              <a:t>‹#›</a:t>
            </a:fld>
            <a:endParaRPr lang="en-US"/>
          </a:p>
        </p:txBody>
      </p:sp>
    </p:spTree>
    <p:extLst>
      <p:ext uri="{BB962C8B-B14F-4D97-AF65-F5344CB8AC3E}">
        <p14:creationId xmlns:p14="http://schemas.microsoft.com/office/powerpoint/2010/main" val="362849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fld id="{7DAA068F-D9D1-4F0E-9AD8-574393AD1C23}" type="datetime1">
              <a:rPr lang="en-US"/>
              <a:pPr>
                <a:defRPr/>
              </a:pPr>
              <a:t>5/10/2013</a:t>
            </a:fld>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r>
              <a:rPr lang="en-US"/>
              <a:t>Go to "View | Header and Footer" to add your organization, sponsor, meeting name here; then, click "Apply to All"</a:t>
            </a:r>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0EA6C78-6C59-4FEA-BA7F-A63A1A318460}" type="slidenum">
              <a:rPr lang="en-US"/>
              <a:pPr>
                <a:defRPr/>
              </a:pPr>
              <a:t>‹#›</a:t>
            </a:fld>
            <a:endParaRPr lang="en-US"/>
          </a:p>
        </p:txBody>
      </p:sp>
    </p:spTree>
    <p:extLst>
      <p:ext uri="{BB962C8B-B14F-4D97-AF65-F5344CB8AC3E}">
        <p14:creationId xmlns:p14="http://schemas.microsoft.com/office/powerpoint/2010/main" val="35457102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p>
            <a:r>
              <a:rPr lang="en-US" smtClean="0"/>
              <a:t>Go to "View | Header and Footer" to add your organization, sponsor, meeting name here; then, click "Apply to All"</a:t>
            </a:r>
          </a:p>
        </p:txBody>
      </p:sp>
      <p:sp>
        <p:nvSpPr>
          <p:cNvPr id="16387" name="Rectangle 7"/>
          <p:cNvSpPr>
            <a:spLocks noGrp="1" noChangeArrowheads="1"/>
          </p:cNvSpPr>
          <p:nvPr>
            <p:ph type="sldNum" sz="quarter" idx="5"/>
          </p:nvPr>
        </p:nvSpPr>
        <p:spPr>
          <a:noFill/>
        </p:spPr>
        <p:txBody>
          <a:bodyPr/>
          <a:lstStyle/>
          <a:p>
            <a:fld id="{DA8A73E4-2A11-4482-9BD5-2B10F0A18507}" type="slidenum">
              <a:rPr lang="en-US" smtClean="0"/>
              <a:pPr/>
              <a:t>1</a:t>
            </a:fld>
            <a:endParaRPr lang="en-US" smtClean="0"/>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5" name="Picture 8" descr="title footer_Blue_646.jpg"/>
          <p:cNvPicPr>
            <a:picLocks noChangeAspect="1"/>
          </p:cNvPicPr>
          <p:nvPr/>
        </p:nvPicPr>
        <p:blipFill>
          <a:blip r:embed="rId3" cstate="print"/>
          <a:srcRect/>
          <a:stretch>
            <a:fillRect/>
          </a:stretch>
        </p:blipFill>
        <p:spPr bwMode="auto">
          <a:xfrm>
            <a:off x="0" y="6794500"/>
            <a:ext cx="9144000" cy="63500"/>
          </a:xfrm>
          <a:prstGeom prst="rect">
            <a:avLst/>
          </a:prstGeom>
          <a:noFill/>
          <a:ln w="9525">
            <a:noFill/>
            <a:miter lim="800000"/>
            <a:headEnd/>
            <a:tailEnd/>
          </a:ln>
        </p:spPr>
      </p:pic>
      <p:pic>
        <p:nvPicPr>
          <p:cNvPr id="6" name="Picture 10"/>
          <p:cNvPicPr>
            <a:picLocks noChangeAspect="1" noChangeArrowheads="1"/>
          </p:cNvPicPr>
          <p:nvPr userDrawn="1"/>
        </p:nvPicPr>
        <p:blipFill>
          <a:blip r:embed="rId4" cstate="print"/>
          <a:srcRect/>
          <a:stretch>
            <a:fillRect/>
          </a:stretch>
        </p:blipFill>
        <p:spPr bwMode="auto">
          <a:xfrm>
            <a:off x="7315200" y="6400800"/>
            <a:ext cx="1601788" cy="268288"/>
          </a:xfrm>
          <a:prstGeom prst="rect">
            <a:avLst/>
          </a:prstGeom>
          <a:noFill/>
          <a:ln w="9525" algn="ctr">
            <a:noFill/>
            <a:miter lim="800000"/>
            <a:headEnd/>
            <a:tailEnd/>
          </a:ln>
        </p:spPr>
      </p:pic>
      <p:sp>
        <p:nvSpPr>
          <p:cNvPr id="7" name="TextBox 6"/>
          <p:cNvSpPr txBox="1"/>
          <p:nvPr userDrawn="1"/>
        </p:nvSpPr>
        <p:spPr>
          <a:xfrm>
            <a:off x="152400" y="65659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128" charset="2"/>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CF0382-E889-48AE-9160-344DA99B4051}" type="datetime1">
              <a:rPr lang="en-US" smtClean="0"/>
              <a:t>5/10/2013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B2CB186C-A85E-449D-81FF-D367E4712B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05DF79-8F97-4881-BF31-C28A6EE5394A}" type="datetime1">
              <a:rPr lang="en-US" smtClean="0"/>
              <a:t>5/10/2013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A3BF730B-2CBD-4FFD-A192-2A9A1D45DC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D4A605-1824-43ED-89C9-763D5882BEC0}" type="datetime1">
              <a:rPr lang="en-US" smtClean="0">
                <a:solidFill>
                  <a:prstClr val="black">
                    <a:tint val="75000"/>
                  </a:prstClr>
                </a:solidFill>
              </a:r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0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60735-74D1-4B40-A1A1-16CC0F916196}" type="datetime1">
              <a:rPr lang="en-US" smtClean="0">
                <a:solidFill>
                  <a:prstClr val="black">
                    <a:tint val="75000"/>
                  </a:prstClr>
                </a:solidFill>
              </a:r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69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CC8DE-263F-40C3-AEC3-A49B7719A92B}" type="datetime1">
              <a:rPr lang="en-US" smtClean="0">
                <a:solidFill>
                  <a:prstClr val="black">
                    <a:tint val="75000"/>
                  </a:prstClr>
                </a:solidFill>
              </a:r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61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EF49D-5C7C-448A-881E-39CEAA66EA7A}" type="datetime1">
              <a:rPr lang="en-US" smtClean="0">
                <a:solidFill>
                  <a:prstClr val="black">
                    <a:tint val="75000"/>
                  </a:prstClr>
                </a:solidFill>
              </a:rPr>
              <a:t>5/10/2013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3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FFC9FC-74E7-45EB-B316-20EFE3FE6AB2}" type="datetime1">
              <a:rPr lang="en-US" smtClean="0">
                <a:solidFill>
                  <a:prstClr val="black">
                    <a:tint val="75000"/>
                  </a:prstClr>
                </a:solidFill>
              </a:rPr>
              <a:t>5/10/2013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45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8E2FA-415D-4255-B6FD-16089655853E}" type="datetime1">
              <a:rPr lang="en-US" smtClean="0">
                <a:solidFill>
                  <a:prstClr val="black">
                    <a:tint val="75000"/>
                  </a:prstClr>
                </a:solidFill>
              </a:rPr>
              <a:t>5/10/2013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153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A6939-FEA8-4F32-8F69-5FEB47E7A00A}" type="datetime1">
              <a:rPr lang="en-US" smtClean="0">
                <a:solidFill>
                  <a:prstClr val="black">
                    <a:tint val="75000"/>
                  </a:prstClr>
                </a:solidFill>
              </a:rPr>
              <a:t>5/10/2013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10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FC32-0F62-4DC0-8B81-17569465E559}" type="datetime1">
              <a:rPr lang="en-US" smtClean="0">
                <a:solidFill>
                  <a:prstClr val="black">
                    <a:tint val="75000"/>
                  </a:prstClr>
                </a:solidFill>
              </a:rPr>
              <a:t>5/10/2013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3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072EC4-0551-417A-83E3-E8E5A2387BF4}" type="datetime1">
              <a:rPr lang="en-US" smtClean="0"/>
              <a:t>5/10/2013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D660C27-4372-4677-97F9-4A77DAB625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7004E-1C46-45E7-971C-E1D1D9982522}" type="datetime1">
              <a:rPr lang="en-US" smtClean="0">
                <a:solidFill>
                  <a:prstClr val="black">
                    <a:tint val="75000"/>
                  </a:prstClr>
                </a:solidFill>
              </a:rPr>
              <a:t>5/10/2013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396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80CAD-ED4F-42C4-915E-B6F0EEC322EE}" type="datetime1">
              <a:rPr lang="en-US" smtClean="0">
                <a:solidFill>
                  <a:prstClr val="black">
                    <a:tint val="75000"/>
                  </a:prstClr>
                </a:solidFill>
              </a:r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53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010E4-5272-49F3-AF1C-25F05614C4D7}" type="datetime1">
              <a:rPr lang="en-US" smtClean="0">
                <a:solidFill>
                  <a:prstClr val="black">
                    <a:tint val="75000"/>
                  </a:prstClr>
                </a:solidFill>
              </a:rPr>
              <a:t>5/10/2013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6BC8B5-CDD7-498B-A6CC-A90BB1BD1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2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8EEFC2-79E7-415D-8948-23CBF289FB85}" type="datetime1">
              <a:rPr lang="en-US" smtClean="0"/>
              <a:t>5/10/2013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1F9C5D37-B93A-4ED4-981C-91D9A63386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1C796C9A-705E-492D-8636-6C3A006591A0}" type="datetime1">
              <a:rPr lang="en-US" smtClean="0"/>
              <a:t>5/10/2013</a:t>
            </a:fld>
            <a:endParaRPr lang="en-US"/>
          </a:p>
        </p:txBody>
      </p:sp>
      <p:sp>
        <p:nvSpPr>
          <p:cNvPr id="7" name="Slide Number Placeholder 6"/>
          <p:cNvSpPr>
            <a:spLocks noGrp="1"/>
          </p:cNvSpPr>
          <p:nvPr>
            <p:ph type="sldNum" sz="quarter" idx="11"/>
          </p:nvPr>
        </p:nvSpPr>
        <p:spPr/>
        <p:txBody>
          <a:bodyPr/>
          <a:lstStyle>
            <a:lvl1pPr>
              <a:defRPr/>
            </a:lvl1pPr>
          </a:lstStyle>
          <a:p>
            <a:pPr>
              <a:defRPr/>
            </a:pPr>
            <a:fld id="{A223BF30-2D0F-47B0-AC99-15AAD02FAD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E280FB4C-831C-4952-8BA6-03BC15644279}" type="datetime1">
              <a:rPr lang="en-US" smtClean="0"/>
              <a:t>5/10/2013</a:t>
            </a:fld>
            <a:endParaRPr lang="en-US"/>
          </a:p>
        </p:txBody>
      </p:sp>
      <p:sp>
        <p:nvSpPr>
          <p:cNvPr id="9" name="Slide Number Placeholder 8"/>
          <p:cNvSpPr>
            <a:spLocks noGrp="1"/>
          </p:cNvSpPr>
          <p:nvPr>
            <p:ph type="sldNum" sz="quarter" idx="11"/>
          </p:nvPr>
        </p:nvSpPr>
        <p:spPr/>
        <p:txBody>
          <a:bodyPr/>
          <a:lstStyle>
            <a:lvl1pPr>
              <a:defRPr/>
            </a:lvl1pPr>
          </a:lstStyle>
          <a:p>
            <a:pPr>
              <a:defRPr/>
            </a:pPr>
            <a:fld id="{CD290911-6556-464D-89B2-BAA3B9467F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F10C0CF8-5691-4A67-BF82-ACA2C7E53862}" type="datetime1">
              <a:rPr lang="en-US" smtClean="0"/>
              <a:t>5/10/2013</a:t>
            </a:fld>
            <a:endParaRPr lang="en-US"/>
          </a:p>
        </p:txBody>
      </p:sp>
      <p:sp>
        <p:nvSpPr>
          <p:cNvPr id="5" name="Slide Number Placeholder 4"/>
          <p:cNvSpPr>
            <a:spLocks noGrp="1"/>
          </p:cNvSpPr>
          <p:nvPr>
            <p:ph type="sldNum" sz="quarter" idx="11"/>
          </p:nvPr>
        </p:nvSpPr>
        <p:spPr/>
        <p:txBody>
          <a:bodyPr/>
          <a:lstStyle>
            <a:lvl1pPr>
              <a:defRPr/>
            </a:lvl1pPr>
          </a:lstStyle>
          <a:p>
            <a:pPr>
              <a:defRPr/>
            </a:pPr>
            <a:fld id="{1508A44A-E3E6-4AB4-A8C6-D7E6AC7767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3" name="Date Placeholder 1"/>
          <p:cNvSpPr>
            <a:spLocks noGrp="1"/>
          </p:cNvSpPr>
          <p:nvPr>
            <p:ph type="dt" sz="half" idx="10"/>
          </p:nvPr>
        </p:nvSpPr>
        <p:spPr/>
        <p:txBody>
          <a:bodyPr/>
          <a:lstStyle>
            <a:lvl1pPr>
              <a:defRPr/>
            </a:lvl1pPr>
          </a:lstStyle>
          <a:p>
            <a:pPr>
              <a:defRPr/>
            </a:pPr>
            <a:fld id="{26EABA71-00E1-4689-AF40-F3DA23B99C17}" type="datetime1">
              <a:rPr lang="en-US" smtClean="0"/>
              <a:t>5/10/2013</a:t>
            </a:fld>
            <a:endParaRPr lang="en-US"/>
          </a:p>
        </p:txBody>
      </p:sp>
      <p:sp>
        <p:nvSpPr>
          <p:cNvPr id="4" name="Slide Number Placeholder 3"/>
          <p:cNvSpPr>
            <a:spLocks noGrp="1"/>
          </p:cNvSpPr>
          <p:nvPr>
            <p:ph type="sldNum" sz="quarter" idx="11"/>
          </p:nvPr>
        </p:nvSpPr>
        <p:spPr/>
        <p:txBody>
          <a:bodyPr/>
          <a:lstStyle>
            <a:lvl1pPr>
              <a:defRPr/>
            </a:lvl1pPr>
          </a:lstStyle>
          <a:p>
            <a:pPr>
              <a:defRPr/>
            </a:pPr>
            <a:fld id="{F8EC57C5-810D-4606-99A5-5153197FC5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3D87498-379B-4A97-82E2-FEFCF665402F}" type="datetime1">
              <a:rPr lang="en-US" smtClean="0"/>
              <a:t>5/10/2013</a:t>
            </a:fld>
            <a:endParaRPr lang="en-US"/>
          </a:p>
        </p:txBody>
      </p:sp>
      <p:sp>
        <p:nvSpPr>
          <p:cNvPr id="7" name="Slide Number Placeholder 6"/>
          <p:cNvSpPr>
            <a:spLocks noGrp="1"/>
          </p:cNvSpPr>
          <p:nvPr>
            <p:ph type="sldNum" sz="quarter" idx="11"/>
          </p:nvPr>
        </p:nvSpPr>
        <p:spPr/>
        <p:txBody>
          <a:bodyPr/>
          <a:lstStyle>
            <a:lvl1pPr>
              <a:defRPr/>
            </a:lvl1pPr>
          </a:lstStyle>
          <a:p>
            <a:pPr>
              <a:defRPr/>
            </a:pPr>
            <a:fld id="{9CFFC227-6EE4-419C-86D7-FE4643469D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685800" y="6324600"/>
            <a:ext cx="6858000" cy="215900"/>
          </a:xfrm>
          <a:prstGeom prst="rect">
            <a:avLst/>
          </a:prstGeom>
          <a:noFill/>
        </p:spPr>
        <p:txBody>
          <a:bodyPr>
            <a:spAutoFit/>
          </a:bodyPr>
          <a:lstStyle/>
          <a:p>
            <a:pPr>
              <a:defRPr/>
            </a:pPr>
            <a:r>
              <a:rPr lang="en-US" sz="800" dirty="0">
                <a:solidFill>
                  <a:srgbClr val="0070C0"/>
                </a:solidFill>
              </a:rPr>
              <a:t>The Advanced Photon Source is an Office of Science User Facility operated for the U.S. Department of Energy Office of Science by Argonne National Laboratory</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B145AFA-69F9-40E0-A0D9-CD9347C531A8}" type="datetime1">
              <a:rPr lang="en-US" smtClean="0"/>
              <a:t>5/10/2013</a:t>
            </a:fld>
            <a:endParaRPr lang="en-US"/>
          </a:p>
        </p:txBody>
      </p:sp>
      <p:sp>
        <p:nvSpPr>
          <p:cNvPr id="7" name="Slide Number Placeholder 6"/>
          <p:cNvSpPr>
            <a:spLocks noGrp="1"/>
          </p:cNvSpPr>
          <p:nvPr>
            <p:ph type="sldNum" sz="quarter" idx="11"/>
          </p:nvPr>
        </p:nvSpPr>
        <p:spPr/>
        <p:txBody>
          <a:bodyPr/>
          <a:lstStyle>
            <a:lvl1pPr>
              <a:defRPr/>
            </a:lvl1pPr>
          </a:lstStyle>
          <a:p>
            <a:pPr>
              <a:defRPr/>
            </a:pPr>
            <a:fld id="{9940791C-8A82-4049-BACA-40966C8D31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3" cstate="print"/>
          <a:srcRect/>
          <a:stretch>
            <a:fillRect/>
          </a:stretch>
        </p:blipFill>
        <p:spPr bwMode="auto">
          <a:xfrm>
            <a:off x="0" y="6288088"/>
            <a:ext cx="9144000" cy="569912"/>
          </a:xfrm>
          <a:prstGeom prst="rect">
            <a:avLst/>
          </a:prstGeom>
          <a:noFill/>
          <a:ln w="9525" algn="ctr">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r>
              <a:rPr lang="en-US" smtClean="0"/>
              <a:t>IMMW-18 </a:t>
            </a:r>
            <a:fld id="{FDEB02B1-3F48-4862-934C-D5BC440A4588}" type="datetime1">
              <a:rPr lang="en-US" smtClean="0"/>
              <a:t>5/10/2013</a:t>
            </a:fld>
            <a:endParaRPr lang="en-US" dirty="0"/>
          </a:p>
        </p:txBody>
      </p:sp>
      <p:sp>
        <p:nvSpPr>
          <p:cNvPr id="1029" name="Rectangle 5"/>
          <p:cNvSpPr>
            <a:spLocks noGrp="1" noChangeArrowheads="1"/>
          </p:cNvSpPr>
          <p:nvPr>
            <p:ph type="ftr" sz="quarter" idx="3"/>
          </p:nvPr>
        </p:nvSpPr>
        <p:spPr bwMode="auto">
          <a:xfrm>
            <a:off x="657225" y="6324600"/>
            <a:ext cx="7724775" cy="211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dirty="0" smtClean="0">
                <a:solidFill>
                  <a:srgbClr val="0070C0"/>
                </a:solidFill>
              </a:defRPr>
            </a:lvl1pPr>
          </a:lstStyle>
          <a:p>
            <a:pPr>
              <a:defRPr/>
            </a:pPr>
            <a:endParaRPr lang="en-US"/>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13C0AFA6-044A-4677-83A1-841A880B5878}" type="slidenum">
              <a:rPr lang="en-US"/>
              <a:pPr>
                <a:defRPr/>
              </a:pPr>
              <a:t>‹#›</a:t>
            </a:fld>
            <a:endParaRPr lang="en-US"/>
          </a:p>
        </p:txBody>
      </p:sp>
      <p:pic>
        <p:nvPicPr>
          <p:cNvPr id="1032" name="Picture 7" descr="slide header_646.jpg"/>
          <p:cNvPicPr>
            <a:picLocks noChangeAspect="1"/>
          </p:cNvPicPr>
          <p:nvPr/>
        </p:nvPicPr>
        <p:blipFill>
          <a:blip r:embed="rId14" cstate="print"/>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128" charset="0"/>
        </a:defRPr>
      </a:lvl2pPr>
      <a:lvl3pPr algn="l" rtl="0" eaLnBrk="1" fontAlgn="base" hangingPunct="1">
        <a:spcBef>
          <a:spcPct val="0"/>
        </a:spcBef>
        <a:spcAft>
          <a:spcPct val="0"/>
        </a:spcAft>
        <a:defRPr sz="2600" b="1">
          <a:solidFill>
            <a:schemeClr val="tx2"/>
          </a:solidFill>
          <a:latin typeface="Trebuchet MS" pitchFamily="-128" charset="0"/>
        </a:defRPr>
      </a:lvl3pPr>
      <a:lvl4pPr algn="l" rtl="0" eaLnBrk="1" fontAlgn="base" hangingPunct="1">
        <a:spcBef>
          <a:spcPct val="0"/>
        </a:spcBef>
        <a:spcAft>
          <a:spcPct val="0"/>
        </a:spcAft>
        <a:defRPr sz="2600" b="1">
          <a:solidFill>
            <a:schemeClr val="tx2"/>
          </a:solidFill>
          <a:latin typeface="Trebuchet MS" pitchFamily="-128" charset="0"/>
        </a:defRPr>
      </a:lvl4pPr>
      <a:lvl5pPr algn="l" rtl="0" eaLnBrk="1" fontAlgn="base" hangingPunct="1">
        <a:spcBef>
          <a:spcPct val="0"/>
        </a:spcBef>
        <a:spcAft>
          <a:spcPct val="0"/>
        </a:spcAft>
        <a:defRPr sz="2600" b="1">
          <a:solidFill>
            <a:schemeClr val="tx2"/>
          </a:solidFill>
          <a:latin typeface="Trebuchet MS" pitchFamily="-128" charset="0"/>
        </a:defRPr>
      </a:lvl5pPr>
      <a:lvl6pPr marL="457200" algn="l" rtl="0" eaLnBrk="1" fontAlgn="base" hangingPunct="1">
        <a:spcBef>
          <a:spcPct val="0"/>
        </a:spcBef>
        <a:spcAft>
          <a:spcPct val="0"/>
        </a:spcAft>
        <a:defRPr sz="2600" b="1">
          <a:solidFill>
            <a:schemeClr val="tx2"/>
          </a:solidFill>
          <a:latin typeface="Trebuchet MS" pitchFamily="-128" charset="0"/>
        </a:defRPr>
      </a:lvl6pPr>
      <a:lvl7pPr marL="914400" algn="l" rtl="0" eaLnBrk="1" fontAlgn="base" hangingPunct="1">
        <a:spcBef>
          <a:spcPct val="0"/>
        </a:spcBef>
        <a:spcAft>
          <a:spcPct val="0"/>
        </a:spcAft>
        <a:defRPr sz="2600" b="1">
          <a:solidFill>
            <a:schemeClr val="tx2"/>
          </a:solidFill>
          <a:latin typeface="Trebuchet MS" pitchFamily="-128" charset="0"/>
        </a:defRPr>
      </a:lvl7pPr>
      <a:lvl8pPr marL="1371600" algn="l" rtl="0" eaLnBrk="1" fontAlgn="base" hangingPunct="1">
        <a:spcBef>
          <a:spcPct val="0"/>
        </a:spcBef>
        <a:spcAft>
          <a:spcPct val="0"/>
        </a:spcAft>
        <a:defRPr sz="2600" b="1">
          <a:solidFill>
            <a:schemeClr val="tx2"/>
          </a:solidFill>
          <a:latin typeface="Trebuchet MS" pitchFamily="-128" charset="0"/>
        </a:defRPr>
      </a:lvl8pPr>
      <a:lvl9pPr marL="1828800" algn="l" rtl="0" eaLnBrk="1" fontAlgn="base" hangingPunct="1">
        <a:spcBef>
          <a:spcPct val="0"/>
        </a:spcBef>
        <a:spcAft>
          <a:spcPct val="0"/>
        </a:spcAft>
        <a:defRPr sz="2600" b="1">
          <a:solidFill>
            <a:schemeClr val="tx2"/>
          </a:solidFill>
          <a:latin typeface="Trebuchet MS" pitchFamily="-128" charset="0"/>
        </a:defRPr>
      </a:lvl9pPr>
    </p:titleStyle>
    <p:bodyStyle>
      <a:lvl1pPr marL="342900" indent="-342900" algn="l" rtl="0" eaLnBrk="1" fontAlgn="base" hangingPunct="1">
        <a:spcBef>
          <a:spcPct val="20000"/>
        </a:spcBef>
        <a:spcAft>
          <a:spcPct val="0"/>
        </a:spcAft>
        <a:buClr>
          <a:srgbClr val="1F497D"/>
        </a:buClr>
        <a:buFont typeface="Wingdings" pitchFamily="-128"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AD1EFE-3B1D-40FC-87E6-CC39A3FD3066}" type="datetime1">
              <a:rPr lang="en-US" smtClean="0">
                <a:solidFill>
                  <a:prstClr val="black">
                    <a:tint val="75000"/>
                  </a:prstClr>
                </a:solidFill>
                <a:latin typeface="Calibri"/>
              </a:rPr>
              <a:t>5/10/2013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E6BC8B5-CDD7-498B-A6CC-A90BB1BD11B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62765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r>
              <a:rPr lang="en-US" dirty="0"/>
              <a:t>Investigation of the Earth Field Effect on </a:t>
            </a:r>
            <a:r>
              <a:rPr lang="en-US" dirty="0" smtClean="0"/>
              <a:t> </a:t>
            </a:r>
            <a:r>
              <a:rPr lang="en-US" dirty="0"/>
              <a:t>Insertion Device </a:t>
            </a:r>
            <a:r>
              <a:rPr lang="en-US" dirty="0" smtClean="0"/>
              <a:t>Performance </a:t>
            </a:r>
            <a:r>
              <a:rPr lang="en-US" dirty="0"/>
              <a:t>at the Advanced Photon Storage </a:t>
            </a:r>
            <a:r>
              <a:rPr lang="en-US" dirty="0" smtClean="0"/>
              <a:t>Ring (SR)</a:t>
            </a:r>
          </a:p>
        </p:txBody>
      </p:sp>
      <p:sp>
        <p:nvSpPr>
          <p:cNvPr id="13315" name="Rectangle 3"/>
          <p:cNvSpPr>
            <a:spLocks noGrp="1" noChangeArrowheads="1"/>
          </p:cNvSpPr>
          <p:nvPr>
            <p:ph type="subTitle" idx="1"/>
          </p:nvPr>
        </p:nvSpPr>
        <p:spPr>
          <a:xfrm>
            <a:off x="985838" y="3657600"/>
            <a:ext cx="6400800" cy="685800"/>
          </a:xfrm>
        </p:spPr>
        <p:txBody>
          <a:bodyPr/>
          <a:lstStyle/>
          <a:p>
            <a:r>
              <a:rPr lang="en-US" i="1" dirty="0">
                <a:solidFill>
                  <a:srgbClr val="0070C0"/>
                </a:solidFill>
              </a:rPr>
              <a:t>Isaac </a:t>
            </a:r>
            <a:r>
              <a:rPr lang="en-US" i="1" dirty="0" smtClean="0">
                <a:solidFill>
                  <a:srgbClr val="0070C0"/>
                </a:solidFill>
              </a:rPr>
              <a:t>Vasserman,  Nikita Strelnikov</a:t>
            </a:r>
          </a:p>
          <a:p>
            <a:r>
              <a:rPr lang="en-US" i="1" dirty="0" smtClean="0">
                <a:solidFill>
                  <a:srgbClr val="0070C0"/>
                </a:solidFill>
              </a:rPr>
              <a:t>IMMW-18, 3-8 June 2013</a:t>
            </a:r>
            <a:endParaRPr lang="en-US" i="1" dirty="0">
              <a:solidFill>
                <a:srgbClr val="0070C0"/>
              </a:solidFill>
            </a:endParaRP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70C0"/>
                </a:solidFill>
              </a:rPr>
              <a:t>Measurements: Difference J1y Normal-Rotated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82" y="1524000"/>
            <a:ext cx="8229600" cy="4076700"/>
          </a:xfrm>
          <a:prstGeom prst="rect">
            <a:avLst/>
          </a:prstGeom>
        </p:spPr>
      </p:pic>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423541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0C0"/>
                </a:solidFill>
              </a:rPr>
              <a:t>Discussion</a:t>
            </a:r>
            <a:endParaRPr lang="en-US" dirty="0"/>
          </a:p>
        </p:txBody>
      </p:sp>
      <p:sp>
        <p:nvSpPr>
          <p:cNvPr id="3" name="Content Placeholder 2"/>
          <p:cNvSpPr>
            <a:spLocks noGrp="1"/>
          </p:cNvSpPr>
          <p:nvPr>
            <p:ph idx="1"/>
          </p:nvPr>
        </p:nvSpPr>
        <p:spPr/>
        <p:txBody>
          <a:bodyPr>
            <a:normAutofit fontScale="92500" lnSpcReduction="20000"/>
          </a:bodyPr>
          <a:lstStyle/>
          <a:p>
            <a:r>
              <a:rPr lang="en-US" i="1" dirty="0" err="1"/>
              <a:t>J</a:t>
            </a:r>
            <a:r>
              <a:rPr lang="en-US" i="1" baseline="-25000" dirty="0" err="1"/>
              <a:t>ye</a:t>
            </a:r>
            <a:r>
              <a:rPr lang="en-US" i="1" baseline="-25000" dirty="0"/>
              <a:t> </a:t>
            </a:r>
            <a:r>
              <a:rPr lang="en-US" i="1" dirty="0" smtClean="0"/>
              <a:t>for n</a:t>
            </a:r>
            <a:r>
              <a:rPr lang="en-US" dirty="0" smtClean="0"/>
              <a:t>on-magnetic </a:t>
            </a:r>
            <a:r>
              <a:rPr lang="en-US" dirty="0"/>
              <a:t>frame device </a:t>
            </a:r>
            <a:r>
              <a:rPr lang="en-US" dirty="0" smtClean="0"/>
              <a:t>is </a:t>
            </a:r>
            <a:r>
              <a:rPr lang="en-US" dirty="0" smtClean="0"/>
              <a:t>enhanced </a:t>
            </a:r>
            <a:r>
              <a:rPr lang="en-US" dirty="0" smtClean="0"/>
              <a:t>by the poles of the ID. In the case of the device </a:t>
            </a:r>
            <a:r>
              <a:rPr lang="en-US" dirty="0"/>
              <a:t>with </a:t>
            </a:r>
            <a:r>
              <a:rPr lang="en-US" dirty="0" smtClean="0"/>
              <a:t>a magnetic frame, which works as a shield, this </a:t>
            </a:r>
            <a:r>
              <a:rPr lang="en-US" dirty="0" smtClean="0"/>
              <a:t>effect is </a:t>
            </a:r>
            <a:r>
              <a:rPr lang="en-US" dirty="0" smtClean="0"/>
              <a:t>compensated, and we see decreasing  </a:t>
            </a:r>
            <a:r>
              <a:rPr lang="en-US" i="1" dirty="0" err="1" smtClean="0"/>
              <a:t>J</a:t>
            </a:r>
            <a:r>
              <a:rPr lang="en-US" i="1" baseline="-25000" dirty="0" err="1" smtClean="0"/>
              <a:t>ye</a:t>
            </a:r>
            <a:r>
              <a:rPr lang="en-US" i="1" smtClean="0"/>
              <a:t> </a:t>
            </a:r>
            <a:r>
              <a:rPr lang="en-US" smtClean="0"/>
              <a:t>(slide </a:t>
            </a:r>
            <a:r>
              <a:rPr lang="en-US" dirty="0" smtClean="0"/>
              <a:t>9).</a:t>
            </a:r>
          </a:p>
          <a:p>
            <a:r>
              <a:rPr lang="en-US" dirty="0" smtClean="0"/>
              <a:t>Strong </a:t>
            </a:r>
            <a:r>
              <a:rPr lang="en-US" dirty="0" smtClean="0"/>
              <a:t>difference between </a:t>
            </a:r>
            <a:r>
              <a:rPr lang="en-US" dirty="0" smtClean="0"/>
              <a:t>total vertical field integral (</a:t>
            </a:r>
            <a:r>
              <a:rPr lang="en-US" i="1" dirty="0" smtClean="0"/>
              <a:t>J1</a:t>
            </a:r>
            <a:r>
              <a:rPr lang="en-US" i="1" baseline="-25000" dirty="0" smtClean="0"/>
              <a:t>y</a:t>
            </a:r>
            <a:r>
              <a:rPr lang="en-US" i="1" dirty="0" smtClean="0"/>
              <a:t>)</a:t>
            </a:r>
            <a:r>
              <a:rPr lang="en-US" dirty="0" smtClean="0"/>
              <a:t> </a:t>
            </a:r>
            <a:r>
              <a:rPr lang="en-US" dirty="0" smtClean="0"/>
              <a:t>for normal and rotated device most probably can be explained by existence of magnetic material like slides, supports, etc. that </a:t>
            </a:r>
            <a:r>
              <a:rPr lang="en-US" dirty="0" smtClean="0"/>
              <a:t>affect </a:t>
            </a:r>
            <a:r>
              <a:rPr lang="en-US" dirty="0" smtClean="0"/>
              <a:t>the symmetry of the device in </a:t>
            </a:r>
            <a:r>
              <a:rPr lang="en-US" dirty="0" smtClean="0"/>
              <a:t>the </a:t>
            </a:r>
            <a:r>
              <a:rPr lang="en-US" i="1" dirty="0" smtClean="0"/>
              <a:t>X</a:t>
            </a:r>
            <a:r>
              <a:rPr lang="en-US" dirty="0" smtClean="0"/>
              <a:t>-direction </a:t>
            </a:r>
            <a:r>
              <a:rPr lang="en-US" dirty="0" smtClean="0"/>
              <a:t>(slide 12). </a:t>
            </a:r>
            <a:endParaRPr lang="en-US" dirty="0"/>
          </a:p>
        </p:txBody>
      </p:sp>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09649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70C0"/>
                </a:solidFill>
              </a:rPr>
              <a:t>The Earth Field Contribution to the </a:t>
            </a:r>
            <a:r>
              <a:rPr lang="en-US" i="1" dirty="0" err="1" smtClean="0">
                <a:solidFill>
                  <a:srgbClr val="0070C0"/>
                </a:solidFill>
              </a:rPr>
              <a:t>Multipoles</a:t>
            </a:r>
            <a:endParaRPr lang="en-US" i="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76401"/>
            <a:ext cx="6248399" cy="3071812"/>
          </a:xfrm>
          <a:prstGeom prst="rect">
            <a:avLst/>
          </a:prstGeom>
        </p:spPr>
      </p:pic>
      <p:sp>
        <p:nvSpPr>
          <p:cNvPr id="4" name="TextBox 3"/>
          <p:cNvSpPr txBox="1"/>
          <p:nvPr/>
        </p:nvSpPr>
        <p:spPr>
          <a:xfrm>
            <a:off x="1219200" y="5334000"/>
            <a:ext cx="67818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Difference of quadrupole component between rotated and non-rotated </a:t>
            </a:r>
            <a:r>
              <a:rPr lang="en-US" sz="2000" dirty="0" smtClean="0">
                <a:solidFill>
                  <a:prstClr val="black"/>
                </a:solidFill>
                <a:latin typeface="Calibri"/>
              </a:rPr>
              <a:t>devices. Non-rotated </a:t>
            </a:r>
            <a:r>
              <a:rPr lang="en-US" sz="2000" dirty="0">
                <a:solidFill>
                  <a:prstClr val="black"/>
                </a:solidFill>
                <a:latin typeface="Calibri"/>
              </a:rPr>
              <a:t>device </a:t>
            </a:r>
            <a:r>
              <a:rPr lang="en-US" sz="2000" dirty="0" smtClean="0">
                <a:solidFill>
                  <a:prstClr val="black"/>
                </a:solidFill>
                <a:latin typeface="Calibri"/>
              </a:rPr>
              <a:t> quadrupole component is compensated and has </a:t>
            </a:r>
            <a:r>
              <a:rPr lang="en-US" sz="2000" i="1" dirty="0">
                <a:solidFill>
                  <a:prstClr val="black"/>
                </a:solidFill>
                <a:latin typeface="Calibri"/>
              </a:rPr>
              <a:t>b1</a:t>
            </a:r>
            <a:r>
              <a:rPr lang="en-US" sz="2000" dirty="0">
                <a:solidFill>
                  <a:prstClr val="black"/>
                </a:solidFill>
                <a:latin typeface="Calibri"/>
              </a:rPr>
              <a:t>&lt;50 Gauss for all </a:t>
            </a:r>
            <a:r>
              <a:rPr lang="en-US" sz="2000" dirty="0" smtClean="0">
                <a:solidFill>
                  <a:prstClr val="black"/>
                </a:solidFill>
                <a:latin typeface="Calibri"/>
              </a:rPr>
              <a:t>gaps</a:t>
            </a:r>
            <a:r>
              <a:rPr lang="en-US" dirty="0" smtClean="0">
                <a:solidFill>
                  <a:prstClr val="black"/>
                </a:solidFill>
                <a:latin typeface="Calibri"/>
              </a:rPr>
              <a:t>.</a:t>
            </a:r>
            <a:endParaRPr lang="en-US" dirty="0">
              <a:solidFill>
                <a:prstClr val="black"/>
              </a:solidFill>
              <a:latin typeface="Calibri"/>
            </a:endParaRPr>
          </a:p>
        </p:txBody>
      </p:sp>
      <p:sp>
        <p:nvSpPr>
          <p:cNvPr id="5" name="Slide Number Placeholder 4"/>
          <p:cNvSpPr>
            <a:spLocks noGrp="1"/>
          </p:cNvSpPr>
          <p:nvPr>
            <p:ph type="sldNum" sz="quarter" idx="12"/>
          </p:nvPr>
        </p:nvSpPr>
        <p:spPr/>
        <p:txBody>
          <a:bodyPr/>
          <a:lstStyle/>
          <a:p>
            <a:fld id="{1E6BC8B5-CDD7-498B-A6CC-A90BB1BD11BF}"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00043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0070C0"/>
                </a:solidFill>
              </a:rPr>
              <a:t>Vertical Earth Field </a:t>
            </a:r>
            <a:r>
              <a:rPr lang="en-US" i="1" dirty="0" smtClean="0">
                <a:solidFill>
                  <a:srgbClr val="0070C0"/>
                </a:solidFill>
              </a:rPr>
              <a:t>Propagation with Magnetic Frame </a:t>
            </a:r>
            <a:r>
              <a:rPr lang="en-US" i="1" dirty="0" smtClean="0">
                <a:solidFill>
                  <a:srgbClr val="0070C0"/>
                </a:solidFill>
              </a:rPr>
              <a:t>2.7-cm </a:t>
            </a:r>
            <a:r>
              <a:rPr lang="en-US" i="1" dirty="0" smtClean="0">
                <a:solidFill>
                  <a:srgbClr val="0070C0"/>
                </a:solidFill>
              </a:rPr>
              <a:t>period Device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861396109"/>
              </p:ext>
            </p:extLst>
          </p:nvPr>
        </p:nvGraphicFramePr>
        <p:xfrm>
          <a:off x="1371600" y="1752600"/>
          <a:ext cx="6381750" cy="42767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47714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Autofit/>
          </a:bodyPr>
          <a:lstStyle/>
          <a:p>
            <a:r>
              <a:rPr lang="en-US" sz="3600" i="1" dirty="0">
                <a:solidFill>
                  <a:srgbClr val="0070C0"/>
                </a:solidFill>
              </a:rPr>
              <a:t>Horizontal </a:t>
            </a:r>
            <a:r>
              <a:rPr lang="en-US" sz="3600" i="1" dirty="0" smtClean="0">
                <a:solidFill>
                  <a:srgbClr val="0070C0"/>
                </a:solidFill>
              </a:rPr>
              <a:t>and Vertical Earth </a:t>
            </a:r>
            <a:r>
              <a:rPr lang="en-US" sz="3600" i="1" dirty="0">
                <a:solidFill>
                  <a:srgbClr val="0070C0"/>
                </a:solidFill>
              </a:rPr>
              <a:t>Field </a:t>
            </a:r>
            <a:r>
              <a:rPr lang="en-US" sz="3600" i="1" dirty="0" smtClean="0">
                <a:solidFill>
                  <a:srgbClr val="0070C0"/>
                </a:solidFill>
              </a:rPr>
              <a:t>Propagation with Frame </a:t>
            </a:r>
            <a:r>
              <a:rPr lang="en-US" sz="3600" i="1" dirty="0" smtClean="0">
                <a:solidFill>
                  <a:srgbClr val="0070C0"/>
                </a:solidFill>
              </a:rPr>
              <a:t>3.3-cm period Device</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820" y="1676400"/>
            <a:ext cx="5166360" cy="5181600"/>
          </a:xfrm>
          <a:prstGeom prst="rect">
            <a:avLst/>
          </a:prstGeom>
        </p:spPr>
      </p:pic>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95612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0070C0"/>
                </a:solidFill>
              </a:rPr>
              <a:t>Horizontal </a:t>
            </a:r>
            <a:r>
              <a:rPr lang="en-US" i="1" dirty="0" smtClean="0">
                <a:solidFill>
                  <a:srgbClr val="0070C0"/>
                </a:solidFill>
              </a:rPr>
              <a:t>and Vertical Earth </a:t>
            </a:r>
            <a:r>
              <a:rPr lang="en-US" i="1" dirty="0">
                <a:solidFill>
                  <a:srgbClr val="0070C0"/>
                </a:solidFill>
              </a:rPr>
              <a:t>Field </a:t>
            </a:r>
            <a:r>
              <a:rPr lang="en-US" i="1" dirty="0" smtClean="0">
                <a:solidFill>
                  <a:srgbClr val="0070C0"/>
                </a:solidFill>
              </a:rPr>
              <a:t>Propagation-no </a:t>
            </a:r>
            <a:r>
              <a:rPr lang="en-US" i="1" dirty="0" smtClean="0">
                <a:solidFill>
                  <a:srgbClr val="0070C0"/>
                </a:solidFill>
              </a:rPr>
              <a:t>Magnetic Frame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976" y="1524000"/>
            <a:ext cx="5224047" cy="5334000"/>
          </a:xfrm>
          <a:prstGeom prst="rect">
            <a:avLst/>
          </a:prstGeom>
        </p:spPr>
      </p:pic>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70657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rPr>
              <a:t>Conclusion</a:t>
            </a:r>
            <a:endParaRPr lang="en-US"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r>
              <a:rPr lang="en-US" dirty="0" smtClean="0"/>
              <a:t>Propagation of the Earth field depends strongly on the gap. </a:t>
            </a:r>
          </a:p>
          <a:p>
            <a:r>
              <a:rPr lang="en-US" dirty="0" smtClean="0"/>
              <a:t>Even </a:t>
            </a:r>
            <a:r>
              <a:rPr lang="en-US" dirty="0" smtClean="0"/>
              <a:t>at a </a:t>
            </a:r>
            <a:r>
              <a:rPr lang="en-US" dirty="0" smtClean="0"/>
              <a:t>gap </a:t>
            </a:r>
            <a:r>
              <a:rPr lang="en-US" dirty="0" smtClean="0"/>
              <a:t>of 150 </a:t>
            </a:r>
            <a:r>
              <a:rPr lang="en-US" dirty="0" smtClean="0"/>
              <a:t>mm shielding of the horizontal Earth field by </a:t>
            </a:r>
            <a:r>
              <a:rPr lang="en-US" dirty="0" smtClean="0"/>
              <a:t>a magnetic </a:t>
            </a:r>
            <a:r>
              <a:rPr lang="en-US" dirty="0" smtClean="0"/>
              <a:t>structure can be seen.</a:t>
            </a:r>
          </a:p>
          <a:p>
            <a:r>
              <a:rPr lang="en-US" dirty="0" smtClean="0"/>
              <a:t>Calculation and measurements of this effect </a:t>
            </a:r>
            <a:r>
              <a:rPr lang="en-US" dirty="0" smtClean="0"/>
              <a:t>were </a:t>
            </a:r>
            <a:r>
              <a:rPr lang="en-US" dirty="0" smtClean="0"/>
              <a:t>performed; some minor differences in the results of measurements and simulations can be explained by limitations of the simulation procedure.</a:t>
            </a:r>
          </a:p>
          <a:p>
            <a:r>
              <a:rPr lang="en-US" dirty="0" smtClean="0"/>
              <a:t>Orientation of the device in a storage ring affects the field integrals. The change is as much as 55 G-cm for </a:t>
            </a:r>
            <a:r>
              <a:rPr lang="en-US" i="1" dirty="0" smtClean="0"/>
              <a:t>J1</a:t>
            </a:r>
            <a:r>
              <a:rPr lang="en-US" i="1" baseline="-25000" dirty="0" smtClean="0"/>
              <a:t>x</a:t>
            </a:r>
            <a:r>
              <a:rPr lang="en-US" dirty="0" smtClean="0"/>
              <a:t> at open gap, 30 G-cm for closed gap, and 70 G-cm for </a:t>
            </a:r>
            <a:r>
              <a:rPr lang="en-US" i="1" dirty="0" smtClean="0"/>
              <a:t>J1</a:t>
            </a:r>
            <a:r>
              <a:rPr lang="en-US" i="1" baseline="-25000" dirty="0" smtClean="0"/>
              <a:t>y</a:t>
            </a:r>
            <a:r>
              <a:rPr lang="en-US" dirty="0" smtClean="0"/>
              <a:t> at closed gap due to the Earth field contribution. As a </a:t>
            </a:r>
            <a:r>
              <a:rPr lang="en-US" dirty="0" smtClean="0"/>
              <a:t>result, </a:t>
            </a:r>
            <a:r>
              <a:rPr lang="en-US" dirty="0" smtClean="0"/>
              <a:t>the tuning at MM1 remains valid only for devices with the same orientation at </a:t>
            </a:r>
            <a:r>
              <a:rPr lang="en-US" dirty="0" smtClean="0"/>
              <a:t>the SR</a:t>
            </a:r>
            <a:r>
              <a:rPr lang="en-US" dirty="0" smtClean="0"/>
              <a:t>, and is different </a:t>
            </a:r>
            <a:r>
              <a:rPr lang="en-US" dirty="0" smtClean="0"/>
              <a:t>(up </a:t>
            </a:r>
            <a:r>
              <a:rPr lang="en-US" dirty="0" smtClean="0"/>
              <a:t>to 55 G-cm for </a:t>
            </a:r>
            <a:r>
              <a:rPr lang="en-US" i="1" dirty="0" smtClean="0"/>
              <a:t>J1</a:t>
            </a:r>
            <a:r>
              <a:rPr lang="en-US" i="1" baseline="-25000" dirty="0" smtClean="0"/>
              <a:t>x </a:t>
            </a:r>
            <a:r>
              <a:rPr lang="en-US" dirty="0" smtClean="0"/>
              <a:t>and</a:t>
            </a:r>
            <a:r>
              <a:rPr lang="en-US" i="1" dirty="0" smtClean="0"/>
              <a:t> </a:t>
            </a:r>
            <a:r>
              <a:rPr lang="en-US" dirty="0" smtClean="0"/>
              <a:t>70 </a:t>
            </a:r>
            <a:r>
              <a:rPr lang="en-US" dirty="0"/>
              <a:t>G-cm for </a:t>
            </a:r>
            <a:r>
              <a:rPr lang="en-US" i="1" dirty="0" smtClean="0"/>
              <a:t>J1</a:t>
            </a:r>
            <a:r>
              <a:rPr lang="en-US" i="1" baseline="-25000" dirty="0" smtClean="0"/>
              <a:t>y</a:t>
            </a:r>
            <a:r>
              <a:rPr lang="en-US" i="1" dirty="0" smtClean="0"/>
              <a:t>)</a:t>
            </a:r>
            <a:r>
              <a:rPr lang="en-US" i="1" baseline="-25000" dirty="0" smtClean="0"/>
              <a:t> </a:t>
            </a:r>
            <a:r>
              <a:rPr lang="en-US" dirty="0" smtClean="0"/>
              <a:t>for other orientations. Multipole components of field integrals are affected as well, especially for </a:t>
            </a:r>
            <a:r>
              <a:rPr lang="en-US" dirty="0" smtClean="0"/>
              <a:t>the vertical </a:t>
            </a:r>
            <a:r>
              <a:rPr lang="en-US" dirty="0" smtClean="0"/>
              <a:t>direction.</a:t>
            </a:r>
            <a:endParaRPr lang="en-US" dirty="0"/>
          </a:p>
        </p:txBody>
      </p:sp>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247368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rPr>
              <a:t>References</a:t>
            </a:r>
            <a:endParaRPr lang="en-US" i="1"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t>[1]. </a:t>
            </a:r>
            <a:r>
              <a:rPr lang="en-US" dirty="0" smtClean="0"/>
              <a:t>S. Sasaki, I. Vasserman, “Modeling of the effect of the Earth field and an iron plate on the LCLS undulator </a:t>
            </a:r>
            <a:r>
              <a:rPr lang="en-US" dirty="0" smtClean="0"/>
              <a:t>trajectory,” </a:t>
            </a:r>
            <a:r>
              <a:rPr lang="en-US" dirty="0" smtClean="0"/>
              <a:t>Proceedings of the 27</a:t>
            </a:r>
            <a:r>
              <a:rPr lang="en-US" baseline="30000" dirty="0" smtClean="0"/>
              <a:t>th</a:t>
            </a:r>
            <a:r>
              <a:rPr lang="en-US" dirty="0" smtClean="0"/>
              <a:t> International Laser Conference, 21-26 August 2005, Stanford, CA, USA.</a:t>
            </a:r>
            <a:endParaRPr lang="en-US" dirty="0"/>
          </a:p>
        </p:txBody>
      </p:sp>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78592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i="1" dirty="0" smtClean="0">
                <a:solidFill>
                  <a:srgbClr val="0070C0"/>
                </a:solidFill>
              </a:rPr>
              <a:t>Introduction</a:t>
            </a:r>
            <a:endParaRPr lang="en-US" dirty="0"/>
          </a:p>
        </p:txBody>
      </p:sp>
      <p:sp>
        <p:nvSpPr>
          <p:cNvPr id="3" name="Content Placeholder 2"/>
          <p:cNvSpPr>
            <a:spLocks noGrp="1"/>
          </p:cNvSpPr>
          <p:nvPr>
            <p:ph idx="1"/>
          </p:nvPr>
        </p:nvSpPr>
        <p:spPr>
          <a:xfrm>
            <a:off x="228600" y="914400"/>
            <a:ext cx="8686800" cy="5562599"/>
          </a:xfrm>
        </p:spPr>
        <p:txBody>
          <a:bodyPr>
            <a:normAutofit fontScale="62500" lnSpcReduction="20000"/>
          </a:bodyPr>
          <a:lstStyle/>
          <a:p>
            <a:r>
              <a:rPr lang="en-US" dirty="0" smtClean="0"/>
              <a:t>The earth field propagation through an insertion device (ID) can affect the performance of the device and has to be taken in account. It is especially true for free electron laser (FEL) applications [1].</a:t>
            </a:r>
          </a:p>
          <a:p>
            <a:r>
              <a:rPr lang="en-US" dirty="0" smtClean="0"/>
              <a:t>First horizontal and vertical field integrals were measured at the APS magnetic measurement facility 6m bench (IDs: APS27#5s-27mm period, Una33#6-33mm period) with normal orientation of the device West-East, and </a:t>
            </a:r>
            <a:r>
              <a:rPr lang="en-US" dirty="0" smtClean="0"/>
              <a:t>again after </a:t>
            </a:r>
            <a:r>
              <a:rPr lang="en-US" dirty="0" smtClean="0"/>
              <a:t>rotating by 180° to see the propagation of the Earth field to the gap. These orientations are sensitive both to the </a:t>
            </a:r>
            <a:r>
              <a:rPr lang="en-US" dirty="0"/>
              <a:t>horizontal </a:t>
            </a:r>
            <a:r>
              <a:rPr lang="en-US" dirty="0" smtClean="0"/>
              <a:t>and vertical components of the Earth field.</a:t>
            </a:r>
          </a:p>
          <a:p>
            <a:r>
              <a:rPr lang="en-US" dirty="0" smtClean="0"/>
              <a:t>Contribution of the horizontal Earth field component at the median plane </a:t>
            </a:r>
            <a:r>
              <a:rPr lang="en-US" dirty="0" smtClean="0"/>
              <a:t>of the </a:t>
            </a:r>
            <a:r>
              <a:rPr lang="en-US" dirty="0" smtClean="0"/>
              <a:t>ID was calculated and compared with </a:t>
            </a:r>
            <a:r>
              <a:rPr lang="en-US" dirty="0" smtClean="0"/>
              <a:t>measurements; as shown on slide 4.</a:t>
            </a:r>
            <a:endParaRPr lang="en-US" dirty="0" smtClean="0"/>
          </a:p>
          <a:p>
            <a:r>
              <a:rPr lang="en-US" dirty="0" smtClean="0"/>
              <a:t>Contribution of the vertical field component was calculated, and </a:t>
            </a:r>
            <a:r>
              <a:rPr lang="en-US" dirty="0" smtClean="0"/>
              <a:t>the difference </a:t>
            </a:r>
            <a:r>
              <a:rPr lang="en-US" dirty="0" smtClean="0"/>
              <a:t>of the first vertical field integrals was measured.</a:t>
            </a:r>
          </a:p>
          <a:p>
            <a:r>
              <a:rPr lang="en-US" dirty="0" smtClean="0"/>
              <a:t>Simulation was done using </a:t>
            </a:r>
            <a:r>
              <a:rPr lang="en-US" dirty="0" err="1" smtClean="0"/>
              <a:t>Radia</a:t>
            </a:r>
            <a:r>
              <a:rPr lang="en-US" dirty="0" smtClean="0"/>
              <a:t> and </a:t>
            </a:r>
            <a:r>
              <a:rPr lang="en-US" dirty="0" smtClean="0"/>
              <a:t>the results of the  </a:t>
            </a:r>
            <a:r>
              <a:rPr lang="en-US" dirty="0" smtClean="0"/>
              <a:t>comparison are shown below. First field integrals were measured by a long stretched rotating coil (L=4.2 m). With no device the measured fields and field </a:t>
            </a:r>
            <a:r>
              <a:rPr lang="en-US" dirty="0" smtClean="0"/>
              <a:t>integrals were:         </a:t>
            </a:r>
            <a:r>
              <a:rPr lang="en-US" i="1" dirty="0" err="1" smtClean="0"/>
              <a:t>B</a:t>
            </a:r>
            <a:r>
              <a:rPr lang="en-US" i="1" baseline="-25000" dirty="0" err="1" smtClean="0"/>
              <a:t>x</a:t>
            </a:r>
            <a:r>
              <a:rPr lang="en-US" i="1" dirty="0" smtClean="0"/>
              <a:t>=-0.15 G, J1</a:t>
            </a:r>
            <a:r>
              <a:rPr lang="en-US" i="1" baseline="-25000" dirty="0" smtClean="0"/>
              <a:t>x</a:t>
            </a:r>
            <a:r>
              <a:rPr lang="en-US" i="1" dirty="0" smtClean="0"/>
              <a:t>=-63 G-cm; B</a:t>
            </a:r>
            <a:r>
              <a:rPr lang="en-US" i="1" baseline="-25000" dirty="0" smtClean="0"/>
              <a:t>y</a:t>
            </a:r>
            <a:r>
              <a:rPr lang="en-US" i="1" dirty="0" smtClean="0"/>
              <a:t>=-0.4 G, J1</a:t>
            </a:r>
            <a:r>
              <a:rPr lang="en-US" i="1" baseline="-25000" dirty="0" smtClean="0"/>
              <a:t>y</a:t>
            </a:r>
            <a:r>
              <a:rPr lang="en-US" i="1" dirty="0" smtClean="0"/>
              <a:t>=-167 </a:t>
            </a:r>
            <a:r>
              <a:rPr lang="en-US" i="1" dirty="0" smtClean="0"/>
              <a:t>G-cm.</a:t>
            </a:r>
            <a:endParaRPr lang="en-US" i="1" dirty="0" smtClean="0"/>
          </a:p>
          <a:p>
            <a:pPr marL="0" indent="0">
              <a:buNone/>
            </a:pPr>
            <a:r>
              <a:rPr lang="en-US" i="1" dirty="0" smtClean="0"/>
              <a:t>_______________________________________________________________</a:t>
            </a:r>
            <a:endParaRPr lang="en-US" i="1" dirty="0" smtClean="0"/>
          </a:p>
          <a:p>
            <a:pPr marL="0" indent="0">
              <a:buNone/>
            </a:pPr>
            <a:r>
              <a:rPr lang="en-US" sz="2600" b="1" dirty="0" smtClean="0"/>
              <a:t>[1]. </a:t>
            </a:r>
            <a:r>
              <a:rPr lang="en-US" sz="2600" b="1" dirty="0"/>
              <a:t>S. Sasaki, I. Vasserman, “Modeling of the effect of the Earth field and an iron plate on the LCLS undulator </a:t>
            </a:r>
            <a:r>
              <a:rPr lang="en-US" sz="2600" b="1" dirty="0" smtClean="0"/>
              <a:t>trajectory,” </a:t>
            </a:r>
            <a:r>
              <a:rPr lang="en-US" sz="2600" b="1" dirty="0"/>
              <a:t>Proceedings of the 27</a:t>
            </a:r>
            <a:r>
              <a:rPr lang="en-US" sz="2600" b="1" baseline="30000" dirty="0"/>
              <a:t>th</a:t>
            </a:r>
            <a:r>
              <a:rPr lang="en-US" sz="2600" b="1" dirty="0"/>
              <a:t> International Laser Conference, 21-26 August 2005, Stanford, CA, USA.</a:t>
            </a:r>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1E6BC8B5-CDD7-498B-A6CC-A90BB1BD11BF}"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743055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rPr>
              <a:t>APS Devices with Magnetic Frames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95400"/>
            <a:ext cx="7620000" cy="5029200"/>
          </a:xfrm>
          <a:prstGeom prst="rect">
            <a:avLst/>
          </a:prstGeom>
        </p:spPr>
      </p:pic>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32301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70C0"/>
                </a:solidFill>
              </a:rPr>
              <a:t>Calculation of the Horizontal Earth Field from Measured Data</a:t>
            </a:r>
            <a:endParaRPr lang="en-US" i="1" dirty="0">
              <a:solidFill>
                <a:srgbClr val="0070C0"/>
              </a:solidFill>
            </a:endParaRPr>
          </a:p>
        </p:txBody>
      </p:sp>
      <p:sp>
        <p:nvSpPr>
          <p:cNvPr id="3" name="Content Placeholder 2"/>
          <p:cNvSpPr>
            <a:spLocks noGrp="1"/>
          </p:cNvSpPr>
          <p:nvPr>
            <p:ph idx="1"/>
          </p:nvPr>
        </p:nvSpPr>
        <p:spPr>
          <a:xfrm>
            <a:off x="457200" y="1600200"/>
            <a:ext cx="8458200" cy="4876800"/>
          </a:xfrm>
        </p:spPr>
        <p:txBody>
          <a:bodyPr>
            <a:normAutofit fontScale="85000" lnSpcReduction="10000"/>
          </a:bodyPr>
          <a:lstStyle/>
          <a:p>
            <a:r>
              <a:rPr lang="en-US" i="1" dirty="0"/>
              <a:t>J</a:t>
            </a:r>
            <a:r>
              <a:rPr lang="en-US" i="1" baseline="-25000" dirty="0"/>
              <a:t>1x</a:t>
            </a:r>
            <a:r>
              <a:rPr lang="en-US" i="1" dirty="0"/>
              <a:t>(0)=</a:t>
            </a:r>
            <a:r>
              <a:rPr lang="en-US" i="1" dirty="0" err="1"/>
              <a:t>J</a:t>
            </a:r>
            <a:r>
              <a:rPr lang="en-US" i="1" baseline="-25000" dirty="0" err="1"/>
              <a:t>u</a:t>
            </a:r>
            <a:r>
              <a:rPr lang="en-US" i="1" dirty="0" err="1"/>
              <a:t>+J</a:t>
            </a:r>
            <a:r>
              <a:rPr lang="en-US" i="1" baseline="-25000" dirty="0" err="1"/>
              <a:t>e</a:t>
            </a:r>
            <a:r>
              <a:rPr lang="en-US" i="1" baseline="-25000" dirty="0"/>
              <a:t>	</a:t>
            </a:r>
            <a:r>
              <a:rPr lang="en-US" dirty="0"/>
              <a:t>First field integral, normal orientation</a:t>
            </a:r>
          </a:p>
          <a:p>
            <a:r>
              <a:rPr lang="en-US" i="1" dirty="0"/>
              <a:t>J</a:t>
            </a:r>
            <a:r>
              <a:rPr lang="en-US" i="1" baseline="-25000" dirty="0"/>
              <a:t>1x</a:t>
            </a:r>
            <a:r>
              <a:rPr lang="en-US" i="1" dirty="0"/>
              <a:t>(180)=-</a:t>
            </a:r>
            <a:r>
              <a:rPr lang="en-US" i="1" dirty="0" err="1"/>
              <a:t>J</a:t>
            </a:r>
            <a:r>
              <a:rPr lang="en-US" i="1" baseline="-25000" dirty="0" err="1"/>
              <a:t>u</a:t>
            </a:r>
            <a:r>
              <a:rPr lang="en-US" i="1" dirty="0" err="1"/>
              <a:t>+J</a:t>
            </a:r>
            <a:r>
              <a:rPr lang="en-US" i="1" baseline="-25000" dirty="0" err="1"/>
              <a:t>e</a:t>
            </a:r>
            <a:r>
              <a:rPr lang="en-US" i="1" baseline="-25000" dirty="0"/>
              <a:t>	</a:t>
            </a:r>
            <a:r>
              <a:rPr lang="en-US" dirty="0"/>
              <a:t>First field integral, rotated 180</a:t>
            </a:r>
            <a:r>
              <a:rPr lang="en-US" dirty="0" smtClean="0"/>
              <a:t>˚,</a:t>
            </a:r>
            <a:endParaRPr lang="en-US" dirty="0"/>
          </a:p>
          <a:p>
            <a:pPr marL="0" indent="0">
              <a:buNone/>
            </a:pPr>
            <a:r>
              <a:rPr lang="en-US" dirty="0" smtClean="0"/>
              <a:t>    	Here</a:t>
            </a:r>
            <a:r>
              <a:rPr lang="en-US" i="1" dirty="0" smtClean="0"/>
              <a:t> </a:t>
            </a:r>
            <a:r>
              <a:rPr lang="en-US" i="1" dirty="0" err="1"/>
              <a:t>J</a:t>
            </a:r>
            <a:r>
              <a:rPr lang="en-US" i="1" baseline="-25000" dirty="0" err="1"/>
              <a:t>u</a:t>
            </a:r>
            <a:r>
              <a:rPr lang="en-US" i="1" baseline="-25000" dirty="0"/>
              <a:t> </a:t>
            </a:r>
            <a:r>
              <a:rPr lang="en-US" dirty="0"/>
              <a:t>is undulator </a:t>
            </a:r>
            <a:r>
              <a:rPr lang="en-US" dirty="0" smtClean="0"/>
              <a:t>magnetic structure       	contribution</a:t>
            </a:r>
            <a:r>
              <a:rPr lang="en-US" dirty="0"/>
              <a:t>,  </a:t>
            </a:r>
            <a:r>
              <a:rPr lang="en-US" i="1" dirty="0"/>
              <a:t>J</a:t>
            </a:r>
            <a:r>
              <a:rPr lang="en-US" i="1" baseline="-25000" dirty="0"/>
              <a:t>e </a:t>
            </a:r>
            <a:r>
              <a:rPr lang="en-US" dirty="0"/>
              <a:t>is the Earth field contribution</a:t>
            </a:r>
          </a:p>
          <a:p>
            <a:r>
              <a:rPr lang="en-US" i="1" dirty="0"/>
              <a:t>J</a:t>
            </a:r>
            <a:r>
              <a:rPr lang="en-US" i="1" baseline="-25000" dirty="0"/>
              <a:t>e</a:t>
            </a:r>
            <a:r>
              <a:rPr lang="en-US" i="1" dirty="0"/>
              <a:t>=[ J</a:t>
            </a:r>
            <a:r>
              <a:rPr lang="en-US" i="1" baseline="-25000" dirty="0"/>
              <a:t>1x</a:t>
            </a:r>
            <a:r>
              <a:rPr lang="en-US" i="1" dirty="0"/>
              <a:t>(0)+ J</a:t>
            </a:r>
            <a:r>
              <a:rPr lang="en-US" i="1" baseline="-25000" dirty="0"/>
              <a:t>1x</a:t>
            </a:r>
            <a:r>
              <a:rPr lang="en-US" i="1" dirty="0"/>
              <a:t>(180)]/</a:t>
            </a:r>
            <a:r>
              <a:rPr lang="en-US" i="1" dirty="0" smtClean="0"/>
              <a:t>2</a:t>
            </a:r>
          </a:p>
          <a:p>
            <a:r>
              <a:rPr lang="en-US" dirty="0" smtClean="0"/>
              <a:t>Vertical Earth field </a:t>
            </a:r>
            <a:r>
              <a:rPr lang="en-US" dirty="0" smtClean="0"/>
              <a:t>component(</a:t>
            </a:r>
            <a:r>
              <a:rPr lang="en-US" i="1" dirty="0" err="1" smtClean="0"/>
              <a:t>J</a:t>
            </a:r>
            <a:r>
              <a:rPr lang="en-US" i="1" baseline="-25000" dirty="0" err="1" smtClean="0"/>
              <a:t>ye</a:t>
            </a:r>
            <a:r>
              <a:rPr lang="en-US" i="1" dirty="0" smtClean="0"/>
              <a:t>)</a:t>
            </a:r>
            <a:r>
              <a:rPr lang="en-US" dirty="0" smtClean="0"/>
              <a:t> contribution </a:t>
            </a:r>
            <a:r>
              <a:rPr lang="en-US" dirty="0" smtClean="0"/>
              <a:t>can not be extracted from </a:t>
            </a:r>
            <a:r>
              <a:rPr lang="en-US" dirty="0" smtClean="0"/>
              <a:t>this type </a:t>
            </a:r>
            <a:r>
              <a:rPr lang="en-US" dirty="0" smtClean="0"/>
              <a:t>of measurement. </a:t>
            </a:r>
            <a:r>
              <a:rPr lang="en-US" i="1" dirty="0" err="1" smtClean="0"/>
              <a:t>J</a:t>
            </a:r>
            <a:r>
              <a:rPr lang="en-US" i="1" baseline="-25000" dirty="0" err="1" smtClean="0"/>
              <a:t>ye</a:t>
            </a:r>
            <a:r>
              <a:rPr lang="en-US" dirty="0" smtClean="0"/>
              <a:t> and first vertical field integral of the device itself does not depend on the orientation in the ideal case. Existence of magnetic structures non-symmetrical in X can </a:t>
            </a:r>
            <a:r>
              <a:rPr lang="en-US" dirty="0" smtClean="0"/>
              <a:t>introduce </a:t>
            </a:r>
            <a:r>
              <a:rPr lang="en-US" i="1" dirty="0" err="1" smtClean="0"/>
              <a:t>J</a:t>
            </a:r>
            <a:r>
              <a:rPr lang="en-US" i="1" baseline="-25000" dirty="0" err="1" smtClean="0"/>
              <a:t>ye</a:t>
            </a:r>
            <a:r>
              <a:rPr lang="en-US" dirty="0" smtClean="0"/>
              <a:t> dependence on the device orientation.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33734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0C0"/>
                </a:solidFill>
              </a:rPr>
              <a:t>Horizontal Earth Field Propagation</a:t>
            </a:r>
            <a:endParaRPr lang="en-US" dirty="0"/>
          </a:p>
        </p:txBody>
      </p:sp>
      <p:sp>
        <p:nvSpPr>
          <p:cNvPr id="3" name="Text Placeholder 2"/>
          <p:cNvSpPr>
            <a:spLocks noGrp="1"/>
          </p:cNvSpPr>
          <p:nvPr>
            <p:ph type="body" idx="1"/>
          </p:nvPr>
        </p:nvSpPr>
        <p:spPr/>
        <p:txBody>
          <a:bodyPr/>
          <a:lstStyle/>
          <a:p>
            <a:r>
              <a:rPr lang="en-US" dirty="0" smtClean="0"/>
              <a:t>Und </a:t>
            </a:r>
            <a:r>
              <a:rPr lang="en-US" dirty="0" smtClean="0"/>
              <a:t>A-33 </a:t>
            </a:r>
            <a:r>
              <a:rPr lang="en-US" dirty="0" smtClean="0"/>
              <a:t>mm period device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286000"/>
            <a:ext cx="4040188" cy="4038600"/>
          </a:xfrm>
        </p:spPr>
      </p:pic>
      <p:sp>
        <p:nvSpPr>
          <p:cNvPr id="5" name="Text Placeholder 4"/>
          <p:cNvSpPr>
            <a:spLocks noGrp="1"/>
          </p:cNvSpPr>
          <p:nvPr>
            <p:ph type="body" sz="quarter" idx="3"/>
          </p:nvPr>
        </p:nvSpPr>
        <p:spPr/>
        <p:txBody>
          <a:bodyPr/>
          <a:lstStyle/>
          <a:p>
            <a:r>
              <a:rPr lang="en-US" dirty="0" smtClean="0"/>
              <a:t>APS-27 </a:t>
            </a:r>
            <a:r>
              <a:rPr lang="en-US" dirty="0" smtClean="0"/>
              <a:t>mm period device</a:t>
            </a:r>
            <a:endParaRPr lang="en-US" dirty="0"/>
          </a:p>
        </p:txBody>
      </p:sp>
      <p:pic>
        <p:nvPicPr>
          <p:cNvPr id="9"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286000"/>
            <a:ext cx="4041775" cy="4114800"/>
          </a:xfrm>
        </p:spPr>
      </p:pic>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496842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70C0"/>
                </a:solidFill>
              </a:rPr>
              <a:t>The Horizontal Earth Field Comparison (different devices)</a:t>
            </a:r>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87" y="1847850"/>
            <a:ext cx="5000625" cy="3162300"/>
          </a:xfrm>
          <a:prstGeom prst="rect">
            <a:avLst/>
          </a:prstGeom>
        </p:spPr>
      </p:pic>
      <p:sp>
        <p:nvSpPr>
          <p:cNvPr id="4" name="TextBox 3"/>
          <p:cNvSpPr txBox="1"/>
          <p:nvPr/>
        </p:nvSpPr>
        <p:spPr>
          <a:xfrm>
            <a:off x="914400" y="5334000"/>
            <a:ext cx="7696200" cy="830997"/>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Calibri"/>
              </a:rPr>
              <a:t>Green curve: </a:t>
            </a:r>
            <a:r>
              <a:rPr lang="en-US" sz="2400" dirty="0" smtClean="0">
                <a:solidFill>
                  <a:prstClr val="black"/>
                </a:solidFill>
                <a:latin typeface="Calibri"/>
              </a:rPr>
              <a:t>27-mm </a:t>
            </a:r>
            <a:r>
              <a:rPr lang="en-US" sz="2400" dirty="0" smtClean="0">
                <a:solidFill>
                  <a:prstClr val="black"/>
                </a:solidFill>
                <a:latin typeface="Calibri"/>
              </a:rPr>
              <a:t>period, magnetic </a:t>
            </a:r>
            <a:r>
              <a:rPr lang="en-US" sz="2400" dirty="0" smtClean="0">
                <a:solidFill>
                  <a:prstClr val="black"/>
                </a:solidFill>
                <a:latin typeface="Calibri"/>
              </a:rPr>
              <a:t>frame; </a:t>
            </a:r>
            <a:r>
              <a:rPr lang="en-US" sz="2400" dirty="0" smtClean="0">
                <a:solidFill>
                  <a:prstClr val="black"/>
                </a:solidFill>
                <a:latin typeface="Calibri"/>
              </a:rPr>
              <a:t>red: </a:t>
            </a:r>
            <a:r>
              <a:rPr lang="en-US" sz="2400" dirty="0" smtClean="0">
                <a:solidFill>
                  <a:prstClr val="black"/>
                </a:solidFill>
                <a:latin typeface="Calibri"/>
              </a:rPr>
              <a:t>33-mm </a:t>
            </a:r>
            <a:r>
              <a:rPr lang="en-US" sz="2400" dirty="0" smtClean="0">
                <a:solidFill>
                  <a:prstClr val="black"/>
                </a:solidFill>
                <a:latin typeface="Calibri"/>
              </a:rPr>
              <a:t>period, </a:t>
            </a:r>
            <a:r>
              <a:rPr lang="en-US" sz="2400" dirty="0" smtClean="0">
                <a:solidFill>
                  <a:prstClr val="black"/>
                </a:solidFill>
                <a:latin typeface="Calibri"/>
              </a:rPr>
              <a:t>non-magnetic frame.</a:t>
            </a:r>
            <a:endParaRPr lang="en-US" sz="2400" dirty="0">
              <a:solidFill>
                <a:prstClr val="black"/>
              </a:solidFill>
              <a:latin typeface="Calibri"/>
            </a:endParaRPr>
          </a:p>
        </p:txBody>
      </p:sp>
      <p:sp>
        <p:nvSpPr>
          <p:cNvPr id="5" name="Slide Number Placeholder 4"/>
          <p:cNvSpPr>
            <a:spLocks noGrp="1"/>
          </p:cNvSpPr>
          <p:nvPr>
            <p:ph type="sldNum" sz="quarter" idx="12"/>
          </p:nvPr>
        </p:nvSpPr>
        <p:spPr/>
        <p:txBody>
          <a:bodyPr/>
          <a:lstStyle/>
          <a:p>
            <a:fld id="{1E6BC8B5-CDD7-498B-A6CC-A90BB1BD11BF}"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927744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rPr>
              <a:t>Discussion</a:t>
            </a:r>
            <a:endParaRPr lang="en-US" dirty="0"/>
          </a:p>
        </p:txBody>
      </p:sp>
      <p:sp>
        <p:nvSpPr>
          <p:cNvPr id="3" name="Content Placeholder 2"/>
          <p:cNvSpPr>
            <a:spLocks noGrp="1"/>
          </p:cNvSpPr>
          <p:nvPr>
            <p:ph idx="1"/>
          </p:nvPr>
        </p:nvSpPr>
        <p:spPr>
          <a:xfrm>
            <a:off x="304800" y="1600200"/>
            <a:ext cx="8534400" cy="4525963"/>
          </a:xfrm>
        </p:spPr>
        <p:txBody>
          <a:bodyPr>
            <a:normAutofit lnSpcReduction="10000"/>
          </a:bodyPr>
          <a:lstStyle/>
          <a:p>
            <a:r>
              <a:rPr lang="en-US" dirty="0" smtClean="0"/>
              <a:t>Frame effect on the horizontal Earth field propagation is very small (slide 6).</a:t>
            </a:r>
          </a:p>
          <a:p>
            <a:r>
              <a:rPr lang="en-US" dirty="0" smtClean="0"/>
              <a:t>Difference between measured and calculated data (slide 5) most probably can be explained by </a:t>
            </a:r>
            <a:r>
              <a:rPr lang="en-US" dirty="0" smtClean="0"/>
              <a:t>existence of additional </a:t>
            </a:r>
            <a:r>
              <a:rPr lang="en-US" dirty="0" smtClean="0"/>
              <a:t>magnetic </a:t>
            </a:r>
            <a:r>
              <a:rPr lang="en-US" dirty="0" smtClean="0"/>
              <a:t>material, </a:t>
            </a:r>
            <a:r>
              <a:rPr lang="en-US" dirty="0" smtClean="0"/>
              <a:t>which is not included in the simulations.</a:t>
            </a:r>
          </a:p>
          <a:p>
            <a:r>
              <a:rPr lang="en-US" dirty="0" smtClean="0"/>
              <a:t>Horizontal Earth magnetic field integral </a:t>
            </a:r>
            <a:r>
              <a:rPr lang="en-US" dirty="0" smtClean="0"/>
              <a:t>measured </a:t>
            </a:r>
            <a:r>
              <a:rPr lang="en-US" dirty="0" smtClean="0"/>
              <a:t>without device was </a:t>
            </a:r>
            <a:r>
              <a:rPr lang="en-US" dirty="0" smtClean="0"/>
              <a:t>used </a:t>
            </a:r>
            <a:r>
              <a:rPr lang="en-US" dirty="0" smtClean="0"/>
              <a:t>for </a:t>
            </a:r>
            <a:r>
              <a:rPr lang="en-US" dirty="0"/>
              <a:t>simulations </a:t>
            </a:r>
            <a:r>
              <a:rPr lang="en-US" dirty="0" smtClean="0"/>
              <a:t>(</a:t>
            </a:r>
            <a:r>
              <a:rPr lang="en-US" i="1" dirty="0"/>
              <a:t>J1</a:t>
            </a:r>
            <a:r>
              <a:rPr lang="en-US" i="1" baseline="-25000" dirty="0"/>
              <a:t>x</a:t>
            </a:r>
            <a:r>
              <a:rPr lang="en-US" dirty="0"/>
              <a:t>=-63 G-cm).</a:t>
            </a:r>
            <a:endParaRPr lang="en-US" dirty="0"/>
          </a:p>
        </p:txBody>
      </p:sp>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70776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rPr>
              <a:t>Vertical Earth Field Propagation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651468936"/>
              </p:ext>
            </p:extLst>
          </p:nvPr>
        </p:nvGraphicFramePr>
        <p:xfrm>
          <a:off x="1447800" y="1905000"/>
          <a:ext cx="6343650" cy="42862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1E6BC8B5-CDD7-498B-A6CC-A90BB1BD11BF}"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792340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0070C0"/>
                </a:solidFill>
              </a:rPr>
              <a:t>Vertical </a:t>
            </a:r>
            <a:r>
              <a:rPr lang="en-US" i="1" dirty="0">
                <a:solidFill>
                  <a:srgbClr val="0070C0"/>
                </a:solidFill>
              </a:rPr>
              <a:t>Earth Field </a:t>
            </a:r>
            <a:r>
              <a:rPr lang="en-US" i="1" dirty="0" smtClean="0">
                <a:solidFill>
                  <a:srgbClr val="0070C0"/>
                </a:solidFill>
              </a:rPr>
              <a:t>Enhancement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52600"/>
            <a:ext cx="4038600" cy="317632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76400"/>
            <a:ext cx="4038600" cy="3505200"/>
          </a:xfrm>
        </p:spPr>
      </p:pic>
      <p:sp>
        <p:nvSpPr>
          <p:cNvPr id="7" name="TextBox 6"/>
          <p:cNvSpPr txBox="1"/>
          <p:nvPr/>
        </p:nvSpPr>
        <p:spPr>
          <a:xfrm>
            <a:off x="457200" y="5181600"/>
            <a:ext cx="44196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Difference </a:t>
            </a:r>
            <a:r>
              <a:rPr lang="en-US" i="1" dirty="0" smtClean="0">
                <a:solidFill>
                  <a:prstClr val="black"/>
                </a:solidFill>
                <a:latin typeface="Calibri"/>
              </a:rPr>
              <a:t>J1</a:t>
            </a:r>
            <a:r>
              <a:rPr lang="en-US" i="1" baseline="-25000" dirty="0" smtClean="0">
                <a:solidFill>
                  <a:prstClr val="black"/>
                </a:solidFill>
                <a:latin typeface="Calibri"/>
              </a:rPr>
              <a:t>y</a:t>
            </a:r>
            <a:r>
              <a:rPr lang="en-US" dirty="0" smtClean="0">
                <a:solidFill>
                  <a:prstClr val="black"/>
                </a:solidFill>
                <a:latin typeface="Calibri"/>
              </a:rPr>
              <a:t>: normal-rotated orientation</a:t>
            </a:r>
            <a:endParaRPr lang="en-US" dirty="0">
              <a:solidFill>
                <a:prstClr val="black"/>
              </a:solidFill>
              <a:latin typeface="Calibri"/>
            </a:endParaRPr>
          </a:p>
        </p:txBody>
      </p:sp>
      <p:sp>
        <p:nvSpPr>
          <p:cNvPr id="8" name="TextBox 7"/>
          <p:cNvSpPr txBox="1"/>
          <p:nvPr/>
        </p:nvSpPr>
        <p:spPr>
          <a:xfrm>
            <a:off x="5029200" y="5257800"/>
            <a:ext cx="35052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Difference normal-rotated</a:t>
            </a:r>
            <a:endParaRPr lang="en-US" dirty="0">
              <a:solidFill>
                <a:prstClr val="black"/>
              </a:solidFill>
              <a:latin typeface="Calibri"/>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5" y="1371600"/>
            <a:ext cx="9130145" cy="4286250"/>
          </a:xfrm>
          <a:prstGeom prst="rect">
            <a:avLst/>
          </a:prstGeom>
        </p:spPr>
      </p:pic>
      <p:sp>
        <p:nvSpPr>
          <p:cNvPr id="3" name="Slide Number Placeholder 2"/>
          <p:cNvSpPr>
            <a:spLocks noGrp="1"/>
          </p:cNvSpPr>
          <p:nvPr>
            <p:ph type="sldNum" sz="quarter" idx="12"/>
          </p:nvPr>
        </p:nvSpPr>
        <p:spPr/>
        <p:txBody>
          <a:bodyPr/>
          <a:lstStyle/>
          <a:p>
            <a:fld id="{1E6BC8B5-CDD7-498B-A6CC-A90BB1BD11BF}"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33577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10_APS_Presentation tmplt">
  <a:themeElements>
    <a:clrScheme name="">
      <a:dk1>
        <a:srgbClr val="404040"/>
      </a:dk1>
      <a:lt1>
        <a:srgbClr val="FFFFFF"/>
      </a:lt1>
      <a:dk2>
        <a:srgbClr val="1F497D"/>
      </a:dk2>
      <a:lt2>
        <a:srgbClr val="D2D2D2"/>
      </a:lt2>
      <a:accent1>
        <a:srgbClr val="A6C4DE"/>
      </a:accent1>
      <a:accent2>
        <a:srgbClr val="9D7D9E"/>
      </a:accent2>
      <a:accent3>
        <a:srgbClr val="FFFFFF"/>
      </a:accent3>
      <a:accent4>
        <a:srgbClr val="353535"/>
      </a:accent4>
      <a:accent5>
        <a:srgbClr val="D0DEEC"/>
      </a:accent5>
      <a:accent6>
        <a:srgbClr val="8E718F"/>
      </a:accent6>
      <a:hlink>
        <a:srgbClr val="7AB800"/>
      </a:hlink>
      <a:folHlink>
        <a:srgbClr val="BF5C28"/>
      </a:folHlink>
    </a:clrScheme>
    <a:fontScheme name="Office Theme">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12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128" charset="0"/>
          </a:defRPr>
        </a:defPPr>
      </a:lstStyle>
    </a:lnDef>
  </a:objectDefaults>
  <a:extraClrSchemeLst>
    <a:extraClrScheme>
      <a:clrScheme name="Office Theme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10_10_APS_Presentation tmplt</Template>
  <TotalTime>8220</TotalTime>
  <Words>897</Words>
  <Application>Microsoft Office PowerPoint</Application>
  <PresentationFormat>On-screen Show (4:3)</PresentationFormat>
  <Paragraphs>73</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10_10_APS_Presentation tmplt</vt:lpstr>
      <vt:lpstr>Office Theme</vt:lpstr>
      <vt:lpstr>Investigation of the Earth Field Effect on  Insertion Device Performance at the Advanced Photon Storage Ring (SR)</vt:lpstr>
      <vt:lpstr>Introduction</vt:lpstr>
      <vt:lpstr>APS Devices with Magnetic Frames</vt:lpstr>
      <vt:lpstr>Calculation of the Horizontal Earth Field from Measured Data</vt:lpstr>
      <vt:lpstr>Horizontal Earth Field Propagation</vt:lpstr>
      <vt:lpstr>The Horizontal Earth Field Comparison (different devices) </vt:lpstr>
      <vt:lpstr>Discussion</vt:lpstr>
      <vt:lpstr>Vertical Earth Field Propagation</vt:lpstr>
      <vt:lpstr>Vertical Earth Field Enhancement</vt:lpstr>
      <vt:lpstr>Measurements: Difference J1y Normal-Rotated</vt:lpstr>
      <vt:lpstr>Discussion</vt:lpstr>
      <vt:lpstr>The Earth Field Contribution to the Multipoles</vt:lpstr>
      <vt:lpstr>Vertical Earth Field Propagation with Magnetic Frame 2.7-cm period Device</vt:lpstr>
      <vt:lpstr>Horizontal and Vertical Earth Field Propagation with Frame 3.3-cm period Device</vt:lpstr>
      <vt:lpstr>Horizontal and Vertical Earth Field Propagation-no Magnetic Frame</vt:lpstr>
      <vt:lpstr>Conclusion</vt:lpstr>
      <vt:lpstr>References</vt:lpstr>
    </vt:vector>
  </TitlesOfParts>
  <Company>Argonne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the Earth Field Effect on the Insertion Device performance at the Advanced Photon Storage Ring</dc:title>
  <dc:creator>Isaac Vasserman</dc:creator>
  <cp:lastModifiedBy>Isaac Vasserman</cp:lastModifiedBy>
  <cp:revision>31</cp:revision>
  <cp:lastPrinted>2013-05-13T15:59:57Z</cp:lastPrinted>
  <dcterms:created xsi:type="dcterms:W3CDTF">2013-03-01T22:22:43Z</dcterms:created>
  <dcterms:modified xsi:type="dcterms:W3CDTF">2013-05-13T19:08:39Z</dcterms:modified>
</cp:coreProperties>
</file>