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64" r:id="rId3"/>
    <p:sldId id="276" r:id="rId4"/>
    <p:sldId id="278" r:id="rId5"/>
    <p:sldId id="282" r:id="rId6"/>
    <p:sldId id="277" r:id="rId7"/>
    <p:sldId id="288" r:id="rId8"/>
    <p:sldId id="283" r:id="rId9"/>
    <p:sldId id="279" r:id="rId10"/>
    <p:sldId id="287" r:id="rId11"/>
    <p:sldId id="284" r:id="rId12"/>
    <p:sldId id="292" r:id="rId13"/>
    <p:sldId id="275" r:id="rId14"/>
    <p:sldId id="293" r:id="rId15"/>
    <p:sldId id="289" r:id="rId16"/>
    <p:sldId id="291" r:id="rId17"/>
    <p:sldId id="274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 snapToObjects="1" showGuides="1">
      <p:cViewPr>
        <p:scale>
          <a:sx n="100" d="100"/>
          <a:sy n="100" d="100"/>
        </p:scale>
        <p:origin x="-450" y="60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34.79.74.20\edrive\MagData\LCLS\Hall%20probe\Reference%20measurement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34.79.74.20\edrive\MagData\LCLS\Hall%20probe\Cal_Mag_Field_Uniform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TLAB\Book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34.79.74.20\edrive\MagData\LCLS\Hall%20probe\Reference%20measurement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IMMW18\K_calculation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slac.stanford.edu\my%20storage\users\y\ylevash\IMMW18\Undulator_K_stability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slac.stanford.edu\my%20storage\users\y\ylevash\IMMW18\Undulator_K_stabilit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Temperature sensor stability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Th.1</c:v>
          </c:tx>
          <c:spPr>
            <a:ln w="28575">
              <a:noFill/>
            </a:ln>
          </c:spPr>
          <c:xVal>
            <c:numRef>
              <c:f>Sheet3!$A$11:$A$16</c:f>
              <c:numCache>
                <c:formatCode>m/d/yyyy</c:formatCode>
                <c:ptCount val="6"/>
                <c:pt idx="0">
                  <c:v>39919</c:v>
                </c:pt>
                <c:pt idx="1">
                  <c:v>39965</c:v>
                </c:pt>
                <c:pt idx="2">
                  <c:v>41079</c:v>
                </c:pt>
                <c:pt idx="3">
                  <c:v>41134</c:v>
                </c:pt>
                <c:pt idx="4">
                  <c:v>41332</c:v>
                </c:pt>
                <c:pt idx="5">
                  <c:v>41410</c:v>
                </c:pt>
              </c:numCache>
            </c:numRef>
          </c:xVal>
          <c:yVal>
            <c:numRef>
              <c:f>Sheet3!$O$11:$O$16</c:f>
              <c:numCache>
                <c:formatCode>General</c:formatCode>
                <c:ptCount val="6"/>
                <c:pt idx="0">
                  <c:v>2.0000000000024573E-3</c:v>
                </c:pt>
                <c:pt idx="1">
                  <c:v>-1.0000000000012289E-3</c:v>
                </c:pt>
                <c:pt idx="2">
                  <c:v>9.9999999999980764E-3</c:v>
                </c:pt>
                <c:pt idx="3">
                  <c:v>7.9999999999991762E-3</c:v>
                </c:pt>
                <c:pt idx="4">
                  <c:v>4.9999999999990399E-3</c:v>
                </c:pt>
                <c:pt idx="5">
                  <c:v>7.0000000000014677E-3</c:v>
                </c:pt>
              </c:numCache>
            </c:numRef>
          </c:yVal>
        </c:ser>
        <c:ser>
          <c:idx val="1"/>
          <c:order val="1"/>
          <c:tx>
            <c:v>Th.2</c:v>
          </c:tx>
          <c:spPr>
            <a:ln w="28575">
              <a:noFill/>
            </a:ln>
          </c:spPr>
          <c:xVal>
            <c:numRef>
              <c:f>Sheet3!$A$11:$A$16</c:f>
              <c:numCache>
                <c:formatCode>m/d/yyyy</c:formatCode>
                <c:ptCount val="6"/>
                <c:pt idx="0">
                  <c:v>39919</c:v>
                </c:pt>
                <c:pt idx="1">
                  <c:v>39965</c:v>
                </c:pt>
                <c:pt idx="2">
                  <c:v>41079</c:v>
                </c:pt>
                <c:pt idx="3">
                  <c:v>41134</c:v>
                </c:pt>
                <c:pt idx="4">
                  <c:v>41332</c:v>
                </c:pt>
                <c:pt idx="5">
                  <c:v>41410</c:v>
                </c:pt>
              </c:numCache>
            </c:numRef>
          </c:xVal>
          <c:yVal>
            <c:numRef>
              <c:f>Sheet3!$P$11:$P$16</c:f>
              <c:numCache>
                <c:formatCode>General</c:formatCode>
                <c:ptCount val="6"/>
                <c:pt idx="0">
                  <c:v>3.9999999999977892E-3</c:v>
                </c:pt>
                <c:pt idx="1">
                  <c:v>6.9999999999979289E-3</c:v>
                </c:pt>
                <c:pt idx="2">
                  <c:v>9.0000000000003567E-3</c:v>
                </c:pt>
                <c:pt idx="3">
                  <c:v>6.0000000000002499E-3</c:v>
                </c:pt>
                <c:pt idx="4">
                  <c:v>-3.9999999999977892E-3</c:v>
                </c:pt>
                <c:pt idx="5">
                  <c:v>7.9999999999991762E-3</c:v>
                </c:pt>
              </c:numCache>
            </c:numRef>
          </c:yVal>
        </c:ser>
        <c:ser>
          <c:idx val="2"/>
          <c:order val="2"/>
          <c:tx>
            <c:v>Th.3</c:v>
          </c:tx>
          <c:spPr>
            <a:ln w="28575">
              <a:noFill/>
            </a:ln>
          </c:spPr>
          <c:xVal>
            <c:numRef>
              <c:f>Sheet3!$A$11:$A$16</c:f>
              <c:numCache>
                <c:formatCode>m/d/yyyy</c:formatCode>
                <c:ptCount val="6"/>
                <c:pt idx="0">
                  <c:v>39919</c:v>
                </c:pt>
                <c:pt idx="1">
                  <c:v>39965</c:v>
                </c:pt>
                <c:pt idx="2">
                  <c:v>41079</c:v>
                </c:pt>
                <c:pt idx="3">
                  <c:v>41134</c:v>
                </c:pt>
                <c:pt idx="4">
                  <c:v>41332</c:v>
                </c:pt>
                <c:pt idx="5">
                  <c:v>41410</c:v>
                </c:pt>
              </c:numCache>
            </c:numRef>
          </c:xVal>
          <c:yVal>
            <c:numRef>
              <c:f>Sheet3!$Q$11:$Q$16</c:f>
              <c:numCache>
                <c:formatCode>General</c:formatCode>
                <c:ptCount val="6"/>
                <c:pt idx="0">
                  <c:v>4.000000000001354E-3</c:v>
                </c:pt>
                <c:pt idx="1">
                  <c:v>0</c:v>
                </c:pt>
                <c:pt idx="2">
                  <c:v>9.9999999999767744E-4</c:v>
                </c:pt>
                <c:pt idx="3">
                  <c:v>1.9999999999988963E-3</c:v>
                </c:pt>
                <c:pt idx="4">
                  <c:v>4.000000000001354E-3</c:v>
                </c:pt>
                <c:pt idx="5">
                  <c:v>6.0000000000002499E-3</c:v>
                </c:pt>
              </c:numCache>
            </c:numRef>
          </c:yVal>
        </c:ser>
        <c:ser>
          <c:idx val="3"/>
          <c:order val="3"/>
          <c:tx>
            <c:v>Th.4</c:v>
          </c:tx>
          <c:spPr>
            <a:ln w="28575">
              <a:noFill/>
            </a:ln>
          </c:spPr>
          <c:xVal>
            <c:numRef>
              <c:f>Sheet3!$A$11:$A$16</c:f>
              <c:numCache>
                <c:formatCode>m/d/yyyy</c:formatCode>
                <c:ptCount val="6"/>
                <c:pt idx="0">
                  <c:v>39919</c:v>
                </c:pt>
                <c:pt idx="1">
                  <c:v>39965</c:v>
                </c:pt>
                <c:pt idx="2">
                  <c:v>41079</c:v>
                </c:pt>
                <c:pt idx="3">
                  <c:v>41134</c:v>
                </c:pt>
                <c:pt idx="4">
                  <c:v>41332</c:v>
                </c:pt>
                <c:pt idx="5">
                  <c:v>41410</c:v>
                </c:pt>
              </c:numCache>
            </c:numRef>
          </c:xVal>
          <c:yVal>
            <c:numRef>
              <c:f>Sheet3!$R$11:$R$16</c:f>
              <c:numCache>
                <c:formatCode>General</c:formatCode>
                <c:ptCount val="6"/>
                <c:pt idx="0">
                  <c:v>-3.0000000000001254E-3</c:v>
                </c:pt>
                <c:pt idx="1">
                  <c:v>6.0000000000002499E-3</c:v>
                </c:pt>
                <c:pt idx="2">
                  <c:v>5.000000000002584E-3</c:v>
                </c:pt>
                <c:pt idx="3">
                  <c:v>-2.0000000000024573E-3</c:v>
                </c:pt>
                <c:pt idx="4">
                  <c:v>4.9999999999990399E-3</c:v>
                </c:pt>
                <c:pt idx="5">
                  <c:v>6.9999999999979289E-3</c:v>
                </c:pt>
              </c:numCache>
            </c:numRef>
          </c:yVal>
        </c:ser>
        <c:ser>
          <c:idx val="4"/>
          <c:order val="4"/>
          <c:tx>
            <c:v>Th.5</c:v>
          </c:tx>
          <c:spPr>
            <a:ln w="28575">
              <a:noFill/>
            </a:ln>
          </c:spPr>
          <c:xVal>
            <c:numRef>
              <c:f>Sheet3!$A$11:$A$16</c:f>
              <c:numCache>
                <c:formatCode>m/d/yyyy</c:formatCode>
                <c:ptCount val="6"/>
                <c:pt idx="0">
                  <c:v>39919</c:v>
                </c:pt>
                <c:pt idx="1">
                  <c:v>39965</c:v>
                </c:pt>
                <c:pt idx="2">
                  <c:v>41079</c:v>
                </c:pt>
                <c:pt idx="3">
                  <c:v>41134</c:v>
                </c:pt>
                <c:pt idx="4">
                  <c:v>41332</c:v>
                </c:pt>
                <c:pt idx="5">
                  <c:v>41410</c:v>
                </c:pt>
              </c:numCache>
            </c:numRef>
          </c:xVal>
          <c:yVal>
            <c:numRef>
              <c:f>Sheet3!$S$11:$S$16</c:f>
              <c:numCache>
                <c:formatCode>General</c:formatCode>
                <c:ptCount val="6"/>
                <c:pt idx="0">
                  <c:v>-1.0000000000012289E-3</c:v>
                </c:pt>
                <c:pt idx="1">
                  <c:v>3.0000000000001254E-3</c:v>
                </c:pt>
                <c:pt idx="2">
                  <c:v>8.0000000000026768E-3</c:v>
                </c:pt>
                <c:pt idx="3">
                  <c:v>-1.0000000000012289E-3</c:v>
                </c:pt>
                <c:pt idx="4">
                  <c:v>7.0000000000014677E-3</c:v>
                </c:pt>
                <c:pt idx="5">
                  <c:v>6.0000000000002499E-3</c:v>
                </c:pt>
              </c:numCache>
            </c:numRef>
          </c:yVal>
        </c:ser>
        <c:axId val="67861120"/>
        <c:axId val="67879680"/>
      </c:scatterChart>
      <c:valAx>
        <c:axId val="6786112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yy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879680"/>
        <c:crossesAt val="-2.5000000000000085E-2"/>
        <c:crossBetween val="midCat"/>
      </c:valAx>
      <c:valAx>
        <c:axId val="67879680"/>
        <c:scaling>
          <c:orientation val="minMax"/>
          <c:max val="2.0000000000000052E-2"/>
          <c:min val="-2.0000000000000052E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(°C)</a:t>
                </a:r>
              </a:p>
            </c:rich>
          </c:tx>
          <c:layout/>
        </c:title>
        <c:numFmt formatCode="General" sourceLinked="1"/>
        <c:tickLblPos val="nextTo"/>
        <c:crossAx val="678611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/>
    </c:legend>
    <c:plotVisOnly val="1"/>
    <c:dispBlanksAs val="gap"/>
  </c:chart>
  <c:spPr>
    <a:ln>
      <a:solidFill>
        <a:srgbClr val="0000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Field Uniformity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1.15kG</c:v>
          </c:tx>
          <c:spPr>
            <a:ln w="28575">
              <a:noFill/>
            </a:ln>
          </c:spPr>
          <c:marker>
            <c:symbol val="diamond"/>
            <c:size val="4"/>
          </c:marker>
          <c:trendline>
            <c:spPr>
              <a:ln>
                <a:solidFill>
                  <a:srgbClr val="7030A0"/>
                </a:solidFill>
              </a:ln>
            </c:spPr>
            <c:trendlineType val="poly"/>
            <c:order val="4"/>
          </c:trendline>
          <c:xVal>
            <c:numRef>
              <c:f>Sheet1!$B$7:$B$19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Sheet1!$M$7:$M$19</c:f>
              <c:numCache>
                <c:formatCode>0.000000</c:formatCode>
                <c:ptCount val="13"/>
                <c:pt idx="0">
                  <c:v>-0.66999999999997906</c:v>
                </c:pt>
                <c:pt idx="1">
                  <c:v>-0.23999999999996338</c:v>
                </c:pt>
                <c:pt idx="2">
                  <c:v>-0.11999999999998121</c:v>
                </c:pt>
                <c:pt idx="3">
                  <c:v>-6.9999999999931714E-2</c:v>
                </c:pt>
                <c:pt idx="4">
                  <c:v>-5.0000000000050004E-2</c:v>
                </c:pt>
                <c:pt idx="5">
                  <c:v>-2.0000000000020016E-2</c:v>
                </c:pt>
                <c:pt idx="6">
                  <c:v>0</c:v>
                </c:pt>
                <c:pt idx="7">
                  <c:v>0</c:v>
                </c:pt>
                <c:pt idx="8">
                  <c:v>-1.0000000000010023E-2</c:v>
                </c:pt>
                <c:pt idx="9">
                  <c:v>-2.0000000000020016E-2</c:v>
                </c:pt>
                <c:pt idx="10">
                  <c:v>-5.9999999999921637E-2</c:v>
                </c:pt>
                <c:pt idx="11">
                  <c:v>-0.14000000000000123</c:v>
                </c:pt>
                <c:pt idx="12">
                  <c:v>-0.45000000000003371</c:v>
                </c:pt>
              </c:numCache>
            </c:numRef>
          </c:yVal>
        </c:ser>
        <c:ser>
          <c:idx val="1"/>
          <c:order val="1"/>
          <c:tx>
            <c:v>2.26kG</c:v>
          </c:tx>
          <c:spPr>
            <a:ln w="28575">
              <a:noFill/>
            </a:ln>
          </c:spPr>
          <c:marker>
            <c:symbol val="square"/>
            <c:size val="4"/>
          </c:marker>
          <c:trendline>
            <c:spPr>
              <a:ln>
                <a:solidFill>
                  <a:srgbClr val="7030A0"/>
                </a:solidFill>
              </a:ln>
            </c:spPr>
            <c:trendlineType val="poly"/>
            <c:order val="5"/>
          </c:trendline>
          <c:xVal>
            <c:numRef>
              <c:f>Sheet1!$B$7:$B$19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Sheet1!$N$7:$N$19</c:f>
              <c:numCache>
                <c:formatCode>0.000000</c:formatCode>
                <c:ptCount val="13"/>
                <c:pt idx="0">
                  <c:v>-1.059999999999945</c:v>
                </c:pt>
                <c:pt idx="1">
                  <c:v>-0.23999999999996338</c:v>
                </c:pt>
                <c:pt idx="2">
                  <c:v>-5.0000000000050004E-2</c:v>
                </c:pt>
                <c:pt idx="3">
                  <c:v>-2.0000000000020016E-2</c:v>
                </c:pt>
                <c:pt idx="4">
                  <c:v>-1.0000000000010023E-2</c:v>
                </c:pt>
                <c:pt idx="5">
                  <c:v>0</c:v>
                </c:pt>
                <c:pt idx="6">
                  <c:v>0</c:v>
                </c:pt>
                <c:pt idx="7">
                  <c:v>-1.0000000000010023E-2</c:v>
                </c:pt>
                <c:pt idx="8">
                  <c:v>-4.0000000000040031E-2</c:v>
                </c:pt>
                <c:pt idx="9">
                  <c:v>-6.9999999999792534E-2</c:v>
                </c:pt>
                <c:pt idx="10">
                  <c:v>-0.12999999999985246</c:v>
                </c:pt>
                <c:pt idx="11">
                  <c:v>-0.28000000000000247</c:v>
                </c:pt>
                <c:pt idx="12">
                  <c:v>-0.95999999999985064</c:v>
                </c:pt>
              </c:numCache>
            </c:numRef>
          </c:yVal>
        </c:ser>
        <c:ser>
          <c:idx val="2"/>
          <c:order val="2"/>
          <c:tx>
            <c:v>4.5kG</c:v>
          </c:tx>
          <c:spPr>
            <a:ln w="28575">
              <a:noFill/>
            </a:ln>
          </c:spPr>
          <c:marker>
            <c:symbol val="triangle"/>
            <c:size val="4"/>
          </c:marker>
          <c:trendline>
            <c:spPr>
              <a:ln>
                <a:solidFill>
                  <a:srgbClr val="00B050"/>
                </a:solidFill>
              </a:ln>
            </c:spPr>
            <c:trendlineType val="poly"/>
            <c:order val="6"/>
          </c:trendline>
          <c:xVal>
            <c:numRef>
              <c:f>Sheet1!$B$7:$B$19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Sheet1!$O$7:$O$19</c:f>
              <c:numCache>
                <c:formatCode>0.000000</c:formatCode>
                <c:ptCount val="13"/>
                <c:pt idx="0">
                  <c:v>-1.8000000000001348</c:v>
                </c:pt>
                <c:pt idx="1">
                  <c:v>-0.24999999999997338</c:v>
                </c:pt>
                <c:pt idx="2">
                  <c:v>9.9999999999545008E-2</c:v>
                </c:pt>
                <c:pt idx="3">
                  <c:v>9.9999999999545008E-2</c:v>
                </c:pt>
                <c:pt idx="4">
                  <c:v>6.9999999999792534E-2</c:v>
                </c:pt>
                <c:pt idx="5">
                  <c:v>2.9999999999752447E-2</c:v>
                </c:pt>
                <c:pt idx="6">
                  <c:v>0</c:v>
                </c:pt>
                <c:pt idx="7">
                  <c:v>-4.0000000000040031E-2</c:v>
                </c:pt>
                <c:pt idx="8">
                  <c:v>-9.000000000036755E-2</c:v>
                </c:pt>
                <c:pt idx="9">
                  <c:v>-0.14000000000014001</c:v>
                </c:pt>
                <c:pt idx="10">
                  <c:v>-0.22999999999995271</c:v>
                </c:pt>
                <c:pt idx="11">
                  <c:v>-0.53999999999998494</c:v>
                </c:pt>
                <c:pt idx="12">
                  <c:v>-1.5600000000004499</c:v>
                </c:pt>
              </c:numCache>
            </c:numRef>
          </c:yVal>
        </c:ser>
        <c:ser>
          <c:idx val="3"/>
          <c:order val="3"/>
          <c:tx>
            <c:v>6.7kG</c:v>
          </c:tx>
          <c:spPr>
            <a:ln w="28575">
              <a:noFill/>
            </a:ln>
          </c:spPr>
          <c:marker>
            <c:symbol val="x"/>
            <c:size val="4"/>
          </c:marker>
          <c:trendline>
            <c:spPr>
              <a:ln>
                <a:solidFill>
                  <a:srgbClr val="7030A0"/>
                </a:solidFill>
              </a:ln>
            </c:spPr>
            <c:trendlineType val="poly"/>
            <c:order val="6"/>
          </c:trendline>
          <c:xVal>
            <c:numRef>
              <c:f>Sheet1!$B$7:$B$19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Sheet1!$P$7:$P$19</c:f>
              <c:numCache>
                <c:formatCode>0.000000</c:formatCode>
                <c:ptCount val="13"/>
                <c:pt idx="0">
                  <c:v>-2.8900000000009474</c:v>
                </c:pt>
                <c:pt idx="1">
                  <c:v>-0.25000000000052724</c:v>
                </c:pt>
                <c:pt idx="2">
                  <c:v>0.24999999999941824</c:v>
                </c:pt>
                <c:pt idx="3">
                  <c:v>0.23999999999913058</c:v>
                </c:pt>
                <c:pt idx="4">
                  <c:v>0.15999999999905049</c:v>
                </c:pt>
                <c:pt idx="5">
                  <c:v>6.9999999999792534E-2</c:v>
                </c:pt>
                <c:pt idx="6">
                  <c:v>0</c:v>
                </c:pt>
                <c:pt idx="7">
                  <c:v>-7.0000000000902729E-2</c:v>
                </c:pt>
                <c:pt idx="8">
                  <c:v>-0.12000000000012002</c:v>
                </c:pt>
                <c:pt idx="9">
                  <c:v>-0.18000000000073521</c:v>
                </c:pt>
                <c:pt idx="10">
                  <c:v>-0.30000000000085664</c:v>
                </c:pt>
                <c:pt idx="11">
                  <c:v>-0.72000000000072062</c:v>
                </c:pt>
                <c:pt idx="12">
                  <c:v>-2.200000000001098</c:v>
                </c:pt>
              </c:numCache>
            </c:numRef>
          </c:yVal>
        </c:ser>
        <c:ser>
          <c:idx val="4"/>
          <c:order val="4"/>
          <c:tx>
            <c:v>8.9kG</c:v>
          </c:tx>
          <c:spPr>
            <a:ln w="28575">
              <a:noFill/>
            </a:ln>
          </c:spPr>
          <c:marker>
            <c:symbol val="star"/>
            <c:size val="4"/>
          </c:marker>
          <c:trendline>
            <c:spPr>
              <a:ln>
                <a:solidFill>
                  <a:srgbClr val="00B0F0"/>
                </a:solidFill>
              </a:ln>
            </c:spPr>
            <c:trendlineType val="poly"/>
            <c:order val="6"/>
          </c:trendline>
          <c:xVal>
            <c:numRef>
              <c:f>Sheet1!$B$8:$B$18</c:f>
              <c:numCache>
                <c:formatCode>General</c:formatCode>
                <c:ptCount val="1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Sheet1!$Q$8:$Q$18</c:f>
              <c:numCache>
                <c:formatCode>0.000000</c:formatCode>
                <c:ptCount val="11"/>
                <c:pt idx="0">
                  <c:v>-0.22999999999995271</c:v>
                </c:pt>
                <c:pt idx="1">
                  <c:v>0.37000000000064903</c:v>
                </c:pt>
                <c:pt idx="2">
                  <c:v>0.33999999999978719</c:v>
                </c:pt>
                <c:pt idx="3">
                  <c:v>0.22000000000077519</c:v>
                </c:pt>
                <c:pt idx="4">
                  <c:v>0.10999999999983245</c:v>
                </c:pt>
                <c:pt idx="5">
                  <c:v>0</c:v>
                </c:pt>
                <c:pt idx="6">
                  <c:v>-9.9999999999545008E-2</c:v>
                </c:pt>
                <c:pt idx="7">
                  <c:v>-0.16999999999933813</c:v>
                </c:pt>
                <c:pt idx="8">
                  <c:v>-0.25999999999970613</c:v>
                </c:pt>
                <c:pt idx="9">
                  <c:v>-0.44999999999961926</c:v>
                </c:pt>
                <c:pt idx="10">
                  <c:v>-1.0500000000002181</c:v>
                </c:pt>
              </c:numCache>
            </c:numRef>
          </c:yVal>
        </c:ser>
        <c:ser>
          <c:idx val="5"/>
          <c:order val="5"/>
          <c:tx>
            <c:v>11kG</c:v>
          </c:tx>
          <c:spPr>
            <a:ln w="28575">
              <a:noFill/>
            </a:ln>
          </c:spPr>
          <c:marker>
            <c:symbol val="circle"/>
            <c:size val="4"/>
          </c:marker>
          <c:trendline>
            <c:spPr>
              <a:ln>
                <a:solidFill>
                  <a:srgbClr val="00B050"/>
                </a:solidFill>
              </a:ln>
            </c:spPr>
            <c:trendlineType val="poly"/>
            <c:order val="5"/>
          </c:trendline>
          <c:xVal>
            <c:numRef>
              <c:f>Sheet1!$B$8:$B$18</c:f>
              <c:numCache>
                <c:formatCode>General</c:formatCode>
                <c:ptCount val="1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Sheet1!$R$8:$R$18</c:f>
              <c:numCache>
                <c:formatCode>0.000000</c:formatCode>
                <c:ptCount val="11"/>
                <c:pt idx="0">
                  <c:v>-0.24999999999941824</c:v>
                </c:pt>
                <c:pt idx="1">
                  <c:v>0.43999999999933154</c:v>
                </c:pt>
                <c:pt idx="2">
                  <c:v>0.43000000000015248</c:v>
                </c:pt>
                <c:pt idx="3">
                  <c:v>0.30999999999892375</c:v>
                </c:pt>
                <c:pt idx="4">
                  <c:v>0.16000000000016021</c:v>
                </c:pt>
                <c:pt idx="5">
                  <c:v>0</c:v>
                </c:pt>
                <c:pt idx="6">
                  <c:v>-0.13000000000040771</c:v>
                </c:pt>
                <c:pt idx="7">
                  <c:v>-0.2600000000008153</c:v>
                </c:pt>
                <c:pt idx="8">
                  <c:v>-0.43999999999933154</c:v>
                </c:pt>
                <c:pt idx="9">
                  <c:v>-0.72000000000072062</c:v>
                </c:pt>
                <c:pt idx="10">
                  <c:v>-1.5900000000002041</c:v>
                </c:pt>
              </c:numCache>
            </c:numRef>
          </c:yVal>
        </c:ser>
        <c:ser>
          <c:idx val="6"/>
          <c:order val="6"/>
          <c:tx>
            <c:v>13kG</c:v>
          </c:tx>
          <c:spPr>
            <a:ln w="28575">
              <a:noFill/>
            </a:ln>
          </c:spPr>
          <c:marker>
            <c:symbol val="plus"/>
            <c:size val="4"/>
          </c:marker>
          <c:trendline>
            <c:spPr>
              <a:ln>
                <a:solidFill>
                  <a:schemeClr val="accent1"/>
                </a:solidFill>
              </a:ln>
            </c:spPr>
            <c:trendlineType val="poly"/>
            <c:order val="5"/>
          </c:trendline>
          <c:xVal>
            <c:numRef>
              <c:f>Sheet1!$B$8:$B$18</c:f>
              <c:numCache>
                <c:formatCode>General</c:formatCode>
                <c:ptCount val="1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Sheet1!$S$8:$S$18</c:f>
              <c:numCache>
                <c:formatCode>0.000000</c:formatCode>
                <c:ptCount val="11"/>
                <c:pt idx="0">
                  <c:v>-1.9199999999996951</c:v>
                </c:pt>
                <c:pt idx="1">
                  <c:v>-0.51000000000023249</c:v>
                </c:pt>
                <c:pt idx="2">
                  <c:v>-7.0000000000902729E-2</c:v>
                </c:pt>
                <c:pt idx="3">
                  <c:v>8.9999999999257882E-2</c:v>
                </c:pt>
                <c:pt idx="4">
                  <c:v>0.10999999999983245</c:v>
                </c:pt>
                <c:pt idx="5">
                  <c:v>0</c:v>
                </c:pt>
                <c:pt idx="6">
                  <c:v>-0.18999999999991327</c:v>
                </c:pt>
                <c:pt idx="7">
                  <c:v>-0.51000000000023249</c:v>
                </c:pt>
                <c:pt idx="8">
                  <c:v>-1.020000000000465</c:v>
                </c:pt>
                <c:pt idx="9">
                  <c:v>-1.7200000000006106</c:v>
                </c:pt>
                <c:pt idx="10">
                  <c:v>-3.1800000000004052</c:v>
                </c:pt>
              </c:numCache>
            </c:numRef>
          </c:yVal>
        </c:ser>
        <c:ser>
          <c:idx val="7"/>
          <c:order val="7"/>
          <c:tx>
            <c:v>14.8kG</c:v>
          </c:tx>
          <c:spPr>
            <a:ln w="28575">
              <a:noFill/>
            </a:ln>
          </c:spPr>
          <c:trendline>
            <c:spPr>
              <a:ln>
                <a:solidFill>
                  <a:srgbClr val="00B050"/>
                </a:solidFill>
              </a:ln>
            </c:spPr>
            <c:trendlineType val="poly"/>
            <c:order val="6"/>
          </c:trendline>
          <c:xVal>
            <c:numRef>
              <c:f>Sheet1!$B$8:$B$18</c:f>
              <c:numCache>
                <c:formatCode>General</c:formatCode>
                <c:ptCount val="1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Sheet1!$T$8:$T$18</c:f>
              <c:numCache>
                <c:formatCode>0.000000</c:formatCode>
                <c:ptCount val="11"/>
                <c:pt idx="0">
                  <c:v>-4.5199999999989693</c:v>
                </c:pt>
                <c:pt idx="1">
                  <c:v>-1.9499999999994475</c:v>
                </c:pt>
                <c:pt idx="2">
                  <c:v>-0.86999999999948541</c:v>
                </c:pt>
                <c:pt idx="3">
                  <c:v>-0.22999999999884241</c:v>
                </c:pt>
                <c:pt idx="4">
                  <c:v>4.0000000001150234E-2</c:v>
                </c:pt>
                <c:pt idx="5">
                  <c:v>0</c:v>
                </c:pt>
                <c:pt idx="6">
                  <c:v>-0.32000000000032008</c:v>
                </c:pt>
                <c:pt idx="7">
                  <c:v>-0.95999999999873964</c:v>
                </c:pt>
                <c:pt idx="8">
                  <c:v>-1.9899999999983813</c:v>
                </c:pt>
                <c:pt idx="9">
                  <c:v>-3.4800000000001488</c:v>
                </c:pt>
                <c:pt idx="10">
                  <c:v>-6.5300000000001504</c:v>
                </c:pt>
              </c:numCache>
            </c:numRef>
          </c:yVal>
        </c:ser>
        <c:axId val="68313472"/>
        <c:axId val="68315392"/>
      </c:scatterChart>
      <c:valAx>
        <c:axId val="68313472"/>
        <c:scaling>
          <c:orientation val="minMax"/>
          <c:min val="-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center (cm)</a:t>
                </a:r>
              </a:p>
            </c:rich>
          </c:tx>
          <c:layout/>
        </c:title>
        <c:numFmt formatCode="General" sourceLinked="1"/>
        <c:minorTickMark val="in"/>
        <c:tickLblPos val="nextTo"/>
        <c:crossAx val="68315392"/>
        <c:crossesAt val="-7"/>
        <c:crossBetween val="midCat"/>
        <c:majorUnit val="2"/>
      </c:valAx>
      <c:valAx>
        <c:axId val="68315392"/>
        <c:scaling>
          <c:orientation val="minMax"/>
          <c:max val="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</a:t>
                </a:r>
              </a:p>
            </c:rich>
          </c:tx>
          <c:layout/>
        </c:title>
        <c:numFmt formatCode="0" sourceLinked="0"/>
        <c:minorTickMark val="out"/>
        <c:tickLblPos val="nextTo"/>
        <c:crossAx val="68313472"/>
        <c:crossesAt val="-8"/>
        <c:crossBetween val="midCat"/>
        <c:minorUnit val="0.25"/>
      </c:valAx>
      <c:spPr>
        <a:ln>
          <a:solidFill>
            <a:schemeClr val="tx1"/>
          </a:solidFill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ayout/>
    </c:legend>
    <c:plotVisOnly val="1"/>
  </c:chart>
  <c:spPr>
    <a:ln>
      <a:solidFill>
        <a:srgbClr val="000000"/>
      </a:solidFill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Probe gain change at </a:t>
            </a:r>
            <a:r>
              <a:rPr lang="en-US" sz="1200" dirty="0" smtClean="0"/>
              <a:t> -1.2T</a:t>
            </a:r>
            <a:endParaRPr lang="en-US" sz="1200" dirty="0"/>
          </a:p>
        </c:rich>
      </c:tx>
      <c:layout>
        <c:manualLayout>
          <c:xMode val="edge"/>
          <c:yMode val="edge"/>
          <c:x val="0.28457633420822398"/>
          <c:y val="6.9444444444444503E-2"/>
        </c:manualLayout>
      </c:layout>
      <c:overlay val="1"/>
    </c:title>
    <c:plotArea>
      <c:layout/>
      <c:scatterChart>
        <c:scatterStyle val="smoothMarker"/>
        <c:ser>
          <c:idx val="0"/>
          <c:order val="0"/>
          <c:spPr>
            <a:ln w="19050"/>
          </c:spPr>
          <c:marker>
            <c:symbol val="circle"/>
            <c:size val="5"/>
          </c:marker>
          <c:xVal>
            <c:numRef>
              <c:f>Sheet1!$A$2:$A$22</c:f>
              <c:numCache>
                <c:formatCode>[$-409]mmm\-yy;@</c:formatCode>
                <c:ptCount val="21"/>
                <c:pt idx="0">
                  <c:v>39148</c:v>
                </c:pt>
                <c:pt idx="1">
                  <c:v>39174</c:v>
                </c:pt>
                <c:pt idx="2">
                  <c:v>39225</c:v>
                </c:pt>
                <c:pt idx="3">
                  <c:v>39238</c:v>
                </c:pt>
                <c:pt idx="4">
                  <c:v>39278</c:v>
                </c:pt>
                <c:pt idx="5">
                  <c:v>39514</c:v>
                </c:pt>
                <c:pt idx="6">
                  <c:v>39678</c:v>
                </c:pt>
                <c:pt idx="7">
                  <c:v>39728</c:v>
                </c:pt>
                <c:pt idx="8">
                  <c:v>39800</c:v>
                </c:pt>
                <c:pt idx="9">
                  <c:v>39951</c:v>
                </c:pt>
                <c:pt idx="10">
                  <c:v>40255</c:v>
                </c:pt>
                <c:pt idx="11">
                  <c:v>40336</c:v>
                </c:pt>
                <c:pt idx="12">
                  <c:v>40588</c:v>
                </c:pt>
                <c:pt idx="13">
                  <c:v>40606</c:v>
                </c:pt>
                <c:pt idx="14">
                  <c:v>40613</c:v>
                </c:pt>
                <c:pt idx="15">
                  <c:v>40738</c:v>
                </c:pt>
                <c:pt idx="16">
                  <c:v>40854</c:v>
                </c:pt>
                <c:pt idx="17">
                  <c:v>40991</c:v>
                </c:pt>
                <c:pt idx="18">
                  <c:v>41138</c:v>
                </c:pt>
                <c:pt idx="19">
                  <c:v>41288</c:v>
                </c:pt>
                <c:pt idx="20">
                  <c:v>41366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-17.2</c:v>
                </c:pt>
                <c:pt idx="1">
                  <c:v>-15.73</c:v>
                </c:pt>
                <c:pt idx="2">
                  <c:v>-17.52</c:v>
                </c:pt>
                <c:pt idx="3">
                  <c:v>-15.2</c:v>
                </c:pt>
                <c:pt idx="4">
                  <c:v>-15.51</c:v>
                </c:pt>
                <c:pt idx="5">
                  <c:v>-15.350000000000017</c:v>
                </c:pt>
                <c:pt idx="6">
                  <c:v>-13.74</c:v>
                </c:pt>
                <c:pt idx="7">
                  <c:v>-14.62</c:v>
                </c:pt>
                <c:pt idx="8">
                  <c:v>-14.62</c:v>
                </c:pt>
                <c:pt idx="9">
                  <c:v>-16.279999999999987</c:v>
                </c:pt>
                <c:pt idx="10">
                  <c:v>-20.85</c:v>
                </c:pt>
                <c:pt idx="11">
                  <c:v>-19.7</c:v>
                </c:pt>
                <c:pt idx="12">
                  <c:v>-17.79</c:v>
                </c:pt>
                <c:pt idx="13">
                  <c:v>-17.88</c:v>
                </c:pt>
                <c:pt idx="14">
                  <c:v>-20.74</c:v>
                </c:pt>
                <c:pt idx="15">
                  <c:v>-19.079999999999988</c:v>
                </c:pt>
                <c:pt idx="16">
                  <c:v>-20.47</c:v>
                </c:pt>
                <c:pt idx="17">
                  <c:v>-20.12</c:v>
                </c:pt>
                <c:pt idx="18">
                  <c:v>-18.2</c:v>
                </c:pt>
                <c:pt idx="19">
                  <c:v>-20.97</c:v>
                </c:pt>
                <c:pt idx="20">
                  <c:v>-18.959999999999987</c:v>
                </c:pt>
              </c:numCache>
            </c:numRef>
          </c:yVal>
          <c:smooth val="1"/>
        </c:ser>
        <c:axId val="67980288"/>
        <c:axId val="67994752"/>
      </c:scatterChart>
      <c:valAx>
        <c:axId val="67980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 of calibration</a:t>
                </a:r>
              </a:p>
            </c:rich>
          </c:tx>
          <c:layout/>
        </c:title>
        <c:numFmt formatCode="[$-409]mmm\-yy;@" sourceLinked="1"/>
        <c:tickLblPos val="nextTo"/>
        <c:crossAx val="67994752"/>
        <c:crossesAt val="-22"/>
        <c:crossBetween val="midCat"/>
      </c:valAx>
      <c:valAx>
        <c:axId val="67994752"/>
        <c:scaling>
          <c:orientation val="minMax"/>
          <c:max val="-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</a:t>
                </a:r>
              </a:p>
            </c:rich>
          </c:tx>
          <c:layout/>
        </c:title>
        <c:numFmt formatCode="General" sourceLinked="1"/>
        <c:tickLblPos val="nextTo"/>
        <c:crossAx val="67980288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Reference magnet </a:t>
            </a:r>
            <a:r>
              <a:rPr lang="en-US" dirty="0" smtClean="0"/>
              <a:t>measurements history</a:t>
            </a:r>
            <a:endParaRPr lang="en-US" dirty="0"/>
          </a:p>
        </c:rich>
      </c:tx>
      <c:layout>
        <c:manualLayout>
          <c:xMode val="edge"/>
          <c:yMode val="edge"/>
          <c:x val="0.25394524293427778"/>
          <c:y val="1.8957345971563982E-2"/>
        </c:manualLayout>
      </c:layout>
    </c:title>
    <c:plotArea>
      <c:layout/>
      <c:scatterChart>
        <c:scatterStyle val="lineMarker"/>
        <c:ser>
          <c:idx val="0"/>
          <c:order val="0"/>
          <c:tx>
            <c:v>Difference</c:v>
          </c:tx>
          <c:spPr>
            <a:ln w="25400">
              <a:noFill/>
            </a:ln>
          </c:spPr>
          <c:marker>
            <c:symbol val="diamond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Sheet2!$A$3:$A$195</c:f>
              <c:numCache>
                <c:formatCode>m/d/yyyy</c:formatCode>
                <c:ptCount val="193"/>
                <c:pt idx="0">
                  <c:v>39622</c:v>
                </c:pt>
                <c:pt idx="1">
                  <c:v>39623</c:v>
                </c:pt>
                <c:pt idx="2">
                  <c:v>39625</c:v>
                </c:pt>
                <c:pt idx="3">
                  <c:v>39629</c:v>
                </c:pt>
                <c:pt idx="4">
                  <c:v>39639</c:v>
                </c:pt>
                <c:pt idx="5">
                  <c:v>39645</c:v>
                </c:pt>
                <c:pt idx="6">
                  <c:v>39674</c:v>
                </c:pt>
                <c:pt idx="7">
                  <c:v>39674</c:v>
                </c:pt>
                <c:pt idx="8">
                  <c:v>39674</c:v>
                </c:pt>
                <c:pt idx="9">
                  <c:v>39674</c:v>
                </c:pt>
                <c:pt idx="10">
                  <c:v>39678</c:v>
                </c:pt>
                <c:pt idx="11">
                  <c:v>39681</c:v>
                </c:pt>
                <c:pt idx="12">
                  <c:v>39686</c:v>
                </c:pt>
                <c:pt idx="13">
                  <c:v>39696</c:v>
                </c:pt>
                <c:pt idx="14">
                  <c:v>39703</c:v>
                </c:pt>
                <c:pt idx="15">
                  <c:v>39707</c:v>
                </c:pt>
                <c:pt idx="16">
                  <c:v>39716</c:v>
                </c:pt>
                <c:pt idx="17">
                  <c:v>39723</c:v>
                </c:pt>
                <c:pt idx="18">
                  <c:v>39728</c:v>
                </c:pt>
                <c:pt idx="19">
                  <c:v>39728</c:v>
                </c:pt>
                <c:pt idx="20">
                  <c:v>39736</c:v>
                </c:pt>
                <c:pt idx="21">
                  <c:v>39738</c:v>
                </c:pt>
                <c:pt idx="22">
                  <c:v>39745</c:v>
                </c:pt>
                <c:pt idx="23">
                  <c:v>39750</c:v>
                </c:pt>
                <c:pt idx="24">
                  <c:v>39757</c:v>
                </c:pt>
                <c:pt idx="25">
                  <c:v>39765</c:v>
                </c:pt>
                <c:pt idx="26">
                  <c:v>39769</c:v>
                </c:pt>
                <c:pt idx="27">
                  <c:v>39778</c:v>
                </c:pt>
                <c:pt idx="28">
                  <c:v>39794</c:v>
                </c:pt>
                <c:pt idx="29">
                  <c:v>39801</c:v>
                </c:pt>
                <c:pt idx="30">
                  <c:v>39801</c:v>
                </c:pt>
                <c:pt idx="31">
                  <c:v>39822</c:v>
                </c:pt>
                <c:pt idx="32">
                  <c:v>39828</c:v>
                </c:pt>
                <c:pt idx="33">
                  <c:v>39829</c:v>
                </c:pt>
                <c:pt idx="34">
                  <c:v>39833</c:v>
                </c:pt>
                <c:pt idx="35">
                  <c:v>39835</c:v>
                </c:pt>
                <c:pt idx="36">
                  <c:v>39842</c:v>
                </c:pt>
                <c:pt idx="37">
                  <c:v>39846</c:v>
                </c:pt>
                <c:pt idx="38">
                  <c:v>39853</c:v>
                </c:pt>
                <c:pt idx="39">
                  <c:v>39857</c:v>
                </c:pt>
                <c:pt idx="40">
                  <c:v>39862</c:v>
                </c:pt>
                <c:pt idx="41">
                  <c:v>39868</c:v>
                </c:pt>
                <c:pt idx="42">
                  <c:v>39871</c:v>
                </c:pt>
                <c:pt idx="43">
                  <c:v>39878</c:v>
                </c:pt>
                <c:pt idx="44">
                  <c:v>39883</c:v>
                </c:pt>
                <c:pt idx="45">
                  <c:v>39890</c:v>
                </c:pt>
                <c:pt idx="46">
                  <c:v>39891</c:v>
                </c:pt>
                <c:pt idx="47">
                  <c:v>39902</c:v>
                </c:pt>
                <c:pt idx="48">
                  <c:v>39909</c:v>
                </c:pt>
                <c:pt idx="49">
                  <c:v>39913</c:v>
                </c:pt>
                <c:pt idx="50">
                  <c:v>39919</c:v>
                </c:pt>
                <c:pt idx="51">
                  <c:v>39925</c:v>
                </c:pt>
                <c:pt idx="52">
                  <c:v>39932</c:v>
                </c:pt>
                <c:pt idx="53">
                  <c:v>39939</c:v>
                </c:pt>
                <c:pt idx="54">
                  <c:v>39945</c:v>
                </c:pt>
                <c:pt idx="55">
                  <c:v>39952</c:v>
                </c:pt>
                <c:pt idx="56">
                  <c:v>39952</c:v>
                </c:pt>
                <c:pt idx="57">
                  <c:v>39954</c:v>
                </c:pt>
                <c:pt idx="58">
                  <c:v>39965</c:v>
                </c:pt>
                <c:pt idx="59">
                  <c:v>39969</c:v>
                </c:pt>
                <c:pt idx="60">
                  <c:v>39974</c:v>
                </c:pt>
                <c:pt idx="61">
                  <c:v>39981</c:v>
                </c:pt>
                <c:pt idx="62">
                  <c:v>39986</c:v>
                </c:pt>
                <c:pt idx="63">
                  <c:v>39994</c:v>
                </c:pt>
                <c:pt idx="64">
                  <c:v>40000</c:v>
                </c:pt>
                <c:pt idx="65">
                  <c:v>40007</c:v>
                </c:pt>
                <c:pt idx="66">
                  <c:v>40007</c:v>
                </c:pt>
                <c:pt idx="67">
                  <c:v>40014</c:v>
                </c:pt>
                <c:pt idx="68">
                  <c:v>40014</c:v>
                </c:pt>
                <c:pt idx="69">
                  <c:v>40016</c:v>
                </c:pt>
                <c:pt idx="70">
                  <c:v>40016</c:v>
                </c:pt>
                <c:pt idx="71">
                  <c:v>40021</c:v>
                </c:pt>
                <c:pt idx="72">
                  <c:v>40030</c:v>
                </c:pt>
                <c:pt idx="73">
                  <c:v>40039</c:v>
                </c:pt>
                <c:pt idx="74">
                  <c:v>40039</c:v>
                </c:pt>
                <c:pt idx="75">
                  <c:v>40057</c:v>
                </c:pt>
                <c:pt idx="76">
                  <c:v>40060</c:v>
                </c:pt>
                <c:pt idx="77">
                  <c:v>40060</c:v>
                </c:pt>
                <c:pt idx="78">
                  <c:v>40064</c:v>
                </c:pt>
                <c:pt idx="79">
                  <c:v>40070</c:v>
                </c:pt>
                <c:pt idx="80">
                  <c:v>40070</c:v>
                </c:pt>
                <c:pt idx="81">
                  <c:v>40072</c:v>
                </c:pt>
                <c:pt idx="82">
                  <c:v>40077</c:v>
                </c:pt>
                <c:pt idx="83">
                  <c:v>40088</c:v>
                </c:pt>
                <c:pt idx="84">
                  <c:v>40093</c:v>
                </c:pt>
                <c:pt idx="85">
                  <c:v>40095</c:v>
                </c:pt>
                <c:pt idx="86">
                  <c:v>40102</c:v>
                </c:pt>
                <c:pt idx="87">
                  <c:v>40107</c:v>
                </c:pt>
                <c:pt idx="88">
                  <c:v>40119</c:v>
                </c:pt>
                <c:pt idx="89">
                  <c:v>40121</c:v>
                </c:pt>
                <c:pt idx="90">
                  <c:v>40133</c:v>
                </c:pt>
                <c:pt idx="91">
                  <c:v>40149</c:v>
                </c:pt>
                <c:pt idx="92">
                  <c:v>40163</c:v>
                </c:pt>
                <c:pt idx="93">
                  <c:v>40189</c:v>
                </c:pt>
                <c:pt idx="94">
                  <c:v>40212</c:v>
                </c:pt>
                <c:pt idx="95">
                  <c:v>40214</c:v>
                </c:pt>
                <c:pt idx="96">
                  <c:v>40221</c:v>
                </c:pt>
                <c:pt idx="97">
                  <c:v>40226</c:v>
                </c:pt>
                <c:pt idx="98">
                  <c:v>40241</c:v>
                </c:pt>
                <c:pt idx="99">
                  <c:v>40270</c:v>
                </c:pt>
                <c:pt idx="100">
                  <c:v>40274</c:v>
                </c:pt>
                <c:pt idx="101">
                  <c:v>40276</c:v>
                </c:pt>
                <c:pt idx="102">
                  <c:v>40288</c:v>
                </c:pt>
                <c:pt idx="103">
                  <c:v>40295</c:v>
                </c:pt>
                <c:pt idx="104">
                  <c:v>40301</c:v>
                </c:pt>
                <c:pt idx="105">
                  <c:v>40322</c:v>
                </c:pt>
                <c:pt idx="106">
                  <c:v>40330</c:v>
                </c:pt>
                <c:pt idx="107">
                  <c:v>40332</c:v>
                </c:pt>
                <c:pt idx="108">
                  <c:v>40336</c:v>
                </c:pt>
                <c:pt idx="109">
                  <c:v>40336</c:v>
                </c:pt>
                <c:pt idx="110">
                  <c:v>40340</c:v>
                </c:pt>
                <c:pt idx="111">
                  <c:v>40344</c:v>
                </c:pt>
                <c:pt idx="112">
                  <c:v>40367</c:v>
                </c:pt>
                <c:pt idx="113">
                  <c:v>40448</c:v>
                </c:pt>
                <c:pt idx="114">
                  <c:v>40458</c:v>
                </c:pt>
                <c:pt idx="115">
                  <c:v>40470</c:v>
                </c:pt>
                <c:pt idx="116">
                  <c:v>40493</c:v>
                </c:pt>
                <c:pt idx="117">
                  <c:v>40514</c:v>
                </c:pt>
                <c:pt idx="118">
                  <c:v>40519</c:v>
                </c:pt>
                <c:pt idx="119">
                  <c:v>40519</c:v>
                </c:pt>
                <c:pt idx="120">
                  <c:v>40569</c:v>
                </c:pt>
                <c:pt idx="121">
                  <c:v>40574</c:v>
                </c:pt>
                <c:pt idx="122">
                  <c:v>40591</c:v>
                </c:pt>
                <c:pt idx="123">
                  <c:v>40591</c:v>
                </c:pt>
                <c:pt idx="124">
                  <c:v>40599</c:v>
                </c:pt>
                <c:pt idx="125">
                  <c:v>40599</c:v>
                </c:pt>
                <c:pt idx="126">
                  <c:v>40603</c:v>
                </c:pt>
                <c:pt idx="127">
                  <c:v>40603</c:v>
                </c:pt>
                <c:pt idx="128">
                  <c:v>40604</c:v>
                </c:pt>
                <c:pt idx="129">
                  <c:v>40610</c:v>
                </c:pt>
                <c:pt idx="130">
                  <c:v>40610</c:v>
                </c:pt>
                <c:pt idx="131">
                  <c:v>40612</c:v>
                </c:pt>
                <c:pt idx="132">
                  <c:v>40616</c:v>
                </c:pt>
                <c:pt idx="133">
                  <c:v>40617</c:v>
                </c:pt>
                <c:pt idx="134">
                  <c:v>40618</c:v>
                </c:pt>
                <c:pt idx="135">
                  <c:v>40646</c:v>
                </c:pt>
                <c:pt idx="136">
                  <c:v>40668</c:v>
                </c:pt>
                <c:pt idx="137">
                  <c:v>40672</c:v>
                </c:pt>
                <c:pt idx="138">
                  <c:v>40673</c:v>
                </c:pt>
                <c:pt idx="139">
                  <c:v>40687</c:v>
                </c:pt>
                <c:pt idx="140">
                  <c:v>40688</c:v>
                </c:pt>
                <c:pt idx="141">
                  <c:v>40688</c:v>
                </c:pt>
                <c:pt idx="142">
                  <c:v>40689</c:v>
                </c:pt>
                <c:pt idx="143">
                  <c:v>40695</c:v>
                </c:pt>
                <c:pt idx="144">
                  <c:v>40737</c:v>
                </c:pt>
                <c:pt idx="145">
                  <c:v>40737</c:v>
                </c:pt>
                <c:pt idx="146">
                  <c:v>40742</c:v>
                </c:pt>
                <c:pt idx="147">
                  <c:v>40742</c:v>
                </c:pt>
                <c:pt idx="148">
                  <c:v>40744</c:v>
                </c:pt>
                <c:pt idx="149">
                  <c:v>40770</c:v>
                </c:pt>
                <c:pt idx="150">
                  <c:v>40821</c:v>
                </c:pt>
                <c:pt idx="151">
                  <c:v>40835</c:v>
                </c:pt>
                <c:pt idx="152">
                  <c:v>40864</c:v>
                </c:pt>
                <c:pt idx="153">
                  <c:v>40864</c:v>
                </c:pt>
                <c:pt idx="154">
                  <c:v>40935</c:v>
                </c:pt>
                <c:pt idx="155">
                  <c:v>40956</c:v>
                </c:pt>
                <c:pt idx="156">
                  <c:v>40970</c:v>
                </c:pt>
                <c:pt idx="157">
                  <c:v>40989</c:v>
                </c:pt>
                <c:pt idx="158">
                  <c:v>40995</c:v>
                </c:pt>
                <c:pt idx="159">
                  <c:v>40995</c:v>
                </c:pt>
                <c:pt idx="160">
                  <c:v>41023</c:v>
                </c:pt>
                <c:pt idx="161">
                  <c:v>41031</c:v>
                </c:pt>
                <c:pt idx="162">
                  <c:v>41052</c:v>
                </c:pt>
                <c:pt idx="163">
                  <c:v>41079</c:v>
                </c:pt>
                <c:pt idx="164">
                  <c:v>41130</c:v>
                </c:pt>
                <c:pt idx="165">
                  <c:v>41134</c:v>
                </c:pt>
                <c:pt idx="166">
                  <c:v>41141</c:v>
                </c:pt>
                <c:pt idx="167">
                  <c:v>41141</c:v>
                </c:pt>
                <c:pt idx="168">
                  <c:v>41143</c:v>
                </c:pt>
                <c:pt idx="169">
                  <c:v>41151</c:v>
                </c:pt>
                <c:pt idx="170">
                  <c:v>41184</c:v>
                </c:pt>
                <c:pt idx="171">
                  <c:v>41233</c:v>
                </c:pt>
                <c:pt idx="172">
                  <c:v>41248</c:v>
                </c:pt>
                <c:pt idx="173">
                  <c:v>41285</c:v>
                </c:pt>
                <c:pt idx="174">
                  <c:v>41288</c:v>
                </c:pt>
                <c:pt idx="175">
                  <c:v>41289</c:v>
                </c:pt>
                <c:pt idx="176">
                  <c:v>41291</c:v>
                </c:pt>
                <c:pt idx="177">
                  <c:v>41302</c:v>
                </c:pt>
                <c:pt idx="178">
                  <c:v>41305</c:v>
                </c:pt>
                <c:pt idx="179">
                  <c:v>41316</c:v>
                </c:pt>
                <c:pt idx="180">
                  <c:v>41330</c:v>
                </c:pt>
                <c:pt idx="181">
                  <c:v>41332</c:v>
                </c:pt>
                <c:pt idx="182">
                  <c:v>41334</c:v>
                </c:pt>
                <c:pt idx="183">
                  <c:v>41345</c:v>
                </c:pt>
                <c:pt idx="184">
                  <c:v>41352</c:v>
                </c:pt>
                <c:pt idx="185">
                  <c:v>41352</c:v>
                </c:pt>
                <c:pt idx="186">
                  <c:v>41366</c:v>
                </c:pt>
                <c:pt idx="187">
                  <c:v>41368</c:v>
                </c:pt>
                <c:pt idx="188">
                  <c:v>41368</c:v>
                </c:pt>
                <c:pt idx="189">
                  <c:v>41375</c:v>
                </c:pt>
                <c:pt idx="190">
                  <c:v>41410</c:v>
                </c:pt>
                <c:pt idx="191">
                  <c:v>41416</c:v>
                </c:pt>
                <c:pt idx="192">
                  <c:v>41423</c:v>
                </c:pt>
              </c:numCache>
            </c:numRef>
          </c:xVal>
          <c:yVal>
            <c:numRef>
              <c:f>Sheet2!$U$3:$U$195</c:f>
              <c:numCache>
                <c:formatCode>0.00</c:formatCode>
                <c:ptCount val="193"/>
                <c:pt idx="0">
                  <c:v>0.4199999999998561</c:v>
                </c:pt>
                <c:pt idx="1">
                  <c:v>0.50999999999966716</c:v>
                </c:pt>
                <c:pt idx="2">
                  <c:v>0.38000000000036982</c:v>
                </c:pt>
                <c:pt idx="3">
                  <c:v>0.5199999999999545</c:v>
                </c:pt>
                <c:pt idx="4">
                  <c:v>0.57000000000028261</c:v>
                </c:pt>
                <c:pt idx="5">
                  <c:v>0.58999999999974717</c:v>
                </c:pt>
                <c:pt idx="6">
                  <c:v>4.0000000000029803E-2</c:v>
                </c:pt>
                <c:pt idx="9">
                  <c:v>0.55999999999999472</c:v>
                </c:pt>
                <c:pt idx="10">
                  <c:v>0.55999999999999472</c:v>
                </c:pt>
                <c:pt idx="11">
                  <c:v>0.5199999999999545</c:v>
                </c:pt>
                <c:pt idx="12">
                  <c:v>0.5800000000000145</c:v>
                </c:pt>
                <c:pt idx="13">
                  <c:v>0.31999999999975598</c:v>
                </c:pt>
                <c:pt idx="14">
                  <c:v>0.42000000000040982</c:v>
                </c:pt>
                <c:pt idx="15">
                  <c:v>0.3799999999998161</c:v>
                </c:pt>
                <c:pt idx="16">
                  <c:v>0.45000000000016227</c:v>
                </c:pt>
                <c:pt idx="17">
                  <c:v>0.47999999999991566</c:v>
                </c:pt>
                <c:pt idx="19">
                  <c:v>0.64000000000007606</c:v>
                </c:pt>
                <c:pt idx="20">
                  <c:v>0.62000000000005473</c:v>
                </c:pt>
                <c:pt idx="21">
                  <c:v>0.52999999999968761</c:v>
                </c:pt>
                <c:pt idx="22">
                  <c:v>0.51000000000022228</c:v>
                </c:pt>
                <c:pt idx="23">
                  <c:v>0.69000000000040262</c:v>
                </c:pt>
                <c:pt idx="24">
                  <c:v>0.68999999999984762</c:v>
                </c:pt>
                <c:pt idx="25">
                  <c:v>0.72000000000015474</c:v>
                </c:pt>
                <c:pt idx="26">
                  <c:v>0.73000000000044263</c:v>
                </c:pt>
                <c:pt idx="27">
                  <c:v>0.72000000000015474</c:v>
                </c:pt>
                <c:pt idx="28">
                  <c:v>0.74999999999990763</c:v>
                </c:pt>
                <c:pt idx="30">
                  <c:v>0.60999999999976762</c:v>
                </c:pt>
                <c:pt idx="31">
                  <c:v>0.60000000000003473</c:v>
                </c:pt>
                <c:pt idx="32">
                  <c:v>0.53000000000024228</c:v>
                </c:pt>
                <c:pt idx="33">
                  <c:v>0.53999999999997472</c:v>
                </c:pt>
                <c:pt idx="34">
                  <c:v>0.56999999999972761</c:v>
                </c:pt>
                <c:pt idx="35">
                  <c:v>0.64999999999980873</c:v>
                </c:pt>
                <c:pt idx="36">
                  <c:v>0.5800000000000145</c:v>
                </c:pt>
                <c:pt idx="37">
                  <c:v>0.66000000000009607</c:v>
                </c:pt>
                <c:pt idx="38">
                  <c:v>0.58999999999974717</c:v>
                </c:pt>
                <c:pt idx="39">
                  <c:v>0.55999999999999472</c:v>
                </c:pt>
                <c:pt idx="40">
                  <c:v>0.67000000000038384</c:v>
                </c:pt>
                <c:pt idx="41">
                  <c:v>0.66999999999982873</c:v>
                </c:pt>
                <c:pt idx="42">
                  <c:v>0.62999999999978873</c:v>
                </c:pt>
                <c:pt idx="43">
                  <c:v>0.64000000000007606</c:v>
                </c:pt>
                <c:pt idx="44">
                  <c:v>0.52000000000050983</c:v>
                </c:pt>
                <c:pt idx="45">
                  <c:v>0.59000000000030228</c:v>
                </c:pt>
                <c:pt idx="46">
                  <c:v>0.64000000000007606</c:v>
                </c:pt>
                <c:pt idx="47">
                  <c:v>0.53000000000024228</c:v>
                </c:pt>
                <c:pt idx="48">
                  <c:v>0.49999999999993572</c:v>
                </c:pt>
                <c:pt idx="49">
                  <c:v>0.59999999999947962</c:v>
                </c:pt>
                <c:pt idx="50">
                  <c:v>0.63000000000034262</c:v>
                </c:pt>
                <c:pt idx="51">
                  <c:v>0.65999999999954095</c:v>
                </c:pt>
                <c:pt idx="52">
                  <c:v>0.64999999999980873</c:v>
                </c:pt>
                <c:pt idx="53">
                  <c:v>0.77999999999965963</c:v>
                </c:pt>
                <c:pt idx="54">
                  <c:v>0.74999999999990763</c:v>
                </c:pt>
                <c:pt idx="55">
                  <c:v>0.12000000000011</c:v>
                </c:pt>
                <c:pt idx="56">
                  <c:v>0.70999999999986763</c:v>
                </c:pt>
                <c:pt idx="57">
                  <c:v>0.5800000000000145</c:v>
                </c:pt>
                <c:pt idx="58">
                  <c:v>0.57000000000028261</c:v>
                </c:pt>
                <c:pt idx="59">
                  <c:v>0.69999999999958096</c:v>
                </c:pt>
                <c:pt idx="60">
                  <c:v>0.69999999999958096</c:v>
                </c:pt>
                <c:pt idx="61">
                  <c:v>0.68999999999984762</c:v>
                </c:pt>
                <c:pt idx="62">
                  <c:v>0.57000000000028261</c:v>
                </c:pt>
                <c:pt idx="63">
                  <c:v>0.71999999999960063</c:v>
                </c:pt>
                <c:pt idx="64">
                  <c:v>0.77000000000048385</c:v>
                </c:pt>
                <c:pt idx="79">
                  <c:v>1.4600000000003397</c:v>
                </c:pt>
                <c:pt idx="80">
                  <c:v>0.87000000000002764</c:v>
                </c:pt>
                <c:pt idx="81">
                  <c:v>0.85000000000000764</c:v>
                </c:pt>
                <c:pt idx="82">
                  <c:v>0.79999999999967963</c:v>
                </c:pt>
                <c:pt idx="83">
                  <c:v>0.64000000000007606</c:v>
                </c:pt>
                <c:pt idx="84">
                  <c:v>0.5800000000000145</c:v>
                </c:pt>
                <c:pt idx="85">
                  <c:v>0.66000000000009607</c:v>
                </c:pt>
                <c:pt idx="86">
                  <c:v>0.86000000000029475</c:v>
                </c:pt>
                <c:pt idx="87">
                  <c:v>0.76999999999992763</c:v>
                </c:pt>
                <c:pt idx="88">
                  <c:v>0.67000000000038384</c:v>
                </c:pt>
                <c:pt idx="89">
                  <c:v>0.67000000000038384</c:v>
                </c:pt>
                <c:pt idx="90">
                  <c:v>0.53999999999997472</c:v>
                </c:pt>
                <c:pt idx="91">
                  <c:v>0.55999999999999472</c:v>
                </c:pt>
                <c:pt idx="92">
                  <c:v>0.74999999999990763</c:v>
                </c:pt>
                <c:pt idx="93">
                  <c:v>0.68999999999984762</c:v>
                </c:pt>
                <c:pt idx="95">
                  <c:v>0.79999999999967963</c:v>
                </c:pt>
                <c:pt idx="96">
                  <c:v>0.75999999999963963</c:v>
                </c:pt>
                <c:pt idx="97">
                  <c:v>0.90000000000033453</c:v>
                </c:pt>
                <c:pt idx="98">
                  <c:v>0.89999999999977964</c:v>
                </c:pt>
                <c:pt idx="99">
                  <c:v>1.3099999999999097</c:v>
                </c:pt>
                <c:pt idx="100">
                  <c:v>1.3200000000001997</c:v>
                </c:pt>
                <c:pt idx="101">
                  <c:v>1.3499999999999497</c:v>
                </c:pt>
                <c:pt idx="107">
                  <c:v>1.2899999999998897</c:v>
                </c:pt>
                <c:pt idx="110">
                  <c:v>0.73999999999961963</c:v>
                </c:pt>
                <c:pt idx="111">
                  <c:v>0.82000000000025453</c:v>
                </c:pt>
                <c:pt idx="112">
                  <c:v>0.95999999999983965</c:v>
                </c:pt>
                <c:pt idx="113">
                  <c:v>0.77999999999965963</c:v>
                </c:pt>
                <c:pt idx="115">
                  <c:v>0.86000000000029475</c:v>
                </c:pt>
                <c:pt idx="116">
                  <c:v>0.58999999999974717</c:v>
                </c:pt>
                <c:pt idx="117">
                  <c:v>0.39000000000010232</c:v>
                </c:pt>
                <c:pt idx="119">
                  <c:v>0.80000000000023452</c:v>
                </c:pt>
                <c:pt idx="120">
                  <c:v>0.55999999999999472</c:v>
                </c:pt>
                <c:pt idx="121">
                  <c:v>0.74000000000017618</c:v>
                </c:pt>
                <c:pt idx="131">
                  <c:v>-0.27999999999973585</c:v>
                </c:pt>
                <c:pt idx="132">
                  <c:v>-4.0000000000050231E-2</c:v>
                </c:pt>
                <c:pt idx="138">
                  <c:v>0.67999999999957206</c:v>
                </c:pt>
                <c:pt idx="139">
                  <c:v>0.41999999999986642</c:v>
                </c:pt>
                <c:pt idx="140">
                  <c:v>0.65000000000037395</c:v>
                </c:pt>
                <c:pt idx="141">
                  <c:v>0.5800000000000245</c:v>
                </c:pt>
                <c:pt idx="142">
                  <c:v>0.76999999999993762</c:v>
                </c:pt>
                <c:pt idx="143">
                  <c:v>0.81999999999970985</c:v>
                </c:pt>
                <c:pt idx="144">
                  <c:v>1.3099999999999199</c:v>
                </c:pt>
                <c:pt idx="145">
                  <c:v>1.4199999999997526</c:v>
                </c:pt>
                <c:pt idx="146">
                  <c:v>1.4599999999997926</c:v>
                </c:pt>
                <c:pt idx="147">
                  <c:v>0.80999999999997763</c:v>
                </c:pt>
                <c:pt idx="148">
                  <c:v>0.83999999999972985</c:v>
                </c:pt>
                <c:pt idx="149">
                  <c:v>1.0299999999996396</c:v>
                </c:pt>
                <c:pt idx="150">
                  <c:v>0.96000000000040564</c:v>
                </c:pt>
                <c:pt idx="151">
                  <c:v>1.1299999999997419</c:v>
                </c:pt>
                <c:pt idx="152">
                  <c:v>0.45000000000017243</c:v>
                </c:pt>
                <c:pt idx="153">
                  <c:v>0.85999999999974985</c:v>
                </c:pt>
                <c:pt idx="154">
                  <c:v>0.89999999999979063</c:v>
                </c:pt>
                <c:pt idx="155">
                  <c:v>0.5800000000000245</c:v>
                </c:pt>
                <c:pt idx="156">
                  <c:v>0.49999999999994643</c:v>
                </c:pt>
                <c:pt idx="157">
                  <c:v>0.3799999999998262</c:v>
                </c:pt>
                <c:pt idx="158">
                  <c:v>0.72999999999989884</c:v>
                </c:pt>
                <c:pt idx="159">
                  <c:v>0.60999999999977872</c:v>
                </c:pt>
                <c:pt idx="160">
                  <c:v>0.70999999999987884</c:v>
                </c:pt>
                <c:pt idx="161">
                  <c:v>0.91000000000007764</c:v>
                </c:pt>
                <c:pt idx="162">
                  <c:v>0.74000000000018651</c:v>
                </c:pt>
                <c:pt idx="163">
                  <c:v>0.62000000000006494</c:v>
                </c:pt>
                <c:pt idx="164">
                  <c:v>1.2199999999995526</c:v>
                </c:pt>
                <c:pt idx="165">
                  <c:v>1.5999999999999326</c:v>
                </c:pt>
                <c:pt idx="166">
                  <c:v>1.2400000000001299</c:v>
                </c:pt>
                <c:pt idx="167">
                  <c:v>0.70999999999987884</c:v>
                </c:pt>
                <c:pt idx="168">
                  <c:v>0.66999999999983884</c:v>
                </c:pt>
                <c:pt idx="169">
                  <c:v>0.53000000000025249</c:v>
                </c:pt>
                <c:pt idx="170">
                  <c:v>0.51999999999996449</c:v>
                </c:pt>
                <c:pt idx="171">
                  <c:v>0.41000000000013243</c:v>
                </c:pt>
                <c:pt idx="172">
                  <c:v>0.64999999999981883</c:v>
                </c:pt>
                <c:pt idx="173">
                  <c:v>8.0000000000080063E-2</c:v>
                </c:pt>
                <c:pt idx="174">
                  <c:v>-0.47000000000019249</c:v>
                </c:pt>
                <c:pt idx="175">
                  <c:v>0.5800000000000245</c:v>
                </c:pt>
                <c:pt idx="176">
                  <c:v>0.3599999999998062</c:v>
                </c:pt>
                <c:pt idx="177">
                  <c:v>0.58999999999975739</c:v>
                </c:pt>
                <c:pt idx="178">
                  <c:v>0.60999999999977872</c:v>
                </c:pt>
                <c:pt idx="179">
                  <c:v>0.58999999999975739</c:v>
                </c:pt>
                <c:pt idx="180">
                  <c:v>0.40000000000040031</c:v>
                </c:pt>
                <c:pt idx="181">
                  <c:v>0.20000000000020021</c:v>
                </c:pt>
                <c:pt idx="182">
                  <c:v>0.47000000000019249</c:v>
                </c:pt>
                <c:pt idx="183">
                  <c:v>0.7899999999999574</c:v>
                </c:pt>
                <c:pt idx="184">
                  <c:v>0.74000000000018651</c:v>
                </c:pt>
                <c:pt idx="185">
                  <c:v>0.78000000000022496</c:v>
                </c:pt>
                <c:pt idx="186">
                  <c:v>1.0899999999997019</c:v>
                </c:pt>
                <c:pt idx="187">
                  <c:v>1.2000000000000899</c:v>
                </c:pt>
                <c:pt idx="188">
                  <c:v>0.80000000000024496</c:v>
                </c:pt>
                <c:pt idx="189">
                  <c:v>0.40000000000040031</c:v>
                </c:pt>
                <c:pt idx="190">
                  <c:v>0.49999999999994643</c:v>
                </c:pt>
                <c:pt idx="191">
                  <c:v>0.39000000000011248</c:v>
                </c:pt>
                <c:pt idx="192">
                  <c:v>0.60000000000004494</c:v>
                </c:pt>
              </c:numCache>
            </c:numRef>
          </c:yVal>
        </c:ser>
        <c:ser>
          <c:idx val="1"/>
          <c:order val="1"/>
          <c:tx>
            <c:v>Average</c:v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Sheet2!$A$3:$A$195</c:f>
              <c:numCache>
                <c:formatCode>m/d/yyyy</c:formatCode>
                <c:ptCount val="193"/>
                <c:pt idx="0">
                  <c:v>39622</c:v>
                </c:pt>
                <c:pt idx="1">
                  <c:v>39623</c:v>
                </c:pt>
                <c:pt idx="2">
                  <c:v>39625</c:v>
                </c:pt>
                <c:pt idx="3">
                  <c:v>39629</c:v>
                </c:pt>
                <c:pt idx="4">
                  <c:v>39639</c:v>
                </c:pt>
                <c:pt idx="5">
                  <c:v>39645</c:v>
                </c:pt>
                <c:pt idx="6">
                  <c:v>39674</c:v>
                </c:pt>
                <c:pt idx="7">
                  <c:v>39674</c:v>
                </c:pt>
                <c:pt idx="8">
                  <c:v>39674</c:v>
                </c:pt>
                <c:pt idx="9">
                  <c:v>39674</c:v>
                </c:pt>
                <c:pt idx="10">
                  <c:v>39678</c:v>
                </c:pt>
                <c:pt idx="11">
                  <c:v>39681</c:v>
                </c:pt>
                <c:pt idx="12">
                  <c:v>39686</c:v>
                </c:pt>
                <c:pt idx="13">
                  <c:v>39696</c:v>
                </c:pt>
                <c:pt idx="14">
                  <c:v>39703</c:v>
                </c:pt>
                <c:pt idx="15">
                  <c:v>39707</c:v>
                </c:pt>
                <c:pt idx="16">
                  <c:v>39716</c:v>
                </c:pt>
                <c:pt idx="17">
                  <c:v>39723</c:v>
                </c:pt>
                <c:pt idx="18">
                  <c:v>39728</c:v>
                </c:pt>
                <c:pt idx="19">
                  <c:v>39728</c:v>
                </c:pt>
                <c:pt idx="20">
                  <c:v>39736</c:v>
                </c:pt>
                <c:pt idx="21">
                  <c:v>39738</c:v>
                </c:pt>
                <c:pt idx="22">
                  <c:v>39745</c:v>
                </c:pt>
                <c:pt idx="23">
                  <c:v>39750</c:v>
                </c:pt>
                <c:pt idx="24">
                  <c:v>39757</c:v>
                </c:pt>
                <c:pt idx="25">
                  <c:v>39765</c:v>
                </c:pt>
                <c:pt idx="26">
                  <c:v>39769</c:v>
                </c:pt>
                <c:pt idx="27">
                  <c:v>39778</c:v>
                </c:pt>
                <c:pt idx="28">
                  <c:v>39794</c:v>
                </c:pt>
                <c:pt idx="29">
                  <c:v>39801</c:v>
                </c:pt>
                <c:pt idx="30">
                  <c:v>39801</c:v>
                </c:pt>
                <c:pt idx="31">
                  <c:v>39822</c:v>
                </c:pt>
                <c:pt idx="32">
                  <c:v>39828</c:v>
                </c:pt>
                <c:pt idx="33">
                  <c:v>39829</c:v>
                </c:pt>
                <c:pt idx="34">
                  <c:v>39833</c:v>
                </c:pt>
                <c:pt idx="35">
                  <c:v>39835</c:v>
                </c:pt>
                <c:pt idx="36">
                  <c:v>39842</c:v>
                </c:pt>
                <c:pt idx="37">
                  <c:v>39846</c:v>
                </c:pt>
                <c:pt idx="38">
                  <c:v>39853</c:v>
                </c:pt>
                <c:pt idx="39">
                  <c:v>39857</c:v>
                </c:pt>
                <c:pt idx="40">
                  <c:v>39862</c:v>
                </c:pt>
                <c:pt idx="41">
                  <c:v>39868</c:v>
                </c:pt>
                <c:pt idx="42">
                  <c:v>39871</c:v>
                </c:pt>
                <c:pt idx="43">
                  <c:v>39878</c:v>
                </c:pt>
                <c:pt idx="44">
                  <c:v>39883</c:v>
                </c:pt>
                <c:pt idx="45">
                  <c:v>39890</c:v>
                </c:pt>
                <c:pt idx="46">
                  <c:v>39891</c:v>
                </c:pt>
                <c:pt idx="47">
                  <c:v>39902</c:v>
                </c:pt>
                <c:pt idx="48">
                  <c:v>39909</c:v>
                </c:pt>
                <c:pt idx="49">
                  <c:v>39913</c:v>
                </c:pt>
                <c:pt idx="50">
                  <c:v>39919</c:v>
                </c:pt>
                <c:pt idx="51">
                  <c:v>39925</c:v>
                </c:pt>
                <c:pt idx="52">
                  <c:v>39932</c:v>
                </c:pt>
                <c:pt idx="53">
                  <c:v>39939</c:v>
                </c:pt>
                <c:pt idx="54">
                  <c:v>39945</c:v>
                </c:pt>
                <c:pt idx="55">
                  <c:v>39952</c:v>
                </c:pt>
                <c:pt idx="56">
                  <c:v>39952</c:v>
                </c:pt>
                <c:pt idx="57">
                  <c:v>39954</c:v>
                </c:pt>
                <c:pt idx="58">
                  <c:v>39965</c:v>
                </c:pt>
                <c:pt idx="59">
                  <c:v>39969</c:v>
                </c:pt>
                <c:pt idx="60">
                  <c:v>39974</c:v>
                </c:pt>
                <c:pt idx="61">
                  <c:v>39981</c:v>
                </c:pt>
                <c:pt idx="62">
                  <c:v>39986</c:v>
                </c:pt>
                <c:pt idx="63">
                  <c:v>39994</c:v>
                </c:pt>
                <c:pt idx="64">
                  <c:v>40000</c:v>
                </c:pt>
                <c:pt idx="65">
                  <c:v>40007</c:v>
                </c:pt>
                <c:pt idx="66">
                  <c:v>40007</c:v>
                </c:pt>
                <c:pt idx="67">
                  <c:v>40014</c:v>
                </c:pt>
                <c:pt idx="68">
                  <c:v>40014</c:v>
                </c:pt>
                <c:pt idx="69">
                  <c:v>40016</c:v>
                </c:pt>
                <c:pt idx="70">
                  <c:v>40016</c:v>
                </c:pt>
                <c:pt idx="71">
                  <c:v>40021</c:v>
                </c:pt>
                <c:pt idx="72">
                  <c:v>40030</c:v>
                </c:pt>
                <c:pt idx="73">
                  <c:v>40039</c:v>
                </c:pt>
                <c:pt idx="74">
                  <c:v>40039</c:v>
                </c:pt>
                <c:pt idx="75">
                  <c:v>40057</c:v>
                </c:pt>
                <c:pt idx="76">
                  <c:v>40060</c:v>
                </c:pt>
                <c:pt idx="77">
                  <c:v>40060</c:v>
                </c:pt>
                <c:pt idx="78">
                  <c:v>40064</c:v>
                </c:pt>
                <c:pt idx="79">
                  <c:v>40070</c:v>
                </c:pt>
                <c:pt idx="80">
                  <c:v>40070</c:v>
                </c:pt>
                <c:pt idx="81">
                  <c:v>40072</c:v>
                </c:pt>
                <c:pt idx="82">
                  <c:v>40077</c:v>
                </c:pt>
                <c:pt idx="83">
                  <c:v>40088</c:v>
                </c:pt>
                <c:pt idx="84">
                  <c:v>40093</c:v>
                </c:pt>
                <c:pt idx="85">
                  <c:v>40095</c:v>
                </c:pt>
                <c:pt idx="86">
                  <c:v>40102</c:v>
                </c:pt>
                <c:pt idx="87">
                  <c:v>40107</c:v>
                </c:pt>
                <c:pt idx="88">
                  <c:v>40119</c:v>
                </c:pt>
                <c:pt idx="89">
                  <c:v>40121</c:v>
                </c:pt>
                <c:pt idx="90">
                  <c:v>40133</c:v>
                </c:pt>
                <c:pt idx="91">
                  <c:v>40149</c:v>
                </c:pt>
                <c:pt idx="92">
                  <c:v>40163</c:v>
                </c:pt>
                <c:pt idx="93">
                  <c:v>40189</c:v>
                </c:pt>
                <c:pt idx="94">
                  <c:v>40212</c:v>
                </c:pt>
                <c:pt idx="95">
                  <c:v>40214</c:v>
                </c:pt>
                <c:pt idx="96">
                  <c:v>40221</c:v>
                </c:pt>
                <c:pt idx="97">
                  <c:v>40226</c:v>
                </c:pt>
                <c:pt idx="98">
                  <c:v>40241</c:v>
                </c:pt>
                <c:pt idx="99">
                  <c:v>40270</c:v>
                </c:pt>
                <c:pt idx="100">
                  <c:v>40274</c:v>
                </c:pt>
                <c:pt idx="101">
                  <c:v>40276</c:v>
                </c:pt>
                <c:pt idx="102">
                  <c:v>40288</c:v>
                </c:pt>
                <c:pt idx="103">
                  <c:v>40295</c:v>
                </c:pt>
                <c:pt idx="104">
                  <c:v>40301</c:v>
                </c:pt>
                <c:pt idx="105">
                  <c:v>40322</c:v>
                </c:pt>
                <c:pt idx="106">
                  <c:v>40330</c:v>
                </c:pt>
                <c:pt idx="107">
                  <c:v>40332</c:v>
                </c:pt>
                <c:pt idx="108">
                  <c:v>40336</c:v>
                </c:pt>
                <c:pt idx="109">
                  <c:v>40336</c:v>
                </c:pt>
                <c:pt idx="110">
                  <c:v>40340</c:v>
                </c:pt>
                <c:pt idx="111">
                  <c:v>40344</c:v>
                </c:pt>
                <c:pt idx="112">
                  <c:v>40367</c:v>
                </c:pt>
                <c:pt idx="113">
                  <c:v>40448</c:v>
                </c:pt>
                <c:pt idx="114">
                  <c:v>40458</c:v>
                </c:pt>
                <c:pt idx="115">
                  <c:v>40470</c:v>
                </c:pt>
                <c:pt idx="116">
                  <c:v>40493</c:v>
                </c:pt>
                <c:pt idx="117">
                  <c:v>40514</c:v>
                </c:pt>
                <c:pt idx="118">
                  <c:v>40519</c:v>
                </c:pt>
                <c:pt idx="119">
                  <c:v>40519</c:v>
                </c:pt>
                <c:pt idx="120">
                  <c:v>40569</c:v>
                </c:pt>
                <c:pt idx="121">
                  <c:v>40574</c:v>
                </c:pt>
                <c:pt idx="122">
                  <c:v>40591</c:v>
                </c:pt>
                <c:pt idx="123">
                  <c:v>40591</c:v>
                </c:pt>
                <c:pt idx="124">
                  <c:v>40599</c:v>
                </c:pt>
                <c:pt idx="125">
                  <c:v>40599</c:v>
                </c:pt>
                <c:pt idx="126">
                  <c:v>40603</c:v>
                </c:pt>
                <c:pt idx="127">
                  <c:v>40603</c:v>
                </c:pt>
                <c:pt idx="128">
                  <c:v>40604</c:v>
                </c:pt>
                <c:pt idx="129">
                  <c:v>40610</c:v>
                </c:pt>
                <c:pt idx="130">
                  <c:v>40610</c:v>
                </c:pt>
                <c:pt idx="131">
                  <c:v>40612</c:v>
                </c:pt>
                <c:pt idx="132">
                  <c:v>40616</c:v>
                </c:pt>
                <c:pt idx="133">
                  <c:v>40617</c:v>
                </c:pt>
                <c:pt idx="134">
                  <c:v>40618</c:v>
                </c:pt>
                <c:pt idx="135">
                  <c:v>40646</c:v>
                </c:pt>
                <c:pt idx="136">
                  <c:v>40668</c:v>
                </c:pt>
                <c:pt idx="137">
                  <c:v>40672</c:v>
                </c:pt>
                <c:pt idx="138">
                  <c:v>40673</c:v>
                </c:pt>
                <c:pt idx="139">
                  <c:v>40687</c:v>
                </c:pt>
                <c:pt idx="140">
                  <c:v>40688</c:v>
                </c:pt>
                <c:pt idx="141">
                  <c:v>40688</c:v>
                </c:pt>
                <c:pt idx="142">
                  <c:v>40689</c:v>
                </c:pt>
                <c:pt idx="143">
                  <c:v>40695</c:v>
                </c:pt>
                <c:pt idx="144">
                  <c:v>40737</c:v>
                </c:pt>
                <c:pt idx="145">
                  <c:v>40737</c:v>
                </c:pt>
                <c:pt idx="146">
                  <c:v>40742</c:v>
                </c:pt>
                <c:pt idx="147">
                  <c:v>40742</c:v>
                </c:pt>
                <c:pt idx="148">
                  <c:v>40744</c:v>
                </c:pt>
                <c:pt idx="149">
                  <c:v>40770</c:v>
                </c:pt>
                <c:pt idx="150">
                  <c:v>40821</c:v>
                </c:pt>
                <c:pt idx="151">
                  <c:v>40835</c:v>
                </c:pt>
                <c:pt idx="152">
                  <c:v>40864</c:v>
                </c:pt>
                <c:pt idx="153">
                  <c:v>40864</c:v>
                </c:pt>
                <c:pt idx="154">
                  <c:v>40935</c:v>
                </c:pt>
                <c:pt idx="155">
                  <c:v>40956</c:v>
                </c:pt>
                <c:pt idx="156">
                  <c:v>40970</c:v>
                </c:pt>
                <c:pt idx="157">
                  <c:v>40989</c:v>
                </c:pt>
                <c:pt idx="158">
                  <c:v>40995</c:v>
                </c:pt>
                <c:pt idx="159">
                  <c:v>40995</c:v>
                </c:pt>
                <c:pt idx="160">
                  <c:v>41023</c:v>
                </c:pt>
                <c:pt idx="161">
                  <c:v>41031</c:v>
                </c:pt>
                <c:pt idx="162">
                  <c:v>41052</c:v>
                </c:pt>
                <c:pt idx="163">
                  <c:v>41079</c:v>
                </c:pt>
                <c:pt idx="164">
                  <c:v>41130</c:v>
                </c:pt>
                <c:pt idx="165">
                  <c:v>41134</c:v>
                </c:pt>
                <c:pt idx="166">
                  <c:v>41141</c:v>
                </c:pt>
                <c:pt idx="167">
                  <c:v>41141</c:v>
                </c:pt>
                <c:pt idx="168">
                  <c:v>41143</c:v>
                </c:pt>
                <c:pt idx="169">
                  <c:v>41151</c:v>
                </c:pt>
                <c:pt idx="170">
                  <c:v>41184</c:v>
                </c:pt>
                <c:pt idx="171">
                  <c:v>41233</c:v>
                </c:pt>
                <c:pt idx="172">
                  <c:v>41248</c:v>
                </c:pt>
                <c:pt idx="173">
                  <c:v>41285</c:v>
                </c:pt>
                <c:pt idx="174">
                  <c:v>41288</c:v>
                </c:pt>
                <c:pt idx="175">
                  <c:v>41289</c:v>
                </c:pt>
                <c:pt idx="176">
                  <c:v>41291</c:v>
                </c:pt>
                <c:pt idx="177">
                  <c:v>41302</c:v>
                </c:pt>
                <c:pt idx="178">
                  <c:v>41305</c:v>
                </c:pt>
                <c:pt idx="179">
                  <c:v>41316</c:v>
                </c:pt>
                <c:pt idx="180">
                  <c:v>41330</c:v>
                </c:pt>
                <c:pt idx="181">
                  <c:v>41332</c:v>
                </c:pt>
                <c:pt idx="182">
                  <c:v>41334</c:v>
                </c:pt>
                <c:pt idx="183">
                  <c:v>41345</c:v>
                </c:pt>
                <c:pt idx="184">
                  <c:v>41352</c:v>
                </c:pt>
                <c:pt idx="185">
                  <c:v>41352</c:v>
                </c:pt>
                <c:pt idx="186">
                  <c:v>41366</c:v>
                </c:pt>
                <c:pt idx="187">
                  <c:v>41368</c:v>
                </c:pt>
                <c:pt idx="188">
                  <c:v>41368</c:v>
                </c:pt>
                <c:pt idx="189">
                  <c:v>41375</c:v>
                </c:pt>
                <c:pt idx="190">
                  <c:v>41410</c:v>
                </c:pt>
                <c:pt idx="191">
                  <c:v>41416</c:v>
                </c:pt>
                <c:pt idx="192">
                  <c:v>41423</c:v>
                </c:pt>
              </c:numCache>
            </c:numRef>
          </c:xVal>
          <c:yVal>
            <c:numRef>
              <c:f>Sheet2!$N$3:$N$195</c:f>
              <c:numCache>
                <c:formatCode>General</c:formatCode>
                <c:ptCount val="193"/>
                <c:pt idx="0">
                  <c:v>0.68</c:v>
                </c:pt>
                <c:pt idx="1">
                  <c:v>0.68</c:v>
                </c:pt>
                <c:pt idx="2">
                  <c:v>0.68</c:v>
                </c:pt>
                <c:pt idx="3">
                  <c:v>0.68</c:v>
                </c:pt>
                <c:pt idx="4">
                  <c:v>0.68</c:v>
                </c:pt>
                <c:pt idx="5">
                  <c:v>0.68</c:v>
                </c:pt>
                <c:pt idx="6">
                  <c:v>0.68</c:v>
                </c:pt>
                <c:pt idx="7">
                  <c:v>0.68</c:v>
                </c:pt>
                <c:pt idx="8">
                  <c:v>0.68</c:v>
                </c:pt>
                <c:pt idx="9">
                  <c:v>0.68</c:v>
                </c:pt>
                <c:pt idx="10">
                  <c:v>0.68</c:v>
                </c:pt>
                <c:pt idx="11">
                  <c:v>0.68</c:v>
                </c:pt>
                <c:pt idx="12">
                  <c:v>0.68</c:v>
                </c:pt>
                <c:pt idx="13">
                  <c:v>0.68</c:v>
                </c:pt>
                <c:pt idx="14">
                  <c:v>0.68</c:v>
                </c:pt>
                <c:pt idx="15">
                  <c:v>0.68</c:v>
                </c:pt>
                <c:pt idx="16">
                  <c:v>0.68</c:v>
                </c:pt>
                <c:pt idx="17">
                  <c:v>0.68</c:v>
                </c:pt>
                <c:pt idx="18">
                  <c:v>0.68</c:v>
                </c:pt>
                <c:pt idx="19">
                  <c:v>0.68</c:v>
                </c:pt>
                <c:pt idx="20">
                  <c:v>0.68</c:v>
                </c:pt>
                <c:pt idx="21">
                  <c:v>0.68</c:v>
                </c:pt>
                <c:pt idx="22">
                  <c:v>0.68</c:v>
                </c:pt>
                <c:pt idx="23">
                  <c:v>0.68</c:v>
                </c:pt>
                <c:pt idx="24">
                  <c:v>0.68</c:v>
                </c:pt>
                <c:pt idx="25">
                  <c:v>0.68</c:v>
                </c:pt>
                <c:pt idx="26">
                  <c:v>0.68</c:v>
                </c:pt>
                <c:pt idx="27">
                  <c:v>0.68</c:v>
                </c:pt>
                <c:pt idx="28">
                  <c:v>0.68</c:v>
                </c:pt>
                <c:pt idx="29">
                  <c:v>0.68</c:v>
                </c:pt>
                <c:pt idx="30">
                  <c:v>0.68</c:v>
                </c:pt>
                <c:pt idx="31">
                  <c:v>0.68</c:v>
                </c:pt>
                <c:pt idx="32">
                  <c:v>0.68</c:v>
                </c:pt>
                <c:pt idx="33">
                  <c:v>0.68</c:v>
                </c:pt>
                <c:pt idx="34">
                  <c:v>0.68</c:v>
                </c:pt>
                <c:pt idx="35">
                  <c:v>0.68</c:v>
                </c:pt>
                <c:pt idx="36">
                  <c:v>0.68</c:v>
                </c:pt>
                <c:pt idx="37">
                  <c:v>0.68</c:v>
                </c:pt>
                <c:pt idx="38">
                  <c:v>0.68</c:v>
                </c:pt>
                <c:pt idx="39">
                  <c:v>0.68</c:v>
                </c:pt>
                <c:pt idx="40">
                  <c:v>0.68</c:v>
                </c:pt>
                <c:pt idx="41">
                  <c:v>0.68</c:v>
                </c:pt>
                <c:pt idx="42">
                  <c:v>0.68</c:v>
                </c:pt>
                <c:pt idx="43">
                  <c:v>0.68</c:v>
                </c:pt>
                <c:pt idx="44">
                  <c:v>0.68</c:v>
                </c:pt>
                <c:pt idx="45">
                  <c:v>0.68</c:v>
                </c:pt>
                <c:pt idx="46">
                  <c:v>0.68</c:v>
                </c:pt>
                <c:pt idx="47">
                  <c:v>0.68</c:v>
                </c:pt>
                <c:pt idx="48">
                  <c:v>0.68</c:v>
                </c:pt>
                <c:pt idx="49">
                  <c:v>0.68</c:v>
                </c:pt>
                <c:pt idx="50">
                  <c:v>0.68</c:v>
                </c:pt>
                <c:pt idx="51">
                  <c:v>0.68</c:v>
                </c:pt>
                <c:pt idx="52">
                  <c:v>0.68</c:v>
                </c:pt>
                <c:pt idx="53">
                  <c:v>0.68</c:v>
                </c:pt>
                <c:pt idx="54">
                  <c:v>0.68</c:v>
                </c:pt>
                <c:pt idx="55">
                  <c:v>0.68</c:v>
                </c:pt>
                <c:pt idx="56">
                  <c:v>0.68</c:v>
                </c:pt>
                <c:pt idx="57">
                  <c:v>0.68</c:v>
                </c:pt>
                <c:pt idx="58">
                  <c:v>0.68</c:v>
                </c:pt>
                <c:pt idx="59">
                  <c:v>0.68</c:v>
                </c:pt>
                <c:pt idx="60">
                  <c:v>0.68</c:v>
                </c:pt>
                <c:pt idx="61">
                  <c:v>0.68</c:v>
                </c:pt>
                <c:pt idx="62">
                  <c:v>0.68</c:v>
                </c:pt>
                <c:pt idx="63">
                  <c:v>0.68</c:v>
                </c:pt>
                <c:pt idx="64">
                  <c:v>0.68</c:v>
                </c:pt>
                <c:pt idx="65">
                  <c:v>0.68</c:v>
                </c:pt>
                <c:pt idx="66">
                  <c:v>0.68</c:v>
                </c:pt>
                <c:pt idx="67">
                  <c:v>0.68</c:v>
                </c:pt>
                <c:pt idx="68">
                  <c:v>0.68</c:v>
                </c:pt>
                <c:pt idx="69">
                  <c:v>0.68</c:v>
                </c:pt>
                <c:pt idx="70">
                  <c:v>0.68</c:v>
                </c:pt>
                <c:pt idx="71">
                  <c:v>0.68</c:v>
                </c:pt>
                <c:pt idx="72">
                  <c:v>0.68</c:v>
                </c:pt>
                <c:pt idx="73">
                  <c:v>0.68</c:v>
                </c:pt>
                <c:pt idx="74">
                  <c:v>0.68</c:v>
                </c:pt>
                <c:pt idx="75">
                  <c:v>0.68</c:v>
                </c:pt>
                <c:pt idx="76">
                  <c:v>0.68</c:v>
                </c:pt>
                <c:pt idx="77">
                  <c:v>0.68</c:v>
                </c:pt>
                <c:pt idx="78">
                  <c:v>0.68</c:v>
                </c:pt>
                <c:pt idx="79">
                  <c:v>0.68</c:v>
                </c:pt>
                <c:pt idx="80">
                  <c:v>0.68</c:v>
                </c:pt>
                <c:pt idx="81">
                  <c:v>0.68</c:v>
                </c:pt>
                <c:pt idx="82">
                  <c:v>0.68</c:v>
                </c:pt>
                <c:pt idx="83">
                  <c:v>0.68</c:v>
                </c:pt>
                <c:pt idx="84">
                  <c:v>0.68</c:v>
                </c:pt>
                <c:pt idx="85">
                  <c:v>0.68</c:v>
                </c:pt>
                <c:pt idx="86">
                  <c:v>0.68</c:v>
                </c:pt>
                <c:pt idx="87">
                  <c:v>0.68</c:v>
                </c:pt>
                <c:pt idx="88">
                  <c:v>0.68</c:v>
                </c:pt>
                <c:pt idx="89">
                  <c:v>0.68</c:v>
                </c:pt>
                <c:pt idx="90">
                  <c:v>0.68</c:v>
                </c:pt>
                <c:pt idx="91">
                  <c:v>0.68</c:v>
                </c:pt>
                <c:pt idx="92">
                  <c:v>0.68</c:v>
                </c:pt>
                <c:pt idx="93">
                  <c:v>0.68</c:v>
                </c:pt>
                <c:pt idx="94">
                  <c:v>0.68</c:v>
                </c:pt>
                <c:pt idx="95">
                  <c:v>0.68</c:v>
                </c:pt>
                <c:pt idx="96">
                  <c:v>0.68</c:v>
                </c:pt>
                <c:pt idx="97">
                  <c:v>0.68</c:v>
                </c:pt>
                <c:pt idx="98">
                  <c:v>0.68</c:v>
                </c:pt>
                <c:pt idx="99">
                  <c:v>0.68</c:v>
                </c:pt>
                <c:pt idx="100">
                  <c:v>0.68</c:v>
                </c:pt>
                <c:pt idx="101">
                  <c:v>0.68</c:v>
                </c:pt>
                <c:pt idx="102">
                  <c:v>0.68</c:v>
                </c:pt>
                <c:pt idx="103">
                  <c:v>0.68</c:v>
                </c:pt>
                <c:pt idx="104">
                  <c:v>0.68</c:v>
                </c:pt>
                <c:pt idx="105">
                  <c:v>0.68</c:v>
                </c:pt>
                <c:pt idx="106">
                  <c:v>0.68</c:v>
                </c:pt>
                <c:pt idx="107">
                  <c:v>0.68</c:v>
                </c:pt>
                <c:pt idx="108">
                  <c:v>0.68</c:v>
                </c:pt>
                <c:pt idx="109">
                  <c:v>0.68</c:v>
                </c:pt>
                <c:pt idx="110">
                  <c:v>0.68</c:v>
                </c:pt>
                <c:pt idx="111">
                  <c:v>0.68</c:v>
                </c:pt>
                <c:pt idx="112">
                  <c:v>0.68</c:v>
                </c:pt>
                <c:pt idx="113">
                  <c:v>0.68</c:v>
                </c:pt>
                <c:pt idx="114">
                  <c:v>0.68</c:v>
                </c:pt>
                <c:pt idx="115">
                  <c:v>0.68</c:v>
                </c:pt>
                <c:pt idx="116">
                  <c:v>0.68</c:v>
                </c:pt>
                <c:pt idx="117">
                  <c:v>0.68</c:v>
                </c:pt>
                <c:pt idx="118">
                  <c:v>0.68</c:v>
                </c:pt>
                <c:pt idx="119">
                  <c:v>0.68</c:v>
                </c:pt>
                <c:pt idx="120">
                  <c:v>0.68</c:v>
                </c:pt>
                <c:pt idx="121">
                  <c:v>0.68</c:v>
                </c:pt>
                <c:pt idx="122">
                  <c:v>0.68</c:v>
                </c:pt>
                <c:pt idx="123">
                  <c:v>0.68</c:v>
                </c:pt>
                <c:pt idx="124">
                  <c:v>0.68</c:v>
                </c:pt>
                <c:pt idx="125">
                  <c:v>0.68</c:v>
                </c:pt>
                <c:pt idx="126">
                  <c:v>0.68</c:v>
                </c:pt>
                <c:pt idx="127">
                  <c:v>0.68</c:v>
                </c:pt>
                <c:pt idx="128">
                  <c:v>0.68</c:v>
                </c:pt>
                <c:pt idx="129">
                  <c:v>0.68</c:v>
                </c:pt>
                <c:pt idx="130">
                  <c:v>0.68</c:v>
                </c:pt>
                <c:pt idx="131">
                  <c:v>0.68</c:v>
                </c:pt>
                <c:pt idx="132">
                  <c:v>0.68</c:v>
                </c:pt>
                <c:pt idx="133">
                  <c:v>0.68</c:v>
                </c:pt>
                <c:pt idx="134">
                  <c:v>0.68</c:v>
                </c:pt>
                <c:pt idx="135">
                  <c:v>0.68</c:v>
                </c:pt>
                <c:pt idx="136">
                  <c:v>0.68</c:v>
                </c:pt>
                <c:pt idx="137">
                  <c:v>0.68</c:v>
                </c:pt>
                <c:pt idx="138">
                  <c:v>0.68</c:v>
                </c:pt>
                <c:pt idx="139">
                  <c:v>0.68</c:v>
                </c:pt>
                <c:pt idx="140">
                  <c:v>0.68</c:v>
                </c:pt>
                <c:pt idx="141">
                  <c:v>0.68</c:v>
                </c:pt>
                <c:pt idx="142">
                  <c:v>0.68</c:v>
                </c:pt>
                <c:pt idx="143">
                  <c:v>0.68</c:v>
                </c:pt>
                <c:pt idx="144">
                  <c:v>0.68</c:v>
                </c:pt>
                <c:pt idx="145">
                  <c:v>0.68</c:v>
                </c:pt>
                <c:pt idx="146">
                  <c:v>0.68</c:v>
                </c:pt>
                <c:pt idx="147">
                  <c:v>0.68</c:v>
                </c:pt>
                <c:pt idx="148">
                  <c:v>0.68</c:v>
                </c:pt>
                <c:pt idx="149">
                  <c:v>0.68</c:v>
                </c:pt>
                <c:pt idx="150">
                  <c:v>0.68</c:v>
                </c:pt>
                <c:pt idx="151">
                  <c:v>0.68</c:v>
                </c:pt>
                <c:pt idx="152">
                  <c:v>0.68</c:v>
                </c:pt>
                <c:pt idx="153">
                  <c:v>0.68</c:v>
                </c:pt>
                <c:pt idx="154">
                  <c:v>0.68</c:v>
                </c:pt>
                <c:pt idx="155">
                  <c:v>0.68</c:v>
                </c:pt>
                <c:pt idx="156">
                  <c:v>0.68</c:v>
                </c:pt>
                <c:pt idx="157">
                  <c:v>0.68</c:v>
                </c:pt>
                <c:pt idx="158">
                  <c:v>0.68</c:v>
                </c:pt>
                <c:pt idx="159">
                  <c:v>0.68</c:v>
                </c:pt>
                <c:pt idx="160">
                  <c:v>0.68</c:v>
                </c:pt>
                <c:pt idx="161">
                  <c:v>0.68</c:v>
                </c:pt>
                <c:pt idx="162">
                  <c:v>0.68</c:v>
                </c:pt>
                <c:pt idx="163">
                  <c:v>0.68</c:v>
                </c:pt>
                <c:pt idx="164">
                  <c:v>0.68</c:v>
                </c:pt>
                <c:pt idx="165">
                  <c:v>0.68</c:v>
                </c:pt>
                <c:pt idx="166">
                  <c:v>0.68</c:v>
                </c:pt>
                <c:pt idx="167">
                  <c:v>0.68</c:v>
                </c:pt>
                <c:pt idx="168">
                  <c:v>0.68</c:v>
                </c:pt>
                <c:pt idx="169">
                  <c:v>0.68</c:v>
                </c:pt>
                <c:pt idx="170">
                  <c:v>0.68</c:v>
                </c:pt>
                <c:pt idx="171">
                  <c:v>0.68</c:v>
                </c:pt>
                <c:pt idx="172">
                  <c:v>0.68</c:v>
                </c:pt>
                <c:pt idx="173">
                  <c:v>0.68</c:v>
                </c:pt>
                <c:pt idx="174">
                  <c:v>0.68</c:v>
                </c:pt>
                <c:pt idx="175">
                  <c:v>0.68</c:v>
                </c:pt>
                <c:pt idx="176">
                  <c:v>0.68</c:v>
                </c:pt>
                <c:pt idx="177">
                  <c:v>0.68</c:v>
                </c:pt>
                <c:pt idx="178">
                  <c:v>0.68</c:v>
                </c:pt>
                <c:pt idx="179">
                  <c:v>0.68</c:v>
                </c:pt>
                <c:pt idx="180">
                  <c:v>0.68</c:v>
                </c:pt>
                <c:pt idx="181">
                  <c:v>0.68</c:v>
                </c:pt>
                <c:pt idx="182">
                  <c:v>0.68</c:v>
                </c:pt>
                <c:pt idx="183">
                  <c:v>0.68</c:v>
                </c:pt>
                <c:pt idx="184">
                  <c:v>0.68</c:v>
                </c:pt>
                <c:pt idx="185">
                  <c:v>0.68</c:v>
                </c:pt>
                <c:pt idx="186">
                  <c:v>0.68</c:v>
                </c:pt>
                <c:pt idx="187">
                  <c:v>0.68</c:v>
                </c:pt>
                <c:pt idx="188">
                  <c:v>0.68</c:v>
                </c:pt>
                <c:pt idx="189">
                  <c:v>0.68</c:v>
                </c:pt>
                <c:pt idx="190">
                  <c:v>0.68</c:v>
                </c:pt>
                <c:pt idx="191">
                  <c:v>0.68</c:v>
                </c:pt>
                <c:pt idx="192">
                  <c:v>0.68</c:v>
                </c:pt>
              </c:numCache>
            </c:numRef>
          </c:yVal>
        </c:ser>
        <c:ser>
          <c:idx val="2"/>
          <c:order val="2"/>
          <c:tx>
            <c:v>Top</c:v>
          </c:tx>
          <c:spPr>
            <a:ln w="15875"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Sheet2!$A$3:$A$195</c:f>
              <c:numCache>
                <c:formatCode>m/d/yyyy</c:formatCode>
                <c:ptCount val="193"/>
                <c:pt idx="0">
                  <c:v>39622</c:v>
                </c:pt>
                <c:pt idx="1">
                  <c:v>39623</c:v>
                </c:pt>
                <c:pt idx="2">
                  <c:v>39625</c:v>
                </c:pt>
                <c:pt idx="3">
                  <c:v>39629</c:v>
                </c:pt>
                <c:pt idx="4">
                  <c:v>39639</c:v>
                </c:pt>
                <c:pt idx="5">
                  <c:v>39645</c:v>
                </c:pt>
                <c:pt idx="6">
                  <c:v>39674</c:v>
                </c:pt>
                <c:pt idx="7">
                  <c:v>39674</c:v>
                </c:pt>
                <c:pt idx="8">
                  <c:v>39674</c:v>
                </c:pt>
                <c:pt idx="9">
                  <c:v>39674</c:v>
                </c:pt>
                <c:pt idx="10">
                  <c:v>39678</c:v>
                </c:pt>
                <c:pt idx="11">
                  <c:v>39681</c:v>
                </c:pt>
                <c:pt idx="12">
                  <c:v>39686</c:v>
                </c:pt>
                <c:pt idx="13">
                  <c:v>39696</c:v>
                </c:pt>
                <c:pt idx="14">
                  <c:v>39703</c:v>
                </c:pt>
                <c:pt idx="15">
                  <c:v>39707</c:v>
                </c:pt>
                <c:pt idx="16">
                  <c:v>39716</c:v>
                </c:pt>
                <c:pt idx="17">
                  <c:v>39723</c:v>
                </c:pt>
                <c:pt idx="18">
                  <c:v>39728</c:v>
                </c:pt>
                <c:pt idx="19">
                  <c:v>39728</c:v>
                </c:pt>
                <c:pt idx="20">
                  <c:v>39736</c:v>
                </c:pt>
                <c:pt idx="21">
                  <c:v>39738</c:v>
                </c:pt>
                <c:pt idx="22">
                  <c:v>39745</c:v>
                </c:pt>
                <c:pt idx="23">
                  <c:v>39750</c:v>
                </c:pt>
                <c:pt idx="24">
                  <c:v>39757</c:v>
                </c:pt>
                <c:pt idx="25">
                  <c:v>39765</c:v>
                </c:pt>
                <c:pt idx="26">
                  <c:v>39769</c:v>
                </c:pt>
                <c:pt idx="27">
                  <c:v>39778</c:v>
                </c:pt>
                <c:pt idx="28">
                  <c:v>39794</c:v>
                </c:pt>
                <c:pt idx="29">
                  <c:v>39801</c:v>
                </c:pt>
                <c:pt idx="30">
                  <c:v>39801</c:v>
                </c:pt>
                <c:pt idx="31">
                  <c:v>39822</c:v>
                </c:pt>
                <c:pt idx="32">
                  <c:v>39828</c:v>
                </c:pt>
                <c:pt idx="33">
                  <c:v>39829</c:v>
                </c:pt>
                <c:pt idx="34">
                  <c:v>39833</c:v>
                </c:pt>
                <c:pt idx="35">
                  <c:v>39835</c:v>
                </c:pt>
                <c:pt idx="36">
                  <c:v>39842</c:v>
                </c:pt>
                <c:pt idx="37">
                  <c:v>39846</c:v>
                </c:pt>
                <c:pt idx="38">
                  <c:v>39853</c:v>
                </c:pt>
                <c:pt idx="39">
                  <c:v>39857</c:v>
                </c:pt>
                <c:pt idx="40">
                  <c:v>39862</c:v>
                </c:pt>
                <c:pt idx="41">
                  <c:v>39868</c:v>
                </c:pt>
                <c:pt idx="42">
                  <c:v>39871</c:v>
                </c:pt>
                <c:pt idx="43">
                  <c:v>39878</c:v>
                </c:pt>
                <c:pt idx="44">
                  <c:v>39883</c:v>
                </c:pt>
                <c:pt idx="45">
                  <c:v>39890</c:v>
                </c:pt>
                <c:pt idx="46">
                  <c:v>39891</c:v>
                </c:pt>
                <c:pt idx="47">
                  <c:v>39902</c:v>
                </c:pt>
                <c:pt idx="48">
                  <c:v>39909</c:v>
                </c:pt>
                <c:pt idx="49">
                  <c:v>39913</c:v>
                </c:pt>
                <c:pt idx="50">
                  <c:v>39919</c:v>
                </c:pt>
                <c:pt idx="51">
                  <c:v>39925</c:v>
                </c:pt>
                <c:pt idx="52">
                  <c:v>39932</c:v>
                </c:pt>
                <c:pt idx="53">
                  <c:v>39939</c:v>
                </c:pt>
                <c:pt idx="54">
                  <c:v>39945</c:v>
                </c:pt>
                <c:pt idx="55">
                  <c:v>39952</c:v>
                </c:pt>
                <c:pt idx="56">
                  <c:v>39952</c:v>
                </c:pt>
                <c:pt idx="57">
                  <c:v>39954</c:v>
                </c:pt>
                <c:pt idx="58">
                  <c:v>39965</c:v>
                </c:pt>
                <c:pt idx="59">
                  <c:v>39969</c:v>
                </c:pt>
                <c:pt idx="60">
                  <c:v>39974</c:v>
                </c:pt>
                <c:pt idx="61">
                  <c:v>39981</c:v>
                </c:pt>
                <c:pt idx="62">
                  <c:v>39986</c:v>
                </c:pt>
                <c:pt idx="63">
                  <c:v>39994</c:v>
                </c:pt>
                <c:pt idx="64">
                  <c:v>40000</c:v>
                </c:pt>
                <c:pt idx="65">
                  <c:v>40007</c:v>
                </c:pt>
                <c:pt idx="66">
                  <c:v>40007</c:v>
                </c:pt>
                <c:pt idx="67">
                  <c:v>40014</c:v>
                </c:pt>
                <c:pt idx="68">
                  <c:v>40014</c:v>
                </c:pt>
                <c:pt idx="69">
                  <c:v>40016</c:v>
                </c:pt>
                <c:pt idx="70">
                  <c:v>40016</c:v>
                </c:pt>
                <c:pt idx="71">
                  <c:v>40021</c:v>
                </c:pt>
                <c:pt idx="72">
                  <c:v>40030</c:v>
                </c:pt>
                <c:pt idx="73">
                  <c:v>40039</c:v>
                </c:pt>
                <c:pt idx="74">
                  <c:v>40039</c:v>
                </c:pt>
                <c:pt idx="75">
                  <c:v>40057</c:v>
                </c:pt>
                <c:pt idx="76">
                  <c:v>40060</c:v>
                </c:pt>
                <c:pt idx="77">
                  <c:v>40060</c:v>
                </c:pt>
                <c:pt idx="78">
                  <c:v>40064</c:v>
                </c:pt>
                <c:pt idx="79">
                  <c:v>40070</c:v>
                </c:pt>
                <c:pt idx="80">
                  <c:v>40070</c:v>
                </c:pt>
                <c:pt idx="81">
                  <c:v>40072</c:v>
                </c:pt>
                <c:pt idx="82">
                  <c:v>40077</c:v>
                </c:pt>
                <c:pt idx="83">
                  <c:v>40088</c:v>
                </c:pt>
                <c:pt idx="84">
                  <c:v>40093</c:v>
                </c:pt>
                <c:pt idx="85">
                  <c:v>40095</c:v>
                </c:pt>
                <c:pt idx="86">
                  <c:v>40102</c:v>
                </c:pt>
                <c:pt idx="87">
                  <c:v>40107</c:v>
                </c:pt>
                <c:pt idx="88">
                  <c:v>40119</c:v>
                </c:pt>
                <c:pt idx="89">
                  <c:v>40121</c:v>
                </c:pt>
                <c:pt idx="90">
                  <c:v>40133</c:v>
                </c:pt>
                <c:pt idx="91">
                  <c:v>40149</c:v>
                </c:pt>
                <c:pt idx="92">
                  <c:v>40163</c:v>
                </c:pt>
                <c:pt idx="93">
                  <c:v>40189</c:v>
                </c:pt>
                <c:pt idx="94">
                  <c:v>40212</c:v>
                </c:pt>
                <c:pt idx="95">
                  <c:v>40214</c:v>
                </c:pt>
                <c:pt idx="96">
                  <c:v>40221</c:v>
                </c:pt>
                <c:pt idx="97">
                  <c:v>40226</c:v>
                </c:pt>
                <c:pt idx="98">
                  <c:v>40241</c:v>
                </c:pt>
                <c:pt idx="99">
                  <c:v>40270</c:v>
                </c:pt>
                <c:pt idx="100">
                  <c:v>40274</c:v>
                </c:pt>
                <c:pt idx="101">
                  <c:v>40276</c:v>
                </c:pt>
                <c:pt idx="102">
                  <c:v>40288</c:v>
                </c:pt>
                <c:pt idx="103">
                  <c:v>40295</c:v>
                </c:pt>
                <c:pt idx="104">
                  <c:v>40301</c:v>
                </c:pt>
                <c:pt idx="105">
                  <c:v>40322</c:v>
                </c:pt>
                <c:pt idx="106">
                  <c:v>40330</c:v>
                </c:pt>
                <c:pt idx="107">
                  <c:v>40332</c:v>
                </c:pt>
                <c:pt idx="108">
                  <c:v>40336</c:v>
                </c:pt>
                <c:pt idx="109">
                  <c:v>40336</c:v>
                </c:pt>
                <c:pt idx="110">
                  <c:v>40340</c:v>
                </c:pt>
                <c:pt idx="111">
                  <c:v>40344</c:v>
                </c:pt>
                <c:pt idx="112">
                  <c:v>40367</c:v>
                </c:pt>
                <c:pt idx="113">
                  <c:v>40448</c:v>
                </c:pt>
                <c:pt idx="114">
                  <c:v>40458</c:v>
                </c:pt>
                <c:pt idx="115">
                  <c:v>40470</c:v>
                </c:pt>
                <c:pt idx="116">
                  <c:v>40493</c:v>
                </c:pt>
                <c:pt idx="117">
                  <c:v>40514</c:v>
                </c:pt>
                <c:pt idx="118">
                  <c:v>40519</c:v>
                </c:pt>
                <c:pt idx="119">
                  <c:v>40519</c:v>
                </c:pt>
                <c:pt idx="120">
                  <c:v>40569</c:v>
                </c:pt>
                <c:pt idx="121">
                  <c:v>40574</c:v>
                </c:pt>
                <c:pt idx="122">
                  <c:v>40591</c:v>
                </c:pt>
                <c:pt idx="123">
                  <c:v>40591</c:v>
                </c:pt>
                <c:pt idx="124">
                  <c:v>40599</c:v>
                </c:pt>
                <c:pt idx="125">
                  <c:v>40599</c:v>
                </c:pt>
                <c:pt idx="126">
                  <c:v>40603</c:v>
                </c:pt>
                <c:pt idx="127">
                  <c:v>40603</c:v>
                </c:pt>
                <c:pt idx="128">
                  <c:v>40604</c:v>
                </c:pt>
                <c:pt idx="129">
                  <c:v>40610</c:v>
                </c:pt>
                <c:pt idx="130">
                  <c:v>40610</c:v>
                </c:pt>
                <c:pt idx="131">
                  <c:v>40612</c:v>
                </c:pt>
                <c:pt idx="132">
                  <c:v>40616</c:v>
                </c:pt>
                <c:pt idx="133">
                  <c:v>40617</c:v>
                </c:pt>
                <c:pt idx="134">
                  <c:v>40618</c:v>
                </c:pt>
                <c:pt idx="135">
                  <c:v>40646</c:v>
                </c:pt>
                <c:pt idx="136">
                  <c:v>40668</c:v>
                </c:pt>
                <c:pt idx="137">
                  <c:v>40672</c:v>
                </c:pt>
                <c:pt idx="138">
                  <c:v>40673</c:v>
                </c:pt>
                <c:pt idx="139">
                  <c:v>40687</c:v>
                </c:pt>
                <c:pt idx="140">
                  <c:v>40688</c:v>
                </c:pt>
                <c:pt idx="141">
                  <c:v>40688</c:v>
                </c:pt>
                <c:pt idx="142">
                  <c:v>40689</c:v>
                </c:pt>
                <c:pt idx="143">
                  <c:v>40695</c:v>
                </c:pt>
                <c:pt idx="144">
                  <c:v>40737</c:v>
                </c:pt>
                <c:pt idx="145">
                  <c:v>40737</c:v>
                </c:pt>
                <c:pt idx="146">
                  <c:v>40742</c:v>
                </c:pt>
                <c:pt idx="147">
                  <c:v>40742</c:v>
                </c:pt>
                <c:pt idx="148">
                  <c:v>40744</c:v>
                </c:pt>
                <c:pt idx="149">
                  <c:v>40770</c:v>
                </c:pt>
                <c:pt idx="150">
                  <c:v>40821</c:v>
                </c:pt>
                <c:pt idx="151">
                  <c:v>40835</c:v>
                </c:pt>
                <c:pt idx="152">
                  <c:v>40864</c:v>
                </c:pt>
                <c:pt idx="153">
                  <c:v>40864</c:v>
                </c:pt>
                <c:pt idx="154">
                  <c:v>40935</c:v>
                </c:pt>
                <c:pt idx="155">
                  <c:v>40956</c:v>
                </c:pt>
                <c:pt idx="156">
                  <c:v>40970</c:v>
                </c:pt>
                <c:pt idx="157">
                  <c:v>40989</c:v>
                </c:pt>
                <c:pt idx="158">
                  <c:v>40995</c:v>
                </c:pt>
                <c:pt idx="159">
                  <c:v>40995</c:v>
                </c:pt>
                <c:pt idx="160">
                  <c:v>41023</c:v>
                </c:pt>
                <c:pt idx="161">
                  <c:v>41031</c:v>
                </c:pt>
                <c:pt idx="162">
                  <c:v>41052</c:v>
                </c:pt>
                <c:pt idx="163">
                  <c:v>41079</c:v>
                </c:pt>
                <c:pt idx="164">
                  <c:v>41130</c:v>
                </c:pt>
                <c:pt idx="165">
                  <c:v>41134</c:v>
                </c:pt>
                <c:pt idx="166">
                  <c:v>41141</c:v>
                </c:pt>
                <c:pt idx="167">
                  <c:v>41141</c:v>
                </c:pt>
                <c:pt idx="168">
                  <c:v>41143</c:v>
                </c:pt>
                <c:pt idx="169">
                  <c:v>41151</c:v>
                </c:pt>
                <c:pt idx="170">
                  <c:v>41184</c:v>
                </c:pt>
                <c:pt idx="171">
                  <c:v>41233</c:v>
                </c:pt>
                <c:pt idx="172">
                  <c:v>41248</c:v>
                </c:pt>
                <c:pt idx="173">
                  <c:v>41285</c:v>
                </c:pt>
                <c:pt idx="174">
                  <c:v>41288</c:v>
                </c:pt>
                <c:pt idx="175">
                  <c:v>41289</c:v>
                </c:pt>
                <c:pt idx="176">
                  <c:v>41291</c:v>
                </c:pt>
                <c:pt idx="177">
                  <c:v>41302</c:v>
                </c:pt>
                <c:pt idx="178">
                  <c:v>41305</c:v>
                </c:pt>
                <c:pt idx="179">
                  <c:v>41316</c:v>
                </c:pt>
                <c:pt idx="180">
                  <c:v>41330</c:v>
                </c:pt>
                <c:pt idx="181">
                  <c:v>41332</c:v>
                </c:pt>
                <c:pt idx="182">
                  <c:v>41334</c:v>
                </c:pt>
                <c:pt idx="183">
                  <c:v>41345</c:v>
                </c:pt>
                <c:pt idx="184">
                  <c:v>41352</c:v>
                </c:pt>
                <c:pt idx="185">
                  <c:v>41352</c:v>
                </c:pt>
                <c:pt idx="186">
                  <c:v>41366</c:v>
                </c:pt>
                <c:pt idx="187">
                  <c:v>41368</c:v>
                </c:pt>
                <c:pt idx="188">
                  <c:v>41368</c:v>
                </c:pt>
                <c:pt idx="189">
                  <c:v>41375</c:v>
                </c:pt>
                <c:pt idx="190">
                  <c:v>41410</c:v>
                </c:pt>
                <c:pt idx="191">
                  <c:v>41416</c:v>
                </c:pt>
                <c:pt idx="192">
                  <c:v>41423</c:v>
                </c:pt>
              </c:numCache>
            </c:numRef>
          </c:xVal>
          <c:yVal>
            <c:numRef>
              <c:f>Sheet2!$O$3:$O$195</c:f>
              <c:numCache>
                <c:formatCode>General</c:formatCode>
                <c:ptCount val="193"/>
                <c:pt idx="0">
                  <c:v>1.1800000000000022</c:v>
                </c:pt>
                <c:pt idx="1">
                  <c:v>1.1800000000000022</c:v>
                </c:pt>
                <c:pt idx="2">
                  <c:v>1.1800000000000022</c:v>
                </c:pt>
                <c:pt idx="3">
                  <c:v>1.1800000000000022</c:v>
                </c:pt>
                <c:pt idx="4">
                  <c:v>1.1800000000000022</c:v>
                </c:pt>
                <c:pt idx="5">
                  <c:v>1.1800000000000022</c:v>
                </c:pt>
                <c:pt idx="6">
                  <c:v>1.1800000000000022</c:v>
                </c:pt>
                <c:pt idx="7">
                  <c:v>1.1800000000000022</c:v>
                </c:pt>
                <c:pt idx="8">
                  <c:v>1.1800000000000022</c:v>
                </c:pt>
                <c:pt idx="9">
                  <c:v>1.1800000000000022</c:v>
                </c:pt>
                <c:pt idx="10">
                  <c:v>1.1800000000000022</c:v>
                </c:pt>
                <c:pt idx="11">
                  <c:v>1.1800000000000022</c:v>
                </c:pt>
                <c:pt idx="12">
                  <c:v>1.1800000000000022</c:v>
                </c:pt>
                <c:pt idx="13">
                  <c:v>1.1800000000000022</c:v>
                </c:pt>
                <c:pt idx="14">
                  <c:v>1.1800000000000022</c:v>
                </c:pt>
                <c:pt idx="15">
                  <c:v>1.1800000000000022</c:v>
                </c:pt>
                <c:pt idx="16">
                  <c:v>1.1800000000000022</c:v>
                </c:pt>
                <c:pt idx="17">
                  <c:v>1.1800000000000022</c:v>
                </c:pt>
                <c:pt idx="18">
                  <c:v>1.1800000000000022</c:v>
                </c:pt>
                <c:pt idx="19">
                  <c:v>1.1800000000000022</c:v>
                </c:pt>
                <c:pt idx="20">
                  <c:v>1.1800000000000022</c:v>
                </c:pt>
                <c:pt idx="21">
                  <c:v>1.1800000000000022</c:v>
                </c:pt>
                <c:pt idx="22">
                  <c:v>1.1800000000000022</c:v>
                </c:pt>
                <c:pt idx="23">
                  <c:v>1.1800000000000022</c:v>
                </c:pt>
                <c:pt idx="24">
                  <c:v>1.1800000000000022</c:v>
                </c:pt>
                <c:pt idx="25">
                  <c:v>1.1800000000000022</c:v>
                </c:pt>
                <c:pt idx="26">
                  <c:v>1.1800000000000022</c:v>
                </c:pt>
                <c:pt idx="27">
                  <c:v>1.1800000000000022</c:v>
                </c:pt>
                <c:pt idx="28">
                  <c:v>1.1800000000000022</c:v>
                </c:pt>
                <c:pt idx="29">
                  <c:v>1.1800000000000022</c:v>
                </c:pt>
                <c:pt idx="30">
                  <c:v>1.1800000000000022</c:v>
                </c:pt>
                <c:pt idx="31">
                  <c:v>1.1800000000000022</c:v>
                </c:pt>
                <c:pt idx="32">
                  <c:v>1.1800000000000022</c:v>
                </c:pt>
                <c:pt idx="33">
                  <c:v>1.1800000000000022</c:v>
                </c:pt>
                <c:pt idx="34">
                  <c:v>1.1800000000000022</c:v>
                </c:pt>
                <c:pt idx="35">
                  <c:v>1.1800000000000022</c:v>
                </c:pt>
                <c:pt idx="36">
                  <c:v>1.1800000000000022</c:v>
                </c:pt>
                <c:pt idx="37">
                  <c:v>1.1800000000000022</c:v>
                </c:pt>
                <c:pt idx="38">
                  <c:v>1.1800000000000022</c:v>
                </c:pt>
                <c:pt idx="39">
                  <c:v>1.1800000000000022</c:v>
                </c:pt>
                <c:pt idx="40">
                  <c:v>1.1800000000000022</c:v>
                </c:pt>
                <c:pt idx="41">
                  <c:v>1.1800000000000022</c:v>
                </c:pt>
                <c:pt idx="42">
                  <c:v>1.1800000000000022</c:v>
                </c:pt>
                <c:pt idx="43">
                  <c:v>1.1800000000000022</c:v>
                </c:pt>
                <c:pt idx="44">
                  <c:v>1.1800000000000022</c:v>
                </c:pt>
                <c:pt idx="45">
                  <c:v>1.1800000000000022</c:v>
                </c:pt>
                <c:pt idx="46">
                  <c:v>1.1800000000000022</c:v>
                </c:pt>
                <c:pt idx="47">
                  <c:v>1.1800000000000022</c:v>
                </c:pt>
                <c:pt idx="48">
                  <c:v>1.1800000000000022</c:v>
                </c:pt>
                <c:pt idx="49">
                  <c:v>1.1800000000000022</c:v>
                </c:pt>
                <c:pt idx="50">
                  <c:v>1.1800000000000022</c:v>
                </c:pt>
                <c:pt idx="51">
                  <c:v>1.1800000000000022</c:v>
                </c:pt>
                <c:pt idx="52">
                  <c:v>1.1800000000000022</c:v>
                </c:pt>
                <c:pt idx="53">
                  <c:v>1.1800000000000022</c:v>
                </c:pt>
                <c:pt idx="54">
                  <c:v>1.1800000000000022</c:v>
                </c:pt>
                <c:pt idx="55">
                  <c:v>1.1800000000000022</c:v>
                </c:pt>
                <c:pt idx="56">
                  <c:v>1.1800000000000022</c:v>
                </c:pt>
                <c:pt idx="57">
                  <c:v>1.1800000000000022</c:v>
                </c:pt>
                <c:pt idx="58">
                  <c:v>1.1800000000000022</c:v>
                </c:pt>
                <c:pt idx="59">
                  <c:v>1.1800000000000022</c:v>
                </c:pt>
                <c:pt idx="60">
                  <c:v>1.1800000000000022</c:v>
                </c:pt>
                <c:pt idx="61">
                  <c:v>1.1800000000000022</c:v>
                </c:pt>
                <c:pt idx="62">
                  <c:v>1.1800000000000022</c:v>
                </c:pt>
                <c:pt idx="63">
                  <c:v>1.1800000000000022</c:v>
                </c:pt>
                <c:pt idx="64">
                  <c:v>1.1800000000000022</c:v>
                </c:pt>
                <c:pt idx="65">
                  <c:v>1.1800000000000022</c:v>
                </c:pt>
                <c:pt idx="66">
                  <c:v>1.1800000000000022</c:v>
                </c:pt>
                <c:pt idx="67">
                  <c:v>1.1800000000000022</c:v>
                </c:pt>
                <c:pt idx="68">
                  <c:v>1.1800000000000022</c:v>
                </c:pt>
                <c:pt idx="69">
                  <c:v>1.1800000000000022</c:v>
                </c:pt>
                <c:pt idx="70">
                  <c:v>1.1800000000000022</c:v>
                </c:pt>
                <c:pt idx="71">
                  <c:v>1.1800000000000022</c:v>
                </c:pt>
                <c:pt idx="72">
                  <c:v>1.1800000000000022</c:v>
                </c:pt>
                <c:pt idx="73">
                  <c:v>1.1800000000000022</c:v>
                </c:pt>
                <c:pt idx="74">
                  <c:v>1.1800000000000022</c:v>
                </c:pt>
                <c:pt idx="75">
                  <c:v>1.1800000000000022</c:v>
                </c:pt>
                <c:pt idx="76">
                  <c:v>1.1800000000000022</c:v>
                </c:pt>
                <c:pt idx="77">
                  <c:v>1.1800000000000022</c:v>
                </c:pt>
                <c:pt idx="78">
                  <c:v>1.1800000000000022</c:v>
                </c:pt>
                <c:pt idx="79">
                  <c:v>1.1800000000000022</c:v>
                </c:pt>
                <c:pt idx="80">
                  <c:v>1.1800000000000022</c:v>
                </c:pt>
                <c:pt idx="81">
                  <c:v>1.1800000000000022</c:v>
                </c:pt>
                <c:pt idx="82">
                  <c:v>1.1800000000000022</c:v>
                </c:pt>
                <c:pt idx="83">
                  <c:v>1.1800000000000022</c:v>
                </c:pt>
                <c:pt idx="84">
                  <c:v>1.1800000000000022</c:v>
                </c:pt>
                <c:pt idx="85">
                  <c:v>1.1800000000000022</c:v>
                </c:pt>
                <c:pt idx="86">
                  <c:v>1.1800000000000022</c:v>
                </c:pt>
                <c:pt idx="87">
                  <c:v>1.1800000000000022</c:v>
                </c:pt>
                <c:pt idx="88">
                  <c:v>1.1800000000000022</c:v>
                </c:pt>
                <c:pt idx="89">
                  <c:v>1.1800000000000022</c:v>
                </c:pt>
                <c:pt idx="90">
                  <c:v>1.1800000000000022</c:v>
                </c:pt>
                <c:pt idx="91">
                  <c:v>1.1800000000000022</c:v>
                </c:pt>
                <c:pt idx="92">
                  <c:v>1.1800000000000022</c:v>
                </c:pt>
                <c:pt idx="93">
                  <c:v>1.1800000000000022</c:v>
                </c:pt>
                <c:pt idx="94">
                  <c:v>1.1800000000000022</c:v>
                </c:pt>
                <c:pt idx="95">
                  <c:v>1.1800000000000022</c:v>
                </c:pt>
                <c:pt idx="96">
                  <c:v>1.1800000000000022</c:v>
                </c:pt>
                <c:pt idx="97">
                  <c:v>1.1800000000000022</c:v>
                </c:pt>
                <c:pt idx="98">
                  <c:v>1.1800000000000022</c:v>
                </c:pt>
                <c:pt idx="99">
                  <c:v>1.1800000000000022</c:v>
                </c:pt>
                <c:pt idx="100">
                  <c:v>1.1800000000000022</c:v>
                </c:pt>
                <c:pt idx="101">
                  <c:v>1.1800000000000022</c:v>
                </c:pt>
                <c:pt idx="102">
                  <c:v>1.1800000000000022</c:v>
                </c:pt>
                <c:pt idx="103">
                  <c:v>1.1800000000000022</c:v>
                </c:pt>
                <c:pt idx="104">
                  <c:v>1.1800000000000022</c:v>
                </c:pt>
                <c:pt idx="105">
                  <c:v>1.1800000000000022</c:v>
                </c:pt>
                <c:pt idx="106">
                  <c:v>1.1800000000000022</c:v>
                </c:pt>
                <c:pt idx="107">
                  <c:v>1.1800000000000022</c:v>
                </c:pt>
                <c:pt idx="108">
                  <c:v>1.1800000000000022</c:v>
                </c:pt>
                <c:pt idx="109">
                  <c:v>1.1800000000000022</c:v>
                </c:pt>
                <c:pt idx="110">
                  <c:v>1.1800000000000022</c:v>
                </c:pt>
                <c:pt idx="111">
                  <c:v>1.1800000000000022</c:v>
                </c:pt>
                <c:pt idx="112">
                  <c:v>1.1800000000000022</c:v>
                </c:pt>
                <c:pt idx="113">
                  <c:v>1.1800000000000022</c:v>
                </c:pt>
                <c:pt idx="114">
                  <c:v>1.1800000000000022</c:v>
                </c:pt>
                <c:pt idx="115">
                  <c:v>1.1800000000000022</c:v>
                </c:pt>
                <c:pt idx="116">
                  <c:v>1.1800000000000022</c:v>
                </c:pt>
                <c:pt idx="117">
                  <c:v>1.1800000000000022</c:v>
                </c:pt>
                <c:pt idx="118">
                  <c:v>1.1800000000000022</c:v>
                </c:pt>
                <c:pt idx="119">
                  <c:v>1.1800000000000022</c:v>
                </c:pt>
                <c:pt idx="120">
                  <c:v>1.1800000000000022</c:v>
                </c:pt>
                <c:pt idx="121">
                  <c:v>1.1800000000000022</c:v>
                </c:pt>
                <c:pt idx="122">
                  <c:v>1.1800000000000022</c:v>
                </c:pt>
                <c:pt idx="123">
                  <c:v>1.1800000000000022</c:v>
                </c:pt>
                <c:pt idx="124">
                  <c:v>1.1800000000000022</c:v>
                </c:pt>
                <c:pt idx="125">
                  <c:v>1.1800000000000022</c:v>
                </c:pt>
                <c:pt idx="126">
                  <c:v>1.1800000000000022</c:v>
                </c:pt>
                <c:pt idx="127">
                  <c:v>1.1800000000000022</c:v>
                </c:pt>
                <c:pt idx="128">
                  <c:v>1.1800000000000022</c:v>
                </c:pt>
                <c:pt idx="129">
                  <c:v>1.1800000000000022</c:v>
                </c:pt>
                <c:pt idx="130">
                  <c:v>1.1800000000000022</c:v>
                </c:pt>
                <c:pt idx="131">
                  <c:v>1.1800000000000022</c:v>
                </c:pt>
                <c:pt idx="132">
                  <c:v>1.1800000000000022</c:v>
                </c:pt>
                <c:pt idx="133">
                  <c:v>1.1800000000000022</c:v>
                </c:pt>
                <c:pt idx="134">
                  <c:v>1.1800000000000022</c:v>
                </c:pt>
                <c:pt idx="135">
                  <c:v>1.1800000000000022</c:v>
                </c:pt>
                <c:pt idx="136">
                  <c:v>1.1800000000000022</c:v>
                </c:pt>
                <c:pt idx="137">
                  <c:v>1.1800000000000022</c:v>
                </c:pt>
                <c:pt idx="138">
                  <c:v>1.1800000000000022</c:v>
                </c:pt>
                <c:pt idx="139">
                  <c:v>1.1800000000000022</c:v>
                </c:pt>
                <c:pt idx="140">
                  <c:v>1.1800000000000022</c:v>
                </c:pt>
                <c:pt idx="141">
                  <c:v>1.1800000000000022</c:v>
                </c:pt>
                <c:pt idx="142">
                  <c:v>1.1800000000000022</c:v>
                </c:pt>
                <c:pt idx="143">
                  <c:v>1.1800000000000022</c:v>
                </c:pt>
                <c:pt idx="144">
                  <c:v>1.1800000000000022</c:v>
                </c:pt>
                <c:pt idx="145">
                  <c:v>1.1800000000000022</c:v>
                </c:pt>
                <c:pt idx="146">
                  <c:v>1.1800000000000022</c:v>
                </c:pt>
                <c:pt idx="147">
                  <c:v>1.1800000000000022</c:v>
                </c:pt>
                <c:pt idx="148">
                  <c:v>1.1800000000000022</c:v>
                </c:pt>
                <c:pt idx="149">
                  <c:v>1.1800000000000022</c:v>
                </c:pt>
                <c:pt idx="150">
                  <c:v>1.1800000000000022</c:v>
                </c:pt>
                <c:pt idx="151">
                  <c:v>1.1800000000000022</c:v>
                </c:pt>
                <c:pt idx="152">
                  <c:v>1.1800000000000022</c:v>
                </c:pt>
                <c:pt idx="153">
                  <c:v>1.1800000000000022</c:v>
                </c:pt>
                <c:pt idx="154">
                  <c:v>1.1800000000000022</c:v>
                </c:pt>
                <c:pt idx="155">
                  <c:v>1.1800000000000022</c:v>
                </c:pt>
                <c:pt idx="156">
                  <c:v>1.1800000000000022</c:v>
                </c:pt>
                <c:pt idx="157">
                  <c:v>1.1800000000000022</c:v>
                </c:pt>
                <c:pt idx="158">
                  <c:v>1.1800000000000022</c:v>
                </c:pt>
                <c:pt idx="159">
                  <c:v>1.1800000000000022</c:v>
                </c:pt>
                <c:pt idx="160">
                  <c:v>1.1800000000000022</c:v>
                </c:pt>
                <c:pt idx="161">
                  <c:v>1.1800000000000022</c:v>
                </c:pt>
                <c:pt idx="162">
                  <c:v>1.1800000000000022</c:v>
                </c:pt>
                <c:pt idx="163">
                  <c:v>1.1800000000000022</c:v>
                </c:pt>
                <c:pt idx="164">
                  <c:v>1.1800000000000022</c:v>
                </c:pt>
                <c:pt idx="165">
                  <c:v>1.1800000000000022</c:v>
                </c:pt>
                <c:pt idx="166">
                  <c:v>1.1800000000000022</c:v>
                </c:pt>
                <c:pt idx="167">
                  <c:v>1.1800000000000022</c:v>
                </c:pt>
                <c:pt idx="168">
                  <c:v>1.1800000000000022</c:v>
                </c:pt>
                <c:pt idx="169">
                  <c:v>1.1800000000000022</c:v>
                </c:pt>
                <c:pt idx="170">
                  <c:v>1.1800000000000022</c:v>
                </c:pt>
                <c:pt idx="171">
                  <c:v>1.1800000000000022</c:v>
                </c:pt>
                <c:pt idx="172">
                  <c:v>1.1800000000000022</c:v>
                </c:pt>
                <c:pt idx="173">
                  <c:v>1.1800000000000022</c:v>
                </c:pt>
                <c:pt idx="174">
                  <c:v>1.1800000000000022</c:v>
                </c:pt>
                <c:pt idx="175">
                  <c:v>1.1800000000000022</c:v>
                </c:pt>
                <c:pt idx="176">
                  <c:v>1.1800000000000022</c:v>
                </c:pt>
                <c:pt idx="177">
                  <c:v>1.1800000000000022</c:v>
                </c:pt>
                <c:pt idx="178">
                  <c:v>1.1800000000000022</c:v>
                </c:pt>
                <c:pt idx="179">
                  <c:v>1.1800000000000022</c:v>
                </c:pt>
                <c:pt idx="180">
                  <c:v>1.1800000000000022</c:v>
                </c:pt>
                <c:pt idx="181">
                  <c:v>1.1800000000000022</c:v>
                </c:pt>
                <c:pt idx="182">
                  <c:v>1.1800000000000022</c:v>
                </c:pt>
                <c:pt idx="183">
                  <c:v>1.1800000000000022</c:v>
                </c:pt>
                <c:pt idx="184">
                  <c:v>1.1800000000000022</c:v>
                </c:pt>
                <c:pt idx="185">
                  <c:v>1.1800000000000022</c:v>
                </c:pt>
                <c:pt idx="186">
                  <c:v>1.1800000000000022</c:v>
                </c:pt>
                <c:pt idx="187">
                  <c:v>1.1800000000000022</c:v>
                </c:pt>
                <c:pt idx="188">
                  <c:v>1.1800000000000022</c:v>
                </c:pt>
                <c:pt idx="189">
                  <c:v>1.1800000000000022</c:v>
                </c:pt>
                <c:pt idx="190">
                  <c:v>1.1800000000000022</c:v>
                </c:pt>
                <c:pt idx="191">
                  <c:v>1.1800000000000022</c:v>
                </c:pt>
                <c:pt idx="192">
                  <c:v>1.1800000000000022</c:v>
                </c:pt>
              </c:numCache>
            </c:numRef>
          </c:yVal>
        </c:ser>
        <c:ser>
          <c:idx val="3"/>
          <c:order val="3"/>
          <c:tx>
            <c:v>Bottom</c:v>
          </c:tx>
          <c:spPr>
            <a:ln w="15875"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Sheet2!$A$3:$A$195</c:f>
              <c:numCache>
                <c:formatCode>m/d/yyyy</c:formatCode>
                <c:ptCount val="193"/>
                <c:pt idx="0">
                  <c:v>39622</c:v>
                </c:pt>
                <c:pt idx="1">
                  <c:v>39623</c:v>
                </c:pt>
                <c:pt idx="2">
                  <c:v>39625</c:v>
                </c:pt>
                <c:pt idx="3">
                  <c:v>39629</c:v>
                </c:pt>
                <c:pt idx="4">
                  <c:v>39639</c:v>
                </c:pt>
                <c:pt idx="5">
                  <c:v>39645</c:v>
                </c:pt>
                <c:pt idx="6">
                  <c:v>39674</c:v>
                </c:pt>
                <c:pt idx="7">
                  <c:v>39674</c:v>
                </c:pt>
                <c:pt idx="8">
                  <c:v>39674</c:v>
                </c:pt>
                <c:pt idx="9">
                  <c:v>39674</c:v>
                </c:pt>
                <c:pt idx="10">
                  <c:v>39678</c:v>
                </c:pt>
                <c:pt idx="11">
                  <c:v>39681</c:v>
                </c:pt>
                <c:pt idx="12">
                  <c:v>39686</c:v>
                </c:pt>
                <c:pt idx="13">
                  <c:v>39696</c:v>
                </c:pt>
                <c:pt idx="14">
                  <c:v>39703</c:v>
                </c:pt>
                <c:pt idx="15">
                  <c:v>39707</c:v>
                </c:pt>
                <c:pt idx="16">
                  <c:v>39716</c:v>
                </c:pt>
                <c:pt idx="17">
                  <c:v>39723</c:v>
                </c:pt>
                <c:pt idx="18">
                  <c:v>39728</c:v>
                </c:pt>
                <c:pt idx="19">
                  <c:v>39728</c:v>
                </c:pt>
                <c:pt idx="20">
                  <c:v>39736</c:v>
                </c:pt>
                <c:pt idx="21">
                  <c:v>39738</c:v>
                </c:pt>
                <c:pt idx="22">
                  <c:v>39745</c:v>
                </c:pt>
                <c:pt idx="23">
                  <c:v>39750</c:v>
                </c:pt>
                <c:pt idx="24">
                  <c:v>39757</c:v>
                </c:pt>
                <c:pt idx="25">
                  <c:v>39765</c:v>
                </c:pt>
                <c:pt idx="26">
                  <c:v>39769</c:v>
                </c:pt>
                <c:pt idx="27">
                  <c:v>39778</c:v>
                </c:pt>
                <c:pt idx="28">
                  <c:v>39794</c:v>
                </c:pt>
                <c:pt idx="29">
                  <c:v>39801</c:v>
                </c:pt>
                <c:pt idx="30">
                  <c:v>39801</c:v>
                </c:pt>
                <c:pt idx="31">
                  <c:v>39822</c:v>
                </c:pt>
                <c:pt idx="32">
                  <c:v>39828</c:v>
                </c:pt>
                <c:pt idx="33">
                  <c:v>39829</c:v>
                </c:pt>
                <c:pt idx="34">
                  <c:v>39833</c:v>
                </c:pt>
                <c:pt idx="35">
                  <c:v>39835</c:v>
                </c:pt>
                <c:pt idx="36">
                  <c:v>39842</c:v>
                </c:pt>
                <c:pt idx="37">
                  <c:v>39846</c:v>
                </c:pt>
                <c:pt idx="38">
                  <c:v>39853</c:v>
                </c:pt>
                <c:pt idx="39">
                  <c:v>39857</c:v>
                </c:pt>
                <c:pt idx="40">
                  <c:v>39862</c:v>
                </c:pt>
                <c:pt idx="41">
                  <c:v>39868</c:v>
                </c:pt>
                <c:pt idx="42">
                  <c:v>39871</c:v>
                </c:pt>
                <c:pt idx="43">
                  <c:v>39878</c:v>
                </c:pt>
                <c:pt idx="44">
                  <c:v>39883</c:v>
                </c:pt>
                <c:pt idx="45">
                  <c:v>39890</c:v>
                </c:pt>
                <c:pt idx="46">
                  <c:v>39891</c:v>
                </c:pt>
                <c:pt idx="47">
                  <c:v>39902</c:v>
                </c:pt>
                <c:pt idx="48">
                  <c:v>39909</c:v>
                </c:pt>
                <c:pt idx="49">
                  <c:v>39913</c:v>
                </c:pt>
                <c:pt idx="50">
                  <c:v>39919</c:v>
                </c:pt>
                <c:pt idx="51">
                  <c:v>39925</c:v>
                </c:pt>
                <c:pt idx="52">
                  <c:v>39932</c:v>
                </c:pt>
                <c:pt idx="53">
                  <c:v>39939</c:v>
                </c:pt>
                <c:pt idx="54">
                  <c:v>39945</c:v>
                </c:pt>
                <c:pt idx="55">
                  <c:v>39952</c:v>
                </c:pt>
                <c:pt idx="56">
                  <c:v>39952</c:v>
                </c:pt>
                <c:pt idx="57">
                  <c:v>39954</c:v>
                </c:pt>
                <c:pt idx="58">
                  <c:v>39965</c:v>
                </c:pt>
                <c:pt idx="59">
                  <c:v>39969</c:v>
                </c:pt>
                <c:pt idx="60">
                  <c:v>39974</c:v>
                </c:pt>
                <c:pt idx="61">
                  <c:v>39981</c:v>
                </c:pt>
                <c:pt idx="62">
                  <c:v>39986</c:v>
                </c:pt>
                <c:pt idx="63">
                  <c:v>39994</c:v>
                </c:pt>
                <c:pt idx="64">
                  <c:v>40000</c:v>
                </c:pt>
                <c:pt idx="65">
                  <c:v>40007</c:v>
                </c:pt>
                <c:pt idx="66">
                  <c:v>40007</c:v>
                </c:pt>
                <c:pt idx="67">
                  <c:v>40014</c:v>
                </c:pt>
                <c:pt idx="68">
                  <c:v>40014</c:v>
                </c:pt>
                <c:pt idx="69">
                  <c:v>40016</c:v>
                </c:pt>
                <c:pt idx="70">
                  <c:v>40016</c:v>
                </c:pt>
                <c:pt idx="71">
                  <c:v>40021</c:v>
                </c:pt>
                <c:pt idx="72">
                  <c:v>40030</c:v>
                </c:pt>
                <c:pt idx="73">
                  <c:v>40039</c:v>
                </c:pt>
                <c:pt idx="74">
                  <c:v>40039</c:v>
                </c:pt>
                <c:pt idx="75">
                  <c:v>40057</c:v>
                </c:pt>
                <c:pt idx="76">
                  <c:v>40060</c:v>
                </c:pt>
                <c:pt idx="77">
                  <c:v>40060</c:v>
                </c:pt>
                <c:pt idx="78">
                  <c:v>40064</c:v>
                </c:pt>
                <c:pt idx="79">
                  <c:v>40070</c:v>
                </c:pt>
                <c:pt idx="80">
                  <c:v>40070</c:v>
                </c:pt>
                <c:pt idx="81">
                  <c:v>40072</c:v>
                </c:pt>
                <c:pt idx="82">
                  <c:v>40077</c:v>
                </c:pt>
                <c:pt idx="83">
                  <c:v>40088</c:v>
                </c:pt>
                <c:pt idx="84">
                  <c:v>40093</c:v>
                </c:pt>
                <c:pt idx="85">
                  <c:v>40095</c:v>
                </c:pt>
                <c:pt idx="86">
                  <c:v>40102</c:v>
                </c:pt>
                <c:pt idx="87">
                  <c:v>40107</c:v>
                </c:pt>
                <c:pt idx="88">
                  <c:v>40119</c:v>
                </c:pt>
                <c:pt idx="89">
                  <c:v>40121</c:v>
                </c:pt>
                <c:pt idx="90">
                  <c:v>40133</c:v>
                </c:pt>
                <c:pt idx="91">
                  <c:v>40149</c:v>
                </c:pt>
                <c:pt idx="92">
                  <c:v>40163</c:v>
                </c:pt>
                <c:pt idx="93">
                  <c:v>40189</c:v>
                </c:pt>
                <c:pt idx="94">
                  <c:v>40212</c:v>
                </c:pt>
                <c:pt idx="95">
                  <c:v>40214</c:v>
                </c:pt>
                <c:pt idx="96">
                  <c:v>40221</c:v>
                </c:pt>
                <c:pt idx="97">
                  <c:v>40226</c:v>
                </c:pt>
                <c:pt idx="98">
                  <c:v>40241</c:v>
                </c:pt>
                <c:pt idx="99">
                  <c:v>40270</c:v>
                </c:pt>
                <c:pt idx="100">
                  <c:v>40274</c:v>
                </c:pt>
                <c:pt idx="101">
                  <c:v>40276</c:v>
                </c:pt>
                <c:pt idx="102">
                  <c:v>40288</c:v>
                </c:pt>
                <c:pt idx="103">
                  <c:v>40295</c:v>
                </c:pt>
                <c:pt idx="104">
                  <c:v>40301</c:v>
                </c:pt>
                <c:pt idx="105">
                  <c:v>40322</c:v>
                </c:pt>
                <c:pt idx="106">
                  <c:v>40330</c:v>
                </c:pt>
                <c:pt idx="107">
                  <c:v>40332</c:v>
                </c:pt>
                <c:pt idx="108">
                  <c:v>40336</c:v>
                </c:pt>
                <c:pt idx="109">
                  <c:v>40336</c:v>
                </c:pt>
                <c:pt idx="110">
                  <c:v>40340</c:v>
                </c:pt>
                <c:pt idx="111">
                  <c:v>40344</c:v>
                </c:pt>
                <c:pt idx="112">
                  <c:v>40367</c:v>
                </c:pt>
                <c:pt idx="113">
                  <c:v>40448</c:v>
                </c:pt>
                <c:pt idx="114">
                  <c:v>40458</c:v>
                </c:pt>
                <c:pt idx="115">
                  <c:v>40470</c:v>
                </c:pt>
                <c:pt idx="116">
                  <c:v>40493</c:v>
                </c:pt>
                <c:pt idx="117">
                  <c:v>40514</c:v>
                </c:pt>
                <c:pt idx="118">
                  <c:v>40519</c:v>
                </c:pt>
                <c:pt idx="119">
                  <c:v>40519</c:v>
                </c:pt>
                <c:pt idx="120">
                  <c:v>40569</c:v>
                </c:pt>
                <c:pt idx="121">
                  <c:v>40574</c:v>
                </c:pt>
                <c:pt idx="122">
                  <c:v>40591</c:v>
                </c:pt>
                <c:pt idx="123">
                  <c:v>40591</c:v>
                </c:pt>
                <c:pt idx="124">
                  <c:v>40599</c:v>
                </c:pt>
                <c:pt idx="125">
                  <c:v>40599</c:v>
                </c:pt>
                <c:pt idx="126">
                  <c:v>40603</c:v>
                </c:pt>
                <c:pt idx="127">
                  <c:v>40603</c:v>
                </c:pt>
                <c:pt idx="128">
                  <c:v>40604</c:v>
                </c:pt>
                <c:pt idx="129">
                  <c:v>40610</c:v>
                </c:pt>
                <c:pt idx="130">
                  <c:v>40610</c:v>
                </c:pt>
                <c:pt idx="131">
                  <c:v>40612</c:v>
                </c:pt>
                <c:pt idx="132">
                  <c:v>40616</c:v>
                </c:pt>
                <c:pt idx="133">
                  <c:v>40617</c:v>
                </c:pt>
                <c:pt idx="134">
                  <c:v>40618</c:v>
                </c:pt>
                <c:pt idx="135">
                  <c:v>40646</c:v>
                </c:pt>
                <c:pt idx="136">
                  <c:v>40668</c:v>
                </c:pt>
                <c:pt idx="137">
                  <c:v>40672</c:v>
                </c:pt>
                <c:pt idx="138">
                  <c:v>40673</c:v>
                </c:pt>
                <c:pt idx="139">
                  <c:v>40687</c:v>
                </c:pt>
                <c:pt idx="140">
                  <c:v>40688</c:v>
                </c:pt>
                <c:pt idx="141">
                  <c:v>40688</c:v>
                </c:pt>
                <c:pt idx="142">
                  <c:v>40689</c:v>
                </c:pt>
                <c:pt idx="143">
                  <c:v>40695</c:v>
                </c:pt>
                <c:pt idx="144">
                  <c:v>40737</c:v>
                </c:pt>
                <c:pt idx="145">
                  <c:v>40737</c:v>
                </c:pt>
                <c:pt idx="146">
                  <c:v>40742</c:v>
                </c:pt>
                <c:pt idx="147">
                  <c:v>40742</c:v>
                </c:pt>
                <c:pt idx="148">
                  <c:v>40744</c:v>
                </c:pt>
                <c:pt idx="149">
                  <c:v>40770</c:v>
                </c:pt>
                <c:pt idx="150">
                  <c:v>40821</c:v>
                </c:pt>
                <c:pt idx="151">
                  <c:v>40835</c:v>
                </c:pt>
                <c:pt idx="152">
                  <c:v>40864</c:v>
                </c:pt>
                <c:pt idx="153">
                  <c:v>40864</c:v>
                </c:pt>
                <c:pt idx="154">
                  <c:v>40935</c:v>
                </c:pt>
                <c:pt idx="155">
                  <c:v>40956</c:v>
                </c:pt>
                <c:pt idx="156">
                  <c:v>40970</c:v>
                </c:pt>
                <c:pt idx="157">
                  <c:v>40989</c:v>
                </c:pt>
                <c:pt idx="158">
                  <c:v>40995</c:v>
                </c:pt>
                <c:pt idx="159">
                  <c:v>40995</c:v>
                </c:pt>
                <c:pt idx="160">
                  <c:v>41023</c:v>
                </c:pt>
                <c:pt idx="161">
                  <c:v>41031</c:v>
                </c:pt>
                <c:pt idx="162">
                  <c:v>41052</c:v>
                </c:pt>
                <c:pt idx="163">
                  <c:v>41079</c:v>
                </c:pt>
                <c:pt idx="164">
                  <c:v>41130</c:v>
                </c:pt>
                <c:pt idx="165">
                  <c:v>41134</c:v>
                </c:pt>
                <c:pt idx="166">
                  <c:v>41141</c:v>
                </c:pt>
                <c:pt idx="167">
                  <c:v>41141</c:v>
                </c:pt>
                <c:pt idx="168">
                  <c:v>41143</c:v>
                </c:pt>
                <c:pt idx="169">
                  <c:v>41151</c:v>
                </c:pt>
                <c:pt idx="170">
                  <c:v>41184</c:v>
                </c:pt>
                <c:pt idx="171">
                  <c:v>41233</c:v>
                </c:pt>
                <c:pt idx="172">
                  <c:v>41248</c:v>
                </c:pt>
                <c:pt idx="173">
                  <c:v>41285</c:v>
                </c:pt>
                <c:pt idx="174">
                  <c:v>41288</c:v>
                </c:pt>
                <c:pt idx="175">
                  <c:v>41289</c:v>
                </c:pt>
                <c:pt idx="176">
                  <c:v>41291</c:v>
                </c:pt>
                <c:pt idx="177">
                  <c:v>41302</c:v>
                </c:pt>
                <c:pt idx="178">
                  <c:v>41305</c:v>
                </c:pt>
                <c:pt idx="179">
                  <c:v>41316</c:v>
                </c:pt>
                <c:pt idx="180">
                  <c:v>41330</c:v>
                </c:pt>
                <c:pt idx="181">
                  <c:v>41332</c:v>
                </c:pt>
                <c:pt idx="182">
                  <c:v>41334</c:v>
                </c:pt>
                <c:pt idx="183">
                  <c:v>41345</c:v>
                </c:pt>
                <c:pt idx="184">
                  <c:v>41352</c:v>
                </c:pt>
                <c:pt idx="185">
                  <c:v>41352</c:v>
                </c:pt>
                <c:pt idx="186">
                  <c:v>41366</c:v>
                </c:pt>
                <c:pt idx="187">
                  <c:v>41368</c:v>
                </c:pt>
                <c:pt idx="188">
                  <c:v>41368</c:v>
                </c:pt>
                <c:pt idx="189">
                  <c:v>41375</c:v>
                </c:pt>
                <c:pt idx="190">
                  <c:v>41410</c:v>
                </c:pt>
                <c:pt idx="191">
                  <c:v>41416</c:v>
                </c:pt>
                <c:pt idx="192">
                  <c:v>41423</c:v>
                </c:pt>
              </c:numCache>
            </c:numRef>
          </c:xVal>
          <c:yVal>
            <c:numRef>
              <c:f>Sheet2!$P$3:$P$195</c:f>
              <c:numCache>
                <c:formatCode>General</c:formatCode>
                <c:ptCount val="193"/>
                <c:pt idx="0">
                  <c:v>0.18000000000000024</c:v>
                </c:pt>
                <c:pt idx="1">
                  <c:v>0.18000000000000024</c:v>
                </c:pt>
                <c:pt idx="2">
                  <c:v>0.18000000000000024</c:v>
                </c:pt>
                <c:pt idx="3">
                  <c:v>0.18000000000000024</c:v>
                </c:pt>
                <c:pt idx="4">
                  <c:v>0.18000000000000024</c:v>
                </c:pt>
                <c:pt idx="5">
                  <c:v>0.18000000000000024</c:v>
                </c:pt>
                <c:pt idx="6">
                  <c:v>0.18000000000000024</c:v>
                </c:pt>
                <c:pt idx="7">
                  <c:v>0.18000000000000024</c:v>
                </c:pt>
                <c:pt idx="8">
                  <c:v>0.18000000000000024</c:v>
                </c:pt>
                <c:pt idx="9">
                  <c:v>0.18000000000000024</c:v>
                </c:pt>
                <c:pt idx="10">
                  <c:v>0.18000000000000024</c:v>
                </c:pt>
                <c:pt idx="11">
                  <c:v>0.18000000000000024</c:v>
                </c:pt>
                <c:pt idx="12">
                  <c:v>0.18000000000000024</c:v>
                </c:pt>
                <c:pt idx="13">
                  <c:v>0.18000000000000024</c:v>
                </c:pt>
                <c:pt idx="14">
                  <c:v>0.18000000000000024</c:v>
                </c:pt>
                <c:pt idx="15">
                  <c:v>0.18000000000000024</c:v>
                </c:pt>
                <c:pt idx="16">
                  <c:v>0.18000000000000024</c:v>
                </c:pt>
                <c:pt idx="17">
                  <c:v>0.18000000000000024</c:v>
                </c:pt>
                <c:pt idx="18">
                  <c:v>0.18000000000000024</c:v>
                </c:pt>
                <c:pt idx="19">
                  <c:v>0.18000000000000024</c:v>
                </c:pt>
                <c:pt idx="20">
                  <c:v>0.18000000000000024</c:v>
                </c:pt>
                <c:pt idx="21">
                  <c:v>0.18000000000000024</c:v>
                </c:pt>
                <c:pt idx="22">
                  <c:v>0.18000000000000024</c:v>
                </c:pt>
                <c:pt idx="23">
                  <c:v>0.18000000000000024</c:v>
                </c:pt>
                <c:pt idx="24">
                  <c:v>0.18000000000000024</c:v>
                </c:pt>
                <c:pt idx="25">
                  <c:v>0.18000000000000024</c:v>
                </c:pt>
                <c:pt idx="26">
                  <c:v>0.18000000000000024</c:v>
                </c:pt>
                <c:pt idx="27">
                  <c:v>0.18000000000000024</c:v>
                </c:pt>
                <c:pt idx="28">
                  <c:v>0.18000000000000024</c:v>
                </c:pt>
                <c:pt idx="29">
                  <c:v>0.18000000000000024</c:v>
                </c:pt>
                <c:pt idx="30">
                  <c:v>0.18000000000000024</c:v>
                </c:pt>
                <c:pt idx="31">
                  <c:v>0.18000000000000024</c:v>
                </c:pt>
                <c:pt idx="32">
                  <c:v>0.18000000000000024</c:v>
                </c:pt>
                <c:pt idx="33">
                  <c:v>0.18000000000000024</c:v>
                </c:pt>
                <c:pt idx="34">
                  <c:v>0.18000000000000024</c:v>
                </c:pt>
                <c:pt idx="35">
                  <c:v>0.18000000000000024</c:v>
                </c:pt>
                <c:pt idx="36">
                  <c:v>0.18000000000000024</c:v>
                </c:pt>
                <c:pt idx="37">
                  <c:v>0.18000000000000024</c:v>
                </c:pt>
                <c:pt idx="38">
                  <c:v>0.18000000000000024</c:v>
                </c:pt>
                <c:pt idx="39">
                  <c:v>0.18000000000000024</c:v>
                </c:pt>
                <c:pt idx="40">
                  <c:v>0.18000000000000024</c:v>
                </c:pt>
                <c:pt idx="41">
                  <c:v>0.18000000000000024</c:v>
                </c:pt>
                <c:pt idx="42">
                  <c:v>0.18000000000000024</c:v>
                </c:pt>
                <c:pt idx="43">
                  <c:v>0.18000000000000024</c:v>
                </c:pt>
                <c:pt idx="44">
                  <c:v>0.18000000000000024</c:v>
                </c:pt>
                <c:pt idx="45">
                  <c:v>0.18000000000000024</c:v>
                </c:pt>
                <c:pt idx="46">
                  <c:v>0.18000000000000024</c:v>
                </c:pt>
                <c:pt idx="47">
                  <c:v>0.18000000000000024</c:v>
                </c:pt>
                <c:pt idx="48">
                  <c:v>0.18000000000000024</c:v>
                </c:pt>
                <c:pt idx="49">
                  <c:v>0.18000000000000024</c:v>
                </c:pt>
                <c:pt idx="50">
                  <c:v>0.18000000000000024</c:v>
                </c:pt>
                <c:pt idx="51">
                  <c:v>0.18000000000000024</c:v>
                </c:pt>
                <c:pt idx="52">
                  <c:v>0.18000000000000024</c:v>
                </c:pt>
                <c:pt idx="53">
                  <c:v>0.18000000000000024</c:v>
                </c:pt>
                <c:pt idx="54">
                  <c:v>0.18000000000000024</c:v>
                </c:pt>
                <c:pt idx="55">
                  <c:v>0.18000000000000024</c:v>
                </c:pt>
                <c:pt idx="56">
                  <c:v>0.18000000000000024</c:v>
                </c:pt>
                <c:pt idx="57">
                  <c:v>0.18000000000000024</c:v>
                </c:pt>
                <c:pt idx="58">
                  <c:v>0.18000000000000024</c:v>
                </c:pt>
                <c:pt idx="59">
                  <c:v>0.18000000000000024</c:v>
                </c:pt>
                <c:pt idx="60">
                  <c:v>0.18000000000000024</c:v>
                </c:pt>
                <c:pt idx="61">
                  <c:v>0.18000000000000024</c:v>
                </c:pt>
                <c:pt idx="62">
                  <c:v>0.18000000000000024</c:v>
                </c:pt>
                <c:pt idx="63">
                  <c:v>0.18000000000000024</c:v>
                </c:pt>
                <c:pt idx="64">
                  <c:v>0.18000000000000024</c:v>
                </c:pt>
                <c:pt idx="65">
                  <c:v>0.18000000000000024</c:v>
                </c:pt>
                <c:pt idx="66">
                  <c:v>0.18000000000000024</c:v>
                </c:pt>
                <c:pt idx="67">
                  <c:v>0.18000000000000024</c:v>
                </c:pt>
                <c:pt idx="68">
                  <c:v>0.18000000000000024</c:v>
                </c:pt>
                <c:pt idx="69">
                  <c:v>0.18000000000000024</c:v>
                </c:pt>
                <c:pt idx="70">
                  <c:v>0.18000000000000024</c:v>
                </c:pt>
                <c:pt idx="71">
                  <c:v>0.18000000000000024</c:v>
                </c:pt>
                <c:pt idx="72">
                  <c:v>0.18000000000000024</c:v>
                </c:pt>
                <c:pt idx="73">
                  <c:v>0.18000000000000024</c:v>
                </c:pt>
                <c:pt idx="74">
                  <c:v>0.18000000000000024</c:v>
                </c:pt>
                <c:pt idx="75">
                  <c:v>0.18000000000000024</c:v>
                </c:pt>
                <c:pt idx="76">
                  <c:v>0.18000000000000024</c:v>
                </c:pt>
                <c:pt idx="77">
                  <c:v>0.18000000000000024</c:v>
                </c:pt>
                <c:pt idx="78">
                  <c:v>0.18000000000000024</c:v>
                </c:pt>
                <c:pt idx="79">
                  <c:v>0.18000000000000024</c:v>
                </c:pt>
                <c:pt idx="80">
                  <c:v>0.18000000000000024</c:v>
                </c:pt>
                <c:pt idx="81">
                  <c:v>0.18000000000000024</c:v>
                </c:pt>
                <c:pt idx="82">
                  <c:v>0.18000000000000024</c:v>
                </c:pt>
                <c:pt idx="83">
                  <c:v>0.18000000000000024</c:v>
                </c:pt>
                <c:pt idx="84">
                  <c:v>0.18000000000000024</c:v>
                </c:pt>
                <c:pt idx="85">
                  <c:v>0.18000000000000024</c:v>
                </c:pt>
                <c:pt idx="86">
                  <c:v>0.18000000000000024</c:v>
                </c:pt>
                <c:pt idx="87">
                  <c:v>0.18000000000000024</c:v>
                </c:pt>
                <c:pt idx="88">
                  <c:v>0.18000000000000024</c:v>
                </c:pt>
                <c:pt idx="89">
                  <c:v>0.18000000000000024</c:v>
                </c:pt>
                <c:pt idx="90">
                  <c:v>0.18000000000000024</c:v>
                </c:pt>
                <c:pt idx="91">
                  <c:v>0.18000000000000024</c:v>
                </c:pt>
                <c:pt idx="92">
                  <c:v>0.18000000000000024</c:v>
                </c:pt>
                <c:pt idx="93">
                  <c:v>0.18000000000000024</c:v>
                </c:pt>
                <c:pt idx="94">
                  <c:v>0.18000000000000024</c:v>
                </c:pt>
                <c:pt idx="95">
                  <c:v>0.18000000000000024</c:v>
                </c:pt>
                <c:pt idx="96">
                  <c:v>0.18000000000000024</c:v>
                </c:pt>
                <c:pt idx="97">
                  <c:v>0.18000000000000024</c:v>
                </c:pt>
                <c:pt idx="98">
                  <c:v>0.18000000000000024</c:v>
                </c:pt>
                <c:pt idx="99">
                  <c:v>0.18000000000000024</c:v>
                </c:pt>
                <c:pt idx="100">
                  <c:v>0.18000000000000024</c:v>
                </c:pt>
                <c:pt idx="101">
                  <c:v>0.18000000000000024</c:v>
                </c:pt>
                <c:pt idx="102">
                  <c:v>0.18000000000000024</c:v>
                </c:pt>
                <c:pt idx="103">
                  <c:v>0.18000000000000024</c:v>
                </c:pt>
                <c:pt idx="104">
                  <c:v>0.18000000000000024</c:v>
                </c:pt>
                <c:pt idx="105">
                  <c:v>0.18000000000000024</c:v>
                </c:pt>
                <c:pt idx="106">
                  <c:v>0.18000000000000024</c:v>
                </c:pt>
                <c:pt idx="107">
                  <c:v>0.18000000000000024</c:v>
                </c:pt>
                <c:pt idx="108">
                  <c:v>0.18000000000000024</c:v>
                </c:pt>
                <c:pt idx="109">
                  <c:v>0.18000000000000024</c:v>
                </c:pt>
                <c:pt idx="110">
                  <c:v>0.18000000000000024</c:v>
                </c:pt>
                <c:pt idx="111">
                  <c:v>0.18000000000000024</c:v>
                </c:pt>
                <c:pt idx="112">
                  <c:v>0.18000000000000024</c:v>
                </c:pt>
                <c:pt idx="113">
                  <c:v>0.18000000000000024</c:v>
                </c:pt>
                <c:pt idx="114">
                  <c:v>0.18000000000000024</c:v>
                </c:pt>
                <c:pt idx="115">
                  <c:v>0.18000000000000024</c:v>
                </c:pt>
                <c:pt idx="116">
                  <c:v>0.18000000000000024</c:v>
                </c:pt>
                <c:pt idx="117">
                  <c:v>0.18000000000000024</c:v>
                </c:pt>
                <c:pt idx="118">
                  <c:v>0.18000000000000024</c:v>
                </c:pt>
                <c:pt idx="119">
                  <c:v>0.18000000000000024</c:v>
                </c:pt>
                <c:pt idx="120">
                  <c:v>0.18000000000000024</c:v>
                </c:pt>
                <c:pt idx="121">
                  <c:v>0.18000000000000024</c:v>
                </c:pt>
                <c:pt idx="122">
                  <c:v>0.18000000000000024</c:v>
                </c:pt>
                <c:pt idx="123">
                  <c:v>0.18000000000000024</c:v>
                </c:pt>
                <c:pt idx="124">
                  <c:v>0.18000000000000024</c:v>
                </c:pt>
                <c:pt idx="125">
                  <c:v>0.18000000000000024</c:v>
                </c:pt>
                <c:pt idx="126">
                  <c:v>0.18000000000000024</c:v>
                </c:pt>
                <c:pt idx="127">
                  <c:v>0.18000000000000024</c:v>
                </c:pt>
                <c:pt idx="128">
                  <c:v>0.18000000000000024</c:v>
                </c:pt>
                <c:pt idx="129">
                  <c:v>0.18000000000000024</c:v>
                </c:pt>
                <c:pt idx="130">
                  <c:v>0.18000000000000024</c:v>
                </c:pt>
                <c:pt idx="131">
                  <c:v>0.18000000000000024</c:v>
                </c:pt>
                <c:pt idx="132">
                  <c:v>0.18000000000000024</c:v>
                </c:pt>
                <c:pt idx="133">
                  <c:v>0.18000000000000024</c:v>
                </c:pt>
                <c:pt idx="134">
                  <c:v>0.18000000000000024</c:v>
                </c:pt>
                <c:pt idx="135">
                  <c:v>0.18000000000000024</c:v>
                </c:pt>
                <c:pt idx="136">
                  <c:v>0.18000000000000024</c:v>
                </c:pt>
                <c:pt idx="137">
                  <c:v>0.18000000000000024</c:v>
                </c:pt>
                <c:pt idx="138">
                  <c:v>0.18000000000000024</c:v>
                </c:pt>
                <c:pt idx="139">
                  <c:v>0.18000000000000024</c:v>
                </c:pt>
                <c:pt idx="140">
                  <c:v>0.18000000000000024</c:v>
                </c:pt>
                <c:pt idx="141">
                  <c:v>0.18000000000000024</c:v>
                </c:pt>
                <c:pt idx="142">
                  <c:v>0.18000000000000024</c:v>
                </c:pt>
                <c:pt idx="143">
                  <c:v>0.18000000000000024</c:v>
                </c:pt>
                <c:pt idx="144">
                  <c:v>0.18000000000000024</c:v>
                </c:pt>
                <c:pt idx="145">
                  <c:v>0.18000000000000024</c:v>
                </c:pt>
                <c:pt idx="146">
                  <c:v>0.18000000000000024</c:v>
                </c:pt>
                <c:pt idx="147">
                  <c:v>0.18000000000000024</c:v>
                </c:pt>
                <c:pt idx="148">
                  <c:v>0.18000000000000024</c:v>
                </c:pt>
                <c:pt idx="149">
                  <c:v>0.18000000000000024</c:v>
                </c:pt>
                <c:pt idx="150">
                  <c:v>0.18000000000000024</c:v>
                </c:pt>
                <c:pt idx="151">
                  <c:v>0.18000000000000024</c:v>
                </c:pt>
                <c:pt idx="152">
                  <c:v>0.18000000000000024</c:v>
                </c:pt>
                <c:pt idx="153">
                  <c:v>0.18000000000000024</c:v>
                </c:pt>
                <c:pt idx="154">
                  <c:v>0.18000000000000024</c:v>
                </c:pt>
                <c:pt idx="155">
                  <c:v>0.18000000000000024</c:v>
                </c:pt>
                <c:pt idx="156">
                  <c:v>0.18000000000000024</c:v>
                </c:pt>
                <c:pt idx="157">
                  <c:v>0.18000000000000024</c:v>
                </c:pt>
                <c:pt idx="158">
                  <c:v>0.18000000000000024</c:v>
                </c:pt>
                <c:pt idx="159">
                  <c:v>0.18000000000000024</c:v>
                </c:pt>
                <c:pt idx="160">
                  <c:v>0.18000000000000024</c:v>
                </c:pt>
                <c:pt idx="161">
                  <c:v>0.18000000000000024</c:v>
                </c:pt>
                <c:pt idx="162">
                  <c:v>0.18000000000000024</c:v>
                </c:pt>
                <c:pt idx="163">
                  <c:v>0.18000000000000024</c:v>
                </c:pt>
                <c:pt idx="164">
                  <c:v>0.18000000000000024</c:v>
                </c:pt>
                <c:pt idx="165">
                  <c:v>0.18000000000000024</c:v>
                </c:pt>
                <c:pt idx="166">
                  <c:v>0.18000000000000024</c:v>
                </c:pt>
                <c:pt idx="167">
                  <c:v>0.18000000000000024</c:v>
                </c:pt>
                <c:pt idx="168">
                  <c:v>0.18000000000000024</c:v>
                </c:pt>
                <c:pt idx="169">
                  <c:v>0.18000000000000024</c:v>
                </c:pt>
                <c:pt idx="170">
                  <c:v>0.18000000000000024</c:v>
                </c:pt>
                <c:pt idx="171">
                  <c:v>0.18000000000000024</c:v>
                </c:pt>
                <c:pt idx="172">
                  <c:v>0.18000000000000024</c:v>
                </c:pt>
                <c:pt idx="173">
                  <c:v>0.18000000000000024</c:v>
                </c:pt>
                <c:pt idx="174">
                  <c:v>0.18000000000000024</c:v>
                </c:pt>
                <c:pt idx="175">
                  <c:v>0.18000000000000024</c:v>
                </c:pt>
                <c:pt idx="176">
                  <c:v>0.18000000000000024</c:v>
                </c:pt>
                <c:pt idx="177">
                  <c:v>0.18000000000000024</c:v>
                </c:pt>
                <c:pt idx="178">
                  <c:v>0.18000000000000024</c:v>
                </c:pt>
                <c:pt idx="179">
                  <c:v>0.18000000000000024</c:v>
                </c:pt>
                <c:pt idx="180">
                  <c:v>0.18000000000000024</c:v>
                </c:pt>
                <c:pt idx="181">
                  <c:v>0.18000000000000024</c:v>
                </c:pt>
                <c:pt idx="182">
                  <c:v>0.18000000000000024</c:v>
                </c:pt>
                <c:pt idx="183">
                  <c:v>0.18000000000000024</c:v>
                </c:pt>
                <c:pt idx="184">
                  <c:v>0.18000000000000024</c:v>
                </c:pt>
                <c:pt idx="185">
                  <c:v>0.18000000000000024</c:v>
                </c:pt>
                <c:pt idx="186">
                  <c:v>0.18000000000000024</c:v>
                </c:pt>
                <c:pt idx="187">
                  <c:v>0.18000000000000024</c:v>
                </c:pt>
                <c:pt idx="188">
                  <c:v>0.18000000000000024</c:v>
                </c:pt>
                <c:pt idx="189">
                  <c:v>0.18000000000000024</c:v>
                </c:pt>
                <c:pt idx="190">
                  <c:v>0.18000000000000024</c:v>
                </c:pt>
                <c:pt idx="191">
                  <c:v>0.18000000000000024</c:v>
                </c:pt>
                <c:pt idx="192">
                  <c:v>0.18000000000000024</c:v>
                </c:pt>
              </c:numCache>
            </c:numRef>
          </c:yVal>
        </c:ser>
        <c:ser>
          <c:idx val="4"/>
          <c:order val="4"/>
          <c:tx>
            <c:v>Probe re-calibrated</c:v>
          </c:tx>
          <c:spPr>
            <a:ln w="28575">
              <a:noFill/>
            </a:ln>
          </c:spPr>
          <c:marker>
            <c:symbol val="star"/>
            <c:size val="10"/>
            <c:spPr>
              <a:ln>
                <a:solidFill>
                  <a:srgbClr val="C00000"/>
                </a:solidFill>
              </a:ln>
            </c:spPr>
          </c:marker>
          <c:xVal>
            <c:numRef>
              <c:f>(Sheet2!$A$134,Sheet2!$A$144,Sheet2!$A$150,Sheet2!$A$156,Sheet2!$A$162,Sheet2!$A$170,Sheet2!$A$178,Sheet2!$A$191,Sheet2!$A$10,Sheet2!$A$13,Sheet2!$A$10,Sheet2!$A$22,Sheet2!$A$33,Sheet2!$A$59,Sheet2!$A$83,Sheet2!$A$113,Sheet2!$A$102)</c:f>
              <c:numCache>
                <c:formatCode>m/d/yyyy</c:formatCode>
                <c:ptCount val="17"/>
                <c:pt idx="0">
                  <c:v>40612</c:v>
                </c:pt>
                <c:pt idx="1">
                  <c:v>40688</c:v>
                </c:pt>
                <c:pt idx="2">
                  <c:v>40742</c:v>
                </c:pt>
                <c:pt idx="3">
                  <c:v>40864</c:v>
                </c:pt>
                <c:pt idx="4">
                  <c:v>40995</c:v>
                </c:pt>
                <c:pt idx="5">
                  <c:v>41141</c:v>
                </c:pt>
                <c:pt idx="6">
                  <c:v>41289</c:v>
                </c:pt>
                <c:pt idx="7">
                  <c:v>41368</c:v>
                </c:pt>
                <c:pt idx="8">
                  <c:v>39674</c:v>
                </c:pt>
                <c:pt idx="9">
                  <c:v>39678</c:v>
                </c:pt>
                <c:pt idx="10">
                  <c:v>39674</c:v>
                </c:pt>
                <c:pt idx="11">
                  <c:v>39728</c:v>
                </c:pt>
                <c:pt idx="12">
                  <c:v>39801</c:v>
                </c:pt>
                <c:pt idx="13">
                  <c:v>39952</c:v>
                </c:pt>
                <c:pt idx="14">
                  <c:v>40070</c:v>
                </c:pt>
                <c:pt idx="15">
                  <c:v>40340</c:v>
                </c:pt>
                <c:pt idx="16">
                  <c:v>40270</c:v>
                </c:pt>
              </c:numCache>
            </c:numRef>
          </c:xVal>
          <c:yVal>
            <c:numRef>
              <c:f>(Sheet2!$N$134,Sheet2!$N$144,Sheet2!$N$150,Sheet2!$N$156,Sheet2!$N$162,Sheet2!$N$170,Sheet2!$N$178,Sheet2!$N$191,Sheet2!$N$113,Sheet2!$N$84,Sheet2!$N$59,Sheet2!$N$33,Sheet2!$N$22,Sheet2!$N$13,Sheet2!$N$84,Sheet2!$N$83,Sheet2!$N$102)</c:f>
              <c:numCache>
                <c:formatCode>General</c:formatCode>
                <c:ptCount val="17"/>
                <c:pt idx="0">
                  <c:v>0.68</c:v>
                </c:pt>
                <c:pt idx="1">
                  <c:v>0.68</c:v>
                </c:pt>
                <c:pt idx="2">
                  <c:v>0.68</c:v>
                </c:pt>
                <c:pt idx="3">
                  <c:v>0.68</c:v>
                </c:pt>
                <c:pt idx="4">
                  <c:v>0.68</c:v>
                </c:pt>
                <c:pt idx="5">
                  <c:v>0.68</c:v>
                </c:pt>
                <c:pt idx="6">
                  <c:v>0.68</c:v>
                </c:pt>
                <c:pt idx="7">
                  <c:v>0.68</c:v>
                </c:pt>
                <c:pt idx="8">
                  <c:v>0.68</c:v>
                </c:pt>
                <c:pt idx="9">
                  <c:v>0.68</c:v>
                </c:pt>
                <c:pt idx="10">
                  <c:v>0.68</c:v>
                </c:pt>
                <c:pt idx="11">
                  <c:v>0.68</c:v>
                </c:pt>
                <c:pt idx="12">
                  <c:v>0.68</c:v>
                </c:pt>
                <c:pt idx="13">
                  <c:v>0.68</c:v>
                </c:pt>
                <c:pt idx="14">
                  <c:v>0.68</c:v>
                </c:pt>
                <c:pt idx="15">
                  <c:v>0.68</c:v>
                </c:pt>
                <c:pt idx="16">
                  <c:v>0.68</c:v>
                </c:pt>
              </c:numCache>
            </c:numRef>
          </c:yVal>
        </c:ser>
        <c:axId val="68674688"/>
        <c:axId val="68676992"/>
      </c:scatterChart>
      <c:valAx>
        <c:axId val="68674688"/>
        <c:scaling>
          <c:orientation val="minMax"/>
          <c:max val="41460"/>
          <c:min val="39550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Date</a:t>
                </a:r>
              </a:p>
            </c:rich>
          </c:tx>
          <c:layout/>
        </c:title>
        <c:numFmt formatCode="m/d/yy;@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8676992"/>
        <c:crossesAt val="-2"/>
        <c:crossBetween val="midCat"/>
        <c:majorUnit val="270"/>
        <c:minorUnit val="100"/>
      </c:valAx>
      <c:valAx>
        <c:axId val="68676992"/>
        <c:scaling>
          <c:orientation val="minMax"/>
          <c:max val="2"/>
        </c:scaling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Hall probe -NMR (G)</a:t>
                </a:r>
              </a:p>
            </c:rich>
          </c:tx>
          <c:layout/>
        </c:title>
        <c:numFmt formatCode="0.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8674688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6297127464940451"/>
          <c:y val="0.92988220074386441"/>
          <c:w val="0.20534524374561391"/>
          <c:h val="5.7134007538157304E-2"/>
        </c:manualLayout>
      </c:layout>
      <c:overlay val="1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Sheet1!$A$3:$A$45</c:f>
              <c:numCache>
                <c:formatCode>[$-409]mmm\-yy;@</c:formatCode>
                <c:ptCount val="43"/>
                <c:pt idx="0">
                  <c:v>39209</c:v>
                </c:pt>
                <c:pt idx="1">
                  <c:v>39240</c:v>
                </c:pt>
                <c:pt idx="2">
                  <c:v>39270</c:v>
                </c:pt>
                <c:pt idx="3">
                  <c:v>39332</c:v>
                </c:pt>
                <c:pt idx="4">
                  <c:v>39393</c:v>
                </c:pt>
                <c:pt idx="5">
                  <c:v>39423</c:v>
                </c:pt>
                <c:pt idx="6">
                  <c:v>39455</c:v>
                </c:pt>
                <c:pt idx="7">
                  <c:v>39486</c:v>
                </c:pt>
                <c:pt idx="8">
                  <c:v>39546</c:v>
                </c:pt>
                <c:pt idx="9">
                  <c:v>39576</c:v>
                </c:pt>
                <c:pt idx="10">
                  <c:v>39637</c:v>
                </c:pt>
                <c:pt idx="11">
                  <c:v>39668</c:v>
                </c:pt>
                <c:pt idx="12">
                  <c:v>39699</c:v>
                </c:pt>
                <c:pt idx="13">
                  <c:v>39729</c:v>
                </c:pt>
                <c:pt idx="14">
                  <c:v>39729</c:v>
                </c:pt>
                <c:pt idx="15">
                  <c:v>39760</c:v>
                </c:pt>
                <c:pt idx="16">
                  <c:v>39822</c:v>
                </c:pt>
                <c:pt idx="17">
                  <c:v>39853</c:v>
                </c:pt>
                <c:pt idx="18">
                  <c:v>39881</c:v>
                </c:pt>
                <c:pt idx="19">
                  <c:v>39912</c:v>
                </c:pt>
                <c:pt idx="20">
                  <c:v>39942</c:v>
                </c:pt>
                <c:pt idx="21">
                  <c:v>40003</c:v>
                </c:pt>
                <c:pt idx="22">
                  <c:v>40065</c:v>
                </c:pt>
                <c:pt idx="23">
                  <c:v>40095</c:v>
                </c:pt>
                <c:pt idx="24">
                  <c:v>40126</c:v>
                </c:pt>
                <c:pt idx="25">
                  <c:v>40156</c:v>
                </c:pt>
                <c:pt idx="26">
                  <c:v>40219</c:v>
                </c:pt>
                <c:pt idx="27">
                  <c:v>40278</c:v>
                </c:pt>
                <c:pt idx="28">
                  <c:v>40308</c:v>
                </c:pt>
                <c:pt idx="29">
                  <c:v>40339</c:v>
                </c:pt>
                <c:pt idx="30">
                  <c:v>40339</c:v>
                </c:pt>
                <c:pt idx="31">
                  <c:v>40431</c:v>
                </c:pt>
                <c:pt idx="32">
                  <c:v>40554</c:v>
                </c:pt>
                <c:pt idx="33">
                  <c:v>40613</c:v>
                </c:pt>
                <c:pt idx="34">
                  <c:v>40644</c:v>
                </c:pt>
                <c:pt idx="35">
                  <c:v>40674</c:v>
                </c:pt>
                <c:pt idx="36">
                  <c:v>40735</c:v>
                </c:pt>
                <c:pt idx="37">
                  <c:v>40827</c:v>
                </c:pt>
                <c:pt idx="38">
                  <c:v>40920</c:v>
                </c:pt>
                <c:pt idx="39">
                  <c:v>41133</c:v>
                </c:pt>
                <c:pt idx="40">
                  <c:v>41287</c:v>
                </c:pt>
                <c:pt idx="41">
                  <c:v>41346</c:v>
                </c:pt>
                <c:pt idx="42">
                  <c:v>41407</c:v>
                </c:pt>
              </c:numCache>
            </c:numRef>
          </c:xVal>
          <c:yVal>
            <c:numRef>
              <c:f>Sheet1!$K$3:$K$45</c:f>
              <c:numCache>
                <c:formatCode>0.000000</c:formatCode>
                <c:ptCount val="43"/>
                <c:pt idx="0">
                  <c:v>3.4976118381167352</c:v>
                </c:pt>
                <c:pt idx="1">
                  <c:v>3.4974417570492351</c:v>
                </c:pt>
                <c:pt idx="2">
                  <c:v>3.4979408293580327</c:v>
                </c:pt>
                <c:pt idx="3">
                  <c:v>3.4980697351372347</c:v>
                </c:pt>
                <c:pt idx="4">
                  <c:v>3.4981204637322345</c:v>
                </c:pt>
                <c:pt idx="5">
                  <c:v>3.4981189466612341</c:v>
                </c:pt>
                <c:pt idx="6">
                  <c:v>3.4982692519932344</c:v>
                </c:pt>
                <c:pt idx="7">
                  <c:v>3.4984326462699342</c:v>
                </c:pt>
                <c:pt idx="8">
                  <c:v>3.4982462265067338</c:v>
                </c:pt>
                <c:pt idx="9">
                  <c:v>3.4985447227919368</c:v>
                </c:pt>
                <c:pt idx="10">
                  <c:v>3.4988126943388305</c:v>
                </c:pt>
                <c:pt idx="11">
                  <c:v>3.4983688354382325</c:v>
                </c:pt>
                <c:pt idx="12">
                  <c:v>3.4984785852447327</c:v>
                </c:pt>
                <c:pt idx="13">
                  <c:v>3.4986267590151345</c:v>
                </c:pt>
                <c:pt idx="14">
                  <c:v>3.4987023823504351</c:v>
                </c:pt>
                <c:pt idx="15">
                  <c:v>3.4987814173696345</c:v>
                </c:pt>
                <c:pt idx="16">
                  <c:v>3.4985168912518345</c:v>
                </c:pt>
                <c:pt idx="17">
                  <c:v>3.4985282675072362</c:v>
                </c:pt>
                <c:pt idx="18">
                  <c:v>3.4985932057252342</c:v>
                </c:pt>
                <c:pt idx="19">
                  <c:v>3.4985502789796352</c:v>
                </c:pt>
                <c:pt idx="20">
                  <c:v>3.4985175230628345</c:v>
                </c:pt>
                <c:pt idx="21">
                  <c:v>3.4985774497783346</c:v>
                </c:pt>
                <c:pt idx="22">
                  <c:v>3.4986907854812346</c:v>
                </c:pt>
                <c:pt idx="23">
                  <c:v>3.4984033236562326</c:v>
                </c:pt>
                <c:pt idx="24">
                  <c:v>3.4986156293752315</c:v>
                </c:pt>
                <c:pt idx="25">
                  <c:v>3.4984718823848349</c:v>
                </c:pt>
                <c:pt idx="26">
                  <c:v>3.4987071999030337</c:v>
                </c:pt>
                <c:pt idx="27">
                  <c:v>3.4987886313012337</c:v>
                </c:pt>
                <c:pt idx="28">
                  <c:v>3.4987394557252345</c:v>
                </c:pt>
                <c:pt idx="29">
                  <c:v>3.4990690673352347</c:v>
                </c:pt>
                <c:pt idx="30">
                  <c:v>3.4986052298740327</c:v>
                </c:pt>
                <c:pt idx="31">
                  <c:v>3.498638782109635</c:v>
                </c:pt>
                <c:pt idx="33">
                  <c:v>3.4973628794612344</c:v>
                </c:pt>
                <c:pt idx="34">
                  <c:v>3.4969255912776345</c:v>
                </c:pt>
                <c:pt idx="35">
                  <c:v>3.4970955117366351</c:v>
                </c:pt>
                <c:pt idx="36">
                  <c:v>3.4970336172578342</c:v>
                </c:pt>
                <c:pt idx="37">
                  <c:v>3.4972711115947348</c:v>
                </c:pt>
                <c:pt idx="38">
                  <c:v>3.4972052099826345</c:v>
                </c:pt>
                <c:pt idx="39">
                  <c:v>3.4969869321440337</c:v>
                </c:pt>
                <c:pt idx="40">
                  <c:v>3.4969363352447327</c:v>
                </c:pt>
                <c:pt idx="41">
                  <c:v>3.4972944586281351</c:v>
                </c:pt>
                <c:pt idx="42">
                  <c:v>3.4970286646524351</c:v>
                </c:pt>
              </c:numCache>
            </c:numRef>
          </c:yVal>
        </c:ser>
        <c:ser>
          <c:idx val="1"/>
          <c:order val="1"/>
          <c:tx>
            <c:v>Production Run average</c:v>
          </c:tx>
          <c:spPr>
            <a:ln w="19050"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Sheet1!$A$11:$A$34</c:f>
              <c:numCache>
                <c:formatCode>[$-409]mmm\-yy;@</c:formatCode>
                <c:ptCount val="24"/>
                <c:pt idx="0">
                  <c:v>39546</c:v>
                </c:pt>
                <c:pt idx="1">
                  <c:v>39576</c:v>
                </c:pt>
                <c:pt idx="2">
                  <c:v>39637</c:v>
                </c:pt>
                <c:pt idx="3">
                  <c:v>39668</c:v>
                </c:pt>
                <c:pt idx="4">
                  <c:v>39699</c:v>
                </c:pt>
                <c:pt idx="5">
                  <c:v>39729</c:v>
                </c:pt>
                <c:pt idx="6">
                  <c:v>39729</c:v>
                </c:pt>
                <c:pt idx="7">
                  <c:v>39760</c:v>
                </c:pt>
                <c:pt idx="8">
                  <c:v>39822</c:v>
                </c:pt>
                <c:pt idx="9">
                  <c:v>39853</c:v>
                </c:pt>
                <c:pt idx="10">
                  <c:v>39881</c:v>
                </c:pt>
                <c:pt idx="11">
                  <c:v>39912</c:v>
                </c:pt>
                <c:pt idx="12">
                  <c:v>39942</c:v>
                </c:pt>
                <c:pt idx="13">
                  <c:v>40003</c:v>
                </c:pt>
                <c:pt idx="14">
                  <c:v>40065</c:v>
                </c:pt>
                <c:pt idx="15">
                  <c:v>40095</c:v>
                </c:pt>
                <c:pt idx="16">
                  <c:v>40126</c:v>
                </c:pt>
                <c:pt idx="17">
                  <c:v>40156</c:v>
                </c:pt>
                <c:pt idx="18">
                  <c:v>40219</c:v>
                </c:pt>
                <c:pt idx="19">
                  <c:v>40278</c:v>
                </c:pt>
                <c:pt idx="20">
                  <c:v>40308</c:v>
                </c:pt>
                <c:pt idx="21">
                  <c:v>40339</c:v>
                </c:pt>
                <c:pt idx="22">
                  <c:v>40339</c:v>
                </c:pt>
                <c:pt idx="23">
                  <c:v>40431</c:v>
                </c:pt>
              </c:numCache>
            </c:numRef>
          </c:xVal>
          <c:yVal>
            <c:numRef>
              <c:f>Sheet1!$P$11:$P$34</c:f>
              <c:numCache>
                <c:formatCode>General</c:formatCode>
                <c:ptCount val="24"/>
                <c:pt idx="0">
                  <c:v>3.4986229999999976</c:v>
                </c:pt>
                <c:pt idx="1">
                  <c:v>3.4986229999999976</c:v>
                </c:pt>
                <c:pt idx="2">
                  <c:v>3.4986229999999976</c:v>
                </c:pt>
                <c:pt idx="3">
                  <c:v>3.4986229999999976</c:v>
                </c:pt>
                <c:pt idx="4">
                  <c:v>3.4986229999999976</c:v>
                </c:pt>
                <c:pt idx="5">
                  <c:v>3.4986229999999976</c:v>
                </c:pt>
                <c:pt idx="6">
                  <c:v>3.4986229999999976</c:v>
                </c:pt>
                <c:pt idx="7">
                  <c:v>3.4986229999999976</c:v>
                </c:pt>
                <c:pt idx="8">
                  <c:v>3.4986229999999976</c:v>
                </c:pt>
                <c:pt idx="9">
                  <c:v>3.4986229999999976</c:v>
                </c:pt>
                <c:pt idx="10">
                  <c:v>3.4986229999999976</c:v>
                </c:pt>
                <c:pt idx="11">
                  <c:v>3.4986229999999976</c:v>
                </c:pt>
                <c:pt idx="12">
                  <c:v>3.4986229999999976</c:v>
                </c:pt>
                <c:pt idx="13">
                  <c:v>3.4986229999999976</c:v>
                </c:pt>
                <c:pt idx="14">
                  <c:v>3.4986229999999976</c:v>
                </c:pt>
                <c:pt idx="15">
                  <c:v>3.4986229999999976</c:v>
                </c:pt>
                <c:pt idx="16">
                  <c:v>3.4986229999999976</c:v>
                </c:pt>
                <c:pt idx="17">
                  <c:v>3.4986229999999976</c:v>
                </c:pt>
                <c:pt idx="18">
                  <c:v>3.4986229999999976</c:v>
                </c:pt>
                <c:pt idx="19">
                  <c:v>3.4986229999999976</c:v>
                </c:pt>
                <c:pt idx="20">
                  <c:v>3.4986229999999976</c:v>
                </c:pt>
                <c:pt idx="21">
                  <c:v>3.4986229999999976</c:v>
                </c:pt>
                <c:pt idx="22">
                  <c:v>3.4986229999999976</c:v>
                </c:pt>
                <c:pt idx="23">
                  <c:v>3.4986229999999976</c:v>
                </c:pt>
              </c:numCache>
            </c:numRef>
          </c:yVal>
        </c:ser>
        <c:ser>
          <c:idx val="2"/>
          <c:order val="2"/>
          <c:tx>
            <c:v>New average</c:v>
          </c:tx>
          <c:spPr>
            <a:ln w="19050"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Sheet1!$A$36:$A$45</c:f>
              <c:numCache>
                <c:formatCode>[$-409]mmm\-yy;@</c:formatCode>
                <c:ptCount val="10"/>
                <c:pt idx="0">
                  <c:v>40613</c:v>
                </c:pt>
                <c:pt idx="1">
                  <c:v>40644</c:v>
                </c:pt>
                <c:pt idx="2">
                  <c:v>40674</c:v>
                </c:pt>
                <c:pt idx="3">
                  <c:v>40735</c:v>
                </c:pt>
                <c:pt idx="4">
                  <c:v>40827</c:v>
                </c:pt>
                <c:pt idx="5">
                  <c:v>40920</c:v>
                </c:pt>
                <c:pt idx="6">
                  <c:v>41133</c:v>
                </c:pt>
                <c:pt idx="7">
                  <c:v>41287</c:v>
                </c:pt>
                <c:pt idx="8">
                  <c:v>41346</c:v>
                </c:pt>
                <c:pt idx="9">
                  <c:v>41407</c:v>
                </c:pt>
              </c:numCache>
            </c:numRef>
          </c:xVal>
          <c:yVal>
            <c:numRef>
              <c:f>Sheet1!$U$36:$U$45</c:f>
              <c:numCache>
                <c:formatCode>General</c:formatCode>
                <c:ptCount val="10"/>
                <c:pt idx="0">
                  <c:v>3.4971139999999998</c:v>
                </c:pt>
                <c:pt idx="1">
                  <c:v>3.4971139999999998</c:v>
                </c:pt>
                <c:pt idx="2">
                  <c:v>3.4971139999999998</c:v>
                </c:pt>
                <c:pt idx="3">
                  <c:v>3.4971139999999998</c:v>
                </c:pt>
                <c:pt idx="4">
                  <c:v>3.4971139999999998</c:v>
                </c:pt>
                <c:pt idx="5">
                  <c:v>3.4971139999999998</c:v>
                </c:pt>
                <c:pt idx="6">
                  <c:v>3.4971139999999998</c:v>
                </c:pt>
                <c:pt idx="7">
                  <c:v>3.4971139999999998</c:v>
                </c:pt>
                <c:pt idx="8">
                  <c:v>3.4971139999999998</c:v>
                </c:pt>
                <c:pt idx="9">
                  <c:v>3.4971139999999998</c:v>
                </c:pt>
              </c:numCache>
            </c:numRef>
          </c:yVal>
        </c:ser>
        <c:axId val="68616960"/>
        <c:axId val="68618880"/>
      </c:scatterChart>
      <c:valAx>
        <c:axId val="68616960"/>
        <c:scaling>
          <c:orientation val="minMax"/>
          <c:max val="41600"/>
          <c:min val="3910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[$-409]mmm\-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618880"/>
        <c:crosses val="autoZero"/>
        <c:crossBetween val="midCat"/>
        <c:minorUnit val="20"/>
      </c:valAx>
      <c:valAx>
        <c:axId val="6861888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K 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000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616960"/>
        <c:crossesAt val="39100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Change in </a:t>
            </a:r>
            <a:r>
              <a:rPr lang="en-US" sz="1600" dirty="0" err="1" smtClean="0"/>
              <a:t>undulators</a:t>
            </a:r>
            <a:r>
              <a:rPr lang="en-US" sz="1600" dirty="0" smtClean="0"/>
              <a:t>’ strength</a:t>
            </a:r>
            <a:endParaRPr lang="en-US" sz="1600" dirty="0"/>
          </a:p>
          <a:p>
            <a:pPr>
              <a:defRPr sz="1600"/>
            </a:pPr>
            <a:r>
              <a:rPr lang="en-US" sz="1200" dirty="0"/>
              <a:t>(re-measurement</a:t>
            </a:r>
            <a:r>
              <a:rPr lang="en-US" sz="1200" baseline="0" dirty="0"/>
              <a:t> - initially tuned)</a:t>
            </a:r>
            <a:r>
              <a:rPr lang="en-US" sz="1200" dirty="0"/>
              <a:t> 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Undulator K</c:v>
          </c:tx>
          <c:spPr>
            <a:ln w="28575">
              <a:noFill/>
            </a:ln>
          </c:spPr>
          <c:errBars>
            <c:errDir val="x"/>
            <c:errBarType val="both"/>
            <c:errValType val="fixedVal"/>
            <c:val val="1"/>
          </c:errBars>
          <c:errBars>
            <c:errDir val="y"/>
            <c:errBarType val="both"/>
            <c:errValType val="fixedVal"/>
            <c:val val="7"/>
            <c:spPr>
              <a:ln>
                <a:solidFill>
                  <a:srgbClr val="0070C0"/>
                </a:solidFill>
              </a:ln>
            </c:spPr>
          </c:errBars>
          <c:xVal>
            <c:numRef>
              <c:f>Sheet1!$C$1:$C$27</c:f>
              <c:numCache>
                <c:formatCode>mmm\-yy</c:formatCode>
                <c:ptCount val="27"/>
                <c:pt idx="0">
                  <c:v>40210</c:v>
                </c:pt>
                <c:pt idx="1">
                  <c:v>40210</c:v>
                </c:pt>
                <c:pt idx="2">
                  <c:v>40269</c:v>
                </c:pt>
                <c:pt idx="3">
                  <c:v>40269</c:v>
                </c:pt>
                <c:pt idx="4">
                  <c:v>40299</c:v>
                </c:pt>
                <c:pt idx="5">
                  <c:v>40299</c:v>
                </c:pt>
                <c:pt idx="6" formatCode="[$-409]mmm\-yy;@">
                  <c:v>40461</c:v>
                </c:pt>
                <c:pt idx="7">
                  <c:v>40483</c:v>
                </c:pt>
                <c:pt idx="8">
                  <c:v>40513</c:v>
                </c:pt>
                <c:pt idx="9">
                  <c:v>40603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 formatCode="[$-409]mmm\-yy;@">
                  <c:v>40858</c:v>
                </c:pt>
                <c:pt idx="14" formatCode="[$-409]mmm\-yy;@">
                  <c:v>41030</c:v>
                </c:pt>
                <c:pt idx="15">
                  <c:v>41122</c:v>
                </c:pt>
                <c:pt idx="16" formatCode="[$-409]mmm\-yy;@">
                  <c:v>41275</c:v>
                </c:pt>
                <c:pt idx="17" formatCode="[$-409]mmm\-yy;@">
                  <c:v>41276</c:v>
                </c:pt>
                <c:pt idx="18" formatCode="[$-409]mmm\-yy;@">
                  <c:v>41307</c:v>
                </c:pt>
                <c:pt idx="19" formatCode="[$-409]mmm\-yy;@">
                  <c:v>41307</c:v>
                </c:pt>
                <c:pt idx="20" formatCode="[$-409]mmm\-yy;@">
                  <c:v>41318</c:v>
                </c:pt>
                <c:pt idx="21" formatCode="[$-409]mmm\-yy;@">
                  <c:v>41336</c:v>
                </c:pt>
                <c:pt idx="22" formatCode="[$-409]mmm\-yy;@">
                  <c:v>41336</c:v>
                </c:pt>
                <c:pt idx="23" formatCode="[$-409]mmm\-yy;@">
                  <c:v>41365</c:v>
                </c:pt>
                <c:pt idx="24" formatCode="[$-409]mmm\-yy;@">
                  <c:v>41368</c:v>
                </c:pt>
                <c:pt idx="25" formatCode="[$-409]mmm\-yy;@">
                  <c:v>41405</c:v>
                </c:pt>
                <c:pt idx="26" formatCode="[$-409]mmm\-yy;@">
                  <c:v>41415</c:v>
                </c:pt>
              </c:numCache>
            </c:numRef>
          </c:xVal>
          <c:yVal>
            <c:numRef>
              <c:f>Sheet1!$E$1:$E$27</c:f>
              <c:numCache>
                <c:formatCode>General</c:formatCode>
                <c:ptCount val="27"/>
                <c:pt idx="0">
                  <c:v>-3</c:v>
                </c:pt>
                <c:pt idx="1">
                  <c:v>-6</c:v>
                </c:pt>
                <c:pt idx="2">
                  <c:v>5.6</c:v>
                </c:pt>
                <c:pt idx="3">
                  <c:v>7.6</c:v>
                </c:pt>
                <c:pt idx="4">
                  <c:v>-2.2999999999999998</c:v>
                </c:pt>
                <c:pt idx="5">
                  <c:v>-2.2999999999999998</c:v>
                </c:pt>
                <c:pt idx="6">
                  <c:v>-6.6</c:v>
                </c:pt>
                <c:pt idx="7">
                  <c:v>2.2999999999999998</c:v>
                </c:pt>
                <c:pt idx="8">
                  <c:v>2.4</c:v>
                </c:pt>
                <c:pt idx="9">
                  <c:v>-5</c:v>
                </c:pt>
                <c:pt idx="10">
                  <c:v>-1</c:v>
                </c:pt>
                <c:pt idx="11">
                  <c:v>1.8</c:v>
                </c:pt>
                <c:pt idx="12">
                  <c:v>-1.6</c:v>
                </c:pt>
                <c:pt idx="13">
                  <c:v>14</c:v>
                </c:pt>
                <c:pt idx="14">
                  <c:v>5.0999999999999996</c:v>
                </c:pt>
                <c:pt idx="15">
                  <c:v>1.8</c:v>
                </c:pt>
                <c:pt idx="16">
                  <c:v>1.1000000000000001</c:v>
                </c:pt>
                <c:pt idx="17">
                  <c:v>-12</c:v>
                </c:pt>
                <c:pt idx="18">
                  <c:v>-12</c:v>
                </c:pt>
                <c:pt idx="19">
                  <c:v>-12</c:v>
                </c:pt>
                <c:pt idx="20">
                  <c:v>-0.60000000000000064</c:v>
                </c:pt>
                <c:pt idx="21">
                  <c:v>-7.8</c:v>
                </c:pt>
                <c:pt idx="22">
                  <c:v>4.5</c:v>
                </c:pt>
                <c:pt idx="23">
                  <c:v>-7.8</c:v>
                </c:pt>
                <c:pt idx="24">
                  <c:v>-15</c:v>
                </c:pt>
                <c:pt idx="25">
                  <c:v>-12</c:v>
                </c:pt>
                <c:pt idx="26">
                  <c:v>-15</c:v>
                </c:pt>
              </c:numCache>
            </c:numRef>
          </c:yVal>
        </c:ser>
        <c:axId val="68905984"/>
        <c:axId val="68842624"/>
      </c:scatterChart>
      <c:valAx>
        <c:axId val="68905984"/>
        <c:scaling>
          <c:orientation val="minMax"/>
          <c:max val="41480"/>
          <c:min val="401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Last measurement date</a:t>
                </a:r>
              </a:p>
            </c:rich>
          </c:tx>
          <c:layout/>
        </c:title>
        <c:numFmt formatCode="mmm\-yy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8842624"/>
        <c:crossesAt val="-25"/>
        <c:crossBetween val="midCat"/>
        <c:majorUnit val="180"/>
      </c:valAx>
      <c:valAx>
        <c:axId val="68842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l-GR" sz="1000" b="1" i="0" baseline="0"/>
                  <a:t>Δ</a:t>
                </a:r>
                <a:r>
                  <a:rPr lang="en-US" sz="1000" b="1" i="0" baseline="0"/>
                  <a:t>K/K ·10</a:t>
                </a:r>
                <a:r>
                  <a:rPr lang="en-US" sz="1000" b="1" i="0" baseline="30000"/>
                  <a:t>-5</a:t>
                </a:r>
              </a:p>
            </c:rich>
          </c:tx>
          <c:layout/>
        </c:title>
        <c:numFmt formatCode="General" sourceLinked="1"/>
        <c:tickLblPos val="nextTo"/>
        <c:crossAx val="68905984"/>
        <c:crosses val="autoZero"/>
        <c:crossBetween val="midCat"/>
      </c:valAx>
      <c:spPr>
        <a:solidFill>
          <a:schemeClr val="accent3">
            <a:lumMod val="20000"/>
            <a:lumOff val="80000"/>
            <a:alpha val="26000"/>
          </a:schemeClr>
        </a:solidFill>
      </c:spPr>
    </c:plotArea>
    <c:legend>
      <c:legendPos val="r"/>
      <c:layout>
        <c:manualLayout>
          <c:xMode val="edge"/>
          <c:yMode val="edge"/>
          <c:x val="0.36406081756484343"/>
          <c:y val="0.70221803981819364"/>
          <c:w val="0.28256130567198035"/>
          <c:h val="0.1176124447858652"/>
        </c:manualLayout>
      </c:layout>
      <c:overlay val="1"/>
      <c:spPr>
        <a:noFill/>
      </c:sp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1"/>
          <c:order val="0"/>
          <c:tx>
            <c:v>Reference magnet</c:v>
          </c:tx>
          <c:spPr>
            <a:ln w="15875">
              <a:solidFill>
                <a:srgbClr val="C00000"/>
              </a:solidFill>
            </a:ln>
          </c:spPr>
          <c:marker>
            <c:symbol val="circle"/>
            <c:size val="4"/>
          </c:marker>
          <c:errBars>
            <c:errDir val="x"/>
            <c:errBarType val="both"/>
            <c:errValType val="fixedVal"/>
            <c:val val="1"/>
          </c:errBars>
          <c:xVal>
            <c:numRef>
              <c:f>Sheet1!$C$1:$C$27</c:f>
              <c:numCache>
                <c:formatCode>mmm\-yy</c:formatCode>
                <c:ptCount val="27"/>
                <c:pt idx="0">
                  <c:v>40210</c:v>
                </c:pt>
                <c:pt idx="1">
                  <c:v>40210</c:v>
                </c:pt>
                <c:pt idx="2">
                  <c:v>40269</c:v>
                </c:pt>
                <c:pt idx="3">
                  <c:v>40269</c:v>
                </c:pt>
                <c:pt idx="4">
                  <c:v>40299</c:v>
                </c:pt>
                <c:pt idx="5">
                  <c:v>40299</c:v>
                </c:pt>
                <c:pt idx="6" formatCode="[$-409]mmm\-yy;@">
                  <c:v>40461</c:v>
                </c:pt>
                <c:pt idx="7">
                  <c:v>40483</c:v>
                </c:pt>
                <c:pt idx="8">
                  <c:v>40513</c:v>
                </c:pt>
                <c:pt idx="9">
                  <c:v>40603</c:v>
                </c:pt>
                <c:pt idx="10">
                  <c:v>40695</c:v>
                </c:pt>
                <c:pt idx="11">
                  <c:v>40725</c:v>
                </c:pt>
                <c:pt idx="12">
                  <c:v>40756</c:v>
                </c:pt>
                <c:pt idx="13" formatCode="[$-409]mmm\-yy;@">
                  <c:v>40858</c:v>
                </c:pt>
                <c:pt idx="14" formatCode="[$-409]mmm\-yy;@">
                  <c:v>41030</c:v>
                </c:pt>
                <c:pt idx="15">
                  <c:v>41122</c:v>
                </c:pt>
                <c:pt idx="16" formatCode="[$-409]mmm\-yy;@">
                  <c:v>41275</c:v>
                </c:pt>
                <c:pt idx="17" formatCode="[$-409]mmm\-yy;@">
                  <c:v>41276</c:v>
                </c:pt>
                <c:pt idx="18" formatCode="[$-409]mmm\-yy;@">
                  <c:v>41307</c:v>
                </c:pt>
                <c:pt idx="19" formatCode="[$-409]mmm\-yy;@">
                  <c:v>41307</c:v>
                </c:pt>
                <c:pt idx="20" formatCode="[$-409]mmm\-yy;@">
                  <c:v>41318</c:v>
                </c:pt>
                <c:pt idx="21" formatCode="[$-409]mmm\-yy;@">
                  <c:v>41336</c:v>
                </c:pt>
                <c:pt idx="22" formatCode="[$-409]mmm\-yy;@">
                  <c:v>41336</c:v>
                </c:pt>
                <c:pt idx="23" formatCode="[$-409]mmm\-yy;@">
                  <c:v>41365</c:v>
                </c:pt>
                <c:pt idx="24" formatCode="[$-409]mmm\-yy;@">
                  <c:v>41368</c:v>
                </c:pt>
                <c:pt idx="25" formatCode="[$-409]mmm\-yy;@">
                  <c:v>41405</c:v>
                </c:pt>
                <c:pt idx="26" formatCode="[$-409]mmm\-yy;@">
                  <c:v>41415</c:v>
                </c:pt>
              </c:numCache>
            </c:numRef>
          </c:xVal>
          <c:yVal>
            <c:numRef>
              <c:f>Sheet1!$M$1:$M$27</c:f>
              <c:numCache>
                <c:formatCode>General</c:formatCode>
                <c:ptCount val="27"/>
                <c:pt idx="0">
                  <c:v>1.626016260162602</c:v>
                </c:pt>
                <c:pt idx="1">
                  <c:v>2.4390243902439024</c:v>
                </c:pt>
                <c:pt idx="2">
                  <c:v>18.699186991869912</c:v>
                </c:pt>
                <c:pt idx="3">
                  <c:v>21.409214092140896</c:v>
                </c:pt>
                <c:pt idx="4">
                  <c:v>22.493224932249284</c:v>
                </c:pt>
                <c:pt idx="5">
                  <c:v>10.569105691056922</c:v>
                </c:pt>
                <c:pt idx="6">
                  <c:v>3.7940379403794076</c:v>
                </c:pt>
                <c:pt idx="7">
                  <c:v>-4.3360433604336119</c:v>
                </c:pt>
                <c:pt idx="8">
                  <c:v>5.4200542005420056</c:v>
                </c:pt>
                <c:pt idx="9">
                  <c:v>5.1490514905149114</c:v>
                </c:pt>
                <c:pt idx="10">
                  <c:v>-4.0650406504064938</c:v>
                </c:pt>
                <c:pt idx="11">
                  <c:v>-1.8970189701897022</c:v>
                </c:pt>
                <c:pt idx="12">
                  <c:v>1.3550135501355025</c:v>
                </c:pt>
                <c:pt idx="13">
                  <c:v>-0.27100271002710047</c:v>
                </c:pt>
                <c:pt idx="14">
                  <c:v>-6.7750677506775094</c:v>
                </c:pt>
                <c:pt idx="15">
                  <c:v>-6.5040650406504055</c:v>
                </c:pt>
                <c:pt idx="16">
                  <c:v>11.653116531165331</c:v>
                </c:pt>
                <c:pt idx="17">
                  <c:v>-7.3170731707317076</c:v>
                </c:pt>
                <c:pt idx="18">
                  <c:v>-15.718157181571785</c:v>
                </c:pt>
                <c:pt idx="19">
                  <c:v>-3.5230352303523071</c:v>
                </c:pt>
                <c:pt idx="20">
                  <c:v>-14.092140921409229</c:v>
                </c:pt>
                <c:pt idx="21">
                  <c:v>-1.3550135501354994</c:v>
                </c:pt>
                <c:pt idx="22">
                  <c:v>4.3360433604336128</c:v>
                </c:pt>
                <c:pt idx="23">
                  <c:v>2.1680216802168042</c:v>
                </c:pt>
                <c:pt idx="24">
                  <c:v>-13.008130081300811</c:v>
                </c:pt>
                <c:pt idx="25">
                  <c:v>-10.569105691056921</c:v>
                </c:pt>
                <c:pt idx="26">
                  <c:v>-13.550135501355022</c:v>
                </c:pt>
              </c:numCache>
            </c:numRef>
          </c:yVal>
        </c:ser>
        <c:axId val="68920832"/>
        <c:axId val="68922368"/>
      </c:scatterChart>
      <c:valAx>
        <c:axId val="68920832"/>
        <c:scaling>
          <c:orientation val="minMax"/>
          <c:max val="41480"/>
          <c:min val="40150"/>
        </c:scaling>
        <c:axPos val="b"/>
        <c:numFmt formatCode="mmm\-yy" sourceLinked="1"/>
        <c:majorTickMark val="none"/>
        <c:tickLblPos val="none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8922368"/>
        <c:crossesAt val="-25"/>
        <c:crossBetween val="midCat"/>
        <c:majorUnit val="180"/>
      </c:valAx>
      <c:valAx>
        <c:axId val="6892236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l-GR" sz="1000" b="1" i="0" baseline="0" dirty="0" smtClean="0"/>
                  <a:t>Δ</a:t>
                </a:r>
                <a:r>
                  <a:rPr lang="en-US" sz="1000" b="1" i="0" baseline="0" dirty="0" smtClean="0"/>
                  <a:t>B/B·10</a:t>
                </a:r>
                <a:r>
                  <a:rPr lang="en-US" sz="1000" b="1" i="0" baseline="30000" dirty="0" smtClean="0"/>
                  <a:t>-5</a:t>
                </a:r>
                <a:endParaRPr lang="en-US" sz="1000" b="1" i="0" baseline="30000" dirty="0"/>
              </a:p>
            </c:rich>
          </c:tx>
          <c:layout/>
        </c:title>
        <c:numFmt formatCode="General" sourceLinked="1"/>
        <c:tickLblPos val="nextTo"/>
        <c:crossAx val="68920832"/>
        <c:crosses val="max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5037506202560097"/>
          <c:y val="0.8557604049493821"/>
          <c:w val="0.28256130567198035"/>
          <c:h val="0.11761244478586519"/>
        </c:manualLayout>
      </c:layout>
      <c:overlay val="1"/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0.39031</cdr:x>
      <cdr:y>0.30531</cdr:y>
    </cdr:from>
    <cdr:to>
      <cdr:x>0.43486</cdr:x>
      <cdr:y>0.50385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1963177" y="1013935"/>
          <a:ext cx="224075" cy="65934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0.5357</cdr:x>
      <cdr:y>0.14572</cdr:y>
    </cdr:from>
    <cdr:to>
      <cdr:x>0.73049</cdr:x>
      <cdr:y>0.2623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14600" y="381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Hall probe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0.49319</cdr:x>
      <cdr:y>0.21139</cdr:y>
    </cdr:from>
    <cdr:to>
      <cdr:x>0.55219</cdr:x>
      <cdr:y>0.28317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H="1">
          <a:off x="2480643" y="702017"/>
          <a:ext cx="296730" cy="2383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0.40583</cdr:x>
      <cdr:y>0.11658</cdr:y>
    </cdr:from>
    <cdr:to>
      <cdr:x>0.60063</cdr:x>
      <cdr:y>0.4663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050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0.38806</cdr:x>
      <cdr:y>0.11442</cdr:y>
    </cdr:from>
    <cdr:to>
      <cdr:x>0.50169</cdr:x>
      <cdr:y>0.19654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81200" y="383976"/>
          <a:ext cx="580138" cy="275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~1.0 cm</a:t>
          </a:r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0.95119</cdr:x>
      <cdr:y>0.31478</cdr:y>
    </cdr:from>
    <cdr:to>
      <cdr:x>0.98025</cdr:x>
      <cdr:y>0.57173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7320578" y="1400176"/>
          <a:ext cx="223619" cy="114300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0.11067</cdr:x>
      <cdr:y>0.26144</cdr:y>
    </cdr:from>
    <cdr:to>
      <cdr:x>0.2484</cdr:x>
      <cdr:y>0.32041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19778" y="1013517"/>
          <a:ext cx="1144698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 err="1"/>
            <a:t>K</a:t>
          </a:r>
          <a:r>
            <a:rPr lang="en-US" sz="800" baseline="-25000" dirty="0" err="1"/>
            <a:t>nom</a:t>
          </a:r>
          <a:r>
            <a:rPr lang="en-US" sz="800" baseline="0" dirty="0"/>
            <a:t> = </a:t>
          </a:r>
          <a:r>
            <a:rPr lang="en-US" sz="1000" baseline="0" dirty="0"/>
            <a:t>3.498623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0.4811</cdr:x>
      <cdr:y>0.66585</cdr:y>
    </cdr:from>
    <cdr:to>
      <cdr:x>0.61883</cdr:x>
      <cdr:y>0.76166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998488" y="2581276"/>
          <a:ext cx="1144698" cy="371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K</a:t>
          </a:r>
          <a:r>
            <a:rPr lang="en-US" sz="1000" baseline="-25000" dirty="0"/>
            <a:t>new</a:t>
          </a:r>
          <a:r>
            <a:rPr lang="en-US" sz="1000" baseline="0" dirty="0"/>
            <a:t> = 3.497114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0.10584</cdr:x>
      <cdr:y>0.74447</cdr:y>
    </cdr:from>
    <cdr:to>
      <cdr:x>0.26653</cdr:x>
      <cdr:y>0.84028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79655" y="2886076"/>
          <a:ext cx="1335523" cy="371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aseline="0" dirty="0" err="1">
              <a:latin typeface="Arial" pitchFamily="34" charset="0"/>
              <a:cs typeface="Arial" pitchFamily="34" charset="0"/>
            </a:rPr>
            <a:t>r.m.s</a:t>
          </a:r>
          <a:r>
            <a:rPr lang="en-US" sz="1000" baseline="0" dirty="0">
              <a:latin typeface="Arial" pitchFamily="34" charset="0"/>
              <a:cs typeface="Arial" pitchFamily="34" charset="0"/>
            </a:rPr>
            <a:t> = 4.5</a:t>
          </a:r>
          <a:r>
            <a:rPr lang="en-US" sz="1000" baseline="0" dirty="0">
              <a:latin typeface="Arial" pitchFamily="34" charset="0"/>
              <a:ea typeface="+mn-ea"/>
              <a:cs typeface="Arial" pitchFamily="34" charset="0"/>
              <a:sym typeface="Symbol"/>
            </a:rPr>
            <a:t></a:t>
          </a:r>
          <a:r>
            <a:rPr lang="en-US" sz="1000" baseline="0" dirty="0">
              <a:latin typeface="Arial" pitchFamily="34" charset="0"/>
              <a:ea typeface="+mn-ea"/>
              <a:cs typeface="Arial" pitchFamily="34" charset="0"/>
            </a:rPr>
            <a:t>10</a:t>
          </a:r>
          <a:r>
            <a:rPr lang="en-US" sz="1000" baseline="30000" dirty="0">
              <a:latin typeface="Arial" pitchFamily="34" charset="0"/>
              <a:ea typeface="+mn-ea"/>
              <a:cs typeface="Arial" pitchFamily="34" charset="0"/>
            </a:rPr>
            <a:t>-5</a:t>
          </a:r>
        </a:p>
        <a:p xmlns:a="http://schemas.openxmlformats.org/drawingml/2006/main">
          <a:endParaRPr lang="en-US" sz="1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Long Term Monitoring of the LCLS-I Undulators</a:t>
            </a:r>
            <a:endParaRPr lang="en-CA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/>
              <a:t>Yurii</a:t>
            </a:r>
            <a:r>
              <a:rPr lang="en-CA" dirty="0" smtClean="0"/>
              <a:t> </a:t>
            </a:r>
            <a:r>
              <a:rPr lang="en-CA" dirty="0" err="1" smtClean="0"/>
              <a:t>Levashov</a:t>
            </a:r>
            <a:r>
              <a:rPr lang="en-CA" dirty="0" smtClean="0"/>
              <a:t> for SLAC MMF group</a:t>
            </a:r>
          </a:p>
          <a:p>
            <a:r>
              <a:rPr lang="en-CA" dirty="0" smtClean="0"/>
              <a:t>IMMW 18, BNL, June 3-7 2013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 magnet, continue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1822" y="1419224"/>
          <a:ext cx="769620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01000" y="32143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±0.5 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164362"/>
            <a:ext cx="484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Measured for every undulator, before final dataset is taken.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Fiducialization</a:t>
            </a:r>
            <a:endParaRPr lang="en-US" dirty="0"/>
          </a:p>
        </p:txBody>
      </p:sp>
      <p:pic>
        <p:nvPicPr>
          <p:cNvPr id="5" name="Picture 4" descr="Probe in PM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4359387" cy="3124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318251"/>
            <a:ext cx="4544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/>
              <a:t>Y.Levashov</a:t>
            </a:r>
            <a:r>
              <a:rPr lang="en-US" sz="1000" i="1" dirty="0" smtClean="0"/>
              <a:t>  “LCLS Undulator </a:t>
            </a:r>
            <a:r>
              <a:rPr lang="en-US" sz="1000" i="1" dirty="0" err="1" smtClean="0"/>
              <a:t>Fiducialization</a:t>
            </a:r>
            <a:r>
              <a:rPr lang="en-US" sz="1000" i="1" dirty="0" smtClean="0"/>
              <a:t>.” Proc. IMMW14, Geneva, 2005</a:t>
            </a:r>
            <a:endParaRPr 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025676"/>
            <a:ext cx="28956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Hall probe positioning accuracy 2</a:t>
            </a:r>
            <a:r>
              <a:rPr lang="el-GR" dirty="0" smtClean="0"/>
              <a:t>μ</a:t>
            </a:r>
            <a:r>
              <a:rPr lang="en-US" dirty="0" smtClean="0"/>
              <a:t>m in Y and 6</a:t>
            </a:r>
            <a:r>
              <a:rPr lang="el-GR" dirty="0" smtClean="0"/>
              <a:t>μ</a:t>
            </a:r>
            <a:r>
              <a:rPr lang="en-US" dirty="0" smtClean="0"/>
              <a:t>m in X.</a:t>
            </a:r>
          </a:p>
          <a:p>
            <a:r>
              <a:rPr lang="en-US" dirty="0" smtClean="0"/>
              <a:t>PM calibration ±5</a:t>
            </a:r>
            <a:r>
              <a:rPr lang="en-US" dirty="0" smtClean="0">
                <a:sym typeface="Symbol"/>
              </a:rPr>
              <a:t>m.</a:t>
            </a:r>
          </a:p>
          <a:p>
            <a:r>
              <a:rPr lang="en-US" dirty="0" smtClean="0">
                <a:sym typeface="Symbol"/>
              </a:rPr>
              <a:t>CMM measurement </a:t>
            </a:r>
            <a:r>
              <a:rPr lang="en-US" dirty="0" smtClean="0"/>
              <a:t>±5</a:t>
            </a:r>
            <a:r>
              <a:rPr lang="en-US" dirty="0" smtClean="0">
                <a:sym typeface="Symbol"/>
              </a:rPr>
              <a:t>m.</a:t>
            </a:r>
          </a:p>
          <a:p>
            <a:r>
              <a:rPr lang="en-US" dirty="0" err="1" smtClean="0">
                <a:sym typeface="Symbol"/>
              </a:rPr>
              <a:t>Fiducialization</a:t>
            </a:r>
            <a:r>
              <a:rPr lang="en-US" dirty="0" smtClean="0">
                <a:sym typeface="Symbol"/>
              </a:rPr>
              <a:t> accuracy:</a:t>
            </a:r>
          </a:p>
          <a:p>
            <a:r>
              <a:rPr lang="en-US" dirty="0" smtClean="0"/>
              <a:t>5</a:t>
            </a:r>
            <a:r>
              <a:rPr lang="el-GR" dirty="0" smtClean="0"/>
              <a:t>μ</a:t>
            </a:r>
            <a:r>
              <a:rPr lang="en-US" dirty="0" smtClean="0"/>
              <a:t>m in Y,</a:t>
            </a:r>
          </a:p>
          <a:p>
            <a:r>
              <a:rPr lang="en-US" dirty="0" smtClean="0"/>
              <a:t>10</a:t>
            </a:r>
            <a:r>
              <a:rPr lang="el-GR" dirty="0" smtClean="0"/>
              <a:t>μ</a:t>
            </a:r>
            <a:r>
              <a:rPr lang="en-US" dirty="0" smtClean="0"/>
              <a:t>m in X.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15" y="1351002"/>
            <a:ext cx="133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Tooling ball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1822" y="5334000"/>
            <a:ext cx="7031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Fiducialization magnets.</a:t>
            </a:r>
          </a:p>
          <a:p>
            <a:r>
              <a:rPr lang="en-US" dirty="0" smtClean="0"/>
              <a:t>2 assemblies attached to each end of the undulator. Distances from center to tooling balls are known from calibration.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35100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Probe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1720334"/>
            <a:ext cx="381000" cy="870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71800" y="3429000"/>
            <a:ext cx="457200" cy="198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71800" y="3810000"/>
            <a:ext cx="457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71600" y="1720334"/>
            <a:ext cx="1981200" cy="1861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29000" y="3581400"/>
            <a:ext cx="1735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9000" y="3657600"/>
            <a:ext cx="1735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53000" y="26670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953000" y="3657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64720" y="35953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164720" y="3380601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PM center</a:t>
            </a:r>
            <a:endParaRPr lang="en-US" sz="12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352800" y="2667000"/>
            <a:ext cx="1735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66314" y="2286000"/>
            <a:ext cx="1735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53000" y="22860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37628" y="2528500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PM tooling ball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137628" y="2147500"/>
            <a:ext cx="16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Undulator</a:t>
            </a:r>
            <a:r>
              <a:rPr lang="en-US" sz="1200" dirty="0" smtClean="0"/>
              <a:t> tooling ball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1822" y="1838324"/>
          <a:ext cx="8311177" cy="387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67000" y="2209735"/>
            <a:ext cx="1219259" cy="457224"/>
            <a:chOff x="2291378" y="1057276"/>
            <a:chExt cx="1219200" cy="457200"/>
          </a:xfrm>
        </p:grpSpPr>
        <p:sp>
          <p:nvSpPr>
            <p:cNvPr id="8" name="Left Brace 7"/>
            <p:cNvSpPr/>
            <p:nvPr/>
          </p:nvSpPr>
          <p:spPr>
            <a:xfrm rot="5400000">
              <a:off x="2748578" y="828676"/>
              <a:ext cx="2286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2291378" y="1057276"/>
              <a:ext cx="1219200" cy="3048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Production run</a:t>
              </a:r>
              <a:endParaRPr lang="en-US" sz="11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81214" y="2804421"/>
            <a:ext cx="2314986" cy="1631261"/>
            <a:chOff x="4796254" y="1154259"/>
            <a:chExt cx="2314986" cy="1631260"/>
          </a:xfrm>
        </p:grpSpPr>
        <p:sp>
          <p:nvSpPr>
            <p:cNvPr id="11" name="Left Brace 10"/>
            <p:cNvSpPr/>
            <p:nvPr/>
          </p:nvSpPr>
          <p:spPr>
            <a:xfrm rot="9478094">
              <a:off x="4796254" y="1154259"/>
              <a:ext cx="427587" cy="1631260"/>
            </a:xfrm>
            <a:prstGeom prst="leftBrac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5206240" y="1397829"/>
              <a:ext cx="1905000" cy="4572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Voltmeters re-calibrated</a:t>
              </a:r>
            </a:p>
            <a:p>
              <a:r>
                <a:rPr lang="en-US" dirty="0" smtClean="0"/>
                <a:t>(</a:t>
              </a:r>
              <a:r>
                <a:rPr lang="en-US" dirty="0" smtClean="0">
                  <a:latin typeface="Calibri"/>
                </a:rPr>
                <a:t>∆K/K = </a:t>
              </a:r>
              <a:r>
                <a:rPr lang="en-US" dirty="0" smtClean="0"/>
                <a:t>4.4</a:t>
              </a:r>
              <a:r>
                <a:rPr lang="en-US" dirty="0" smtClean="0">
                  <a:sym typeface="Symbol"/>
                </a:rPr>
                <a:t>10</a:t>
              </a:r>
              <a:r>
                <a:rPr lang="en-US" baseline="30000" dirty="0" smtClean="0">
                  <a:sym typeface="Symbol"/>
                </a:rPr>
                <a:t>-4</a:t>
              </a:r>
              <a:r>
                <a:rPr lang="en-US" dirty="0" smtClean="0">
                  <a:sym typeface="Symbol"/>
                </a:rPr>
                <a:t>)</a:t>
              </a:r>
              <a:endParaRPr lang="en-US" sz="11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1822" y="1295400"/>
            <a:ext cx="6118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special undulator. Stays inside the Lab</a:t>
            </a:r>
          </a:p>
          <a:p>
            <a:r>
              <a:rPr lang="en-US" sz="1400" dirty="0" smtClean="0"/>
              <a:t>Re-measured after 3 regular undulators and after Hall probe re-calibration.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985" y="5718085"/>
            <a:ext cx="5094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Voltmeters are checked with Valhalla Scientific 2701C voltage standard. </a:t>
            </a:r>
          </a:p>
          <a:p>
            <a:endParaRPr lang="en-US" sz="1200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 undulator</a:t>
            </a:r>
            <a:endParaRPr lang="en-US" dirty="0"/>
          </a:p>
        </p:txBody>
      </p:sp>
      <p:sp>
        <p:nvSpPr>
          <p:cNvPr id="17" name="TextBox 6"/>
          <p:cNvSpPr txBox="1"/>
          <p:nvPr/>
        </p:nvSpPr>
        <p:spPr>
          <a:xfrm>
            <a:off x="377262" y="6041252"/>
            <a:ext cx="5721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* K is calculated at the same x position and corrected for temperature differences.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Measurement of Radiation dose </a:t>
            </a:r>
            <a:endParaRPr lang="en-US" dirty="0"/>
          </a:p>
        </p:txBody>
      </p:sp>
      <p:pic>
        <p:nvPicPr>
          <p:cNvPr id="5" name="Picture 4" descr="T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28725"/>
            <a:ext cx="3086100" cy="2314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3507" y="1591270"/>
            <a:ext cx="3467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Each segment has TLD detector on </a:t>
            </a:r>
          </a:p>
          <a:p>
            <a:r>
              <a:rPr lang="en-US" sz="1600" dirty="0" smtClean="0"/>
              <a:t>upstream end, close to the beam.</a:t>
            </a:r>
          </a:p>
          <a:p>
            <a:r>
              <a:rPr lang="en-US" sz="1600" dirty="0" smtClean="0"/>
              <a:t>Detector readings - every 4 months.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752600" y="2209800"/>
            <a:ext cx="1752600" cy="3810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3246" y="24061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TLD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200400"/>
            <a:ext cx="5943600" cy="32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4328011"/>
            <a:ext cx="32143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Max. radiation dose ~ 5rad/week.</a:t>
            </a:r>
          </a:p>
          <a:p>
            <a:r>
              <a:rPr lang="en-US" sz="1600" dirty="0" smtClean="0"/>
              <a:t>Expected detectable radiation </a:t>
            </a:r>
          </a:p>
          <a:p>
            <a:r>
              <a:rPr lang="en-US" sz="1600" dirty="0" smtClean="0"/>
              <a:t>damage in ~20 years.</a:t>
            </a: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6480907"/>
            <a:ext cx="2945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H-D </a:t>
            </a:r>
            <a:r>
              <a:rPr lang="en-US" sz="1000" dirty="0" err="1" smtClean="0"/>
              <a:t>Nuhn</a:t>
            </a:r>
            <a:r>
              <a:rPr lang="en-US" sz="1000" dirty="0" smtClean="0"/>
              <a:t> (nuhn@slac.stanford.edu)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in </a:t>
            </a:r>
            <a:r>
              <a:rPr lang="en-US" dirty="0" err="1" smtClean="0"/>
              <a:t>undulator</a:t>
            </a:r>
            <a:r>
              <a:rPr lang="en-US" dirty="0" smtClean="0"/>
              <a:t> strength</a:t>
            </a:r>
            <a:endParaRPr lang="en-US" dirty="0"/>
          </a:p>
        </p:txBody>
      </p:sp>
      <p:pic>
        <p:nvPicPr>
          <p:cNvPr id="5" name="Picture 4" descr="rad_damage_NEW.jpg"/>
          <p:cNvPicPr>
            <a:picLocks noChangeAspect="1"/>
          </p:cNvPicPr>
          <p:nvPr/>
        </p:nvPicPr>
        <p:blipFill>
          <a:blip r:embed="rId2">
            <a:lum bright="-32000" contrast="48000"/>
          </a:blip>
          <a:stretch>
            <a:fillRect/>
          </a:stretch>
        </p:blipFill>
        <p:spPr>
          <a:xfrm>
            <a:off x="609600" y="1371600"/>
            <a:ext cx="7406640" cy="4585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318251"/>
            <a:ext cx="2945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H-D </a:t>
            </a:r>
            <a:r>
              <a:rPr lang="en-US" sz="1000" dirty="0" err="1" smtClean="0"/>
              <a:t>Nuhn</a:t>
            </a:r>
            <a:r>
              <a:rPr lang="en-US" sz="1000" dirty="0" smtClean="0"/>
              <a:t> (nuhn@slac.stanford.edu)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942111"/>
            <a:ext cx="2690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 times faster than predicted?!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of magnetic measurements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52400" y="1905000"/>
          <a:ext cx="8553450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09600" y="2438400"/>
          <a:ext cx="845820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6010474"/>
            <a:ext cx="2758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Total 25 undulators re-measured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822" y="1676400"/>
            <a:ext cx="818628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  Long – term undulator monitoring program is in place for 4 years.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  Had a problem with voltmeters. Have to apply correction to K measurements.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  Accumulated radiation dose is small. Magnetic measurements show faster damage than predicted. Our measurement system is not as accurate as we thought. Error bars to be re-evaluated.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  To early to report radiation damage.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8966"/>
            <a:ext cx="9143997" cy="68579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4272578" cy="753033"/>
          </a:xfrm>
        </p:spPr>
        <p:txBody>
          <a:bodyPr/>
          <a:lstStyle/>
          <a:p>
            <a:r>
              <a:rPr lang="en-US" sz="4000" dirty="0" smtClean="0"/>
              <a:t>Thank you.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4132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 smtClean="0"/>
              <a:t>LCLS -1 </a:t>
            </a:r>
            <a:r>
              <a:rPr lang="en-US" dirty="0" err="1" smtClean="0"/>
              <a:t>undulators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Long-term magnetic measurements:</a:t>
            </a:r>
          </a:p>
          <a:p>
            <a:pPr lvl="1">
              <a:buFont typeface="Arial" pitchFamily="34" charset="0"/>
              <a:buChar char="–"/>
            </a:pPr>
            <a:r>
              <a:rPr lang="en-US" sz="1800" dirty="0" smtClean="0"/>
              <a:t>Temperature control</a:t>
            </a:r>
          </a:p>
          <a:p>
            <a:pPr lvl="1">
              <a:buFont typeface="Arial" pitchFamily="34" charset="0"/>
              <a:buChar char="–"/>
            </a:pPr>
            <a:r>
              <a:rPr lang="en-US" sz="1800" dirty="0" smtClean="0"/>
              <a:t>Hall probe calibration</a:t>
            </a:r>
          </a:p>
          <a:p>
            <a:pPr lvl="1">
              <a:buFont typeface="Arial" pitchFamily="34" charset="0"/>
              <a:buChar char="–"/>
            </a:pPr>
            <a:r>
              <a:rPr lang="en-US" sz="1800" dirty="0" smtClean="0"/>
              <a:t>Reference magnet</a:t>
            </a:r>
          </a:p>
          <a:p>
            <a:pPr lvl="1">
              <a:buFont typeface="Arial" pitchFamily="34" charset="0"/>
              <a:buChar char="–"/>
            </a:pPr>
            <a:r>
              <a:rPr lang="en-US" sz="1800" dirty="0" smtClean="0"/>
              <a:t>Reference </a:t>
            </a:r>
            <a:r>
              <a:rPr lang="en-US" sz="1800" dirty="0" err="1" smtClean="0"/>
              <a:t>undulator</a:t>
            </a:r>
            <a:endParaRPr lang="en-US" sz="1800" dirty="0" smtClean="0"/>
          </a:p>
          <a:p>
            <a:pPr lvl="1"/>
            <a:r>
              <a:rPr lang="en-US" dirty="0" smtClean="0"/>
              <a:t>Results:</a:t>
            </a:r>
          </a:p>
          <a:p>
            <a:pPr lvl="1">
              <a:buFont typeface="Arial" pitchFamily="34" charset="0"/>
              <a:buChar char="–"/>
            </a:pPr>
            <a:r>
              <a:rPr lang="en-US" sz="1800" dirty="0" smtClean="0"/>
              <a:t>Accumulated radiation dose</a:t>
            </a:r>
          </a:p>
          <a:p>
            <a:pPr lvl="1">
              <a:buFont typeface="Arial" pitchFamily="34" charset="0"/>
              <a:buChar char="–"/>
            </a:pPr>
            <a:r>
              <a:rPr lang="en-US" sz="1800" dirty="0" err="1" smtClean="0"/>
              <a:t>Undulator</a:t>
            </a:r>
            <a:r>
              <a:rPr lang="en-US" sz="1800" dirty="0" smtClean="0"/>
              <a:t> re-measurement results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LCLS-1 Undulator Hall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400800" y="2169098"/>
            <a:ext cx="2633214" cy="446030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Undulator segments:</a:t>
            </a:r>
          </a:p>
          <a:p>
            <a:r>
              <a:rPr lang="en-US" sz="1800" dirty="0" smtClean="0"/>
              <a:t> </a:t>
            </a:r>
            <a:r>
              <a:rPr lang="en-US" sz="1600" dirty="0" smtClean="0"/>
              <a:t>Fixed gap, hybrid </a:t>
            </a:r>
          </a:p>
          <a:p>
            <a:r>
              <a:rPr lang="en-US" sz="1600" dirty="0" smtClean="0"/>
              <a:t> 1.Undulator line tapered, 1%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Each segment tuned for 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1600" dirty="0" smtClean="0"/>
              <a:t> a specific position with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1600" dirty="0" smtClean="0"/>
              <a:t> accuracy of 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 (1</a:t>
            </a:r>
            <a:r>
              <a:rPr lang="en-US" sz="1600" dirty="0" smtClean="0">
                <a:sym typeface="Symbol"/>
              </a:rPr>
              <a:t>m gap).</a:t>
            </a: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1600" dirty="0" smtClean="0"/>
              <a:t> 2.Canted poles, 4.5mrad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      Installed     -  33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      Spare         -  6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      Reference  -  1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      Total           -  40</a:t>
            </a:r>
          </a:p>
          <a:p>
            <a:pPr lvl="0"/>
            <a:r>
              <a:rPr lang="en-US" sz="1600" dirty="0" smtClean="0"/>
              <a:t>Tuning time ~ 1.5 years.</a:t>
            </a:r>
          </a:p>
          <a:p>
            <a:endParaRPr lang="en-US" sz="1800" dirty="0" smtClean="0"/>
          </a:p>
        </p:txBody>
      </p:sp>
      <p:pic>
        <p:nvPicPr>
          <p:cNvPr id="5" name="Picture 4" descr="Undulator H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9099"/>
            <a:ext cx="6251868" cy="46889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724400" y="3276600"/>
            <a:ext cx="381000" cy="126313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29072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Location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86200" y="3493532"/>
            <a:ext cx="264966" cy="104620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09119" y="3124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S/N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85122" y="4756666"/>
            <a:ext cx="266700" cy="87932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5122" y="563598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Spare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undulators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51822" y="4756667"/>
            <a:ext cx="152400" cy="87932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5122" y="1295400"/>
            <a:ext cx="6386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 – 1 operated since April 2009. </a:t>
            </a:r>
          </a:p>
          <a:p>
            <a:r>
              <a:rPr lang="en-US" dirty="0" smtClean="0"/>
              <a:t>Number of photons &gt; 10</a:t>
            </a:r>
            <a:r>
              <a:rPr lang="en-US" baseline="30000" dirty="0" smtClean="0"/>
              <a:t>12</a:t>
            </a:r>
            <a:r>
              <a:rPr lang="en-US" dirty="0" smtClean="0"/>
              <a:t> , Energy range 0.7keV ÷ 11.9 </a:t>
            </a:r>
            <a:r>
              <a:rPr lang="en-US" dirty="0" err="1" smtClean="0"/>
              <a:t>keV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245882"/>
            <a:ext cx="1390650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Temperature measurements</a:t>
            </a:r>
            <a:endParaRPr lang="en-US" dirty="0"/>
          </a:p>
        </p:txBody>
      </p:sp>
      <p:pic>
        <p:nvPicPr>
          <p:cNvPr id="5" name="Picture 4" descr="Temperature senso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93982"/>
            <a:ext cx="3962400" cy="2878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760820"/>
            <a:ext cx="30123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Reference temperature probe,</a:t>
            </a:r>
          </a:p>
          <a:p>
            <a:pPr algn="ctr"/>
            <a:r>
              <a:rPr lang="en-US" sz="1000" dirty="0" smtClean="0"/>
              <a:t>(Hart Scientific probe 1504, calibrated in ice bath )</a:t>
            </a:r>
            <a:endParaRPr lang="en-US" sz="10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1506182" y="3191707"/>
            <a:ext cx="627418" cy="9230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2760820"/>
            <a:ext cx="987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4-wire RTD</a:t>
            </a:r>
          </a:p>
          <a:p>
            <a:pPr algn="ctr"/>
            <a:r>
              <a:rPr lang="en-US" sz="1000" dirty="0" smtClean="0"/>
              <a:t>(</a:t>
            </a:r>
            <a:r>
              <a:rPr lang="en-US" sz="1000" dirty="0" err="1" smtClean="0"/>
              <a:t>Therm</a:t>
            </a:r>
            <a:r>
              <a:rPr lang="en-US" sz="1000" dirty="0" smtClean="0"/>
              <a:t>-X)</a:t>
            </a:r>
            <a:endParaRPr lang="en-US" sz="1000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3040035" y="3191707"/>
            <a:ext cx="654251" cy="8205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2362199" y="3191707"/>
            <a:ext cx="1332087" cy="20397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5568" y="6477000"/>
            <a:ext cx="1383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Aluminum block</a:t>
            </a:r>
            <a:endParaRPr lang="en-US" sz="1200" b="1" dirty="0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837424" y="5257800"/>
            <a:ext cx="1219976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0"/>
          </p:cNvCxnSpPr>
          <p:nvPr/>
        </p:nvCxnSpPr>
        <p:spPr>
          <a:xfrm flipV="1">
            <a:off x="837424" y="3962400"/>
            <a:ext cx="1883461" cy="2514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/>
          <p:cNvGraphicFramePr>
            <a:graphicFrameLocks/>
          </p:cNvGraphicFramePr>
          <p:nvPr/>
        </p:nvGraphicFramePr>
        <p:xfrm>
          <a:off x="4348536" y="3293982"/>
          <a:ext cx="4536546" cy="287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2400" y="1368623"/>
            <a:ext cx="88828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Temperature compensation built in the undulator design. Temperature K dependence measured – 0.00043/°C.</a:t>
            </a:r>
          </a:p>
          <a:p>
            <a:r>
              <a:rPr lang="en-US" sz="1400" dirty="0" smtClean="0"/>
              <a:t>Temperature variations limited to ±2</a:t>
            </a:r>
            <a:r>
              <a:rPr lang="en-US" sz="1400" dirty="0" smtClean="0">
                <a:sym typeface="Symbol"/>
              </a:rPr>
              <a:t>C due to possible </a:t>
            </a:r>
            <a:r>
              <a:rPr lang="en-US" sz="1400" dirty="0" err="1" smtClean="0">
                <a:sym typeface="Symbol"/>
              </a:rPr>
              <a:t>undulator</a:t>
            </a:r>
            <a:r>
              <a:rPr lang="en-US" sz="1400" dirty="0" smtClean="0">
                <a:sym typeface="Symbol"/>
              </a:rPr>
              <a:t> damage. In the tunnel – 0.5 C temperature </a:t>
            </a:r>
          </a:p>
          <a:p>
            <a:r>
              <a:rPr lang="en-US" sz="1400" dirty="0" smtClean="0">
                <a:sym typeface="Symbol"/>
              </a:rPr>
              <a:t>difference, end to end. Temperature corrections applied.</a:t>
            </a:r>
            <a:endParaRPr lang="en-US" sz="1400" dirty="0" smtClean="0"/>
          </a:p>
          <a:p>
            <a:r>
              <a:rPr lang="en-US" sz="1400" dirty="0" smtClean="0"/>
              <a:t>Tuned at constant room temperature  20±0.1°C.</a:t>
            </a:r>
          </a:p>
          <a:p>
            <a:r>
              <a:rPr lang="en-US" sz="1400" dirty="0" smtClean="0"/>
              <a:t>5 RTD attached to the face, distributed along the undulator.</a:t>
            </a:r>
          </a:p>
          <a:p>
            <a:r>
              <a:rPr lang="en-US" sz="1400" dirty="0" smtClean="0"/>
              <a:t>RTD calibration checked with reference probe.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Hall probe measurements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06117"/>
            <a:ext cx="5181600" cy="302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flipV="1">
            <a:off x="685800" y="4495800"/>
            <a:ext cx="3962400" cy="68580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robe_in_ZG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3623784"/>
            <a:ext cx="3275113" cy="2548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014" y="1066800"/>
            <a:ext cx="85683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Sentron XZM12, 5V/T, 2-D probe with HP3458A voltmeters. 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Measurements at 8cm/sec, start and finish inside zero Gauss chambers, corrections for zero drift applied.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Triggering every 200</a:t>
            </a:r>
            <a:r>
              <a:rPr lang="el-GR" sz="1400" dirty="0" smtClean="0"/>
              <a:t>μ</a:t>
            </a:r>
            <a:r>
              <a:rPr lang="en-US" sz="1400" dirty="0" smtClean="0"/>
              <a:t>m, 2ms integration time.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The probe is re-calibrated periodically w.r.t. NMR in a calibration magnet.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Probe calibration checked in a reference magnet.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Hall probe calibration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072557" y="2183811"/>
          <a:ext cx="5029741" cy="332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Calibration magn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11"/>
            <a:ext cx="4038600" cy="3320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3882599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NMR Probe</a:t>
            </a:r>
            <a:endParaRPr lang="en-US" sz="1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259809" y="2816746"/>
            <a:ext cx="293391" cy="381000"/>
            <a:chOff x="6172200" y="1828800"/>
            <a:chExt cx="327619" cy="381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172200" y="18288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499819" y="1828800"/>
              <a:ext cx="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172200" y="1905000"/>
              <a:ext cx="32761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3718" y="1371600"/>
            <a:ext cx="1871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Wide, 20 cm dia. poles 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90600" y="1648599"/>
            <a:ext cx="1066800" cy="223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1000" y="6041252"/>
            <a:ext cx="2818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Metrolab PT2025 NMR probe (1 of 5)</a:t>
            </a:r>
            <a:endParaRPr lang="en-US" sz="12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295400" y="4495800"/>
            <a:ext cx="762000" cy="15454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57400" y="1325433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Copper HP cooling block.</a:t>
            </a:r>
          </a:p>
          <a:p>
            <a:r>
              <a:rPr lang="en-US" sz="1200" b="1" dirty="0" smtClean="0"/>
              <a:t>Probe calibrated at </a:t>
            </a:r>
          </a:p>
          <a:p>
            <a:r>
              <a:rPr lang="en-US" sz="1200" b="1" dirty="0" smtClean="0"/>
              <a:t>constant temperature 20 °C</a:t>
            </a:r>
            <a:endParaRPr lang="en-US" sz="1200" b="1" dirty="0"/>
          </a:p>
        </p:txBody>
      </p:sp>
      <p:cxnSp>
        <p:nvCxnSpPr>
          <p:cNvPr id="33" name="Straight Arrow Connector 32"/>
          <p:cNvCxnSpPr>
            <a:stCxn id="31" idx="1"/>
          </p:cNvCxnSpPr>
          <p:nvPr/>
        </p:nvCxnSpPr>
        <p:spPr>
          <a:xfrm flipH="1">
            <a:off x="1600200" y="1648599"/>
            <a:ext cx="457200" cy="750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Hall probe calibration, continue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90549" y="1306057"/>
            <a:ext cx="3962400" cy="5355312"/>
            <a:chOff x="590549" y="1595021"/>
            <a:chExt cx="3962400" cy="5355312"/>
          </a:xfrm>
        </p:grpSpPr>
        <p:sp>
          <p:nvSpPr>
            <p:cNvPr id="9" name="TextBox 8"/>
            <p:cNvSpPr txBox="1"/>
            <p:nvPr/>
          </p:nvSpPr>
          <p:spPr>
            <a:xfrm>
              <a:off x="590549" y="1595021"/>
              <a:ext cx="3962400" cy="5355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Remove zero offset: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Fit polynomial of 10-th order: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Subtract linear part: </a:t>
              </a:r>
            </a:p>
            <a:p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Calculate residuals: 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Do calibration 2 times, compare,</a:t>
              </a:r>
            </a:p>
            <a:p>
              <a:r>
                <a:rPr lang="en-US" dirty="0" smtClean="0"/>
                <a:t>    take average.</a:t>
              </a:r>
            </a:p>
            <a:p>
              <a:endParaRPr lang="en-US" dirty="0" smtClean="0"/>
            </a:p>
            <a:p>
              <a:r>
                <a:rPr lang="en-US" dirty="0" smtClean="0"/>
                <a:t>    Calibration accuracy – 0.2G.</a:t>
              </a:r>
            </a:p>
            <a:p>
              <a:endParaRPr lang="en-US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113717"/>
              <a:ext cx="1524001" cy="295275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880480"/>
              <a:ext cx="1628775" cy="733425"/>
            </a:xfrm>
            <a:prstGeom prst="rect">
              <a:avLst/>
            </a:prstGeom>
            <a:noFill/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4009192"/>
              <a:ext cx="2771775" cy="581025"/>
            </a:xfrm>
            <a:prstGeom prst="rect">
              <a:avLst/>
            </a:prstGeom>
            <a:noFill/>
          </p:spPr>
        </p:pic>
      </p:grp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281112"/>
            <a:ext cx="3429001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819109"/>
            <a:ext cx="3552825" cy="284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800600"/>
            <a:ext cx="1371600" cy="25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Hall probe gain drift</a:t>
            </a:r>
            <a:endParaRPr lang="en-US" dirty="0"/>
          </a:p>
        </p:txBody>
      </p:sp>
      <p:pic>
        <p:nvPicPr>
          <p:cNvPr id="5" name="Picture 4" descr="Pro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2888963" cy="205105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1564" y="1295400"/>
            <a:ext cx="5532436" cy="442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hart 5"/>
          <p:cNvGraphicFramePr/>
          <p:nvPr/>
        </p:nvGraphicFramePr>
        <p:xfrm>
          <a:off x="0" y="4191000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48674" y="4724400"/>
            <a:ext cx="1213826" cy="457200"/>
          </a:xfrm>
          <a:prstGeom prst="straightConnector1">
            <a:avLst/>
          </a:prstGeom>
          <a:ln w="31750">
            <a:solidFill>
              <a:srgbClr val="981E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762500" y="4267200"/>
            <a:ext cx="228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41511"/>
            <a:ext cx="4310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Probe clamped in, never removed from G-10 holder.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643699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Plastic screw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63968" y="3643699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Probe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364369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G-10 holder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66800" y="2971800"/>
            <a:ext cx="0" cy="671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295400" y="2895600"/>
            <a:ext cx="304800" cy="74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752600" y="2743200"/>
            <a:ext cx="762000" cy="90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 magnet</a:t>
            </a:r>
            <a:endParaRPr lang="en-US" dirty="0"/>
          </a:p>
        </p:txBody>
      </p:sp>
      <p:pic>
        <p:nvPicPr>
          <p:cNvPr id="5" name="Picture 4" descr="reference mag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56" y="2502931"/>
            <a:ext cx="4230887" cy="3505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118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Ceramic spacer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900247" y="1981200"/>
            <a:ext cx="2601391" cy="1992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7162" y="620446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NMR probe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52800" y="4114800"/>
            <a:ext cx="990600" cy="2089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1200" y="1611868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sensor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7162" y="1981200"/>
            <a:ext cx="682238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64069" y="1611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217774" y="1981200"/>
            <a:ext cx="2146295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343400" y="1981200"/>
            <a:ext cx="2020669" cy="2514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08475" y="16118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Iron yoke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217774" y="1981200"/>
            <a:ext cx="659026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1365" y="600813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Iron poles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24000" y="3886200"/>
            <a:ext cx="2693774" cy="213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524000" y="4343400"/>
            <a:ext cx="2362200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13268" y="3777734"/>
            <a:ext cx="1199009" cy="1087398"/>
            <a:chOff x="113268" y="3777734"/>
            <a:chExt cx="1199009" cy="108739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685800" y="3974068"/>
              <a:ext cx="0" cy="521732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304800" y="4495800"/>
              <a:ext cx="381000" cy="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685800" y="4114800"/>
              <a:ext cx="457200" cy="38100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47246" y="377773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3268" y="44958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3723" y="41264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773043" y="3004572"/>
            <a:ext cx="34851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Measured with every </a:t>
            </a:r>
            <a:r>
              <a:rPr lang="en-US" sz="1400" dirty="0" err="1" smtClean="0"/>
              <a:t>undulator</a:t>
            </a:r>
            <a:r>
              <a:rPr lang="en-US" sz="14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1. Scan in Z, fit parabola, find maximum.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2. Scan in X, fit parabola, find maximum.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3. Scan in Y, fit parabola, find minimum.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4. Move into Zero-Gauss chamber,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measure and subtract probe zero offset.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5. Put NMR probe in, measure field.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6. Calculate difference Hall probe – NMR.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791410" y="6019800"/>
            <a:ext cx="198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 = 0.36889T at 20°C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907</Words>
  <Application>Microsoft Office PowerPoint</Application>
  <PresentationFormat>On-screen Show (4:3)</PresentationFormat>
  <Paragraphs>195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</vt:lpstr>
      <vt:lpstr>Long Term Monitoring of the LCLS-I Undulators</vt:lpstr>
      <vt:lpstr>Outline</vt:lpstr>
      <vt:lpstr>LCLS-1 Undulator Hall</vt:lpstr>
      <vt:lpstr>Temperature measurements</vt:lpstr>
      <vt:lpstr>Hall probe measurements</vt:lpstr>
      <vt:lpstr>Hall probe calibration</vt:lpstr>
      <vt:lpstr>Hall probe calibration, continue</vt:lpstr>
      <vt:lpstr>Hall probe gain drift</vt:lpstr>
      <vt:lpstr>Reference magnet</vt:lpstr>
      <vt:lpstr>Reference magnet, continue</vt:lpstr>
      <vt:lpstr>Fiducialization</vt:lpstr>
      <vt:lpstr>Reference undulator</vt:lpstr>
      <vt:lpstr>Measurement of Radiation dose </vt:lpstr>
      <vt:lpstr>Change in undulator strength</vt:lpstr>
      <vt:lpstr>Results of magnetic measurements</vt:lpstr>
      <vt:lpstr>Summary 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2013-06-05T16:53:30Z</dcterms:modified>
</cp:coreProperties>
</file>