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6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400" y="76200"/>
            <a:ext cx="89916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</a:t>
            </a:r>
            <a:r>
              <a:rPr lang="en-US" sz="1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https://indico.bnl.gov/event/6156/</a:t>
            </a:r>
            <a:b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: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/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Voltage Tap repair works</a:t>
            </a:r>
          </a:p>
          <a:p>
            <a:pPr lvl="0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Simple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Extension support that Mike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Anerella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promised us during the Director’s Review</a:t>
            </a:r>
          </a:p>
          <a:p>
            <a:pPr lvl="0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Helium System procurement 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3149E08-1E41-4F1C-9B7D-87DF5DB1A6A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5022</TotalTime>
  <Words>16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/>
  <cp:lastModifiedBy>Kin Yip</cp:lastModifiedBy>
  <cp:revision>179</cp:revision>
  <cp:lastPrinted>2017-12-19T16:08:55Z</cp:lastPrinted>
  <dcterms:created xsi:type="dcterms:W3CDTF">2015-04-29T12:43:08Z</dcterms:created>
  <dcterms:modified xsi:type="dcterms:W3CDTF">2019-05-15T11:55:48Z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