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291" r:id="rId3"/>
    <p:sldId id="259" r:id="rId4"/>
    <p:sldId id="258" r:id="rId5"/>
    <p:sldId id="292" r:id="rId6"/>
    <p:sldId id="257" r:id="rId7"/>
    <p:sldId id="260" r:id="rId8"/>
    <p:sldId id="294" r:id="rId9"/>
    <p:sldId id="295" r:id="rId10"/>
    <p:sldId id="293" r:id="rId11"/>
    <p:sldId id="262" r:id="rId12"/>
    <p:sldId id="282" r:id="rId13"/>
    <p:sldId id="264" r:id="rId14"/>
    <p:sldId id="286" r:id="rId15"/>
    <p:sldId id="287" r:id="rId16"/>
    <p:sldId id="288" r:id="rId17"/>
    <p:sldId id="289" r:id="rId18"/>
    <p:sldId id="296" r:id="rId19"/>
    <p:sldId id="2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96" d="100"/>
          <a:sy n="96" d="100"/>
        </p:scale>
        <p:origin x="86" y="1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a:t>Simulated</a:t>
            </a:r>
            <a:r>
              <a:rPr lang="en-US" sz="1200" baseline="0"/>
              <a:t> Leakage Current</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249574224908634"/>
          <c:y val="0.12800925925925924"/>
          <c:w val="0.6820417779102913"/>
          <c:h val="0.63401246719160109"/>
        </c:manualLayout>
      </c:layout>
      <c:scatterChart>
        <c:scatterStyle val="lineMarker"/>
        <c:varyColors val="0"/>
        <c:ser>
          <c:idx val="0"/>
          <c:order val="0"/>
          <c:tx>
            <c:v>1</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Sheet3!$C$9:$C$1000</c:f>
              <c:numCache>
                <c:formatCode>General</c:formatCode>
                <c:ptCount val="99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numCache>
            </c:numRef>
          </c:xVal>
          <c:yVal>
            <c:numRef>
              <c:f>Sheet3!$R$9:$R$1000</c:f>
              <c:numCache>
                <c:formatCode>General</c:formatCode>
                <c:ptCount val="992"/>
                <c:pt idx="0">
                  <c:v>0</c:v>
                </c:pt>
                <c:pt idx="1">
                  <c:v>4.0015793069132578E-5</c:v>
                </c:pt>
                <c:pt idx="2">
                  <c:v>1.5760416842704858E-4</c:v>
                </c:pt>
                <c:pt idx="3">
                  <c:v>3.4916582290762011E-4</c:v>
                </c:pt>
                <c:pt idx="4">
                  <c:v>6.1121772437354189E-4</c:v>
                </c:pt>
                <c:pt idx="5">
                  <c:v>9.4038985206577061E-4</c:v>
                </c:pt>
                <c:pt idx="6">
                  <c:v>1.3334220221672543E-3</c:v>
                </c:pt>
                <c:pt idx="7">
                  <c:v>1.7871607964371724E-3</c:v>
                </c:pt>
                <c:pt idx="8">
                  <c:v>2.2985564718244903E-3</c:v>
                </c:pt>
                <c:pt idx="9">
                  <c:v>2.8646601490213966E-3</c:v>
                </c:pt>
                <c:pt idx="10">
                  <c:v>3.4826208779669514E-3</c:v>
                </c:pt>
                <c:pt idx="11">
                  <c:v>4.149682878360793E-3</c:v>
                </c:pt>
                <c:pt idx="12">
                  <c:v>4.8631828332940706E-3</c:v>
                </c:pt>
                <c:pt idx="13">
                  <c:v>5.6205472541518307E-3</c:v>
                </c:pt>
                <c:pt idx="14">
                  <c:v>6.4192899149861146E-3</c:v>
                </c:pt>
                <c:pt idx="15">
                  <c:v>7.257009354603999E-3</c:v>
                </c:pt>
                <c:pt idx="16">
                  <c:v>8.1313864446576675E-3</c:v>
                </c:pt>
                <c:pt idx="17">
                  <c:v>9.0401820220659748E-3</c:v>
                </c:pt>
                <c:pt idx="18">
                  <c:v>9.9812345841386353E-3</c:v>
                </c:pt>
                <c:pt idx="19">
                  <c:v>1.0952458044813356E-2</c:v>
                </c:pt>
                <c:pt idx="20">
                  <c:v>1.195183955045708E-2</c:v>
                </c:pt>
                <c:pt idx="21">
                  <c:v>1.2977437353719036E-2</c:v>
                </c:pt>
                <c:pt idx="22">
                  <c:v>1.4027378743962222E-2</c:v>
                </c:pt>
                <c:pt idx="23">
                  <c:v>1.5099858032835272E-2</c:v>
                </c:pt>
                <c:pt idx="24">
                  <c:v>1.6193134593582938E-2</c:v>
                </c:pt>
                <c:pt idx="25">
                  <c:v>1.7305530952727802E-2</c:v>
                </c:pt>
                <c:pt idx="26">
                  <c:v>1.8435430932789772E-2</c:v>
                </c:pt>
                <c:pt idx="27">
                  <c:v>1.9581277844742857E-2</c:v>
                </c:pt>
                <c:pt idx="28">
                  <c:v>2.0741572728941202E-2</c:v>
                </c:pt>
                <c:pt idx="29">
                  <c:v>2.19148726432776E-2</c:v>
                </c:pt>
                <c:pt idx="30">
                  <c:v>2.3099788997368385E-2</c:v>
                </c:pt>
                <c:pt idx="31">
                  <c:v>2.4294985931588544E-2</c:v>
                </c:pt>
                <c:pt idx="32">
                  <c:v>2.5499178739810165E-2</c:v>
                </c:pt>
                <c:pt idx="33">
                  <c:v>2.6711132334726006E-2</c:v>
                </c:pt>
                <c:pt idx="34">
                  <c:v>2.7929659754666963E-2</c:v>
                </c:pt>
                <c:pt idx="35">
                  <c:v>2.9153620710850661E-2</c:v>
                </c:pt>
                <c:pt idx="36">
                  <c:v>3.0381920174023441E-2</c:v>
                </c:pt>
                <c:pt idx="37">
                  <c:v>3.1613506999484946E-2</c:v>
                </c:pt>
                <c:pt idx="38">
                  <c:v>3.2847372589508671E-2</c:v>
                </c:pt>
                <c:pt idx="39">
                  <c:v>3.4082549592197704E-2</c:v>
                </c:pt>
                <c:pt idx="40">
                  <c:v>3.5318110635837313E-2</c:v>
                </c:pt>
                <c:pt idx="41">
                  <c:v>3.655316709783047E-2</c:v>
                </c:pt>
                <c:pt idx="42">
                  <c:v>3.7786867907325342E-2</c:v>
                </c:pt>
                <c:pt idx="43">
                  <c:v>3.9018398380664593E-2</c:v>
                </c:pt>
                <c:pt idx="44">
                  <c:v>4.0246979088810003E-2</c:v>
                </c:pt>
                <c:pt idx="45">
                  <c:v>4.1471864755915577E-2</c:v>
                </c:pt>
                <c:pt idx="46">
                  <c:v>4.2692343188243762E-2</c:v>
                </c:pt>
                <c:pt idx="47">
                  <c:v>4.3907734232638863E-2</c:v>
                </c:pt>
                <c:pt idx="48">
                  <c:v>4.5117388763792392E-2</c:v>
                </c:pt>
                <c:pt idx="49">
                  <c:v>4.6320687699552957E-2</c:v>
                </c:pt>
                <c:pt idx="50">
                  <c:v>4.7517041043553469E-2</c:v>
                </c:pt>
                <c:pt idx="51">
                  <c:v>4.8705886954445103E-2</c:v>
                </c:pt>
                <c:pt idx="52">
                  <c:v>4.9886690841047014E-2</c:v>
                </c:pt>
                <c:pt idx="53">
                  <c:v>5.1058944482735971E-2</c:v>
                </c:pt>
                <c:pt idx="54">
                  <c:v>5.2222165174419265E-2</c:v>
                </c:pt>
                <c:pt idx="55">
                  <c:v>5.3375894895449513E-2</c:v>
                </c:pt>
                <c:pt idx="56">
                  <c:v>5.4519699501855666E-2</c:v>
                </c:pt>
                <c:pt idx="57">
                  <c:v>5.5653167941281965E-2</c:v>
                </c:pt>
                <c:pt idx="58">
                  <c:v>5.6775911490039258E-2</c:v>
                </c:pt>
                <c:pt idx="59">
                  <c:v>5.7887563011691526E-2</c:v>
                </c:pt>
                <c:pt idx="60">
                  <c:v>5.8987776236611618E-2</c:v>
                </c:pt>
                <c:pt idx="61">
                  <c:v>6.0076225061956326E-2</c:v>
                </c:pt>
                <c:pt idx="62">
                  <c:v>6.1152602871524485E-2</c:v>
                </c:pt>
                <c:pt idx="63">
                  <c:v>6.2216621874975668E-2</c:v>
                </c:pt>
                <c:pt idx="64">
                  <c:v>6.3268012465898887E-2</c:v>
                </c:pt>
                <c:pt idx="65">
                  <c:v>6.4306522598234758E-2</c:v>
                </c:pt>
                <c:pt idx="66">
                  <c:v>6.5331917180567814E-2</c:v>
                </c:pt>
                <c:pt idx="67">
                  <c:v>6.6343977487815245E-2</c:v>
                </c:pt>
                <c:pt idx="68">
                  <c:v>6.734250058985361E-2</c:v>
                </c:pt>
                <c:pt idx="69">
                  <c:v>6.832729879663417E-2</c:v>
                </c:pt>
                <c:pt idx="70">
                  <c:v>6.9298199119349993E-2</c:v>
                </c:pt>
                <c:pt idx="71">
                  <c:v>7.0255042747228741E-2</c:v>
                </c:pt>
                <c:pt idx="72">
                  <c:v>7.1197684539536524E-2</c:v>
                </c:pt>
                <c:pt idx="73">
                  <c:v>7.2125992532387287E-2</c:v>
                </c:pt>
                <c:pt idx="74">
                  <c:v>7.3039847459963433E-2</c:v>
                </c:pt>
                <c:pt idx="75">
                  <c:v>7.3939142289765461E-2</c:v>
                </c:pt>
                <c:pt idx="76">
                  <c:v>7.4823781771511555E-2</c:v>
                </c:pt>
                <c:pt idx="77">
                  <c:v>7.5693681999327384E-2</c:v>
                </c:pt>
                <c:pt idx="78">
                  <c:v>7.6548769986866327E-2</c:v>
                </c:pt>
                <c:pt idx="79">
                  <c:v>7.7388983255015351E-2</c:v>
                </c:pt>
                <c:pt idx="80">
                  <c:v>7.8214269431848338E-2</c:v>
                </c:pt>
                <c:pt idx="81">
                  <c:v>7.9024585864497648E-2</c:v>
                </c:pt>
                <c:pt idx="82">
                  <c:v>7.9819899242622838E-2</c:v>
                </c:pt>
                <c:pt idx="83">
                  <c:v>8.0600185233164423E-2</c:v>
                </c:pt>
                <c:pt idx="84">
                  <c:v>8.136542812607768E-2</c:v>
                </c:pt>
                <c:pt idx="85">
                  <c:v>8.2115620490749885E-2</c:v>
                </c:pt>
                <c:pt idx="86">
                  <c:v>8.2850762842811995E-2</c:v>
                </c:pt>
                <c:pt idx="87">
                  <c:v>8.3570863321062117E-2</c:v>
                </c:pt>
                <c:pt idx="88">
                  <c:v>8.4275937374227283E-2</c:v>
                </c:pt>
                <c:pt idx="89">
                  <c:v>8.4966007457295475E-2</c:v>
                </c:pt>
                <c:pt idx="90">
                  <c:v>8.5641102737157526E-2</c:v>
                </c:pt>
                <c:pt idx="91">
                  <c:v>8.6301258807304118E-2</c:v>
                </c:pt>
                <c:pt idx="92">
                  <c:v>8.6946517411332094E-2</c:v>
                </c:pt>
                <c:pt idx="93">
                  <c:v>8.7576926175017583E-2</c:v>
                </c:pt>
                <c:pt idx="94">
                  <c:v>8.8192538346721291E-2</c:v>
                </c:pt>
                <c:pt idx="95">
                  <c:v>8.8793412545898801E-2</c:v>
                </c:pt>
                <c:pt idx="96">
                  <c:v>8.9379612519490878E-2</c:v>
                </c:pt>
                <c:pt idx="97">
                  <c:v>8.9951206905977771E-2</c:v>
                </c:pt>
                <c:pt idx="98">
                  <c:v>9.050826900688648E-2</c:v>
                </c:pt>
                <c:pt idx="99">
                  <c:v>9.1050876565543948E-2</c:v>
                </c:pt>
                <c:pt idx="100">
                  <c:v>9.1579111552876416E-2</c:v>
                </c:pt>
                <c:pt idx="101">
                  <c:v>9.2093059960059259E-2</c:v>
                </c:pt>
                <c:pt idx="102">
                  <c:v>9.259281159782623E-2</c:v>
                </c:pt>
                <c:pt idx="103">
                  <c:v>9.3078459902254301E-2</c:v>
                </c:pt>
                <c:pt idx="104">
                  <c:v>9.3550101746841655E-2</c:v>
                </c:pt>
                <c:pt idx="105">
                  <c:v>9.400783726070458E-2</c:v>
                </c:pt>
                <c:pt idx="106">
                  <c:v>9.4451769652720299E-2</c:v>
                </c:pt>
                <c:pt idx="107">
                  <c:v>9.4882005041450959E-2</c:v>
                </c:pt>
                <c:pt idx="108">
                  <c:v>9.5298652290684308E-2</c:v>
                </c:pt>
                <c:pt idx="109">
                  <c:v>9.5701822850433743E-2</c:v>
                </c:pt>
                <c:pt idx="110">
                  <c:v>9.6091630603244507E-2</c:v>
                </c:pt>
                <c:pt idx="111">
                  <c:v>9.6468191715653545E-2</c:v>
                </c:pt>
                <c:pt idx="112">
                  <c:v>9.6831624494660248E-2</c:v>
                </c:pt>
                <c:pt idx="113">
                  <c:v>9.7182049249062444E-2</c:v>
                </c:pt>
                <c:pt idx="114">
                  <c:v>9.7519588155521517E-2</c:v>
                </c:pt>
                <c:pt idx="115">
                  <c:v>9.7844365129220845E-2</c:v>
                </c:pt>
                <c:pt idx="116">
                  <c:v>9.8156505698986166E-2</c:v>
                </c:pt>
                <c:pt idx="117">
                  <c:v>9.8456136886739765E-2</c:v>
                </c:pt>
                <c:pt idx="118">
                  <c:v>9.8743387091165521E-2</c:v>
                </c:pt>
                <c:pt idx="119">
                  <c:v>9.9018385975460949E-2</c:v>
                </c:pt>
                <c:pt idx="120">
                  <c:v>9.9281264359060525E-2</c:v>
                </c:pt>
                <c:pt idx="121">
                  <c:v>9.9532154113214991E-2</c:v>
                </c:pt>
                <c:pt idx="122">
                  <c:v>9.9771188060313265E-2</c:v>
                </c:pt>
                <c:pt idx="123">
                  <c:v>9.9998499876840799E-2</c:v>
                </c:pt>
                <c:pt idx="124">
                  <c:v>0.10021422399986522</c:v>
                </c:pt>
                <c:pt idx="125">
                  <c:v>0.10041849553694956</c:v>
                </c:pt>
                <c:pt idx="126">
                  <c:v>0.10061145017938936</c:v>
                </c:pt>
                <c:pt idx="127">
                  <c:v>0.1007932241186783</c:v>
                </c:pt>
                <c:pt idx="128">
                  <c:v>0.10096395396610693</c:v>
                </c:pt>
                <c:pt idx="129">
                  <c:v>0.10112377667539976</c:v>
                </c:pt>
                <c:pt idx="130">
                  <c:v>0.10127282946830445</c:v>
                </c:pt>
                <c:pt idx="131">
                  <c:v>0.1014112497630415</c:v>
                </c:pt>
                <c:pt idx="132">
                  <c:v>0.10153917510553247</c:v>
                </c:pt>
                <c:pt idx="133">
                  <c:v>0.10165674310332073</c:v>
                </c:pt>
                <c:pt idx="134">
                  <c:v>0.10176409136210685</c:v>
                </c:pt>
                <c:pt idx="135">
                  <c:v>0.1018613574248176</c:v>
                </c:pt>
                <c:pt idx="136">
                  <c:v>0.10194867871313372</c:v>
                </c:pt>
                <c:pt idx="137">
                  <c:v>0.10202619247140082</c:v>
                </c:pt>
                <c:pt idx="138">
                  <c:v>0.10209403571285247</c:v>
                </c:pt>
                <c:pt idx="139">
                  <c:v>0.10215234516807356</c:v>
                </c:pt>
                <c:pt idx="140">
                  <c:v>0.10220125723563664</c:v>
                </c:pt>
                <c:pt idx="141">
                  <c:v>0.10224090793484319</c:v>
                </c:pt>
                <c:pt idx="142">
                  <c:v>0.10227143286050705</c:v>
                </c:pt>
                <c:pt idx="143">
                  <c:v>0.10229296713971466</c:v>
                </c:pt>
                <c:pt idx="144">
                  <c:v>0.10230564539050269</c:v>
                </c:pt>
                <c:pt idx="145">
                  <c:v>0.10230960168239199</c:v>
                </c:pt>
                <c:pt idx="146">
                  <c:v>0.10230496949872055</c:v>
                </c:pt>
                <c:pt idx="147">
                  <c:v>0.10229188170071961</c:v>
                </c:pt>
                <c:pt idx="148">
                  <c:v>0.10227047049327626</c:v>
                </c:pt>
                <c:pt idx="149">
                  <c:v>0.10224086739233119</c:v>
                </c:pt>
                <c:pt idx="150">
                  <c:v>0.10220320319385813</c:v>
                </c:pt>
                <c:pt idx="151">
                  <c:v>0.10215760794437619</c:v>
                </c:pt>
                <c:pt idx="152">
                  <c:v>0.10210421091294346</c:v>
                </c:pt>
                <c:pt idx="153">
                  <c:v>0.10204314056458781</c:v>
                </c:pt>
                <c:pt idx="154">
                  <c:v>0.1019745245351245</c:v>
                </c:pt>
                <c:pt idx="155">
                  <c:v>0.1018984896073195</c:v>
                </c:pt>
                <c:pt idx="156">
                  <c:v>0.10181516168835038</c:v>
                </c:pt>
                <c:pt idx="157">
                  <c:v>0.1017246657885273</c:v>
                </c:pt>
                <c:pt idx="158">
                  <c:v>0.10162712600122781</c:v>
                </c:pt>
                <c:pt idx="159">
                  <c:v>0.10152266548400846</c:v>
                </c:pt>
                <c:pt idx="160">
                  <c:v>0.10141140644085234</c:v>
                </c:pt>
                <c:pt idx="161">
                  <c:v>0.10129347010551627</c:v>
                </c:pt>
                <c:pt idx="162">
                  <c:v>0.10116897672593904</c:v>
                </c:pt>
                <c:pt idx="163">
                  <c:v>0.1010380455496751</c:v>
                </c:pt>
                <c:pt idx="164">
                  <c:v>0.1009007948103203</c:v>
                </c:pt>
                <c:pt idx="165">
                  <c:v>0.10075734171489409</c:v>
                </c:pt>
                <c:pt idx="166">
                  <c:v>0.10060780243214619</c:v>
                </c:pt>
                <c:pt idx="167">
                  <c:v>0.1004522920817556</c:v>
                </c:pt>
                <c:pt idx="168">
                  <c:v>0.10029092472439018</c:v>
                </c:pt>
                <c:pt idx="169">
                  <c:v>0.10012381335259869</c:v>
                </c:pt>
                <c:pt idx="170">
                  <c:v>9.9951069882503088E-2</c:v>
                </c:pt>
                <c:pt idx="171">
                  <c:v>9.9772805146265867E-2</c:v>
                </c:pt>
                <c:pt idx="172">
                  <c:v>9.9589128885301068E-2</c:v>
                </c:pt>
                <c:pt idx="173">
                  <c:v>9.9400149744206592E-2</c:v>
                </c:pt>
                <c:pt idx="174">
                  <c:v>9.9205975265387297E-2</c:v>
                </c:pt>
                <c:pt idx="175">
                  <c:v>9.9006711884347176E-2</c:v>
                </c:pt>
                <c:pt idx="176">
                  <c:v>9.880246492562382E-2</c:v>
                </c:pt>
                <c:pt idx="177">
                  <c:v>9.8593338599342786E-2</c:v>
                </c:pt>
                <c:pt idx="178">
                  <c:v>9.8379435998367348E-2</c:v>
                </c:pt>
                <c:pt idx="179">
                  <c:v>9.8160859096022346E-2</c:v>
                </c:pt>
                <c:pt idx="180">
                  <c:v>9.7937708744370328E-2</c:v>
                </c:pt>
                <c:pt idx="181">
                  <c:v>9.7710084673017505E-2</c:v>
                </c:pt>
                <c:pt idx="182">
                  <c:v>9.7478085488431315E-2</c:v>
                </c:pt>
                <c:pt idx="183">
                  <c:v>9.7241808673746932E-2</c:v>
                </c:pt>
                <c:pt idx="184">
                  <c:v>9.7001350589045923E-2</c:v>
                </c:pt>
                <c:pt idx="185">
                  <c:v>9.6756806472086995E-2</c:v>
                </c:pt>
                <c:pt idx="186">
                  <c:v>9.6508270439470675E-2</c:v>
                </c:pt>
                <c:pt idx="187">
                  <c:v>9.6255835488220545E-2</c:v>
                </c:pt>
                <c:pt idx="188">
                  <c:v>9.5999593497764754E-2</c:v>
                </c:pt>
                <c:pt idx="189">
                  <c:v>9.5739635232299711E-2</c:v>
                </c:pt>
                <c:pt idx="190">
                  <c:v>9.5476050343520469E-2</c:v>
                </c:pt>
                <c:pt idx="191">
                  <c:v>9.5208927373703567E-2</c:v>
                </c:pt>
                <c:pt idx="192">
                  <c:v>9.4938353759124697E-2</c:v>
                </c:pt>
                <c:pt idx="193">
                  <c:v>9.4664415833799295E-2</c:v>
                </c:pt>
                <c:pt idx="194">
                  <c:v>9.438719883352957E-2</c:v>
                </c:pt>
                <c:pt idx="195">
                  <c:v>9.410678690024589E-2</c:v>
                </c:pt>
                <c:pt idx="196">
                  <c:v>9.3823263086627931E-2</c:v>
                </c:pt>
                <c:pt idx="197">
                  <c:v>9.3536709360994327E-2</c:v>
                </c:pt>
                <c:pt idx="198">
                  <c:v>9.3247206612445802E-2</c:v>
                </c:pt>
                <c:pt idx="199">
                  <c:v>9.2954834656253163E-2</c:v>
                </c:pt>
                <c:pt idx="200">
                  <c:v>9.2659672239474855E-2</c:v>
                </c:pt>
                <c:pt idx="201">
                  <c:v>9.236179704679516E-2</c:v>
                </c:pt>
                <c:pt idx="202">
                  <c:v>9.2061285706571253E-2</c:v>
                </c:pt>
                <c:pt idx="203">
                  <c:v>9.1758213797078381E-2</c:v>
                </c:pt>
                <c:pt idx="204">
                  <c:v>9.145265585294296E-2</c:v>
                </c:pt>
                <c:pt idx="205">
                  <c:v>9.1144685371753922E-2</c:v>
                </c:pt>
                <c:pt idx="206">
                  <c:v>9.0834374820842709E-2</c:v>
                </c:pt>
                <c:pt idx="207">
                  <c:v>9.0521795644221151E-2</c:v>
                </c:pt>
                <c:pt idx="208">
                  <c:v>9.0207018269671188E-2</c:v>
                </c:pt>
                <c:pt idx="209">
                  <c:v>8.9890112115973933E-2</c:v>
                </c:pt>
                <c:pt idx="210">
                  <c:v>8.957114560027421E-2</c:v>
                </c:pt>
                <c:pt idx="211">
                  <c:v>8.9250186145566734E-2</c:v>
                </c:pt>
                <c:pt idx="212">
                  <c:v>8.8927300188302291E-2</c:v>
                </c:pt>
                <c:pt idx="213">
                  <c:v>8.8602553186100788E-2</c:v>
                </c:pt>
                <c:pt idx="214">
                  <c:v>8.8276009625567697E-2</c:v>
                </c:pt>
                <c:pt idx="215">
                  <c:v>8.7947733030204672E-2</c:v>
                </c:pt>
                <c:pt idx="216">
                  <c:v>8.7617785968408746E-2</c:v>
                </c:pt>
                <c:pt idx="217">
                  <c:v>8.7286230061551881E-2</c:v>
                </c:pt>
                <c:pt idx="218">
                  <c:v>8.6953125992136157E-2</c:v>
                </c:pt>
                <c:pt idx="219">
                  <c:v>8.661853351201837E-2</c:v>
                </c:pt>
                <c:pt idx="220">
                  <c:v>8.6282511450695584E-2</c:v>
                </c:pt>
                <c:pt idx="221">
                  <c:v>8.5945117723649767E-2</c:v>
                </c:pt>
                <c:pt idx="222">
                  <c:v>8.5606409340742706E-2</c:v>
                </c:pt>
                <c:pt idx="223">
                  <c:v>8.5266442414657598E-2</c:v>
                </c:pt>
                <c:pt idx="224">
                  <c:v>8.4925272169381588E-2</c:v>
                </c:pt>
                <c:pt idx="225">
                  <c:v>8.4582952948724172E-2</c:v>
                </c:pt>
                <c:pt idx="226">
                  <c:v>8.4239538224867155E-2</c:v>
                </c:pt>
                <c:pt idx="227">
                  <c:v>8.3895080606941175E-2</c:v>
                </c:pt>
                <c:pt idx="228">
                  <c:v>8.3549631849624661E-2</c:v>
                </c:pt>
                <c:pt idx="229">
                  <c:v>8.3203242861759896E-2</c:v>
                </c:pt>
                <c:pt idx="230">
                  <c:v>8.2855963714984437E-2</c:v>
                </c:pt>
                <c:pt idx="231">
                  <c:v>8.2507843652370599E-2</c:v>
                </c:pt>
                <c:pt idx="232">
                  <c:v>8.2158931097072938E-2</c:v>
                </c:pt>
                <c:pt idx="233">
                  <c:v>8.1809273660976151E-2</c:v>
                </c:pt>
                <c:pt idx="234">
                  <c:v>8.1458918153343926E-2</c:v>
                </c:pt>
                <c:pt idx="235">
                  <c:v>8.1107910589461332E-2</c:v>
                </c:pt>
                <c:pt idx="236">
                  <c:v>8.0756296199271563E-2</c:v>
                </c:pt>
                <c:pt idx="237">
                  <c:v>8.0404119435999621E-2</c:v>
                </c:pt>
                <c:pt idx="238">
                  <c:v>8.0051423984764183E-2</c:v>
                </c:pt>
                <c:pt idx="239">
                  <c:v>7.9698252771171471E-2</c:v>
                </c:pt>
                <c:pt idx="240">
                  <c:v>7.9344647969890575E-2</c:v>
                </c:pt>
                <c:pt idx="241">
                  <c:v>7.8990651013206056E-2</c:v>
                </c:pt>
                <c:pt idx="242">
                  <c:v>7.8636302599546154E-2</c:v>
                </c:pt>
                <c:pt idx="243">
                  <c:v>7.8281642701984566E-2</c:v>
                </c:pt>
                <c:pt idx="244">
                  <c:v>7.7926710576711911E-2</c:v>
                </c:pt>
                <c:pt idx="245">
                  <c:v>7.7571544771476861E-2</c:v>
                </c:pt>
                <c:pt idx="246">
                  <c:v>7.7216183133992991E-2</c:v>
                </c:pt>
                <c:pt idx="247">
                  <c:v>7.6860662820309844E-2</c:v>
                </c:pt>
                <c:pt idx="248">
                  <c:v>7.6505020303147028E-2</c:v>
                </c:pt>
                <c:pt idx="249">
                  <c:v>7.6149291380188916E-2</c:v>
                </c:pt>
                <c:pt idx="250">
                  <c:v>7.5793511182338028E-2</c:v>
                </c:pt>
                <c:pt idx="251">
                  <c:v>7.5437714181925283E-2</c:v>
                </c:pt>
                <c:pt idx="252">
                  <c:v>7.5081934200877304E-2</c:v>
                </c:pt>
                <c:pt idx="253">
                  <c:v>7.4726204418836012E-2</c:v>
                </c:pt>
                <c:pt idx="254">
                  <c:v>7.4370557381232827E-2</c:v>
                </c:pt>
                <c:pt idx="255">
                  <c:v>7.4015025007313051E-2</c:v>
                </c:pt>
                <c:pt idx="256">
                  <c:v>7.365963859811081E-2</c:v>
                </c:pt>
                <c:pt idx="257">
                  <c:v>7.3304428844373201E-2</c:v>
                </c:pt>
                <c:pt idx="258">
                  <c:v>7.294942583443155E-2</c:v>
                </c:pt>
                <c:pt idx="259">
                  <c:v>7.2594659062020464E-2</c:v>
                </c:pt>
                <c:pt idx="260">
                  <c:v>7.2240157434041399E-2</c:v>
                </c:pt>
                <c:pt idx="261">
                  <c:v>7.1885949278272271E-2</c:v>
                </c:pt>
                <c:pt idx="262">
                  <c:v>7.153206235101929E-2</c:v>
                </c:pt>
                <c:pt idx="263">
                  <c:v>7.1178523844714001E-2</c:v>
                </c:pt>
                <c:pt idx="264">
                  <c:v>7.0825360395450399E-2</c:v>
                </c:pt>
                <c:pt idx="265">
                  <c:v>7.0472598090465258E-2</c:v>
                </c:pt>
                <c:pt idx="266">
                  <c:v>7.0120262475558248E-2</c:v>
                </c:pt>
                <c:pt idx="267">
                  <c:v>6.9768378562453118E-2</c:v>
                </c:pt>
                <c:pt idx="268">
                  <c:v>6.9416970836097561E-2</c:v>
                </c:pt>
                <c:pt idx="269">
                  <c:v>6.9066063261903232E-2</c:v>
                </c:pt>
                <c:pt idx="270">
                  <c:v>6.871567929292359E-2</c:v>
                </c:pt>
                <c:pt idx="271">
                  <c:v>6.8365841876970479E-2</c:v>
                </c:pt>
                <c:pt idx="272">
                  <c:v>6.8016573463667865E-2</c:v>
                </c:pt>
                <c:pt idx="273">
                  <c:v>6.7667896011443934E-2</c:v>
                </c:pt>
                <c:pt idx="274">
                  <c:v>6.7319830994458985E-2</c:v>
                </c:pt>
                <c:pt idx="275">
                  <c:v>6.6972399409471389E-2</c:v>
                </c:pt>
                <c:pt idx="276">
                  <c:v>6.6625621782639352E-2</c:v>
                </c:pt>
                <c:pt idx="277">
                  <c:v>6.6279518176258753E-2</c:v>
                </c:pt>
                <c:pt idx="278">
                  <c:v>6.5934108195438351E-2</c:v>
                </c:pt>
                <c:pt idx="279">
                  <c:v>6.558941099470926E-2</c:v>
                </c:pt>
                <c:pt idx="280">
                  <c:v>6.5245445284571754E-2</c:v>
                </c:pt>
                <c:pt idx="281">
                  <c:v>6.4902229337976791E-2</c:v>
                </c:pt>
                <c:pt idx="282">
                  <c:v>6.4559780996743948E-2</c:v>
                </c:pt>
                <c:pt idx="283">
                  <c:v>6.4218117677914424E-2</c:v>
                </c:pt>
                <c:pt idx="284">
                  <c:v>6.3877256380040159E-2</c:v>
                </c:pt>
                <c:pt idx="285">
                  <c:v>6.3537213689408498E-2</c:v>
                </c:pt>
                <c:pt idx="286">
                  <c:v>6.3198005786201786E-2</c:v>
                </c:pt>
                <c:pt idx="287">
                  <c:v>6.2859648450594427E-2</c:v>
                </c:pt>
                <c:pt idx="288">
                  <c:v>6.2522157068783529E-2</c:v>
                </c:pt>
                <c:pt idx="289">
                  <c:v>6.218554663895761E-2</c:v>
                </c:pt>
                <c:pt idx="290">
                  <c:v>6.1849831777199653E-2</c:v>
                </c:pt>
                <c:pt idx="291">
                  <c:v>6.1515026723327704E-2</c:v>
                </c:pt>
                <c:pt idx="292">
                  <c:v>6.1181145346670678E-2</c:v>
                </c:pt>
                <c:pt idx="293">
                  <c:v>6.0848201151781689E-2</c:v>
                </c:pt>
                <c:pt idx="294">
                  <c:v>6.0516207284087443E-2</c:v>
                </c:pt>
                <c:pt idx="295">
                  <c:v>6.0185176535475012E-2</c:v>
                </c:pt>
                <c:pt idx="296">
                  <c:v>5.9855121349815424E-2</c:v>
                </c:pt>
                <c:pt idx="297">
                  <c:v>5.9526053828424838E-2</c:v>
                </c:pt>
                <c:pt idx="298">
                  <c:v>5.9197985735463816E-2</c:v>
                </c:pt>
                <c:pt idx="299">
                  <c:v>5.8870928503273898E-2</c:v>
                </c:pt>
                <c:pt idx="300">
                  <c:v>5.8544893237652752E-2</c:v>
                </c:pt>
                <c:pt idx="301">
                  <c:v>5.821989072306797E-2</c:v>
                </c:pt>
                <c:pt idx="302">
                  <c:v>5.7895931427809723E-2</c:v>
                </c:pt>
                <c:pt idx="303">
                  <c:v>5.7573025509082242E-2</c:v>
                </c:pt>
                <c:pt idx="304">
                  <c:v>5.7251182818035179E-2</c:v>
                </c:pt>
                <c:pt idx="305">
                  <c:v>5.6930412904735272E-2</c:v>
                </c:pt>
                <c:pt idx="306">
                  <c:v>5.6610725023077041E-2</c:v>
                </c:pt>
                <c:pt idx="307">
                  <c:v>5.6292128135634896E-2</c:v>
                </c:pt>
                <c:pt idx="308">
                  <c:v>5.59746309184566E-2</c:v>
                </c:pt>
                <c:pt idx="309">
                  <c:v>5.5658241765797013E-2</c:v>
                </c:pt>
                <c:pt idx="310">
                  <c:v>5.5342968794794362E-2</c:v>
                </c:pt>
                <c:pt idx="311">
                  <c:v>5.5028819850088145E-2</c:v>
                </c:pt>
                <c:pt idx="312">
                  <c:v>5.4715802508380339E-2</c:v>
                </c:pt>
                <c:pt idx="313">
                  <c:v>5.4403924082938399E-2</c:v>
                </c:pt>
                <c:pt idx="314">
                  <c:v>5.4093191628042575E-2</c:v>
                </c:pt>
                <c:pt idx="315">
                  <c:v>5.3783611943376566E-2</c:v>
                </c:pt>
                <c:pt idx="316">
                  <c:v>5.3475191578362585E-2</c:v>
                </c:pt>
                <c:pt idx="317">
                  <c:v>5.3167936836440756E-2</c:v>
                </c:pt>
                <c:pt idx="318">
                  <c:v>5.2861853779293866E-2</c:v>
                </c:pt>
                <c:pt idx="319">
                  <c:v>5.2556948231017364E-2</c:v>
                </c:pt>
                <c:pt idx="320">
                  <c:v>5.225322578223577E-2</c:v>
                </c:pt>
                <c:pt idx="321">
                  <c:v>5.1950691794164908E-2</c:v>
                </c:pt>
                <c:pt idx="322">
                  <c:v>5.16493514026213E-2</c:v>
                </c:pt>
                <c:pt idx="323">
                  <c:v>5.134920952197887E-2</c:v>
                </c:pt>
                <c:pt idx="324">
                  <c:v>5.10502708490733E-2</c:v>
                </c:pt>
                <c:pt idx="325">
                  <c:v>5.0752539867054643E-2</c:v>
                </c:pt>
                <c:pt idx="326">
                  <c:v>5.0456020849188474E-2</c:v>
                </c:pt>
                <c:pt idx="327">
                  <c:v>5.0160717862606639E-2</c:v>
                </c:pt>
                <c:pt idx="328">
                  <c:v>4.9866634772007139E-2</c:v>
                </c:pt>
                <c:pt idx="329">
                  <c:v>4.9573775243303912E-2</c:v>
                </c:pt>
                <c:pt idx="330">
                  <c:v>4.9282142747227808E-2</c:v>
                </c:pt>
                <c:pt idx="331">
                  <c:v>4.8991740562878291E-2</c:v>
                </c:pt>
                <c:pt idx="332">
                  <c:v>4.8702571781226014E-2</c:v>
                </c:pt>
                <c:pt idx="333">
                  <c:v>4.8414639308568451E-2</c:v>
                </c:pt>
                <c:pt idx="334">
                  <c:v>4.8127945869936878E-2</c:v>
                </c:pt>
                <c:pt idx="335">
                  <c:v>4.7842494012457E-2</c:v>
                </c:pt>
                <c:pt idx="336">
                  <c:v>4.7558286108662216E-2</c:v>
                </c:pt>
                <c:pt idx="337">
                  <c:v>4.7275324359761471E-2</c:v>
                </c:pt>
                <c:pt idx="338">
                  <c:v>4.6993610798860622E-2</c:v>
                </c:pt>
                <c:pt idx="339">
                  <c:v>4.6713147294139355E-2</c:v>
                </c:pt>
                <c:pt idx="340">
                  <c:v>4.6433935551982504E-2</c:v>
                </c:pt>
                <c:pt idx="341">
                  <c:v>4.6155977120067415E-2</c:v>
                </c:pt>
                <c:pt idx="342">
                  <c:v>4.5879273390407829E-2</c:v>
                </c:pt>
                <c:pt idx="343">
                  <c:v>4.5603825602353765E-2</c:v>
                </c:pt>
                <c:pt idx="344">
                  <c:v>4.5329634845548687E-2</c:v>
                </c:pt>
                <c:pt idx="345">
                  <c:v>4.5056702062844303E-2</c:v>
                </c:pt>
                <c:pt idx="346">
                  <c:v>4.4785028053173387E-2</c:v>
                </c:pt>
                <c:pt idx="347">
                  <c:v>4.4514613474380703E-2</c:v>
                </c:pt>
                <c:pt idx="348">
                  <c:v>4.4245458846013531E-2</c:v>
                </c:pt>
                <c:pt idx="349">
                  <c:v>4.3977564552070712E-2</c:v>
                </c:pt>
                <c:pt idx="350">
                  <c:v>4.3710930843712026E-2</c:v>
                </c:pt>
                <c:pt idx="351">
                  <c:v>4.3445557841927933E-2</c:v>
                </c:pt>
                <c:pt idx="352">
                  <c:v>4.3181445540169484E-2</c:v>
                </c:pt>
                <c:pt idx="353">
                  <c:v>4.2918593806940061E-2</c:v>
                </c:pt>
                <c:pt idx="354">
                  <c:v>4.2657002388348034E-2</c:v>
                </c:pt>
                <c:pt idx="355">
                  <c:v>4.2396670910622221E-2</c:v>
                </c:pt>
                <c:pt idx="356">
                  <c:v>4.2137598882589243E-2</c:v>
                </c:pt>
                <c:pt idx="357">
                  <c:v>4.1879785698113785E-2</c:v>
                </c:pt>
                <c:pt idx="358">
                  <c:v>4.1623230638502817E-2</c:v>
                </c:pt>
                <c:pt idx="359">
                  <c:v>4.1367932874872962E-2</c:v>
                </c:pt>
                <c:pt idx="360">
                  <c:v>4.1113891470482215E-2</c:v>
                </c:pt>
                <c:pt idx="361">
                  <c:v>4.086110538302673E-2</c:v>
                </c:pt>
                <c:pt idx="362">
                  <c:v>4.0609573466902027E-2</c:v>
                </c:pt>
                <c:pt idx="363">
                  <c:v>4.0359294475430366E-2</c:v>
                </c:pt>
                <c:pt idx="364">
                  <c:v>4.0110267063053137E-2</c:v>
                </c:pt>
                <c:pt idx="365">
                  <c:v>3.9862489787490622E-2</c:v>
                </c:pt>
                <c:pt idx="366">
                  <c:v>3.9615961111867708E-2</c:v>
                </c:pt>
                <c:pt idx="367">
                  <c:v>3.9370679406806788E-2</c:v>
                </c:pt>
                <c:pt idx="368">
                  <c:v>3.9126642952488841E-2</c:v>
                </c:pt>
                <c:pt idx="369">
                  <c:v>3.8883849940681621E-2</c:v>
                </c:pt>
                <c:pt idx="370">
                  <c:v>3.8642298476736808E-2</c:v>
                </c:pt>
                <c:pt idx="371">
                  <c:v>3.8401986581555331E-2</c:v>
                </c:pt>
                <c:pt idx="372">
                  <c:v>3.8162912193522573E-2</c:v>
                </c:pt>
                <c:pt idx="373">
                  <c:v>3.7925073170412334E-2</c:v>
                </c:pt>
                <c:pt idx="374">
                  <c:v>3.7688467291261241E-2</c:v>
                </c:pt>
                <c:pt idx="375">
                  <c:v>3.7453092258213014E-2</c:v>
                </c:pt>
                <c:pt idx="376">
                  <c:v>3.7218945698333783E-2</c:v>
                </c:pt>
                <c:pt idx="377">
                  <c:v>3.6986025165398229E-2</c:v>
                </c:pt>
                <c:pt idx="378">
                  <c:v>3.6754328141647134E-2</c:v>
                </c:pt>
                <c:pt idx="379">
                  <c:v>3.6523852039516837E-2</c:v>
                </c:pt>
                <c:pt idx="380">
                  <c:v>3.6294594203340781E-2</c:v>
                </c:pt>
                <c:pt idx="381">
                  <c:v>3.6066551911023523E-2</c:v>
                </c:pt>
                <c:pt idx="382">
                  <c:v>3.5839722375687402E-2</c:v>
                </c:pt>
                <c:pt idx="383">
                  <c:v>3.5614102747293326E-2</c:v>
                </c:pt>
                <c:pt idx="384">
                  <c:v>3.5389690114233839E-2</c:v>
                </c:pt>
                <c:pt idx="385">
                  <c:v>3.5166481504901058E-2</c:v>
                </c:pt>
                <c:pt idx="386">
                  <c:v>3.4944473889228694E-2</c:v>
                </c:pt>
                <c:pt idx="387">
                  <c:v>3.4723664180208343E-2</c:v>
                </c:pt>
                <c:pt idx="388">
                  <c:v>3.4504049235381279E-2</c:v>
                </c:pt>
                <c:pt idx="389">
                  <c:v>3.4285625858304927E-2</c:v>
                </c:pt>
                <c:pt idx="390">
                  <c:v>3.4068390799995629E-2</c:v>
                </c:pt>
                <c:pt idx="391">
                  <c:v>3.3852340760346787E-2</c:v>
                </c:pt>
                <c:pt idx="392">
                  <c:v>3.3637472389523616E-2</c:v>
                </c:pt>
                <c:pt idx="393">
                  <c:v>3.3423782289334229E-2</c:v>
                </c:pt>
                <c:pt idx="394">
                  <c:v>3.3211267014578057E-2</c:v>
                </c:pt>
                <c:pt idx="395">
                  <c:v>3.2999923074371322E-2</c:v>
                </c:pt>
                <c:pt idx="396">
                  <c:v>3.2789746933449569E-2</c:v>
                </c:pt>
                <c:pt idx="397">
                  <c:v>3.2580735013448922E-2</c:v>
                </c:pt>
                <c:pt idx="398">
                  <c:v>3.237288369416471E-2</c:v>
                </c:pt>
                <c:pt idx="399">
                  <c:v>3.2166189314789449E-2</c:v>
                </c:pt>
                <c:pt idx="400">
                  <c:v>3.1960648175128517E-2</c:v>
                </c:pt>
                <c:pt idx="401">
                  <c:v>3.1756256536795584E-2</c:v>
                </c:pt>
                <c:pt idx="402">
                  <c:v>3.1553010624387409E-2</c:v>
                </c:pt>
                <c:pt idx="403">
                  <c:v>3.1350906626638024E-2</c:v>
                </c:pt>
                <c:pt idx="404">
                  <c:v>3.1149940697552954E-2</c:v>
                </c:pt>
                <c:pt idx="405">
                  <c:v>3.0950108957523405E-2</c:v>
                </c:pt>
                <c:pt idx="406">
                  <c:v>3.0751407494421595E-2</c:v>
                </c:pt>
                <c:pt idx="407">
                  <c:v>3.0553832364676122E-2</c:v>
                </c:pt>
                <c:pt idx="408">
                  <c:v>3.0357379594328982E-2</c:v>
                </c:pt>
                <c:pt idx="409">
                  <c:v>3.0162045180073104E-2</c:v>
                </c:pt>
                <c:pt idx="410">
                  <c:v>2.9967825090272456E-2</c:v>
                </c:pt>
                <c:pt idx="411">
                  <c:v>2.9774715265963307E-2</c:v>
                </c:pt>
                <c:pt idx="412">
                  <c:v>2.9582711621837766E-2</c:v>
                </c:pt>
                <c:pt idx="413">
                  <c:v>2.939181004720991E-2</c:v>
                </c:pt>
                <c:pt idx="414">
                  <c:v>2.9202006406964014E-2</c:v>
                </c:pt>
                <c:pt idx="415">
                  <c:v>2.90132965424863E-2</c:v>
                </c:pt>
                <c:pt idx="416">
                  <c:v>2.8825676272579183E-2</c:v>
                </c:pt>
                <c:pt idx="417">
                  <c:v>2.8639141394359482E-2</c:v>
                </c:pt>
                <c:pt idx="418">
                  <c:v>2.8453687684139639E-2</c:v>
                </c:pt>
                <c:pt idx="419">
                  <c:v>2.8269310898293442E-2</c:v>
                </c:pt>
                <c:pt idx="420">
                  <c:v>2.8086006774105027E-2</c:v>
                </c:pt>
                <c:pt idx="421">
                  <c:v>2.7903771030603045E-2</c:v>
                </c:pt>
                <c:pt idx="422">
                  <c:v>2.7722599369378986E-2</c:v>
                </c:pt>
                <c:pt idx="423">
                  <c:v>2.7542487475389819E-2</c:v>
                </c:pt>
                <c:pt idx="424">
                  <c:v>2.7363431017746628E-2</c:v>
                </c:pt>
                <c:pt idx="425">
                  <c:v>2.7185425650487857E-2</c:v>
                </c:pt>
                <c:pt idx="426">
                  <c:v>2.7008467013337926E-2</c:v>
                </c:pt>
                <c:pt idx="427">
                  <c:v>2.6832550732451787E-2</c:v>
                </c:pt>
                <c:pt idx="428">
                  <c:v>2.6657672421145358E-2</c:v>
                </c:pt>
                <c:pt idx="429">
                  <c:v>2.6483827680611912E-2</c:v>
                </c:pt>
                <c:pt idx="430">
                  <c:v>2.631101210062483E-2</c:v>
                </c:pt>
                <c:pt idx="431">
                  <c:v>2.6139221260226813E-2</c:v>
                </c:pt>
                <c:pt idx="432">
                  <c:v>2.596845072840585E-2</c:v>
                </c:pt>
                <c:pt idx="433">
                  <c:v>2.5798696064758514E-2</c:v>
                </c:pt>
                <c:pt idx="434">
                  <c:v>2.5629952820139287E-2</c:v>
                </c:pt>
                <c:pt idx="435">
                  <c:v>2.5462216537298382E-2</c:v>
                </c:pt>
                <c:pt idx="436">
                  <c:v>2.5295482751506587E-2</c:v>
                </c:pt>
                <c:pt idx="437">
                  <c:v>2.512974699116741E-2</c:v>
                </c:pt>
                <c:pt idx="438">
                  <c:v>2.4965004778418048E-2</c:v>
                </c:pt>
                <c:pt idx="439">
                  <c:v>2.4801251629717445E-2</c:v>
                </c:pt>
                <c:pt idx="440">
                  <c:v>2.4638483056423303E-2</c:v>
                </c:pt>
                <c:pt idx="441">
                  <c:v>2.4476694565357109E-2</c:v>
                </c:pt>
                <c:pt idx="442">
                  <c:v>2.4315881659358149E-2</c:v>
                </c:pt>
                <c:pt idx="443">
                  <c:v>2.4156039837825941E-2</c:v>
                </c:pt>
                <c:pt idx="444">
                  <c:v>2.3997164597251985E-2</c:v>
                </c:pt>
                <c:pt idx="445">
                  <c:v>2.383925143174042E-2</c:v>
                </c:pt>
                <c:pt idx="446">
                  <c:v>2.3682295833517993E-2</c:v>
                </c:pt>
                <c:pt idx="447">
                  <c:v>2.3526293293433784E-2</c:v>
                </c:pt>
                <c:pt idx="448">
                  <c:v>2.337123930144816E-2</c:v>
                </c:pt>
                <c:pt idx="449">
                  <c:v>2.3217129347111901E-2</c:v>
                </c:pt>
                <c:pt idx="450">
                  <c:v>2.3063958920035255E-2</c:v>
                </c:pt>
                <c:pt idx="451">
                  <c:v>2.2911723510346708E-2</c:v>
                </c:pt>
                <c:pt idx="452">
                  <c:v>2.2760418609142699E-2</c:v>
                </c:pt>
                <c:pt idx="453">
                  <c:v>2.2610039708927276E-2</c:v>
                </c:pt>
                <c:pt idx="454">
                  <c:v>2.2460582304042555E-2</c:v>
                </c:pt>
                <c:pt idx="455">
                  <c:v>2.2312041891089662E-2</c:v>
                </c:pt>
                <c:pt idx="456">
                  <c:v>2.216441396934133E-2</c:v>
                </c:pt>
                <c:pt idx="457">
                  <c:v>2.2017694041144308E-2</c:v>
                </c:pt>
                <c:pt idx="458">
                  <c:v>2.1871877612314235E-2</c:v>
                </c:pt>
                <c:pt idx="459">
                  <c:v>2.1726960192520777E-2</c:v>
                </c:pt>
                <c:pt idx="460">
                  <c:v>2.158293729566501E-2</c:v>
                </c:pt>
                <c:pt idx="461">
                  <c:v>2.1439804440248025E-2</c:v>
                </c:pt>
                <c:pt idx="462">
                  <c:v>2.129755714973126E-2</c:v>
                </c:pt>
                <c:pt idx="463">
                  <c:v>2.1156190952888881E-2</c:v>
                </c:pt>
                <c:pt idx="464">
                  <c:v>2.101570138415192E-2</c:v>
                </c:pt>
                <c:pt idx="465">
                  <c:v>2.0876083983945151E-2</c:v>
                </c:pt>
                <c:pt idx="466">
                  <c:v>2.0737334299015201E-2</c:v>
                </c:pt>
                <c:pt idx="467">
                  <c:v>2.0599447882752139E-2</c:v>
                </c:pt>
                <c:pt idx="468">
                  <c:v>2.046242029550293E-2</c:v>
                </c:pt>
                <c:pt idx="469">
                  <c:v>2.0326247104877695E-2</c:v>
                </c:pt>
                <c:pt idx="470">
                  <c:v>2.0190923886048883E-2</c:v>
                </c:pt>
                <c:pt idx="471">
                  <c:v>2.0056446222042956E-2</c:v>
                </c:pt>
                <c:pt idx="472">
                  <c:v>1.9922809704025796E-2</c:v>
                </c:pt>
                <c:pt idx="473">
                  <c:v>1.9790009931580102E-2</c:v>
                </c:pt>
                <c:pt idx="474">
                  <c:v>1.9658042512977467E-2</c:v>
                </c:pt>
                <c:pt idx="475">
                  <c:v>1.9526903065442264E-2</c:v>
                </c:pt>
                <c:pt idx="476">
                  <c:v>1.9396587215410498E-2</c:v>
                </c:pt>
                <c:pt idx="477">
                  <c:v>1.9267090598780873E-2</c:v>
                </c:pt>
                <c:pt idx="478">
                  <c:v>1.9138408861160701E-2</c:v>
                </c:pt>
                <c:pt idx="479">
                  <c:v>1.9010537658104707E-2</c:v>
                </c:pt>
                <c:pt idx="480">
                  <c:v>1.8883472655348246E-2</c:v>
                </c:pt>
                <c:pt idx="481">
                  <c:v>1.8757209529034344E-2</c:v>
                </c:pt>
                <c:pt idx="482">
                  <c:v>1.8631743965934842E-2</c:v>
                </c:pt>
                <c:pt idx="483">
                  <c:v>1.8507071663665959E-2</c:v>
                </c:pt>
                <c:pt idx="484">
                  <c:v>1.8383188330897682E-2</c:v>
                </c:pt>
                <c:pt idx="485">
                  <c:v>1.8260089687557914E-2</c:v>
                </c:pt>
                <c:pt idx="486">
                  <c:v>1.8137771465031281E-2</c:v>
                </c:pt>
                <c:pt idx="487">
                  <c:v>1.8016229406352134E-2</c:v>
                </c:pt>
                <c:pt idx="488">
                  <c:v>1.7895459266392303E-2</c:v>
                </c:pt>
                <c:pt idx="489">
                  <c:v>1.7775456812043879E-2</c:v>
                </c:pt>
                <c:pt idx="490">
                  <c:v>1.765621782239675E-2</c:v>
                </c:pt>
                <c:pt idx="491">
                  <c:v>1.7537738088910952E-2</c:v>
                </c:pt>
                <c:pt idx="492">
                  <c:v>1.7420013415584312E-2</c:v>
                </c:pt>
                <c:pt idx="493">
                  <c:v>1.7303039619114894E-2</c:v>
                </c:pt>
                <c:pt idx="494">
                  <c:v>1.718681252905915E-2</c:v>
                </c:pt>
                <c:pt idx="495">
                  <c:v>1.7071327987985049E-2</c:v>
                </c:pt>
                <c:pt idx="496">
                  <c:v>1.6956581851620231E-2</c:v>
                </c:pt>
                <c:pt idx="497">
                  <c:v>1.6842569988996765E-2</c:v>
                </c:pt>
                <c:pt idx="498">
                  <c:v>1.6729288282590179E-2</c:v>
                </c:pt>
                <c:pt idx="499">
                  <c:v>1.6616732628454936E-2</c:v>
                </c:pt>
                <c:pt idx="500">
                  <c:v>1.6504898936355261E-2</c:v>
                </c:pt>
                <c:pt idx="501">
                  <c:v>1.6393783129891967E-2</c:v>
                </c:pt>
                <c:pt idx="502">
                  <c:v>1.6283381146625021E-2</c:v>
                </c:pt>
                <c:pt idx="503">
                  <c:v>1.6173688938192012E-2</c:v>
                </c:pt>
                <c:pt idx="504">
                  <c:v>1.6064702470422798E-2</c:v>
                </c:pt>
                <c:pt idx="505">
                  <c:v>1.5956417723449988E-2</c:v>
                </c:pt>
                <c:pt idx="506">
                  <c:v>1.5848830691815894E-2</c:v>
                </c:pt>
                <c:pt idx="507">
                  <c:v>1.5741937384575438E-2</c:v>
                </c:pt>
                <c:pt idx="508">
                  <c:v>1.5635733825395425E-2</c:v>
                </c:pt>
                <c:pt idx="509">
                  <c:v>1.5530216052650344E-2</c:v>
                </c:pt>
                <c:pt idx="510">
                  <c:v>1.5425380119514356E-2</c:v>
                </c:pt>
                <c:pt idx="511">
                  <c:v>1.5321222094050015E-2</c:v>
                </c:pt>
                <c:pt idx="512">
                  <c:v>1.521773805929323E-2</c:v>
                </c:pt>
                <c:pt idx="513">
                  <c:v>1.5114924113335279E-2</c:v>
                </c:pt>
                <c:pt idx="514">
                  <c:v>1.5012776369401163E-2</c:v>
                </c:pt>
                <c:pt idx="515">
                  <c:v>1.4911290955924927E-2</c:v>
                </c:pt>
                <c:pt idx="516">
                  <c:v>1.4810464016621607E-2</c:v>
                </c:pt>
                <c:pt idx="517">
                  <c:v>1.4710291710556291E-2</c:v>
                </c:pt>
                <c:pt idx="518">
                  <c:v>1.4610770212209743E-2</c:v>
                </c:pt>
                <c:pt idx="519">
                  <c:v>1.4511895711541704E-2</c:v>
                </c:pt>
                <c:pt idx="520">
                  <c:v>1.4413664414050214E-2</c:v>
                </c:pt>
                <c:pt idx="521">
                  <c:v>1.4316072540829042E-2</c:v>
                </c:pt>
                <c:pt idx="522">
                  <c:v>1.4219116328621755E-2</c:v>
                </c:pt>
                <c:pt idx="523">
                  <c:v>1.4122792029873031E-2</c:v>
                </c:pt>
                <c:pt idx="524">
                  <c:v>1.40270959127773E-2</c:v>
                </c:pt>
                <c:pt idx="525">
                  <c:v>1.3932024261324963E-2</c:v>
                </c:pt>
                <c:pt idx="526">
                  <c:v>1.3837573375345446E-2</c:v>
                </c:pt>
                <c:pt idx="527">
                  <c:v>1.37437395705482E-2</c:v>
                </c:pt>
                <c:pt idx="528">
                  <c:v>1.3650519178560834E-2</c:v>
                </c:pt>
                <c:pt idx="529">
                  <c:v>1.355790854696501E-2</c:v>
                </c:pt>
                <c:pt idx="530">
                  <c:v>1.3465904039329757E-2</c:v>
                </c:pt>
                <c:pt idx="531">
                  <c:v>1.3374502035242467E-2</c:v>
                </c:pt>
                <c:pt idx="532">
                  <c:v>1.3283698930337685E-2</c:v>
                </c:pt>
                <c:pt idx="533">
                  <c:v>1.3193491136323312E-2</c:v>
                </c:pt>
                <c:pt idx="534">
                  <c:v>1.3103875081004883E-2</c:v>
                </c:pt>
                <c:pt idx="535">
                  <c:v>1.3014847208307524E-2</c:v>
                </c:pt>
                <c:pt idx="536">
                  <c:v>1.292640397829569E-2</c:v>
                </c:pt>
                <c:pt idx="537">
                  <c:v>1.2838541867191156E-2</c:v>
                </c:pt>
                <c:pt idx="538">
                  <c:v>1.2751257367388297E-2</c:v>
                </c:pt>
                <c:pt idx="539">
                  <c:v>1.2664546987468057E-2</c:v>
                </c:pt>
                <c:pt idx="540">
                  <c:v>1.2578407252209454E-2</c:v>
                </c:pt>
                <c:pt idx="541">
                  <c:v>1.2492834702599485E-2</c:v>
                </c:pt>
                <c:pt idx="542">
                  <c:v>1.2407825895840734E-2</c:v>
                </c:pt>
                <c:pt idx="543">
                  <c:v>1.23233774053577E-2</c:v>
                </c:pt>
                <c:pt idx="544">
                  <c:v>1.2239485820800767E-2</c:v>
                </c:pt>
                <c:pt idx="545">
                  <c:v>1.2156147748048607E-2</c:v>
                </c:pt>
                <c:pt idx="546">
                  <c:v>1.2073359809209053E-2</c:v>
                </c:pt>
                <c:pt idx="547">
                  <c:v>1.199111864261782E-2</c:v>
                </c:pt>
                <c:pt idx="548">
                  <c:v>1.1909420902836212E-2</c:v>
                </c:pt>
                <c:pt idx="549">
                  <c:v>1.1828263260646307E-2</c:v>
                </c:pt>
                <c:pt idx="550">
                  <c:v>1.174764240304544E-2</c:v>
                </c:pt>
                <c:pt idx="551">
                  <c:v>1.1667555033238677E-2</c:v>
                </c:pt>
                <c:pt idx="552">
                  <c:v>1.158799787062976E-2</c:v>
                </c:pt>
                <c:pt idx="553">
                  <c:v>1.1508967650810633E-2</c:v>
                </c:pt>
                <c:pt idx="554">
                  <c:v>1.1430461125549614E-2</c:v>
                </c:pt>
                <c:pt idx="555">
                  <c:v>1.1352475062777995E-2</c:v>
                </c:pt>
                <c:pt idx="556">
                  <c:v>1.1275006246575297E-2</c:v>
                </c:pt>
                <c:pt idx="557">
                  <c:v>1.1198051477153175E-2</c:v>
                </c:pt>
                <c:pt idx="558">
                  <c:v>1.1121607570837961E-2</c:v>
                </c:pt>
                <c:pt idx="559">
                  <c:v>1.1045671360052177E-2</c:v>
                </c:pt>
                <c:pt idx="560">
                  <c:v>1.097023969329412E-2</c:v>
                </c:pt>
                <c:pt idx="561">
                  <c:v>1.0895309435116971E-2</c:v>
                </c:pt>
                <c:pt idx="562">
                  <c:v>1.0820877466106195E-2</c:v>
                </c:pt>
                <c:pt idx="563">
                  <c:v>1.0746940682856069E-2</c:v>
                </c:pt>
                <c:pt idx="564">
                  <c:v>1.0673495997944666E-2</c:v>
                </c:pt>
                <c:pt idx="565">
                  <c:v>1.0600540339908173E-2</c:v>
                </c:pt>
                <c:pt idx="566">
                  <c:v>1.0528070653213777E-2</c:v>
                </c:pt>
                <c:pt idx="567">
                  <c:v>1.0456083898231572E-2</c:v>
                </c:pt>
                <c:pt idx="568">
                  <c:v>1.0384577051205586E-2</c:v>
                </c:pt>
                <c:pt idx="569">
                  <c:v>1.0313547104223371E-2</c:v>
                </c:pt>
                <c:pt idx="570">
                  <c:v>1.0242991065185116E-2</c:v>
                </c:pt>
                <c:pt idx="571">
                  <c:v>1.0172905957771441E-2</c:v>
                </c:pt>
                <c:pt idx="572">
                  <c:v>1.010328882141023E-2</c:v>
                </c:pt>
                <c:pt idx="573">
                  <c:v>1.0034136711242824E-2</c:v>
                </c:pt>
                <c:pt idx="574">
                  <c:v>9.9654466980890546E-3</c:v>
                </c:pt>
                <c:pt idx="575">
                  <c:v>9.8972158684114096E-3</c:v>
                </c:pt>
                <c:pt idx="576">
                  <c:v>9.8294413242785896E-3</c:v>
                </c:pt>
                <c:pt idx="577">
                  <c:v>9.762120183327944E-3</c:v>
                </c:pt>
                <c:pt idx="578">
                  <c:v>9.6952495787271387E-3</c:v>
                </c:pt>
                <c:pt idx="579">
                  <c:v>9.6288266591353262E-3</c:v>
                </c:pt>
                <c:pt idx="580">
                  <c:v>9.5628485886631101E-3</c:v>
                </c:pt>
                <c:pt idx="581">
                  <c:v>9.4973125468322556E-3</c:v>
                </c:pt>
                <c:pt idx="582">
                  <c:v>9.4322157285339943E-3</c:v>
                </c:pt>
                <c:pt idx="583">
                  <c:v>9.3675553439874857E-3</c:v>
                </c:pt>
                <c:pt idx="584">
                  <c:v>9.3033286186967271E-3</c:v>
                </c:pt>
                <c:pt idx="585">
                  <c:v>9.2395327934076139E-3</c:v>
                </c:pt>
                <c:pt idx="586">
                  <c:v>9.1761651240635685E-3</c:v>
                </c:pt>
                <c:pt idx="587">
                  <c:v>9.1132228817611301E-3</c:v>
                </c:pt>
                <c:pt idx="588">
                  <c:v>9.0507033527047059E-3</c:v>
                </c:pt>
                <c:pt idx="589">
                  <c:v>8.9886038381606394E-3</c:v>
                </c:pt>
                <c:pt idx="590">
                  <c:v>8.9269216544109135E-3</c:v>
                </c:pt>
                <c:pt idx="591">
                  <c:v>8.8656541327061245E-3</c:v>
                </c:pt>
                <c:pt idx="592">
                  <c:v>8.8047986192179503E-3</c:v>
                </c:pt>
                <c:pt idx="593">
                  <c:v>8.7443524749912446E-3</c:v>
                </c:pt>
                <c:pt idx="594">
                  <c:v>8.6843130758952978E-3</c:v>
                </c:pt>
                <c:pt idx="595">
                  <c:v>8.6246778125750514E-3</c:v>
                </c:pt>
                <c:pt idx="596">
                  <c:v>8.5654440904013134E-3</c:v>
                </c:pt>
                <c:pt idx="597">
                  <c:v>8.5066093294210009E-3</c:v>
                </c:pt>
                <c:pt idx="598">
                  <c:v>8.4481709643066324E-3</c:v>
                </c:pt>
                <c:pt idx="599">
                  <c:v>8.3901264443055242E-3</c:v>
                </c:pt>
                <c:pt idx="600">
                  <c:v>8.3324732331884616E-3</c:v>
                </c:pt>
                <c:pt idx="601">
                  <c:v>8.2752088091980966E-3</c:v>
                </c:pt>
                <c:pt idx="602">
                  <c:v>8.2183306649968209E-3</c:v>
                </c:pt>
                <c:pt idx="603">
                  <c:v>8.1618363076144534E-3</c:v>
                </c:pt>
                <c:pt idx="604">
                  <c:v>8.10572325839529E-3</c:v>
                </c:pt>
                <c:pt idx="605">
                  <c:v>8.0499890529451296E-3</c:v>
                </c:pt>
                <c:pt idx="606">
                  <c:v>7.9946312410777223E-3</c:v>
                </c:pt>
                <c:pt idx="607">
                  <c:v>7.9396473867610045E-3</c:v>
                </c:pt>
                <c:pt idx="608">
                  <c:v>7.8850350680628907E-3</c:v>
                </c:pt>
                <c:pt idx="609">
                  <c:v>7.8307918770970982E-3</c:v>
                </c:pt>
                <c:pt idx="610">
                  <c:v>7.7769154199682396E-3</c:v>
                </c:pt>
                <c:pt idx="611">
                  <c:v>7.7234033167170712E-3</c:v>
                </c:pt>
                <c:pt idx="612">
                  <c:v>7.6702532012650256E-3</c:v>
                </c:pt>
                <c:pt idx="613">
                  <c:v>7.6174627213590742E-3</c:v>
                </c:pt>
                <c:pt idx="614">
                  <c:v>7.5650295385157329E-3</c:v>
                </c:pt>
                <c:pt idx="615">
                  <c:v>7.5129513279653263E-3</c:v>
                </c:pt>
                <c:pt idx="616">
                  <c:v>7.4612257785957297E-3</c:v>
                </c:pt>
                <c:pt idx="617">
                  <c:v>7.4098505928961254E-3</c:v>
                </c:pt>
                <c:pt idx="618">
                  <c:v>7.3588234869003321E-3</c:v>
                </c:pt>
                <c:pt idx="619">
                  <c:v>7.3081421901302051E-3</c:v>
                </c:pt>
                <c:pt idx="620">
                  <c:v>7.2578044455386412E-3</c:v>
                </c:pt>
                <c:pt idx="621">
                  <c:v>7.2078080094525702E-3</c:v>
                </c:pt>
                <c:pt idx="622">
                  <c:v>7.1581506515156264E-3</c:v>
                </c:pt>
                <c:pt idx="623">
                  <c:v>7.1088301546309695E-3</c:v>
                </c:pt>
                <c:pt idx="624">
                  <c:v>7.0598443149035555E-3</c:v>
                </c:pt>
                <c:pt idx="625">
                  <c:v>7.0111909415826821E-3</c:v>
                </c:pt>
                <c:pt idx="626">
                  <c:v>6.9628678570040712E-3</c:v>
                </c:pt>
                <c:pt idx="627">
                  <c:v>6.9148728965321453E-3</c:v>
                </c:pt>
                <c:pt idx="628">
                  <c:v>6.8672039085019834E-3</c:v>
                </c:pt>
                <c:pt idx="629">
                  <c:v>6.8198587541613157E-3</c:v>
                </c:pt>
                <c:pt idx="630">
                  <c:v>6.7728353076122686E-3</c:v>
                </c:pt>
                <c:pt idx="631">
                  <c:v>6.7261314557532075E-3</c:v>
                </c:pt>
                <c:pt idx="632">
                  <c:v>6.6797450982204612E-3</c:v>
                </c:pt>
                <c:pt idx="633">
                  <c:v>6.6336741473299798E-3</c:v>
                </c:pt>
                <c:pt idx="634">
                  <c:v>6.5879165280188371E-3</c:v>
                </c:pt>
                <c:pt idx="635">
                  <c:v>6.542470177786786E-3</c:v>
                </c:pt>
                <c:pt idx="636">
                  <c:v>6.4973330466378282E-3</c:v>
                </c:pt>
                <c:pt idx="637">
                  <c:v>6.4525030970216174E-3</c:v>
                </c:pt>
                <c:pt idx="638">
                  <c:v>6.4079783037749123E-3</c:v>
                </c:pt>
                <c:pt idx="639">
                  <c:v>6.3637566540630441E-3</c:v>
                </c:pt>
                <c:pt idx="640">
                  <c:v>6.3198361473212105E-3</c:v>
                </c:pt>
                <c:pt idx="641">
                  <c:v>6.2762147951959989E-3</c:v>
                </c:pt>
                <c:pt idx="642">
                  <c:v>6.2328906214867167E-3</c:v>
                </c:pt>
                <c:pt idx="643">
                  <c:v>6.1898616620867453E-3</c:v>
                </c:pt>
                <c:pt idx="644">
                  <c:v>6.1471259649251127E-3</c:v>
                </c:pt>
                <c:pt idx="645">
                  <c:v>6.1046815899077319E-3</c:v>
                </c:pt>
                <c:pt idx="646">
                  <c:v>6.0625266088590755E-3</c:v>
                </c:pt>
                <c:pt idx="647">
                  <c:v>6.020659105463436E-3</c:v>
                </c:pt>
                <c:pt idx="648">
                  <c:v>5.9790771752065942E-3</c:v>
                </c:pt>
                <c:pt idx="649">
                  <c:v>5.937778925317376E-3</c:v>
                </c:pt>
                <c:pt idx="650">
                  <c:v>5.8967624747091442E-3</c:v>
                </c:pt>
                <c:pt idx="651">
                  <c:v>5.8560259539215762E-3</c:v>
                </c:pt>
                <c:pt idx="652">
                  <c:v>5.815567505062352E-3</c:v>
                </c:pt>
                <c:pt idx="653">
                  <c:v>5.7753852817488301E-3</c:v>
                </c:pt>
                <c:pt idx="654">
                  <c:v>5.7354774490500377E-3</c:v>
                </c:pt>
                <c:pt idx="655">
                  <c:v>5.695842183428417E-3</c:v>
                </c:pt>
                <c:pt idx="656">
                  <c:v>5.6564776726819163E-3</c:v>
                </c:pt>
                <c:pt idx="657">
                  <c:v>5.6173821158860401E-3</c:v>
                </c:pt>
                <c:pt idx="658">
                  <c:v>5.5785537233359267E-3</c:v>
                </c:pt>
                <c:pt idx="659">
                  <c:v>5.5399907164886157E-3</c:v>
                </c:pt>
                <c:pt idx="660">
                  <c:v>5.5016913279054332E-3</c:v>
                </c:pt>
                <c:pt idx="661">
                  <c:v>5.4636538011942617E-3</c:v>
                </c:pt>
                <c:pt idx="662">
                  <c:v>5.4258763909522242E-3</c:v>
                </c:pt>
                <c:pt idx="663">
                  <c:v>5.3883573627081108E-3</c:v>
                </c:pt>
                <c:pt idx="664">
                  <c:v>5.3510949928653627E-3</c:v>
                </c:pt>
                <c:pt idx="665">
                  <c:v>5.3140875686445961E-3</c:v>
                </c:pt>
                <c:pt idx="666">
                  <c:v>5.2773333880268593E-3</c:v>
                </c:pt>
                <c:pt idx="667">
                  <c:v>5.2408307596964994E-3</c:v>
                </c:pt>
                <c:pt idx="668">
                  <c:v>5.204578002984417E-3</c:v>
                </c:pt>
                <c:pt idx="669">
                  <c:v>5.1685734478114495E-3</c:v>
                </c:pt>
                <c:pt idx="670">
                  <c:v>5.1328154346316655E-3</c:v>
                </c:pt>
                <c:pt idx="671">
                  <c:v>5.0973023143760423E-3</c:v>
                </c:pt>
                <c:pt idx="672">
                  <c:v>5.0620324483962639E-3</c:v>
                </c:pt>
                <c:pt idx="673">
                  <c:v>5.0270042084082792E-3</c:v>
                </c:pt>
                <c:pt idx="674">
                  <c:v>4.9922159764366446E-3</c:v>
                </c:pt>
                <c:pt idx="675">
                  <c:v>4.9576661447583992E-3</c:v>
                </c:pt>
                <c:pt idx="676">
                  <c:v>4.9233531158474481E-3</c:v>
                </c:pt>
                <c:pt idx="677">
                  <c:v>4.8892753023189409E-3</c:v>
                </c:pt>
                <c:pt idx="678">
                  <c:v>4.8554311268739188E-3</c:v>
                </c:pt>
                <c:pt idx="679">
                  <c:v>4.8218190222439035E-3</c:v>
                </c:pt>
                <c:pt idx="680">
                  <c:v>4.7884374311359564E-3</c:v>
                </c:pt>
                <c:pt idx="681">
                  <c:v>4.7552848061776084E-3</c:v>
                </c:pt>
                <c:pt idx="682">
                  <c:v>4.7223596098620729E-3</c:v>
                </c:pt>
                <c:pt idx="683">
                  <c:v>4.6896603144935978E-3</c:v>
                </c:pt>
                <c:pt idx="684">
                  <c:v>4.6571854021331266E-3</c:v>
                </c:pt>
                <c:pt idx="685">
                  <c:v>4.6249333645438061E-3</c:v>
                </c:pt>
                <c:pt idx="686">
                  <c:v>4.5929027031369665E-3</c:v>
                </c:pt>
                <c:pt idx="687">
                  <c:v>4.5610919289181592E-3</c:v>
                </c:pt>
                <c:pt idx="688">
                  <c:v>4.5294995624333293E-3</c:v>
                </c:pt>
                <c:pt idx="689">
                  <c:v>4.4981241337152386E-3</c:v>
                </c:pt>
                <c:pt idx="690">
                  <c:v>4.4669641822299815E-3</c:v>
                </c:pt>
                <c:pt idx="691">
                  <c:v>4.4360182568237956E-3</c:v>
                </c:pt>
                <c:pt idx="692">
                  <c:v>4.405284915669899E-3</c:v>
                </c:pt>
                <c:pt idx="693">
                  <c:v>4.3747627262156761E-3</c:v>
                </c:pt>
                <c:pt idx="694">
                  <c:v>4.3444502651299377E-3</c:v>
                </c:pt>
                <c:pt idx="695">
                  <c:v>4.3143461182503584E-3</c:v>
                </c:pt>
                <c:pt idx="696">
                  <c:v>4.2844488805311755E-3</c:v>
                </c:pt>
                <c:pt idx="697">
                  <c:v>4.2547571559910834E-3</c:v>
                </c:pt>
                <c:pt idx="698">
                  <c:v>4.2252695576610981E-3</c:v>
                </c:pt>
                <c:pt idx="699">
                  <c:v>4.195984707533012E-3</c:v>
                </c:pt>
                <c:pt idx="700">
                  <c:v>4.1669012365076344E-3</c:v>
                </c:pt>
                <c:pt idx="701">
                  <c:v>4.138017784343498E-3</c:v>
                </c:pt>
                <c:pt idx="702">
                  <c:v>4.1093329996056633E-3</c:v>
                </c:pt>
                <c:pt idx="703">
                  <c:v>4.0808455396146737E-3</c:v>
                </c:pt>
                <c:pt idx="704">
                  <c:v>4.0525540703957611E-3</c:v>
                </c:pt>
                <c:pt idx="705">
                  <c:v>4.0244572666282936E-3</c:v>
                </c:pt>
                <c:pt idx="706">
                  <c:v>3.9965538115953299E-3</c:v>
                </c:pt>
                <c:pt idx="707">
                  <c:v>3.9688423971334322E-3</c:v>
                </c:pt>
                <c:pt idx="708">
                  <c:v>3.9413217235826368E-3</c:v>
                </c:pt>
                <c:pt idx="709">
                  <c:v>3.9139904997366817E-3</c:v>
                </c:pt>
                <c:pt idx="710">
                  <c:v>3.8868474427933659E-3</c:v>
                </c:pt>
                <c:pt idx="711">
                  <c:v>3.8598912783052129E-3</c:v>
                </c:pt>
                <c:pt idx="712">
                  <c:v>3.8331207401302568E-3</c:v>
                </c:pt>
                <c:pt idx="713">
                  <c:v>3.8065345703829417E-3</c:v>
                </c:pt>
                <c:pt idx="714">
                  <c:v>3.780131519385584E-3</c:v>
                </c:pt>
                <c:pt idx="715">
                  <c:v>3.7539103456194862E-3</c:v>
                </c:pt>
                <c:pt idx="716">
                  <c:v>3.7278698156768333E-3</c:v>
                </c:pt>
                <c:pt idx="717">
                  <c:v>3.7020087042123704E-3</c:v>
                </c:pt>
                <c:pt idx="718">
                  <c:v>3.6763257938955012E-3</c:v>
                </c:pt>
                <c:pt idx="719">
                  <c:v>3.6508198753625225E-3</c:v>
                </c:pt>
                <c:pt idx="720">
                  <c:v>3.6254897471691056E-3</c:v>
                </c:pt>
                <c:pt idx="721">
                  <c:v>3.600334215742941E-3</c:v>
                </c:pt>
                <c:pt idx="722">
                  <c:v>3.5753520953365988E-3</c:v>
                </c:pt>
                <c:pt idx="723">
                  <c:v>3.5505422079806755E-3</c:v>
                </c:pt>
                <c:pt idx="724">
                  <c:v>3.5259033834370507E-3</c:v>
                </c:pt>
                <c:pt idx="725">
                  <c:v>3.5014344591523592E-3</c:v>
                </c:pt>
                <c:pt idx="726">
                  <c:v>3.4771342802118166E-3</c:v>
                </c:pt>
                <c:pt idx="727">
                  <c:v>3.4530016992929896E-3</c:v>
                </c:pt>
                <c:pt idx="728">
                  <c:v>3.429035576620147E-3</c:v>
                </c:pt>
                <c:pt idx="729">
                  <c:v>3.4052347799183994E-3</c:v>
                </c:pt>
                <c:pt idx="730">
                  <c:v>3.3815981843683851E-3</c:v>
                </c:pt>
                <c:pt idx="731">
                  <c:v>3.3581246725610139E-3</c:v>
                </c:pt>
                <c:pt idx="732">
                  <c:v>3.3348131344525032E-3</c:v>
                </c:pt>
                <c:pt idx="733">
                  <c:v>3.311662467319424E-3</c:v>
                </c:pt>
                <c:pt idx="734">
                  <c:v>3.2886715757143303E-3</c:v>
                </c:pt>
                <c:pt idx="735">
                  <c:v>3.2658393714211963E-3</c:v>
                </c:pt>
                <c:pt idx="736">
                  <c:v>3.2431647734113452E-3</c:v>
                </c:pt>
                <c:pt idx="737">
                  <c:v>3.2206467077995024E-3</c:v>
                </c:pt>
                <c:pt idx="738">
                  <c:v>3.1982841077999734E-3</c:v>
                </c:pt>
                <c:pt idx="739">
                  <c:v>3.1760759136832467E-3</c:v>
                </c:pt>
                <c:pt idx="740">
                  <c:v>3.1540210727325213E-3</c:v>
                </c:pt>
                <c:pt idx="741">
                  <c:v>3.1321185392007315E-3</c:v>
                </c:pt>
                <c:pt idx="742">
                  <c:v>3.1103672742675702E-3</c:v>
                </c:pt>
                <c:pt idx="743">
                  <c:v>3.0887662459968736E-3</c:v>
                </c:pt>
                <c:pt idx="744">
                  <c:v>3.0673144292941022E-3</c:v>
                </c:pt>
                <c:pt idx="745">
                  <c:v>3.0460108058640912E-3</c:v>
                </c:pt>
                <c:pt idx="746">
                  <c:v>3.0248543641690261E-3</c:v>
                </c:pt>
                <c:pt idx="747">
                  <c:v>3.0038440993865614E-3</c:v>
                </c:pt>
                <c:pt idx="748">
                  <c:v>2.9829790133682819E-3</c:v>
                </c:pt>
                <c:pt idx="749">
                  <c:v>2.962258114598164E-3</c:v>
                </c:pt>
                <c:pt idx="750">
                  <c:v>2.9416804181514877E-3</c:v>
                </c:pt>
                <c:pt idx="751">
                  <c:v>2.921244945653757E-3</c:v>
                </c:pt>
                <c:pt idx="752">
                  <c:v>2.9009507252399868E-3</c:v>
                </c:pt>
                <c:pt idx="753">
                  <c:v>2.8807967915140333E-3</c:v>
                </c:pt>
                <c:pt idx="754">
                  <c:v>2.8607821855083379E-3</c:v>
                </c:pt>
                <c:pt idx="755">
                  <c:v>2.8409059546437108E-3</c:v>
                </c:pt>
                <c:pt idx="756">
                  <c:v>2.8211671526893502E-3</c:v>
                </c:pt>
                <c:pt idx="757">
                  <c:v>2.8015648397231984E-3</c:v>
                </c:pt>
                <c:pt idx="758">
                  <c:v>2.7820980820922677E-3</c:v>
                </c:pt>
                <c:pt idx="759">
                  <c:v>2.762765952373447E-3</c:v>
                </c:pt>
                <c:pt idx="760">
                  <c:v>2.7435675293343803E-3</c:v>
                </c:pt>
                <c:pt idx="761">
                  <c:v>2.7245018978943802E-3</c:v>
                </c:pt>
                <c:pt idx="762">
                  <c:v>2.7055681490859374E-3</c:v>
                </c:pt>
                <c:pt idx="763">
                  <c:v>2.6867653800161134E-3</c:v>
                </c:pt>
                <c:pt idx="764">
                  <c:v>2.6680926938282591E-3</c:v>
                </c:pt>
                <c:pt idx="765">
                  <c:v>2.6495491996638807E-3</c:v>
                </c:pt>
                <c:pt idx="766">
                  <c:v>2.6311340126248675E-3</c:v>
                </c:pt>
                <c:pt idx="767">
                  <c:v>2.612846253735682E-3</c:v>
                </c:pt>
                <c:pt idx="768">
                  <c:v>2.5946850499059611E-3</c:v>
                </c:pt>
                <c:pt idx="769">
                  <c:v>2.576649533893222E-3</c:v>
                </c:pt>
                <c:pt idx="770">
                  <c:v>2.5587388442657494E-3</c:v>
                </c:pt>
                <c:pt idx="771">
                  <c:v>2.5409521253657742E-3</c:v>
                </c:pt>
                <c:pt idx="772">
                  <c:v>2.5232885272727917E-3</c:v>
                </c:pt>
                <c:pt idx="773">
                  <c:v>2.505747205767044E-3</c:v>
                </c:pt>
                <c:pt idx="774">
                  <c:v>2.4883273222933064E-3</c:v>
                </c:pt>
                <c:pt idx="775">
                  <c:v>2.4710280439247949E-3</c:v>
                </c:pt>
                <c:pt idx="776">
                  <c:v>2.4538485433272536E-3</c:v>
                </c:pt>
                <c:pt idx="777">
                  <c:v>2.4367879987234032E-3</c:v>
                </c:pt>
                <c:pt idx="778">
                  <c:v>2.419845593857281E-3</c:v>
                </c:pt>
                <c:pt idx="779">
                  <c:v>2.4030205179591509E-3</c:v>
                </c:pt>
                <c:pt idx="780">
                  <c:v>2.3863119657102287E-3</c:v>
                </c:pt>
                <c:pt idx="781">
                  <c:v>2.3697191372079708E-3</c:v>
                </c:pt>
                <c:pt idx="782">
                  <c:v>2.3532412379312965E-3</c:v>
                </c:pt>
                <c:pt idx="783">
                  <c:v>2.336877478706052E-3</c:v>
                </c:pt>
                <c:pt idx="784">
                  <c:v>2.3206270756708342E-3</c:v>
                </c:pt>
                <c:pt idx="785">
                  <c:v>2.3044892502427326E-3</c:v>
                </c:pt>
                <c:pt idx="786">
                  <c:v>2.2884632290835149E-3</c:v>
                </c:pt>
                <c:pt idx="787">
                  <c:v>2.2725482440659E-3</c:v>
                </c:pt>
                <c:pt idx="788">
                  <c:v>2.2567435322399347E-3</c:v>
                </c:pt>
                <c:pt idx="789">
                  <c:v>2.2410483357997698E-3</c:v>
                </c:pt>
                <c:pt idx="790">
                  <c:v>2.2254619020503721E-3</c:v>
                </c:pt>
                <c:pt idx="791">
                  <c:v>2.2099834833747309E-3</c:v>
                </c:pt>
                <c:pt idx="792">
                  <c:v>2.1946123372009511E-3</c:v>
                </c:pt>
                <c:pt idx="793">
                  <c:v>2.1793477259696649E-3</c:v>
                </c:pt>
                <c:pt idx="794">
                  <c:v>2.1641889171017678E-3</c:v>
                </c:pt>
                <c:pt idx="795">
                  <c:v>2.1491351829660398E-3</c:v>
                </c:pt>
                <c:pt idx="796">
                  <c:v>2.1341858008472009E-3</c:v>
                </c:pt>
                <c:pt idx="797">
                  <c:v>2.1193400529141114E-3</c:v>
                </c:pt>
                <c:pt idx="798">
                  <c:v>2.1045972261880242E-3</c:v>
                </c:pt>
                <c:pt idx="799">
                  <c:v>2.0899566125111312E-3</c:v>
                </c:pt>
                <c:pt idx="800">
                  <c:v>2.0754175085153982E-3</c:v>
                </c:pt>
                <c:pt idx="801">
                  <c:v>2.0609792155912537E-3</c:v>
                </c:pt>
                <c:pt idx="802">
                  <c:v>2.0466410398568228E-3</c:v>
                </c:pt>
                <c:pt idx="803">
                  <c:v>2.0324022921270946E-3</c:v>
                </c:pt>
                <c:pt idx="804">
                  <c:v>2.0182622878834244E-3</c:v>
                </c:pt>
                <c:pt idx="805">
                  <c:v>2.0042203472431059E-3</c:v>
                </c:pt>
                <c:pt idx="806">
                  <c:v>1.9902757949291318E-3</c:v>
                </c:pt>
                <c:pt idx="807">
                  <c:v>1.9764279602402924E-3</c:v>
                </c:pt>
                <c:pt idx="808">
                  <c:v>1.9626761770211673E-3</c:v>
                </c:pt>
                <c:pt idx="809">
                  <c:v>1.9490197836325746E-3</c:v>
                </c:pt>
                <c:pt idx="810">
                  <c:v>1.9354581229219852E-3</c:v>
                </c:pt>
                <c:pt idx="811">
                  <c:v>1.921990542194276E-3</c:v>
                </c:pt>
                <c:pt idx="812">
                  <c:v>1.9086163931825205E-3</c:v>
                </c:pt>
                <c:pt idx="813">
                  <c:v>1.8953350320190421E-3</c:v>
                </c:pt>
                <c:pt idx="814">
                  <c:v>1.8821458192065897E-3</c:v>
                </c:pt>
                <c:pt idx="815">
                  <c:v>1.8690481195897724E-3</c:v>
                </c:pt>
                <c:pt idx="816">
                  <c:v>1.856041302326483E-3</c:v>
                </c:pt>
                <c:pt idx="817">
                  <c:v>1.8431247408597286E-3</c:v>
                </c:pt>
                <c:pt idx="818">
                  <c:v>1.8302978128894244E-3</c:v>
                </c:pt>
                <c:pt idx="819">
                  <c:v>1.8175599003445217E-3</c:v>
                </c:pt>
                <c:pt idx="820">
                  <c:v>1.8049103893551174E-3</c:v>
                </c:pt>
                <c:pt idx="821">
                  <c:v>1.7923486702249936E-3</c:v>
                </c:pt>
                <c:pt idx="822">
                  <c:v>1.7798741374040112E-3</c:v>
                </c:pt>
                <c:pt idx="823">
                  <c:v>1.7674861894609304E-3</c:v>
                </c:pt>
                <c:pt idx="824">
                  <c:v>1.7551842290562307E-3</c:v>
                </c:pt>
                <c:pt idx="825">
                  <c:v>1.7429676629152091E-3</c:v>
                </c:pt>
                <c:pt idx="826">
                  <c:v>1.7308359018011993E-3</c:v>
                </c:pt>
                <c:pt idx="827">
                  <c:v>1.7187883604889013E-3</c:v>
                </c:pt>
                <c:pt idx="828">
                  <c:v>1.7068244577378856E-3</c:v>
                </c:pt>
                <c:pt idx="829">
                  <c:v>1.6949436162664181E-3</c:v>
                </c:pt>
                <c:pt idx="830">
                  <c:v>1.6831452627252171E-3</c:v>
                </c:pt>
                <c:pt idx="831">
                  <c:v>1.6714288276714394E-3</c:v>
                </c:pt>
                <c:pt idx="832">
                  <c:v>1.6597937455429912E-3</c:v>
                </c:pt>
                <c:pt idx="833">
                  <c:v>1.6482394546327257E-3</c:v>
                </c:pt>
                <c:pt idx="834">
                  <c:v>1.636765397063047E-3</c:v>
                </c:pt>
                <c:pt idx="835">
                  <c:v>1.6253710187604554E-3</c:v>
                </c:pt>
                <c:pt idx="836">
                  <c:v>1.6140557694304314E-3</c:v>
                </c:pt>
                <c:pt idx="837">
                  <c:v>1.6028191025323768E-3</c:v>
                </c:pt>
                <c:pt idx="838">
                  <c:v>1.5916604752547147E-3</c:v>
                </c:pt>
                <c:pt idx="839">
                  <c:v>1.5805793484901431E-3</c:v>
                </c:pt>
                <c:pt idx="840">
                  <c:v>1.5695751868111069E-3</c:v>
                </c:pt>
                <c:pt idx="841">
                  <c:v>1.5586474584453243E-3</c:v>
                </c:pt>
                <c:pt idx="842">
                  <c:v>1.5477956352515489E-3</c:v>
                </c:pt>
                <c:pt idx="843">
                  <c:v>1.537019192695419E-3</c:v>
                </c:pt>
                <c:pt idx="844">
                  <c:v>1.5263176098254787E-3</c:v>
                </c:pt>
                <c:pt idx="845">
                  <c:v>1.5156903692493822E-3</c:v>
                </c:pt>
                <c:pt idx="846">
                  <c:v>1.5051369571101808E-3</c:v>
                </c:pt>
                <c:pt idx="847">
                  <c:v>1.4946568630628168E-3</c:v>
                </c:pt>
                <c:pt idx="848">
                  <c:v>1.484249580250732E-3</c:v>
                </c:pt>
                <c:pt idx="849">
                  <c:v>1.4739146052826421E-3</c:v>
                </c:pt>
                <c:pt idx="850">
                  <c:v>1.4636514382094291E-3</c:v>
                </c:pt>
                <c:pt idx="851">
                  <c:v>1.4534595825011899E-3</c:v>
                </c:pt>
                <c:pt idx="852">
                  <c:v>1.443338545024463E-3</c:v>
                </c:pt>
                <c:pt idx="853">
                  <c:v>1.433287836019515E-3</c:v>
                </c:pt>
                <c:pt idx="854">
                  <c:v>1.4233069690778952E-3</c:v>
                </c:pt>
                <c:pt idx="855">
                  <c:v>1.413395461119992E-3</c:v>
                </c:pt>
                <c:pt idx="856">
                  <c:v>1.4035528323728297E-3</c:v>
                </c:pt>
                <c:pt idx="857">
                  <c:v>1.3937786063479558E-3</c:v>
                </c:pt>
                <c:pt idx="858">
                  <c:v>1.3840723098195124E-3</c:v>
                </c:pt>
                <c:pt idx="859">
                  <c:v>1.3744334728023758E-3</c:v>
                </c:pt>
                <c:pt idx="860">
                  <c:v>1.3648616285305392E-3</c:v>
                </c:pt>
                <c:pt idx="861">
                  <c:v>1.3553563134354792E-3</c:v>
                </c:pt>
                <c:pt idx="862">
                  <c:v>1.3459170671248444E-3</c:v>
                </c:pt>
                <c:pt idx="863">
                  <c:v>1.3365434323610881E-3</c:v>
                </c:pt>
                <c:pt idx="864">
                  <c:v>1.3272349550404352E-3</c:v>
                </c:pt>
                <c:pt idx="865">
                  <c:v>1.3179911841718012E-3</c:v>
                </c:pt>
                <c:pt idx="866">
                  <c:v>1.3088116718559212E-3</c:v>
                </c:pt>
                <c:pt idx="867">
                  <c:v>1.299695973264682E-3</c:v>
                </c:pt>
                <c:pt idx="868">
                  <c:v>1.2906436466204507E-3</c:v>
                </c:pt>
                <c:pt idx="869">
                  <c:v>1.2816542531756379E-3</c:v>
                </c:pt>
                <c:pt idx="870">
                  <c:v>1.2727273571923132E-3</c:v>
                </c:pt>
                <c:pt idx="871">
                  <c:v>1.2638625259220526E-3</c:v>
                </c:pt>
                <c:pt idx="872">
                  <c:v>1.2550593295858113E-3</c:v>
                </c:pt>
                <c:pt idx="873">
                  <c:v>1.2463173413539592E-3</c:v>
                </c:pt>
                <c:pt idx="874">
                  <c:v>1.2376361373264797E-3</c:v>
                </c:pt>
                <c:pt idx="875">
                  <c:v>1.2290152965132746E-3</c:v>
                </c:pt>
                <c:pt idx="876">
                  <c:v>1.2204544008145464E-3</c:v>
                </c:pt>
                <c:pt idx="877">
                  <c:v>1.2119530350013924E-3</c:v>
                </c:pt>
                <c:pt idx="878">
                  <c:v>1.2035107866964461E-3</c:v>
                </c:pt>
                <c:pt idx="879">
                  <c:v>1.1951272463547027E-3</c:v>
                </c:pt>
                <c:pt idx="880">
                  <c:v>1.186802007244431E-3</c:v>
                </c:pt>
                <c:pt idx="881">
                  <c:v>1.1785346654281986E-3</c:v>
                </c:pt>
                <c:pt idx="882">
                  <c:v>1.1703248197440584E-3</c:v>
                </c:pt>
                <c:pt idx="883">
                  <c:v>1.1621720717868618E-3</c:v>
                </c:pt>
                <c:pt idx="884">
                  <c:v>1.1540760258896025E-3</c:v>
                </c:pt>
                <c:pt idx="885">
                  <c:v>1.1460362891050004E-3</c:v>
                </c:pt>
                <c:pt idx="886">
                  <c:v>1.1380524711871276E-3</c:v>
                </c:pt>
                <c:pt idx="887">
                  <c:v>1.1301241845731776E-3</c:v>
                </c:pt>
                <c:pt idx="888">
                  <c:v>1.1222510443653568E-3</c:v>
                </c:pt>
                <c:pt idx="889">
                  <c:v>1.1144326683128634E-3</c:v>
                </c:pt>
                <c:pt idx="890">
                  <c:v>1.1066686767940064E-3</c:v>
                </c:pt>
                <c:pt idx="891">
                  <c:v>1.098958692798481E-3</c:v>
                </c:pt>
                <c:pt idx="892">
                  <c:v>1.0913023419096878E-3</c:v>
                </c:pt>
                <c:pt idx="893">
                  <c:v>1.083699252287156E-3</c:v>
                </c:pt>
                <c:pt idx="894">
                  <c:v>1.0761490546492062E-3</c:v>
                </c:pt>
                <c:pt idx="895">
                  <c:v>1.0686513822555711E-3</c:v>
                </c:pt>
                <c:pt idx="896">
                  <c:v>1.0612058708902156E-3</c:v>
                </c:pt>
                <c:pt idx="897">
                  <c:v>1.0538121588442619E-3</c:v>
                </c:pt>
                <c:pt idx="898">
                  <c:v>1.0464698868990153E-3</c:v>
                </c:pt>
                <c:pt idx="899">
                  <c:v>1.0391786983090876E-3</c:v>
                </c:pt>
                <c:pt idx="900">
                  <c:v>1.0319382387856354E-3</c:v>
                </c:pt>
                <c:pt idx="901">
                  <c:v>1.0247481564797511E-3</c:v>
                </c:pt>
                <c:pt idx="902">
                  <c:v>1.0176081019659029E-3</c:v>
                </c:pt>
                <c:pt idx="903">
                  <c:v>1.0105177282254683E-3</c:v>
                </c:pt>
                <c:pt idx="904">
                  <c:v>1.0034766906305028E-3</c:v>
                </c:pt>
                <c:pt idx="905">
                  <c:v>9.9648464692743584E-4</c:v>
                </c:pt>
                <c:pt idx="906">
                  <c:v>9.8954125722102056E-4</c:v>
                </c:pt>
                <c:pt idx="907">
                  <c:v>9.8264618395831147E-4</c:v>
                </c:pt>
                <c:pt idx="908">
                  <c:v>9.757990919127443E-4</c:v>
                </c:pt>
                <c:pt idx="909">
                  <c:v>9.6899964816837705E-4</c:v>
                </c:pt>
                <c:pt idx="910">
                  <c:v>9.6224752210418243E-4</c:v>
                </c:pt>
                <c:pt idx="911">
                  <c:v>9.5554238537847195E-4</c:v>
                </c:pt>
                <c:pt idx="912">
                  <c:v>9.4888391191335828E-4</c:v>
                </c:pt>
                <c:pt idx="913">
                  <c:v>9.4227177787946956E-4</c:v>
                </c:pt>
                <c:pt idx="914">
                  <c:v>9.3570566168057838E-4</c:v>
                </c:pt>
                <c:pt idx="915">
                  <c:v>9.2918524393844032E-4</c:v>
                </c:pt>
                <c:pt idx="916">
                  <c:v>9.2271020747776466E-4</c:v>
                </c:pt>
                <c:pt idx="917">
                  <c:v>9.1628023731112713E-4</c:v>
                </c:pt>
                <c:pt idx="918">
                  <c:v>9.0989502062419699E-4</c:v>
                </c:pt>
                <c:pt idx="919">
                  <c:v>9.0355424676087908E-4</c:v>
                </c:pt>
                <c:pt idx="920">
                  <c:v>8.9725760720864517E-4</c:v>
                </c:pt>
                <c:pt idx="921">
                  <c:v>8.9100479558394295E-4</c:v>
                </c:pt>
                <c:pt idx="922">
                  <c:v>8.8479550761769816E-4</c:v>
                </c:pt>
                <c:pt idx="923">
                  <c:v>8.7862944114091223E-4</c:v>
                </c:pt>
                <c:pt idx="924">
                  <c:v>8.7250629607034771E-4</c:v>
                </c:pt>
                <c:pt idx="925">
                  <c:v>8.6642577439435841E-4</c:v>
                </c:pt>
                <c:pt idx="926">
                  <c:v>8.6038758015871469E-4</c:v>
                </c:pt>
                <c:pt idx="927">
                  <c:v>8.5439141945261254E-4</c:v>
                </c:pt>
                <c:pt idx="928">
                  <c:v>8.4843700039473509E-4</c:v>
                </c:pt>
                <c:pt idx="929">
                  <c:v>8.425240331194438E-4</c:v>
                </c:pt>
                <c:pt idx="930">
                  <c:v>8.3665222976295E-4</c:v>
                </c:pt>
                <c:pt idx="931">
                  <c:v>8.3082130444977066E-4</c:v>
                </c:pt>
                <c:pt idx="932">
                  <c:v>8.250309732790726E-4</c:v>
                </c:pt>
                <c:pt idx="933">
                  <c:v>8.1928095431122285E-4</c:v>
                </c:pt>
                <c:pt idx="934">
                  <c:v>8.1357096755442536E-4</c:v>
                </c:pt>
                <c:pt idx="935">
                  <c:v>8.0790073495142054E-4</c:v>
                </c:pt>
                <c:pt idx="936">
                  <c:v>8.0226998036622742E-4</c:v>
                </c:pt>
                <c:pt idx="937">
                  <c:v>7.9667842957109277E-4</c:v>
                </c:pt>
                <c:pt idx="938">
                  <c:v>7.9112581023339952E-4</c:v>
                </c:pt>
                <c:pt idx="939">
                  <c:v>7.8561185190275545E-4</c:v>
                </c:pt>
                <c:pt idx="940">
                  <c:v>7.8013628599812195E-4</c:v>
                </c:pt>
                <c:pt idx="941">
                  <c:v>7.7469884579502201E-4</c:v>
                </c:pt>
                <c:pt idx="942">
                  <c:v>7.6929926641288078E-4</c:v>
                </c:pt>
                <c:pt idx="943">
                  <c:v>7.6393728480239425E-4</c:v>
                </c:pt>
                <c:pt idx="944">
                  <c:v>7.5861263973301112E-4</c:v>
                </c:pt>
                <c:pt idx="945">
                  <c:v>7.5332507178050949E-4</c:v>
                </c:pt>
                <c:pt idx="946">
                  <c:v>7.4807432331462393E-4</c:v>
                </c:pt>
                <c:pt idx="947">
                  <c:v>7.4286013848676668E-4</c:v>
                </c:pt>
                <c:pt idx="948">
                  <c:v>7.3768226321789575E-4</c:v>
                </c:pt>
                <c:pt idx="949">
                  <c:v>7.3254044518628774E-4</c:v>
                </c:pt>
                <c:pt idx="950">
                  <c:v>7.2743443381564975E-4</c:v>
                </c:pt>
                <c:pt idx="951">
                  <c:v>7.2236398026305102E-4</c:v>
                </c:pt>
                <c:pt idx="952">
                  <c:v>7.1732883740711483E-4</c:v>
                </c:pt>
                <c:pt idx="953">
                  <c:v>7.1232875983624419E-4</c:v>
                </c:pt>
                <c:pt idx="954">
                  <c:v>7.0736350383684933E-4</c:v>
                </c:pt>
                <c:pt idx="955">
                  <c:v>7.0243282738177075E-4</c:v>
                </c:pt>
                <c:pt idx="956">
                  <c:v>6.9753649011871277E-4</c:v>
                </c:pt>
                <c:pt idx="957">
                  <c:v>6.9267425335874252E-4</c:v>
                </c:pt>
                <c:pt idx="958">
                  <c:v>6.8784588006491078E-4</c:v>
                </c:pt>
                <c:pt idx="959">
                  <c:v>6.8305113484094251E-4</c:v>
                </c:pt>
                <c:pt idx="960">
                  <c:v>6.7828978391995455E-4</c:v>
                </c:pt>
                <c:pt idx="961">
                  <c:v>6.7356159515330049E-4</c:v>
                </c:pt>
                <c:pt idx="962">
                  <c:v>6.6886633799947764E-4</c:v>
                </c:pt>
                <c:pt idx="963">
                  <c:v>6.6420378351310621E-4</c:v>
                </c:pt>
                <c:pt idx="964">
                  <c:v>6.5957370433396484E-4</c:v>
                </c:pt>
                <c:pt idx="965">
                  <c:v>6.5497587467613222E-4</c:v>
                </c:pt>
                <c:pt idx="966">
                  <c:v>6.5041007031718353E-4</c:v>
                </c:pt>
                <c:pt idx="967">
                  <c:v>6.4587606858742955E-4</c:v>
                </c:pt>
                <c:pt idx="968">
                  <c:v>6.4137364835931197E-4</c:v>
                </c:pt>
                <c:pt idx="969">
                  <c:v>6.3690259003678349E-4</c:v>
                </c:pt>
                <c:pt idx="970">
                  <c:v>6.324626755447925E-4</c:v>
                </c:pt>
                <c:pt idx="971">
                  <c:v>6.2805368831885889E-4</c:v>
                </c:pt>
                <c:pt idx="972">
                  <c:v>6.2367541329466918E-4</c:v>
                </c:pt>
                <c:pt idx="973">
                  <c:v>6.1932763689781772E-4</c:v>
                </c:pt>
                <c:pt idx="974">
                  <c:v>6.1501014703352677E-4</c:v>
                </c:pt>
                <c:pt idx="975">
                  <c:v>6.1072273307651828E-4</c:v>
                </c:pt>
                <c:pt idx="976">
                  <c:v>6.0646518586088575E-4</c:v>
                </c:pt>
                <c:pt idx="977">
                  <c:v>6.0223729767008231E-4</c:v>
                </c:pt>
                <c:pt idx="978">
                  <c:v>5.9803886222697077E-4</c:v>
                </c:pt>
                <c:pt idx="979">
                  <c:v>5.9386967468389395E-4</c:v>
                </c:pt>
                <c:pt idx="980">
                  <c:v>5.8972953161289953E-4</c:v>
                </c:pt>
                <c:pt idx="981">
                  <c:v>5.8561823099591412E-4</c:v>
                </c:pt>
                <c:pt idx="982">
                  <c:v>5.8153557221511892E-4</c:v>
                </c:pt>
                <c:pt idx="983">
                  <c:v>5.7748135604325328E-4</c:v>
                </c:pt>
                <c:pt idx="984">
                  <c:v>5.7345538463410631E-4</c:v>
                </c:pt>
                <c:pt idx="985">
                  <c:v>5.6945746151299676E-4</c:v>
                </c:pt>
                <c:pt idx="986">
                  <c:v>5.6548739156729415E-4</c:v>
                </c:pt>
                <c:pt idx="987">
                  <c:v>5.6154498103714136E-4</c:v>
                </c:pt>
                <c:pt idx="988">
                  <c:v>5.5763003750604768E-4</c:v>
                </c:pt>
                <c:pt idx="989">
                  <c:v>5.5374236989170762E-4</c:v>
                </c:pt>
                <c:pt idx="990">
                  <c:v>5.4988178843680727E-4</c:v>
                </c:pt>
                <c:pt idx="991">
                  <c:v>5.4604810469986536E-4</c:v>
                </c:pt>
              </c:numCache>
            </c:numRef>
          </c:yVal>
          <c:smooth val="0"/>
          <c:extLst>
            <c:ext xmlns:c16="http://schemas.microsoft.com/office/drawing/2014/chart" uri="{C3380CC4-5D6E-409C-BE32-E72D297353CC}">
              <c16:uniqueId val="{00000000-496A-4CD5-9EB8-A0C61FB78768}"/>
            </c:ext>
          </c:extLst>
        </c:ser>
        <c:ser>
          <c:idx val="1"/>
          <c:order val="1"/>
          <c:tx>
            <c:v>2</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Sheet3!$C$9:$C$1000</c:f>
              <c:numCache>
                <c:formatCode>General</c:formatCode>
                <c:ptCount val="99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numCache>
            </c:numRef>
          </c:xVal>
          <c:yVal>
            <c:numRef>
              <c:f>Sheet3!$S$9:$S$1000</c:f>
              <c:numCache>
                <c:formatCode>General</c:formatCode>
                <c:ptCount val="992"/>
                <c:pt idx="0">
                  <c:v>0</c:v>
                </c:pt>
                <c:pt idx="1">
                  <c:v>8.6304782126305946E-5</c:v>
                </c:pt>
                <c:pt idx="2">
                  <c:v>3.3899825902683229E-4</c:v>
                </c:pt>
                <c:pt idx="3">
                  <c:v>7.4901913532993234E-4</c:v>
                </c:pt>
                <c:pt idx="4">
                  <c:v>1.3076563481123063E-3</c:v>
                </c:pt>
                <c:pt idx="5">
                  <c:v>2.0065371681603195E-3</c:v>
                </c:pt>
                <c:pt idx="6">
                  <c:v>2.8376156814106665E-3</c:v>
                </c:pt>
                <c:pt idx="7">
                  <c:v>3.7931616388123344E-3</c:v>
                </c:pt>
                <c:pt idx="8">
                  <c:v>4.8657496632084664E-3</c:v>
                </c:pt>
                <c:pt idx="9">
                  <c:v>6.0482488021836372E-3</c:v>
                </c:pt>
                <c:pt idx="10">
                  <c:v>7.3338124161573823E-3</c:v>
                </c:pt>
                <c:pt idx="11">
                  <c:v>8.715868391331082E-3</c:v>
                </c:pt>
                <c:pt idx="12">
                  <c:v>1.0188109667411063E-2</c:v>
                </c:pt>
                <c:pt idx="13">
                  <c:v>1.174448507033745E-2</c:v>
                </c:pt>
                <c:pt idx="14">
                  <c:v>1.3379190440545585E-2</c:v>
                </c:pt>
                <c:pt idx="15">
                  <c:v>1.5086660047574972E-2</c:v>
                </c:pt>
                <c:pt idx="16">
                  <c:v>1.686155828212103E-2</c:v>
                </c:pt>
                <c:pt idx="17">
                  <c:v>1.8698771616895146E-2</c:v>
                </c:pt>
                <c:pt idx="18">
                  <c:v>2.0593400827922922E-2</c:v>
                </c:pt>
                <c:pt idx="19">
                  <c:v>2.2540753468164292E-2</c:v>
                </c:pt>
                <c:pt idx="20">
                  <c:v>2.4536336585588295E-2</c:v>
                </c:pt>
                <c:pt idx="21">
                  <c:v>2.6575849678073544E-2</c:v>
                </c:pt>
                <c:pt idx="22">
                  <c:v>2.8655177877739899E-2</c:v>
                </c:pt>
                <c:pt idx="23">
                  <c:v>3.0770385357541421E-2</c:v>
                </c:pt>
                <c:pt idx="24">
                  <c:v>3.2917708953170435E-2</c:v>
                </c:pt>
                <c:pt idx="25">
                  <c:v>3.5093551993534568E-2</c:v>
                </c:pt>
                <c:pt idx="26">
                  <c:v>3.7294478333274955E-2</c:v>
                </c:pt>
                <c:pt idx="27">
                  <c:v>3.9517206580992489E-2</c:v>
                </c:pt>
                <c:pt idx="28">
                  <c:v>4.1758604517045016E-2</c:v>
                </c:pt>
                <c:pt idx="29">
                  <c:v>4.4015683694963247E-2</c:v>
                </c:pt>
                <c:pt idx="30">
                  <c:v>4.6285594220718505E-2</c:v>
                </c:pt>
                <c:pt idx="31">
                  <c:v>4.8565619704249094E-2</c:v>
                </c:pt>
                <c:pt idx="32">
                  <c:v>5.0853172377826487E-2</c:v>
                </c:pt>
                <c:pt idx="33">
                  <c:v>5.314578837600608E-2</c:v>
                </c:pt>
                <c:pt idx="34">
                  <c:v>5.5441123172070478E-2</c:v>
                </c:pt>
                <c:pt idx="35">
                  <c:v>5.7736947166027994E-2</c:v>
                </c:pt>
                <c:pt idx="36">
                  <c:v>6.0031141419382296E-2</c:v>
                </c:pt>
                <c:pt idx="37">
                  <c:v>6.2321693532034032E-2</c:v>
                </c:pt>
                <c:pt idx="38">
                  <c:v>6.460669365682048E-2</c:v>
                </c:pt>
                <c:pt idx="39">
                  <c:v>6.6884330647334692E-2</c:v>
                </c:pt>
                <c:pt idx="40">
                  <c:v>6.9152888334802015E-2</c:v>
                </c:pt>
                <c:pt idx="41">
                  <c:v>7.1410741929920127E-2</c:v>
                </c:pt>
                <c:pt idx="42">
                  <c:v>7.3656354545696828E-2</c:v>
                </c:pt>
                <c:pt idx="43">
                  <c:v>7.588827383743886E-2</c:v>
                </c:pt>
                <c:pt idx="44">
                  <c:v>7.8105128756167416E-2</c:v>
                </c:pt>
                <c:pt idx="45">
                  <c:v>8.0305626411848047E-2</c:v>
                </c:pt>
                <c:pt idx="46">
                  <c:v>8.2488549042935302E-2</c:v>
                </c:pt>
                <c:pt idx="47">
                  <c:v>8.4652751088840877E-2</c:v>
                </c:pt>
                <c:pt idx="48">
                  <c:v>8.6797156362037137E-2</c:v>
                </c:pt>
                <c:pt idx="49">
                  <c:v>8.8920755316612268E-2</c:v>
                </c:pt>
                <c:pt idx="50">
                  <c:v>9.1022602410189349E-2</c:v>
                </c:pt>
                <c:pt idx="51">
                  <c:v>9.310181355621798E-2</c:v>
                </c:pt>
                <c:pt idx="52">
                  <c:v>9.5157563663740868E-2</c:v>
                </c:pt>
                <c:pt idx="53">
                  <c:v>9.7189084261825404E-2</c:v>
                </c:pt>
                <c:pt idx="54">
                  <c:v>9.9195661205939686E-2</c:v>
                </c:pt>
                <c:pt idx="55">
                  <c:v>0.10117663246363484</c:v>
                </c:pt>
                <c:pt idx="56">
                  <c:v>0.10313138597697925</c:v>
                </c:pt>
                <c:pt idx="57">
                  <c:v>0.10505935759926813</c:v>
                </c:pt>
                <c:pt idx="58">
                  <c:v>0.10696002910360909</c:v>
                </c:pt>
                <c:pt idx="59">
                  <c:v>0.10883292626106157</c:v>
                </c:pt>
                <c:pt idx="60">
                  <c:v>0.11067761698607399</c:v>
                </c:pt>
                <c:pt idx="61">
                  <c:v>0.11249370954704233</c:v>
                </c:pt>
                <c:pt idx="62">
                  <c:v>0.11428085083987025</c:v>
                </c:pt>
                <c:pt idx="63">
                  <c:v>0.11603872472248847</c:v>
                </c:pt>
                <c:pt idx="64">
                  <c:v>0.11776705040834556</c:v>
                </c:pt>
                <c:pt idx="65">
                  <c:v>0.11946558091694973</c:v>
                </c:pt>
                <c:pt idx="66">
                  <c:v>0.12113410157959949</c:v>
                </c:pt>
                <c:pt idx="67">
                  <c:v>0.12277242859849975</c:v>
                </c:pt>
                <c:pt idx="68">
                  <c:v>0.12438040765751536</c:v>
                </c:pt>
                <c:pt idx="69">
                  <c:v>0.12595791258287081</c:v>
                </c:pt>
                <c:pt idx="70">
                  <c:v>0.12750484405215545</c:v>
                </c:pt>
                <c:pt idx="71">
                  <c:v>0.12902112835004712</c:v>
                </c:pt>
                <c:pt idx="72">
                  <c:v>0.13050671616921561</c:v>
                </c:pt>
                <c:pt idx="73">
                  <c:v>0.1319615814549166</c:v>
                </c:pt>
                <c:pt idx="74">
                  <c:v>0.1333857202918329</c:v>
                </c:pt>
                <c:pt idx="75">
                  <c:v>0.13477914983176525</c:v>
                </c:pt>
                <c:pt idx="76">
                  <c:v>0.13614190726081973</c:v>
                </c:pt>
                <c:pt idx="77">
                  <c:v>0.13747404880478084</c:v>
                </c:pt>
                <c:pt idx="78">
                  <c:v>0.13877564877140028</c:v>
                </c:pt>
                <c:pt idx="79">
                  <c:v>0.14004679862837324</c:v>
                </c:pt>
                <c:pt idx="80">
                  <c:v>0.14128760611581029</c:v>
                </c:pt>
                <c:pt idx="81">
                  <c:v>0.14249819439205352</c:v>
                </c:pt>
                <c:pt idx="82">
                  <c:v>0.14367870121171886</c:v>
                </c:pt>
                <c:pt idx="83">
                  <c:v>0.14482927813488633</c:v>
                </c:pt>
                <c:pt idx="84">
                  <c:v>0.14595008976638849</c:v>
                </c:pt>
                <c:pt idx="85">
                  <c:v>0.14704131302418616</c:v>
                </c:pt>
                <c:pt idx="86">
                  <c:v>0.14810313643584852</c:v>
                </c:pt>
                <c:pt idx="87">
                  <c:v>0.14913575946218974</c:v>
                </c:pt>
                <c:pt idx="88">
                  <c:v>0.15013939184713976</c:v>
                </c:pt>
                <c:pt idx="89">
                  <c:v>0.15111425299296127</c:v>
                </c:pt>
                <c:pt idx="90">
                  <c:v>0.15206057135994902</c:v>
                </c:pt>
                <c:pt idx="91">
                  <c:v>0.15297858388977947</c:v>
                </c:pt>
                <c:pt idx="92">
                  <c:v>0.1538685354516999</c:v>
                </c:pt>
                <c:pt idx="93">
                  <c:v>0.15473067831077833</c:v>
                </c:pt>
                <c:pt idx="94">
                  <c:v>0.15556527161745476</c:v>
                </c:pt>
                <c:pt idx="95">
                  <c:v>0.15637258091766318</c:v>
                </c:pt>
                <c:pt idx="96">
                  <c:v>0.15715287768281455</c:v>
                </c:pt>
                <c:pt idx="97">
                  <c:v>0.15790643885895458</c:v>
                </c:pt>
                <c:pt idx="98">
                  <c:v>0.15863354643443203</c:v>
                </c:pt>
                <c:pt idx="99">
                  <c:v>0.15933448702543548</c:v>
                </c:pt>
                <c:pt idx="100">
                  <c:v>0.16000955147877685</c:v>
                </c:pt>
                <c:pt idx="101">
                  <c:v>0.16065903449131791</c:v>
                </c:pt>
                <c:pt idx="102">
                  <c:v>0.16128323424546084</c:v>
                </c:pt>
                <c:pt idx="103">
                  <c:v>0.16188245206013543</c:v>
                </c:pt>
                <c:pt idx="104">
                  <c:v>0.16245699205674047</c:v>
                </c:pt>
                <c:pt idx="105">
                  <c:v>0.16300716083951197</c:v>
                </c:pt>
                <c:pt idx="106">
                  <c:v>0.16353326718980543</c:v>
                </c:pt>
                <c:pt idx="107">
                  <c:v>0.16403562177380024</c:v>
                </c:pt>
                <c:pt idx="108">
                  <c:v>0.16451453686314982</c:v>
                </c:pt>
                <c:pt idx="109">
                  <c:v>0.16497032606811124</c:v>
                </c:pt>
                <c:pt idx="110">
                  <c:v>0.16540330408271309</c:v>
                </c:pt>
                <c:pt idx="111">
                  <c:v>0.16581378644152392</c:v>
                </c:pt>
                <c:pt idx="112">
                  <c:v>0.16620208928760727</c:v>
                </c:pt>
                <c:pt idx="113">
                  <c:v>0.16656852915125628</c:v>
                </c:pt>
                <c:pt idx="114">
                  <c:v>0.16691342273911872</c:v>
                </c:pt>
                <c:pt idx="115">
                  <c:v>0.16723708673333212</c:v>
                </c:pt>
                <c:pt idx="116">
                  <c:v>0.16753983760030564</c:v>
                </c:pt>
                <c:pt idx="117">
                  <c:v>0.16782199140879345</c:v>
                </c:pt>
                <c:pt idx="118">
                  <c:v>0.1680838636569188</c:v>
                </c:pt>
                <c:pt idx="119">
                  <c:v>0.16832576910781682</c:v>
                </c:pt>
                <c:pt idx="120">
                  <c:v>0.16854802163357735</c:v>
                </c:pt>
                <c:pt idx="121">
                  <c:v>0.16875093406718039</c:v>
                </c:pt>
                <c:pt idx="122">
                  <c:v>0.16893481806212149</c:v>
                </c:pt>
                <c:pt idx="123">
                  <c:v>0.16909998395944295</c:v>
                </c:pt>
                <c:pt idx="124">
                  <c:v>0.16924674066188836</c:v>
                </c:pt>
                <c:pt idx="125">
                  <c:v>0.16937539551491299</c:v>
                </c:pt>
                <c:pt idx="126">
                  <c:v>0.16948625419428751</c:v>
                </c:pt>
                <c:pt idx="127">
                  <c:v>0.16957962060004572</c:v>
                </c:pt>
                <c:pt idx="128">
                  <c:v>0.16965579675653025</c:v>
                </c:pt>
                <c:pt idx="129">
                  <c:v>0.16971508271830255</c:v>
                </c:pt>
                <c:pt idx="130">
                  <c:v>0.16975777648168994</c:v>
                </c:pt>
                <c:pt idx="131">
                  <c:v>0.16978417390174949</c:v>
                </c:pt>
                <c:pt idx="132">
                  <c:v>0.1697945686144377</c:v>
                </c:pt>
                <c:pt idx="133">
                  <c:v>0.1697892519637805</c:v>
                </c:pt>
                <c:pt idx="134">
                  <c:v>0.16976851293384543</c:v>
                </c:pt>
                <c:pt idx="135">
                  <c:v>0.16973263808532607</c:v>
                </c:pt>
                <c:pt idx="136">
                  <c:v>0.16968191149655298</c:v>
                </c:pt>
                <c:pt idx="137">
                  <c:v>0.1696166147087538</c:v>
                </c:pt>
                <c:pt idx="138">
                  <c:v>0.16953702667538983</c:v>
                </c:pt>
                <c:pt idx="139">
                  <c:v>0.169443423715404</c:v>
                </c:pt>
                <c:pt idx="140">
                  <c:v>0.16933607947021834</c:v>
                </c:pt>
                <c:pt idx="141">
                  <c:v>0.1692152648643272</c:v>
                </c:pt>
                <c:pt idx="142">
                  <c:v>0.16908124806933794</c:v>
                </c:pt>
                <c:pt idx="143">
                  <c:v>0.16893429447131042</c:v>
                </c:pt>
                <c:pt idx="144">
                  <c:v>0.16877466664126342</c:v>
                </c:pt>
                <c:pt idx="145">
                  <c:v>0.16860262430870523</c:v>
                </c:pt>
                <c:pt idx="146">
                  <c:v>0.16841842433806681</c:v>
                </c:pt>
                <c:pt idx="147">
                  <c:v>0.16822232070790591</c:v>
                </c:pt>
                <c:pt idx="148">
                  <c:v>0.16801456449276633</c:v>
                </c:pt>
                <c:pt idx="149">
                  <c:v>0.16779540384757338</c:v>
                </c:pt>
                <c:pt idx="150">
                  <c:v>0.16756508399445394</c:v>
                </c:pt>
                <c:pt idx="151">
                  <c:v>0.16732384721187332</c:v>
                </c:pt>
                <c:pt idx="152">
                  <c:v>0.16707193282598437</c:v>
                </c:pt>
                <c:pt idx="153">
                  <c:v>0.16680957720408846</c:v>
                </c:pt>
                <c:pt idx="154">
                  <c:v>0.16653701375011015</c:v>
                </c:pt>
                <c:pt idx="155">
                  <c:v>0.16625447290199438</c:v>
                </c:pt>
                <c:pt idx="156">
                  <c:v>0.16596218213093378</c:v>
                </c:pt>
                <c:pt idx="157">
                  <c:v>0.16566036594234132</c:v>
                </c:pt>
                <c:pt idx="158">
                  <c:v>0.16534924587848232</c:v>
                </c:pt>
                <c:pt idx="159">
                  <c:v>0.1650290405226878</c:v>
                </c:pt>
                <c:pt idx="160">
                  <c:v>0.16469996550506974</c:v>
                </c:pt>
                <c:pt idx="161">
                  <c:v>0.164362233509664</c:v>
                </c:pt>
                <c:pt idx="162">
                  <c:v>0.16401605428293009</c:v>
                </c:pt>
                <c:pt idx="163">
                  <c:v>0.16366163464353509</c:v>
                </c:pt>
                <c:pt idx="164">
                  <c:v>0.16329917849336018</c:v>
                </c:pt>
                <c:pt idx="165">
                  <c:v>0.16292888682966</c:v>
                </c:pt>
                <c:pt idx="166">
                  <c:v>0.1625509577583176</c:v>
                </c:pt>
                <c:pt idx="167">
                  <c:v>0.16216558650813304</c:v>
                </c:pt>
                <c:pt idx="168">
                  <c:v>0.16177296544608799</c:v>
                </c:pt>
                <c:pt idx="169">
                  <c:v>0.16137328409353421</c:v>
                </c:pt>
                <c:pt idx="170">
                  <c:v>0.16096672914324892</c:v>
                </c:pt>
                <c:pt idx="171">
                  <c:v>0.16055348447731027</c:v>
                </c:pt>
                <c:pt idx="172">
                  <c:v>0.16013373118574042</c:v>
                </c:pt>
                <c:pt idx="173">
                  <c:v>0.15970764758587186</c:v>
                </c:pt>
                <c:pt idx="174">
                  <c:v>0.15927540924239011</c:v>
                </c:pt>
                <c:pt idx="175">
                  <c:v>0.15883718898801052</c:v>
                </c:pt>
                <c:pt idx="176">
                  <c:v>0.1583931569447459</c:v>
                </c:pt>
                <c:pt idx="177">
                  <c:v>0.15794348054572793</c:v>
                </c:pt>
                <c:pt idx="178">
                  <c:v>0.15748832455753947</c:v>
                </c:pt>
                <c:pt idx="179">
                  <c:v>0.15702785110302545</c:v>
                </c:pt>
                <c:pt idx="180">
                  <c:v>0.15656221968454392</c:v>
                </c:pt>
                <c:pt idx="181">
                  <c:v>0.15609158720762373</c:v>
                </c:pt>
                <c:pt idx="182">
                  <c:v>0.15561610800499806</c:v>
                </c:pt>
                <c:pt idx="183">
                  <c:v>0.15513593386097982</c:v>
                </c:pt>
                <c:pt idx="184">
                  <c:v>0.15465121403615095</c:v>
                </c:pt>
                <c:pt idx="185">
                  <c:v>0.1541620952923374</c:v>
                </c:pt>
                <c:pt idx="186">
                  <c:v>0.15366872191783879</c:v>
                </c:pt>
                <c:pt idx="187">
                  <c:v>0.15317123575289127</c:v>
                </c:pt>
                <c:pt idx="188">
                  <c:v>0.15266977621533476</c:v>
                </c:pt>
                <c:pt idx="189">
                  <c:v>0.15216448032646204</c:v>
                </c:pt>
                <c:pt idx="190">
                  <c:v>0.15165548273702587</c:v>
                </c:pt>
                <c:pt idx="191">
                  <c:v>0.15114291575338334</c:v>
                </c:pt>
                <c:pt idx="192">
                  <c:v>0.15062690936375403</c:v>
                </c:pt>
                <c:pt idx="193">
                  <c:v>0.15010759126457515</c:v>
                </c:pt>
                <c:pt idx="194">
                  <c:v>0.14958508688693031</c:v>
                </c:pt>
                <c:pt idx="195">
                  <c:v>0.14905951942303811</c:v>
                </c:pt>
                <c:pt idx="196">
                  <c:v>0.14853100985277834</c:v>
                </c:pt>
                <c:pt idx="197">
                  <c:v>0.1479996769702436</c:v>
                </c:pt>
                <c:pt idx="198">
                  <c:v>0.14746563741029609</c:v>
                </c:pt>
                <c:pt idx="199">
                  <c:v>0.14692900567511818</c:v>
                </c:pt>
                <c:pt idx="200">
                  <c:v>0.14638989416073944</c:v>
                </c:pt>
                <c:pt idx="201">
                  <c:v>0.14584841318352798</c:v>
                </c:pt>
                <c:pt idx="202">
                  <c:v>0.14530467100663275</c:v>
                </c:pt>
                <c:pt idx="203">
                  <c:v>0.14475877386636285</c:v>
                </c:pt>
                <c:pt idx="204">
                  <c:v>0.14421082599849561</c:v>
                </c:pt>
                <c:pt idx="205">
                  <c:v>0.14366092966449712</c:v>
                </c:pt>
                <c:pt idx="206">
                  <c:v>0.14310918517765009</c:v>
                </c:pt>
                <c:pt idx="207">
                  <c:v>0.14255569092907375</c:v>
                </c:pt>
                <c:pt idx="208">
                  <c:v>0.14200054341363072</c:v>
                </c:pt>
                <c:pt idx="209">
                  <c:v>0.14144383725570817</c:v>
                </c:pt>
                <c:pt idx="210">
                  <c:v>0.14088566523486795</c:v>
                </c:pt>
                <c:pt idx="211">
                  <c:v>0.14032611831135455</c:v>
                </c:pt>
                <c:pt idx="212">
                  <c:v>0.13976528565145599</c:v>
                </c:pt>
                <c:pt idx="213">
                  <c:v>0.13920325465270861</c:v>
                </c:pt>
                <c:pt idx="214">
                  <c:v>0.1386401109689398</c:v>
                </c:pt>
                <c:pt idx="215">
                  <c:v>0.13807593853514233</c:v>
                </c:pt>
                <c:pt idx="216">
                  <c:v>0.13751081959217504</c:v>
                </c:pt>
                <c:pt idx="217">
                  <c:v>0.13694483471128185</c:v>
                </c:pt>
                <c:pt idx="218">
                  <c:v>0.13637806281842688</c:v>
                </c:pt>
                <c:pt idx="219">
                  <c:v>0.1358105812184402</c:v>
                </c:pt>
                <c:pt idx="220">
                  <c:v>0.13524246561896697</c:v>
                </c:pt>
                <c:pt idx="221">
                  <c:v>0.13467379015421996</c:v>
                </c:pt>
                <c:pt idx="222">
                  <c:v>0.13410462740852877</c:v>
                </c:pt>
                <c:pt idx="223">
                  <c:v>0.13353504843968225</c:v>
                </c:pt>
                <c:pt idx="224">
                  <c:v>0.13296512280206241</c:v>
                </c:pt>
                <c:pt idx="225">
                  <c:v>0.13239491856956598</c:v>
                </c:pt>
                <c:pt idx="226">
                  <c:v>0.13182450235830925</c:v>
                </c:pt>
                <c:pt idx="227">
                  <c:v>0.13125393934911711</c:v>
                </c:pt>
                <c:pt idx="228">
                  <c:v>0.13068329330979075</c:v>
                </c:pt>
                <c:pt idx="229">
                  <c:v>0.13011262661715342</c:v>
                </c:pt>
                <c:pt idx="230">
                  <c:v>0.12954200027887289</c:v>
                </c:pt>
                <c:pt idx="231">
                  <c:v>0.12897147395505779</c:v>
                </c:pt>
                <c:pt idx="232">
                  <c:v>0.12840110597962681</c:v>
                </c:pt>
                <c:pt idx="233">
                  <c:v>0.12783095338145067</c:v>
                </c:pt>
                <c:pt idx="234">
                  <c:v>0.12726107190526384</c:v>
                </c:pt>
                <c:pt idx="235">
                  <c:v>0.12669151603234646</c:v>
                </c:pt>
                <c:pt idx="236">
                  <c:v>0.12612233900097586</c:v>
                </c:pt>
                <c:pt idx="237">
                  <c:v>0.12555359282664638</c:v>
                </c:pt>
                <c:pt idx="238">
                  <c:v>0.12498532832205696</c:v>
                </c:pt>
                <c:pt idx="239">
                  <c:v>0.12441759511686799</c:v>
                </c:pt>
                <c:pt idx="240">
                  <c:v>0.12385044167722495</c:v>
                </c:pt>
                <c:pt idx="241">
                  <c:v>0.12328391532505033</c:v>
                </c:pt>
                <c:pt idx="242">
                  <c:v>0.12271806225710417</c:v>
                </c:pt>
                <c:pt idx="243">
                  <c:v>0.12215292756381212</c:v>
                </c:pt>
                <c:pt idx="244">
                  <c:v>0.12158855524786272</c:v>
                </c:pt>
                <c:pt idx="245">
                  <c:v>0.12102498824257431</c:v>
                </c:pt>
                <c:pt idx="246">
                  <c:v>0.12046226843003092</c:v>
                </c:pt>
                <c:pt idx="247">
                  <c:v>0.1199004366589896</c:v>
                </c:pt>
                <c:pt idx="248">
                  <c:v>0.11933953276255826</c:v>
                </c:pt>
                <c:pt idx="249">
                  <c:v>0.11877959557564703</c:v>
                </c:pt>
                <c:pt idx="250">
                  <c:v>0.1182206629521913</c:v>
                </c:pt>
                <c:pt idx="251">
                  <c:v>0.11766277178214986</c:v>
                </c:pt>
                <c:pt idx="252">
                  <c:v>0.11710595800827878</c:v>
                </c:pt>
                <c:pt idx="253">
                  <c:v>0.11655025664268093</c:v>
                </c:pt>
                <c:pt idx="254">
                  <c:v>0.11599570178313372</c:v>
                </c:pt>
                <c:pt idx="255">
                  <c:v>0.11544232662919651</c:v>
                </c:pt>
                <c:pt idx="256">
                  <c:v>0.1148901634980974</c:v>
                </c:pt>
                <c:pt idx="257">
                  <c:v>0.11433924384040307</c:v>
                </c:pt>
                <c:pt idx="258">
                  <c:v>0.11378959825547134</c:v>
                </c:pt>
                <c:pt idx="259">
                  <c:v>0.11324125650668936</c:v>
                </c:pt>
                <c:pt idx="260">
                  <c:v>0.11269424753649739</c:v>
                </c:pt>
                <c:pt idx="261">
                  <c:v>0.11214859948120184</c:v>
                </c:pt>
                <c:pt idx="262">
                  <c:v>0.11160433968557688</c:v>
                </c:pt>
                <c:pt idx="263">
                  <c:v>0.11106149471725958</c:v>
                </c:pt>
                <c:pt idx="264">
                  <c:v>0.11052009038093562</c:v>
                </c:pt>
                <c:pt idx="265">
                  <c:v>0.1099801517323226</c:v>
                </c:pt>
                <c:pt idx="266">
                  <c:v>0.10944170309194813</c:v>
                </c:pt>
                <c:pt idx="267">
                  <c:v>0.10890476805872838</c:v>
                </c:pt>
                <c:pt idx="268">
                  <c:v>0.10836936952334562</c:v>
                </c:pt>
                <c:pt idx="269">
                  <c:v>0.10783552968142909</c:v>
                </c:pt>
                <c:pt idx="270">
                  <c:v>0.10730327004653961</c:v>
                </c:pt>
                <c:pt idx="271">
                  <c:v>0.10677261146296045</c:v>
                </c:pt>
                <c:pt idx="272">
                  <c:v>0.10624357411829675</c:v>
                </c:pt>
                <c:pt idx="273">
                  <c:v>0.10571617755588431</c:v>
                </c:pt>
                <c:pt idx="274">
                  <c:v>0.10519044068701038</c:v>
                </c:pt>
                <c:pt idx="275">
                  <c:v>0.10466638180294928</c:v>
                </c:pt>
                <c:pt idx="276">
                  <c:v>0.10414401858681294</c:v>
                </c:pt>
                <c:pt idx="277">
                  <c:v>0.10362336812521937</c:v>
                </c:pt>
                <c:pt idx="278">
                  <c:v>0.10310444691978229</c:v>
                </c:pt>
                <c:pt idx="279">
                  <c:v>0.10258727089842083</c:v>
                </c:pt>
                <c:pt idx="280">
                  <c:v>0.10207185542649425</c:v>
                </c:pt>
                <c:pt idx="281">
                  <c:v>0.101558215317762</c:v>
                </c:pt>
                <c:pt idx="282">
                  <c:v>0.10104636484517279</c:v>
                </c:pt>
                <c:pt idx="283">
                  <c:v>0.10053631775148153</c:v>
                </c:pt>
                <c:pt idx="284">
                  <c:v>0.10002808725969974</c:v>
                </c:pt>
                <c:pt idx="285">
                  <c:v>9.9521686083379843E-2</c:v>
                </c:pt>
                <c:pt idx="286">
                  <c:v>9.9017126436733674E-2</c:v>
                </c:pt>
                <c:pt idx="287">
                  <c:v>9.8514420044591169E-2</c:v>
                </c:pt>
                <c:pt idx="288">
                  <c:v>9.8013578152197189E-2</c:v>
                </c:pt>
                <c:pt idx="289">
                  <c:v>9.7514611534850609E-2</c:v>
                </c:pt>
                <c:pt idx="290">
                  <c:v>9.701753050738765E-2</c:v>
                </c:pt>
                <c:pt idx="291">
                  <c:v>9.6522344933510626E-2</c:v>
                </c:pt>
                <c:pt idx="292">
                  <c:v>9.6029064234964018E-2</c:v>
                </c:pt>
                <c:pt idx="293">
                  <c:v>9.5537697400561145E-2</c:v>
                </c:pt>
                <c:pt idx="294">
                  <c:v>9.5048252995061921E-2</c:v>
                </c:pt>
                <c:pt idx="295">
                  <c:v>9.4560739167903821E-2</c:v>
                </c:pt>
                <c:pt idx="296">
                  <c:v>9.4075163661789168E-2</c:v>
                </c:pt>
                <c:pt idx="297">
                  <c:v>9.3591533821129072E-2</c:v>
                </c:pt>
                <c:pt idx="298">
                  <c:v>9.3109856600346971E-2</c:v>
                </c:pt>
                <c:pt idx="299">
                  <c:v>9.2630138572043413E-2</c:v>
                </c:pt>
                <c:pt idx="300">
                  <c:v>9.2152385935023701E-2</c:v>
                </c:pt>
                <c:pt idx="301">
                  <c:v>9.1676604522190439E-2</c:v>
                </c:pt>
                <c:pt idx="302">
                  <c:v>9.120279980830312E-2</c:v>
                </c:pt>
                <c:pt idx="303">
                  <c:v>9.0730976917605843E-2</c:v>
                </c:pt>
                <c:pt idx="304">
                  <c:v>9.0261140631325565E-2</c:v>
                </c:pt>
                <c:pt idx="305">
                  <c:v>8.9793295395043382E-2</c:v>
                </c:pt>
                <c:pt idx="306">
                  <c:v>8.9327445325938448E-2</c:v>
                </c:pt>
                <c:pt idx="307">
                  <c:v>8.8863594219908318E-2</c:v>
                </c:pt>
                <c:pt idx="308">
                  <c:v>8.840174555856746E-2</c:v>
                </c:pt>
                <c:pt idx="309">
                  <c:v>8.7941902516123896E-2</c:v>
                </c:pt>
                <c:pt idx="310">
                  <c:v>8.7484067966137571E-2</c:v>
                </c:pt>
                <c:pt idx="311">
                  <c:v>8.7028244488161544E-2</c:v>
                </c:pt>
                <c:pt idx="312">
                  <c:v>8.6574434374267012E-2</c:v>
                </c:pt>
                <c:pt idx="313">
                  <c:v>8.6122639635455078E-2</c:v>
                </c:pt>
                <c:pt idx="314">
                  <c:v>8.5672862007955916E-2</c:v>
                </c:pt>
                <c:pt idx="315">
                  <c:v>8.5225102959417348E-2</c:v>
                </c:pt>
                <c:pt idx="316">
                  <c:v>8.4779363694984872E-2</c:v>
                </c:pt>
                <c:pt idx="317">
                  <c:v>8.4335645163273812E-2</c:v>
                </c:pt>
                <c:pt idx="318">
                  <c:v>8.3893948062236337E-2</c:v>
                </c:pt>
                <c:pt idx="319">
                  <c:v>8.3454272844923474E-2</c:v>
                </c:pt>
                <c:pt idx="320">
                  <c:v>8.3016619725145679E-2</c:v>
                </c:pt>
                <c:pt idx="321">
                  <c:v>8.2580988683031292E-2</c:v>
                </c:pt>
                <c:pt idx="322">
                  <c:v>8.2147379470486365E-2</c:v>
                </c:pt>
                <c:pt idx="323">
                  <c:v>8.171579161655565E-2</c:v>
                </c:pt>
                <c:pt idx="324">
                  <c:v>8.1286224432688042E-2</c:v>
                </c:pt>
                <c:pt idx="325">
                  <c:v>8.0858677017905986E-2</c:v>
                </c:pt>
                <c:pt idx="326">
                  <c:v>8.0433148263882079E-2</c:v>
                </c:pt>
                <c:pt idx="327">
                  <c:v>8.0009636859923544E-2</c:v>
                </c:pt>
                <c:pt idx="328">
                  <c:v>7.9588141297865428E-2</c:v>
                </c:pt>
                <c:pt idx="329">
                  <c:v>7.9168659876875033E-2</c:v>
                </c:pt>
                <c:pt idx="330">
                  <c:v>7.8751190708168342E-2</c:v>
                </c:pt>
                <c:pt idx="331">
                  <c:v>7.8335731719640131E-2</c:v>
                </c:pt>
                <c:pt idx="332">
                  <c:v>7.7922280660408641E-2</c:v>
                </c:pt>
                <c:pt idx="333">
                  <c:v>7.7510835105276121E-2</c:v>
                </c:pt>
                <c:pt idx="334">
                  <c:v>7.710139245910809E-2</c:v>
                </c:pt>
                <c:pt idx="335">
                  <c:v>7.669394996113045E-2</c:v>
                </c:pt>
                <c:pt idx="336">
                  <c:v>7.6288504689146469E-2</c:v>
                </c:pt>
                <c:pt idx="337">
                  <c:v>7.5885053563676336E-2</c:v>
                </c:pt>
                <c:pt idx="338">
                  <c:v>7.5483593352018236E-2</c:v>
                </c:pt>
                <c:pt idx="339">
                  <c:v>7.5084120672234342E-2</c:v>
                </c:pt>
                <c:pt idx="340">
                  <c:v>7.4686631997060923E-2</c:v>
                </c:pt>
                <c:pt idx="341">
                  <c:v>7.4291123657745414E-2</c:v>
                </c:pt>
                <c:pt idx="342">
                  <c:v>7.3897591847811153E-2</c:v>
                </c:pt>
                <c:pt idx="343">
                  <c:v>7.3506032626750373E-2</c:v>
                </c:pt>
                <c:pt idx="344">
                  <c:v>7.3116441923647385E-2</c:v>
                </c:pt>
                <c:pt idx="345">
                  <c:v>7.2728815540732572E-2</c:v>
                </c:pt>
                <c:pt idx="346">
                  <c:v>7.2343149156869055E-2</c:v>
                </c:pt>
                <c:pt idx="347">
                  <c:v>7.1959438330971681E-2</c:v>
                </c:pt>
                <c:pt idx="348">
                  <c:v>7.1577678505361786E-2</c:v>
                </c:pt>
                <c:pt idx="349">
                  <c:v>7.1197865009055727E-2</c:v>
                </c:pt>
                <c:pt idx="350">
                  <c:v>7.081999306099146E-2</c:v>
                </c:pt>
                <c:pt idx="351">
                  <c:v>7.0444057773191973E-2</c:v>
                </c:pt>
                <c:pt idx="352">
                  <c:v>7.0070054153867245E-2</c:v>
                </c:pt>
                <c:pt idx="353">
                  <c:v>6.9697977110456291E-2</c:v>
                </c:pt>
                <c:pt idx="354">
                  <c:v>6.9327821452609503E-2</c:v>
                </c:pt>
                <c:pt idx="355">
                  <c:v>6.8959581895113059E-2</c:v>
                </c:pt>
                <c:pt idx="356">
                  <c:v>6.8593253060755421E-2</c:v>
                </c:pt>
                <c:pt idx="357">
                  <c:v>6.8228829483138048E-2</c:v>
                </c:pt>
                <c:pt idx="358">
                  <c:v>6.786630560943005E-2</c:v>
                </c:pt>
                <c:pt idx="359">
                  <c:v>6.7505675803069085E-2</c:v>
                </c:pt>
                <c:pt idx="360">
                  <c:v>6.7146934346407908E-2</c:v>
                </c:pt>
                <c:pt idx="361">
                  <c:v>6.6790075443308838E-2</c:v>
                </c:pt>
                <c:pt idx="362">
                  <c:v>6.6435093221686184E-2</c:v>
                </c:pt>
                <c:pt idx="363">
                  <c:v>6.6081981735998288E-2</c:v>
                </c:pt>
                <c:pt idx="364">
                  <c:v>6.5730734969688315E-2</c:v>
                </c:pt>
                <c:pt idx="365">
                  <c:v>6.538134683757757E-2</c:v>
                </c:pt>
                <c:pt idx="366">
                  <c:v>6.5033811188209431E-2</c:v>
                </c:pt>
                <c:pt idx="367">
                  <c:v>6.468812180614604E-2</c:v>
                </c:pt>
                <c:pt idx="368">
                  <c:v>6.4344272414218293E-2</c:v>
                </c:pt>
                <c:pt idx="369">
                  <c:v>6.4002256675730715E-2</c:v>
                </c:pt>
                <c:pt idx="370">
                  <c:v>6.3662068196619973E-2</c:v>
                </c:pt>
                <c:pt idx="371">
                  <c:v>6.3323700527570401E-2</c:v>
                </c:pt>
                <c:pt idx="372">
                  <c:v>6.2987147166085319E-2</c:v>
                </c:pt>
                <c:pt idx="373">
                  <c:v>6.2652401558516008E-2</c:v>
                </c:pt>
                <c:pt idx="374">
                  <c:v>6.2319457102048392E-2</c:v>
                </c:pt>
                <c:pt idx="375">
                  <c:v>6.1988307146648693E-2</c:v>
                </c:pt>
                <c:pt idx="376">
                  <c:v>6.1658944996968737E-2</c:v>
                </c:pt>
                <c:pt idx="377">
                  <c:v>6.1331363914211061E-2</c:v>
                </c:pt>
                <c:pt idx="378">
                  <c:v>6.1005557117955231E-2</c:v>
                </c:pt>
                <c:pt idx="379">
                  <c:v>6.0681517787945678E-2</c:v>
                </c:pt>
                <c:pt idx="380">
                  <c:v>6.0359239065842077E-2</c:v>
                </c:pt>
                <c:pt idx="381">
                  <c:v>6.0038714056932022E-2</c:v>
                </c:pt>
                <c:pt idx="382">
                  <c:v>5.9719935831807874E-2</c:v>
                </c:pt>
                <c:pt idx="383">
                  <c:v>5.9402897428008111E-2</c:v>
                </c:pt>
                <c:pt idx="384">
                  <c:v>5.9087591851622663E-2</c:v>
                </c:pt>
                <c:pt idx="385">
                  <c:v>5.8774012078864402E-2</c:v>
                </c:pt>
                <c:pt idx="386">
                  <c:v>5.8462151057607284E-2</c:v>
                </c:pt>
                <c:pt idx="387">
                  <c:v>5.8152001708889803E-2</c:v>
                </c:pt>
                <c:pt idx="388">
                  <c:v>5.7843556928387566E-2</c:v>
                </c:pt>
                <c:pt idx="389">
                  <c:v>5.7536809587851998E-2</c:v>
                </c:pt>
                <c:pt idx="390">
                  <c:v>5.7231752536519277E-2</c:v>
                </c:pt>
                <c:pt idx="391">
                  <c:v>5.6928378602487374E-2</c:v>
                </c:pt>
                <c:pt idx="392">
                  <c:v>5.6626680594062652E-2</c:v>
                </c:pt>
                <c:pt idx="393">
                  <c:v>5.6326651301077418E-2</c:v>
                </c:pt>
                <c:pt idx="394">
                  <c:v>5.6028283496177445E-2</c:v>
                </c:pt>
                <c:pt idx="395">
                  <c:v>5.5731569936081797E-2</c:v>
                </c:pt>
                <c:pt idx="396">
                  <c:v>5.5436503362813007E-2</c:v>
                </c:pt>
                <c:pt idx="397">
                  <c:v>5.5143076504900815E-2</c:v>
                </c:pt>
                <c:pt idx="398">
                  <c:v>5.48512820785583E-2</c:v>
                </c:pt>
                <c:pt idx="399">
                  <c:v>5.4561112788831634E-2</c:v>
                </c:pt>
                <c:pt idx="400">
                  <c:v>5.4272561330722925E-2</c:v>
                </c:pt>
                <c:pt idx="401">
                  <c:v>5.3985620390288258E-2</c:v>
                </c:pt>
                <c:pt idx="402">
                  <c:v>5.3700282645709821E-2</c:v>
                </c:pt>
                <c:pt idx="403">
                  <c:v>5.3416540768344137E-2</c:v>
                </c:pt>
                <c:pt idx="404">
                  <c:v>5.3134387423744947E-2</c:v>
                </c:pt>
                <c:pt idx="405">
                  <c:v>5.2853815272662863E-2</c:v>
                </c:pt>
                <c:pt idx="406">
                  <c:v>5.2574816972022022E-2</c:v>
                </c:pt>
                <c:pt idx="407">
                  <c:v>5.2297385175872818E-2</c:v>
                </c:pt>
                <c:pt idx="408">
                  <c:v>5.2021512536323186E-2</c:v>
                </c:pt>
                <c:pt idx="409">
                  <c:v>5.1747191704446527E-2</c:v>
                </c:pt>
                <c:pt idx="410">
                  <c:v>5.1474415331169317E-2</c:v>
                </c:pt>
                <c:pt idx="411">
                  <c:v>5.1203176068136562E-2</c:v>
                </c:pt>
                <c:pt idx="412">
                  <c:v>5.0933466568556608E-2</c:v>
                </c:pt>
                <c:pt idx="413">
                  <c:v>5.0665279488025496E-2</c:v>
                </c:pt>
                <c:pt idx="414">
                  <c:v>5.0398607485331162E-2</c:v>
                </c:pt>
                <c:pt idx="415">
                  <c:v>5.0133443223238178E-2</c:v>
                </c:pt>
                <c:pt idx="416">
                  <c:v>4.986977936925268E-2</c:v>
                </c:pt>
                <c:pt idx="417">
                  <c:v>4.9607608596368896E-2</c:v>
                </c:pt>
                <c:pt idx="418">
                  <c:v>4.9346923583796706E-2</c:v>
                </c:pt>
                <c:pt idx="419">
                  <c:v>4.9087717017670944E-2</c:v>
                </c:pt>
                <c:pt idx="420">
                  <c:v>4.8829981591743024E-2</c:v>
                </c:pt>
                <c:pt idx="421">
                  <c:v>4.8573710008054861E-2</c:v>
                </c:pt>
                <c:pt idx="422">
                  <c:v>4.8318894977595721E-2</c:v>
                </c:pt>
                <c:pt idx="423">
                  <c:v>4.8065529220941698E-2</c:v>
                </c:pt>
                <c:pt idx="424">
                  <c:v>4.7813605468879465E-2</c:v>
                </c:pt>
                <c:pt idx="425">
                  <c:v>4.7563116463013269E-2</c:v>
                </c:pt>
                <c:pt idx="426">
                  <c:v>4.7314054956355767E-2</c:v>
                </c:pt>
                <c:pt idx="427">
                  <c:v>4.7066413713903847E-2</c:v>
                </c:pt>
                <c:pt idx="428">
                  <c:v>4.6820185513198831E-2</c:v>
                </c:pt>
                <c:pt idx="429">
                  <c:v>4.6575363144871443E-2</c:v>
                </c:pt>
                <c:pt idx="430">
                  <c:v>4.633193941317279E-2</c:v>
                </c:pt>
                <c:pt idx="431">
                  <c:v>4.6089907136489902E-2</c:v>
                </c:pt>
                <c:pt idx="432">
                  <c:v>4.5849259147847904E-2</c:v>
                </c:pt>
                <c:pt idx="433">
                  <c:v>4.5609988295398356E-2</c:v>
                </c:pt>
                <c:pt idx="434">
                  <c:v>4.53720874428932E-2</c:v>
                </c:pt>
                <c:pt idx="435">
                  <c:v>4.5135549470146266E-2</c:v>
                </c:pt>
                <c:pt idx="436">
                  <c:v>4.4900367273481366E-2</c:v>
                </c:pt>
                <c:pt idx="437">
                  <c:v>4.4666533766167325E-2</c:v>
                </c:pt>
                <c:pt idx="438">
                  <c:v>4.4434041878841264E-2</c:v>
                </c:pt>
                <c:pt idx="439">
                  <c:v>4.4202884559918297E-2</c:v>
                </c:pt>
                <c:pt idx="440">
                  <c:v>4.3973054775990679E-2</c:v>
                </c:pt>
                <c:pt idx="441">
                  <c:v>4.3744545512214024E-2</c:v>
                </c:pt>
                <c:pt idx="442">
                  <c:v>4.3517349772682436E-2</c:v>
                </c:pt>
                <c:pt idx="443">
                  <c:v>4.329146058079214E-2</c:v>
                </c:pt>
                <c:pt idx="444">
                  <c:v>4.3066870979594232E-2</c:v>
                </c:pt>
                <c:pt idx="445">
                  <c:v>4.2843574032136303E-2</c:v>
                </c:pt>
                <c:pt idx="446">
                  <c:v>4.262156282179342E-2</c:v>
                </c:pt>
                <c:pt idx="447">
                  <c:v>4.2400830452588835E-2</c:v>
                </c:pt>
                <c:pt idx="448">
                  <c:v>4.2181370049504348E-2</c:v>
                </c:pt>
                <c:pt idx="449">
                  <c:v>4.1963174758780461E-2</c:v>
                </c:pt>
                <c:pt idx="450">
                  <c:v>4.1746237748207474E-2</c:v>
                </c:pt>
                <c:pt idx="451">
                  <c:v>4.1530552207405681E-2</c:v>
                </c:pt>
                <c:pt idx="452">
                  <c:v>4.1316111348097151E-2</c:v>
                </c:pt>
                <c:pt idx="453">
                  <c:v>4.1102908404368407E-2</c:v>
                </c:pt>
                <c:pt idx="454">
                  <c:v>4.0890936632922946E-2</c:v>
                </c:pt>
                <c:pt idx="455">
                  <c:v>4.0680189313326093E-2</c:v>
                </c:pt>
                <c:pt idx="456">
                  <c:v>4.0470659748240718E-2</c:v>
                </c:pt>
                <c:pt idx="457">
                  <c:v>4.0262341263654404E-2</c:v>
                </c:pt>
                <c:pt idx="458">
                  <c:v>4.0055227209098321E-2</c:v>
                </c:pt>
                <c:pt idx="459">
                  <c:v>3.9849310957858014E-2</c:v>
                </c:pt>
                <c:pt idx="460">
                  <c:v>3.9644585907176559E-2</c:v>
                </c:pt>
                <c:pt idx="461">
                  <c:v>3.9441045478449371E-2</c:v>
                </c:pt>
                <c:pt idx="462">
                  <c:v>3.923868311741175E-2</c:v>
                </c:pt>
                <c:pt idx="463">
                  <c:v>3.903749229431866E-2</c:v>
                </c:pt>
                <c:pt idx="464">
                  <c:v>3.8837466504117603E-2</c:v>
                </c:pt>
                <c:pt idx="465">
                  <c:v>3.8638599266614351E-2</c:v>
                </c:pt>
                <c:pt idx="466">
                  <c:v>3.8440884126630798E-2</c:v>
                </c:pt>
                <c:pt idx="467">
                  <c:v>3.8244314654157299E-2</c:v>
                </c:pt>
                <c:pt idx="468">
                  <c:v>3.8048884444497361E-2</c:v>
                </c:pt>
                <c:pt idx="469">
                  <c:v>3.785458711840612E-2</c:v>
                </c:pt>
                <c:pt idx="470">
                  <c:v>3.7661416322222391E-2</c:v>
                </c:pt>
                <c:pt idx="471">
                  <c:v>3.74693657279941E-2</c:v>
                </c:pt>
                <c:pt idx="472">
                  <c:v>3.7278429033598535E-2</c:v>
                </c:pt>
                <c:pt idx="473">
                  <c:v>3.7088599962855129E-2</c:v>
                </c:pt>
                <c:pt idx="474">
                  <c:v>3.6899872265634029E-2</c:v>
                </c:pt>
                <c:pt idx="475">
                  <c:v>3.6712239717957257E-2</c:v>
                </c:pt>
                <c:pt idx="476">
                  <c:v>3.6525696122095816E-2</c:v>
                </c:pt>
                <c:pt idx="477">
                  <c:v>3.6340235306660057E-2</c:v>
                </c:pt>
                <c:pt idx="478">
                  <c:v>3.6155851126685415E-2</c:v>
                </c:pt>
                <c:pt idx="479">
                  <c:v>3.5972537463712727E-2</c:v>
                </c:pt>
                <c:pt idx="480">
                  <c:v>3.5790288225863283E-2</c:v>
                </c:pt>
                <c:pt idx="481">
                  <c:v>3.5609097347908861E-2</c:v>
                </c:pt>
                <c:pt idx="482">
                  <c:v>3.5428958791337034E-2</c:v>
                </c:pt>
                <c:pt idx="483">
                  <c:v>3.5249866544411819E-2</c:v>
                </c:pt>
                <c:pt idx="484">
                  <c:v>3.5071814622229018E-2</c:v>
                </c:pt>
                <c:pt idx="485">
                  <c:v>3.4894797066767645E-2</c:v>
                </c:pt>
                <c:pt idx="486">
                  <c:v>3.4718807946936596E-2</c:v>
                </c:pt>
                <c:pt idx="487">
                  <c:v>3.4543841358617038E-2</c:v>
                </c:pt>
                <c:pt idx="488">
                  <c:v>3.4369891424700386E-2</c:v>
                </c:pt>
                <c:pt idx="489">
                  <c:v>3.4196952295122193E-2</c:v>
                </c:pt>
                <c:pt idx="490">
                  <c:v>3.40250181468921E-2</c:v>
                </c:pt>
                <c:pt idx="491">
                  <c:v>3.3854083184119699E-2</c:v>
                </c:pt>
                <c:pt idx="492">
                  <c:v>3.3684141638036451E-2</c:v>
                </c:pt>
                <c:pt idx="493">
                  <c:v>3.3515187767013739E-2</c:v>
                </c:pt>
                <c:pt idx="494">
                  <c:v>3.3347215856577787E-2</c:v>
                </c:pt>
                <c:pt idx="495">
                  <c:v>3.3180220219420208E-2</c:v>
                </c:pt>
                <c:pt idx="496">
                  <c:v>3.3014195195405278E-2</c:v>
                </c:pt>
                <c:pt idx="497">
                  <c:v>3.2849135151574296E-2</c:v>
                </c:pt>
                <c:pt idx="498">
                  <c:v>3.2685034482145707E-2</c:v>
                </c:pt>
                <c:pt idx="499">
                  <c:v>3.2521887608512733E-2</c:v>
                </c:pt>
                <c:pt idx="500">
                  <c:v>3.2359688979237224E-2</c:v>
                </c:pt>
                <c:pt idx="501">
                  <c:v>3.2198433070040652E-2</c:v>
                </c:pt>
                <c:pt idx="502">
                  <c:v>3.2038114383792421E-2</c:v>
                </c:pt>
                <c:pt idx="503">
                  <c:v>3.1878727450494415E-2</c:v>
                </c:pt>
                <c:pt idx="504">
                  <c:v>3.1720266827263234E-2</c:v>
                </c:pt>
                <c:pt idx="505">
                  <c:v>3.1562727098309554E-2</c:v>
                </c:pt>
                <c:pt idx="506">
                  <c:v>3.1406102874914715E-2</c:v>
                </c:pt>
                <c:pt idx="507">
                  <c:v>3.1250388795404371E-2</c:v>
                </c:pt>
                <c:pt idx="508">
                  <c:v>3.109557952511979E-2</c:v>
                </c:pt>
                <c:pt idx="509">
                  <c:v>3.0941669756386722E-2</c:v>
                </c:pt>
                <c:pt idx="510">
                  <c:v>3.0788654208481574E-2</c:v>
                </c:pt>
                <c:pt idx="511">
                  <c:v>3.0636527627595046E-2</c:v>
                </c:pt>
                <c:pt idx="512">
                  <c:v>3.0485284786793954E-2</c:v>
                </c:pt>
                <c:pt idx="513">
                  <c:v>3.033492048598015E-2</c:v>
                </c:pt>
                <c:pt idx="514">
                  <c:v>3.0185429551847505E-2</c:v>
                </c:pt>
                <c:pt idx="515">
                  <c:v>3.0036806837837018E-2</c:v>
                </c:pt>
                <c:pt idx="516">
                  <c:v>2.9889047224089089E-2</c:v>
                </c:pt>
                <c:pt idx="517">
                  <c:v>2.9742145617394466E-2</c:v>
                </c:pt>
                <c:pt idx="518">
                  <c:v>2.9596096951142851E-2</c:v>
                </c:pt>
                <c:pt idx="519">
                  <c:v>2.9450896185269533E-2</c:v>
                </c:pt>
                <c:pt idx="520">
                  <c:v>2.9306538306200402E-2</c:v>
                </c:pt>
                <c:pt idx="521">
                  <c:v>2.9163018326794615E-2</c:v>
                </c:pt>
                <c:pt idx="522">
                  <c:v>2.9020331286286297E-2</c:v>
                </c:pt>
                <c:pt idx="523">
                  <c:v>2.8878472250223632E-2</c:v>
                </c:pt>
                <c:pt idx="524">
                  <c:v>2.8737436310406775E-2</c:v>
                </c:pt>
                <c:pt idx="525">
                  <c:v>2.8597218584824266E-2</c:v>
                </c:pt>
                <c:pt idx="526">
                  <c:v>2.8457814217587377E-2</c:v>
                </c:pt>
                <c:pt idx="527">
                  <c:v>2.831921837886325E-2</c:v>
                </c:pt>
                <c:pt idx="528">
                  <c:v>2.8181426264806488E-2</c:v>
                </c:pt>
                <c:pt idx="529">
                  <c:v>2.8044433097489229E-2</c:v>
                </c:pt>
                <c:pt idx="530">
                  <c:v>2.790823412483006E-2</c:v>
                </c:pt>
                <c:pt idx="531">
                  <c:v>2.7772824620521018E-2</c:v>
                </c:pt>
                <c:pt idx="532">
                  <c:v>2.763819988395411E-2</c:v>
                </c:pt>
                <c:pt idx="533">
                  <c:v>2.7504355240145585E-2</c:v>
                </c:pt>
                <c:pt idx="534">
                  <c:v>2.7371286039659905E-2</c:v>
                </c:pt>
                <c:pt idx="535">
                  <c:v>2.7238987658531704E-2</c:v>
                </c:pt>
                <c:pt idx="536">
                  <c:v>2.7107455498187376E-2</c:v>
                </c:pt>
                <c:pt idx="537">
                  <c:v>2.6976684985364721E-2</c:v>
                </c:pt>
                <c:pt idx="538">
                  <c:v>2.6846671572032202E-2</c:v>
                </c:pt>
                <c:pt idx="539">
                  <c:v>2.6717410735306861E-2</c:v>
                </c:pt>
                <c:pt idx="540">
                  <c:v>2.6588897977371014E-2</c:v>
                </c:pt>
                <c:pt idx="541">
                  <c:v>2.6461128825388435E-2</c:v>
                </c:pt>
                <c:pt idx="542">
                  <c:v>2.6334098831419274E-2</c:v>
                </c:pt>
                <c:pt idx="543">
                  <c:v>2.6207803572334053E-2</c:v>
                </c:pt>
                <c:pt idx="544">
                  <c:v>2.6082238649727144E-2</c:v>
                </c:pt>
                <c:pt idx="545">
                  <c:v>2.5957399689828835E-2</c:v>
                </c:pt>
                <c:pt idx="546">
                  <c:v>2.5833282343417051E-2</c:v>
                </c:pt>
                <c:pt idx="547">
                  <c:v>2.5709882285728163E-2</c:v>
                </c:pt>
                <c:pt idx="548">
                  <c:v>2.5587195216367008E-2</c:v>
                </c:pt>
                <c:pt idx="549">
                  <c:v>2.5465216859215919E-2</c:v>
                </c:pt>
                <c:pt idx="550">
                  <c:v>2.5343942962343838E-2</c:v>
                </c:pt>
                <c:pt idx="551">
                  <c:v>2.5223369297913825E-2</c:v>
                </c:pt>
                <c:pt idx="552">
                  <c:v>2.5103491662090544E-2</c:v>
                </c:pt>
                <c:pt idx="553">
                  <c:v>2.4984305874946936E-2</c:v>
                </c:pt>
                <c:pt idx="554">
                  <c:v>2.4865807780370428E-2</c:v>
                </c:pt>
                <c:pt idx="555">
                  <c:v>2.4747993245968217E-2</c:v>
                </c:pt>
                <c:pt idx="556">
                  <c:v>2.4630858162972571E-2</c:v>
                </c:pt>
                <c:pt idx="557">
                  <c:v>2.4514398446145187E-2</c:v>
                </c:pt>
                <c:pt idx="558">
                  <c:v>2.4398610033681108E-2</c:v>
                </c:pt>
                <c:pt idx="559">
                  <c:v>2.428348888711274E-2</c:v>
                </c:pt>
                <c:pt idx="560">
                  <c:v>2.4169030991212322E-2</c:v>
                </c:pt>
                <c:pt idx="561">
                  <c:v>2.4055232353895058E-2</c:v>
                </c:pt>
                <c:pt idx="562">
                  <c:v>2.3942089006121315E-2</c:v>
                </c:pt>
                <c:pt idx="563">
                  <c:v>2.3829597001798635E-2</c:v>
                </c:pt>
                <c:pt idx="564">
                  <c:v>2.3717752417683167E-2</c:v>
                </c:pt>
                <c:pt idx="565">
                  <c:v>2.3606551353280988E-2</c:v>
                </c:pt>
                <c:pt idx="566">
                  <c:v>2.3495989930749108E-2</c:v>
                </c:pt>
                <c:pt idx="567">
                  <c:v>2.3386064294796068E-2</c:v>
                </c:pt>
                <c:pt idx="568">
                  <c:v>2.3276770612582334E-2</c:v>
                </c:pt>
                <c:pt idx="569">
                  <c:v>2.3168105073620354E-2</c:v>
                </c:pt>
                <c:pt idx="570">
                  <c:v>2.3060063889674579E-2</c:v>
                </c:pt>
                <c:pt idx="571">
                  <c:v>2.2952643294660936E-2</c:v>
                </c:pt>
                <c:pt idx="572">
                  <c:v>2.284583954454655E-2</c:v>
                </c:pt>
                <c:pt idx="573">
                  <c:v>2.2739648917248952E-2</c:v>
                </c:pt>
                <c:pt idx="574">
                  <c:v>2.2634067712535056E-2</c:v>
                </c:pt>
                <c:pt idx="575">
                  <c:v>2.2529092251920211E-2</c:v>
                </c:pt>
                <c:pt idx="576">
                  <c:v>2.2424718878567205E-2</c:v>
                </c:pt>
                <c:pt idx="577">
                  <c:v>2.2320943957184921E-2</c:v>
                </c:pt>
                <c:pt idx="578">
                  <c:v>2.2217763873926613E-2</c:v>
                </c:pt>
                <c:pt idx="579">
                  <c:v>2.2115175036289084E-2</c:v>
                </c:pt>
                <c:pt idx="580">
                  <c:v>2.2013173873010591E-2</c:v>
                </c:pt>
                <c:pt idx="581">
                  <c:v>2.1911756833969512E-2</c:v>
                </c:pt>
                <c:pt idx="582">
                  <c:v>2.1810920390082578E-2</c:v>
                </c:pt>
                <c:pt idx="583">
                  <c:v>2.1710661033203384E-2</c:v>
                </c:pt>
                <c:pt idx="584">
                  <c:v>2.1610975276020499E-2</c:v>
                </c:pt>
                <c:pt idx="585">
                  <c:v>2.15118596519559E-2</c:v>
                </c:pt>
                <c:pt idx="586">
                  <c:v>2.14133107150631E-2</c:v>
                </c:pt>
                <c:pt idx="587">
                  <c:v>2.1315325039925746E-2</c:v>
                </c:pt>
                <c:pt idx="588">
                  <c:v>2.1217899221555803E-2</c:v>
                </c:pt>
                <c:pt idx="589">
                  <c:v>2.1121029875291894E-2</c:v>
                </c:pt>
                <c:pt idx="590">
                  <c:v>2.1024713636697931E-2</c:v>
                </c:pt>
                <c:pt idx="591">
                  <c:v>2.092894716146149E-2</c:v>
                </c:pt>
                <c:pt idx="592">
                  <c:v>2.0833727125292495E-2</c:v>
                </c:pt>
                <c:pt idx="593">
                  <c:v>2.0739050223821793E-2</c:v>
                </c:pt>
                <c:pt idx="594">
                  <c:v>2.0644913172500064E-2</c:v>
                </c:pt>
                <c:pt idx="595">
                  <c:v>2.0551312706496652E-2</c:v>
                </c:pt>
                <c:pt idx="596">
                  <c:v>2.0458245580598427E-2</c:v>
                </c:pt>
                <c:pt idx="597">
                  <c:v>2.0365708569109103E-2</c:v>
                </c:pt>
                <c:pt idx="598">
                  <c:v>2.0273698465748471E-2</c:v>
                </c:pt>
                <c:pt idx="599">
                  <c:v>2.0182212083551594E-2</c:v>
                </c:pt>
                <c:pt idx="600">
                  <c:v>2.0091246254768609E-2</c:v>
                </c:pt>
                <c:pt idx="601">
                  <c:v>2.0000797830764427E-2</c:v>
                </c:pt>
                <c:pt idx="602">
                  <c:v>1.9910863681918266E-2</c:v>
                </c:pt>
                <c:pt idx="603">
                  <c:v>1.9821440697524232E-2</c:v>
                </c:pt>
                <c:pt idx="604">
                  <c:v>1.9732525785691148E-2</c:v>
                </c:pt>
                <c:pt idx="605">
                  <c:v>1.9644115873243218E-2</c:v>
                </c:pt>
                <c:pt idx="606">
                  <c:v>1.9556207905620515E-2</c:v>
                </c:pt>
                <c:pt idx="607">
                  <c:v>1.9468798846779996E-2</c:v>
                </c:pt>
                <c:pt idx="608">
                  <c:v>1.938188567909635E-2</c:v>
                </c:pt>
                <c:pt idx="609">
                  <c:v>1.9295465403263459E-2</c:v>
                </c:pt>
                <c:pt idx="610">
                  <c:v>1.9209535038195703E-2</c:v>
                </c:pt>
                <c:pt idx="611">
                  <c:v>1.912409162093006E-2</c:v>
                </c:pt>
                <c:pt idx="612">
                  <c:v>1.9039132206527531E-2</c:v>
                </c:pt>
                <c:pt idx="613">
                  <c:v>1.8954653867975828E-2</c:v>
                </c:pt>
                <c:pt idx="614">
                  <c:v>1.8870653696091703E-2</c:v>
                </c:pt>
                <c:pt idx="615">
                  <c:v>1.8787128799423673E-2</c:v>
                </c:pt>
                <c:pt idx="616">
                  <c:v>1.870407630415493E-2</c:v>
                </c:pt>
                <c:pt idx="617">
                  <c:v>1.8621493354006736E-2</c:v>
                </c:pt>
                <c:pt idx="618">
                  <c:v>1.8539377110141857E-2</c:v>
                </c:pt>
                <c:pt idx="619">
                  <c:v>1.8457724751068477E-2</c:v>
                </c:pt>
                <c:pt idx="620">
                  <c:v>1.8376533472544206E-2</c:v>
                </c:pt>
                <c:pt idx="621">
                  <c:v>1.8295800487480491E-2</c:v>
                </c:pt>
                <c:pt idx="622">
                  <c:v>1.8215523025847301E-2</c:v>
                </c:pt>
                <c:pt idx="623">
                  <c:v>1.8135698334578197E-2</c:v>
                </c:pt>
                <c:pt idx="624">
                  <c:v>1.8056323677475374E-2</c:v>
                </c:pt>
                <c:pt idx="625">
                  <c:v>1.797739633511547E-2</c:v>
                </c:pt>
                <c:pt idx="626">
                  <c:v>1.7898913604755266E-2</c:v>
                </c:pt>
                <c:pt idx="627">
                  <c:v>1.782087280023811E-2</c:v>
                </c:pt>
                <c:pt idx="628">
                  <c:v>1.7743271251900262E-2</c:v>
                </c:pt>
                <c:pt idx="629">
                  <c:v>1.7666106306477788E-2</c:v>
                </c:pt>
                <c:pt idx="630">
                  <c:v>1.7589375327013691E-2</c:v>
                </c:pt>
                <c:pt idx="631">
                  <c:v>1.7513075692765504E-2</c:v>
                </c:pt>
                <c:pt idx="632">
                  <c:v>1.7437204799112916E-2</c:v>
                </c:pt>
                <c:pt idx="633">
                  <c:v>1.7361760057466282E-2</c:v>
                </c:pt>
                <c:pt idx="634">
                  <c:v>1.7286738895174611E-2</c:v>
                </c:pt>
                <c:pt idx="635">
                  <c:v>1.7212138755434838E-2</c:v>
                </c:pt>
                <c:pt idx="636">
                  <c:v>1.7137957097200764E-2</c:v>
                </c:pt>
                <c:pt idx="637">
                  <c:v>1.706419139509267E-2</c:v>
                </c:pt>
                <c:pt idx="638">
                  <c:v>1.6990839139307098E-2</c:v>
                </c:pt>
                <c:pt idx="639">
                  <c:v>1.6917897835527159E-2</c:v>
                </c:pt>
                <c:pt idx="640">
                  <c:v>1.6845365004833027E-2</c:v>
                </c:pt>
                <c:pt idx="641">
                  <c:v>1.6773238183612919E-2</c:v>
                </c:pt>
                <c:pt idx="642">
                  <c:v>1.6701514923474291E-2</c:v>
                </c:pt>
                <c:pt idx="643">
                  <c:v>1.663019279115548E-2</c:v>
                </c:pt>
                <c:pt idx="644">
                  <c:v>1.6559269368437823E-2</c:v>
                </c:pt>
                <c:pt idx="645">
                  <c:v>1.6488742252057837E-2</c:v>
                </c:pt>
                <c:pt idx="646">
                  <c:v>1.6418609053620102E-2</c:v>
                </c:pt>
                <c:pt idx="647">
                  <c:v>1.6348867399510216E-2</c:v>
                </c:pt>
                <c:pt idx="648">
                  <c:v>1.6279514930808266E-2</c:v>
                </c:pt>
                <c:pt idx="649">
                  <c:v>1.6210549303202787E-2</c:v>
                </c:pt>
                <c:pt idx="650">
                  <c:v>1.6141968186904759E-2</c:v>
                </c:pt>
                <c:pt idx="651">
                  <c:v>1.6073769266562302E-2</c:v>
                </c:pt>
                <c:pt idx="652">
                  <c:v>1.6005950241175512E-2</c:v>
                </c:pt>
                <c:pt idx="653">
                  <c:v>1.5938508824011884E-2</c:v>
                </c:pt>
                <c:pt idx="654">
                  <c:v>1.5871442742521866E-2</c:v>
                </c:pt>
                <c:pt idx="655">
                  <c:v>1.5804749738255019E-2</c:v>
                </c:pt>
                <c:pt idx="656">
                  <c:v>1.5738427566776427E-2</c:v>
                </c:pt>
                <c:pt idx="657">
                  <c:v>1.5672473997583525E-2</c:v>
                </c:pt>
                <c:pt idx="658">
                  <c:v>1.5606886814023136E-2</c:v>
                </c:pt>
                <c:pt idx="659">
                  <c:v>1.5541663813209249E-2</c:v>
                </c:pt>
                <c:pt idx="660">
                  <c:v>1.547680280594097E-2</c:v>
                </c:pt>
                <c:pt idx="661">
                  <c:v>1.5412301616620589E-2</c:v>
                </c:pt>
                <c:pt idx="662">
                  <c:v>1.5348158083172646E-2</c:v>
                </c:pt>
                <c:pt idx="663">
                  <c:v>1.5284370056962789E-2</c:v>
                </c:pt>
                <c:pt idx="664">
                  <c:v>1.5220935402717286E-2</c:v>
                </c:pt>
                <c:pt idx="665">
                  <c:v>1.5157851998442837E-2</c:v>
                </c:pt>
                <c:pt idx="666">
                  <c:v>1.5095117735347082E-2</c:v>
                </c:pt>
                <c:pt idx="667">
                  <c:v>1.5032730517758879E-2</c:v>
                </c:pt>
                <c:pt idx="668">
                  <c:v>1.497068826304941E-2</c:v>
                </c:pt>
                <c:pt idx="669">
                  <c:v>1.4908988901553871E-2</c:v>
                </c:pt>
                <c:pt idx="670">
                  <c:v>1.48476303764927E-2</c:v>
                </c:pt>
                <c:pt idx="671">
                  <c:v>1.4786610643894197E-2</c:v>
                </c:pt>
                <c:pt idx="672">
                  <c:v>1.472592767251691E-2</c:v>
                </c:pt>
                <c:pt idx="673">
                  <c:v>1.4665579443772357E-2</c:v>
                </c:pt>
                <c:pt idx="674">
                  <c:v>1.4605563951648731E-2</c:v>
                </c:pt>
                <c:pt idx="675">
                  <c:v>1.4545879202634339E-2</c:v>
                </c:pt>
                <c:pt idx="676">
                  <c:v>1.4486523215641589E-2</c:v>
                </c:pt>
                <c:pt idx="677">
                  <c:v>1.4427494021931763E-2</c:v>
                </c:pt>
                <c:pt idx="678">
                  <c:v>1.4368789665039509E-2</c:v>
                </c:pt>
                <c:pt idx="679">
                  <c:v>1.4310408200698305E-2</c:v>
                </c:pt>
                <c:pt idx="680">
                  <c:v>1.4252347696765987E-2</c:v>
                </c:pt>
                <c:pt idx="681">
                  <c:v>1.419460623315068E-2</c:v>
                </c:pt>
                <c:pt idx="682">
                  <c:v>1.4137181901737279E-2</c:v>
                </c:pt>
                <c:pt idx="683">
                  <c:v>1.4080072806314025E-2</c:v>
                </c:pt>
                <c:pt idx="684">
                  <c:v>1.4023277062499907E-2</c:v>
                </c:pt>
                <c:pt idx="685">
                  <c:v>1.396679279767183E-2</c:v>
                </c:pt>
                <c:pt idx="686">
                  <c:v>1.3910618150892834E-2</c:v>
                </c:pt>
                <c:pt idx="687">
                  <c:v>1.3854751272840105E-2</c:v>
                </c:pt>
                <c:pt idx="688">
                  <c:v>1.379919032573371E-2</c:v>
                </c:pt>
                <c:pt idx="689">
                  <c:v>1.3743933483265696E-2</c:v>
                </c:pt>
                <c:pt idx="690">
                  <c:v>1.3688978930529431E-2</c:v>
                </c:pt>
                <c:pt idx="691">
                  <c:v>1.3634324863949266E-2</c:v>
                </c:pt>
                <c:pt idx="692">
                  <c:v>1.3579969491210887E-2</c:v>
                </c:pt>
                <c:pt idx="693">
                  <c:v>1.3525911031191688E-2</c:v>
                </c:pt>
                <c:pt idx="694">
                  <c:v>1.3472147713891738E-2</c:v>
                </c:pt>
                <c:pt idx="695">
                  <c:v>1.3418677780365117E-2</c:v>
                </c:pt>
                <c:pt idx="696">
                  <c:v>1.3365499482651288E-2</c:v>
                </c:pt>
                <c:pt idx="697">
                  <c:v>1.3312611083707578E-2</c:v>
                </c:pt>
                <c:pt idx="698">
                  <c:v>1.3260010857341051E-2</c:v>
                </c:pt>
                <c:pt idx="699">
                  <c:v>1.3207697088141601E-2</c:v>
                </c:pt>
                <c:pt idx="700">
                  <c:v>1.315566807141501E-2</c:v>
                </c:pt>
                <c:pt idx="701">
                  <c:v>1.3103922113116374E-2</c:v>
                </c:pt>
                <c:pt idx="702">
                  <c:v>1.3052457529783996E-2</c:v>
                </c:pt>
                <c:pt idx="703">
                  <c:v>1.3001272648473675E-2</c:v>
                </c:pt>
                <c:pt idx="704">
                  <c:v>1.295036580669306E-2</c:v>
                </c:pt>
                <c:pt idx="705">
                  <c:v>1.2899735352336954E-2</c:v>
                </c:pt>
                <c:pt idx="706">
                  <c:v>1.2849379643622446E-2</c:v>
                </c:pt>
                <c:pt idx="707">
                  <c:v>1.2799297049024373E-2</c:v>
                </c:pt>
                <c:pt idx="708">
                  <c:v>1.2749485947211842E-2</c:v>
                </c:pt>
                <c:pt idx="709">
                  <c:v>1.2699944726984203E-2</c:v>
                </c:pt>
                <c:pt idx="710">
                  <c:v>1.2650671787208002E-2</c:v>
                </c:pt>
                <c:pt idx="711">
                  <c:v>1.2601665536753969E-2</c:v>
                </c:pt>
                <c:pt idx="712">
                  <c:v>1.2552924394434714E-2</c:v>
                </c:pt>
                <c:pt idx="713">
                  <c:v>1.2504446788942207E-2</c:v>
                </c:pt>
                <c:pt idx="714">
                  <c:v>1.2456231158786317E-2</c:v>
                </c:pt>
                <c:pt idx="715">
                  <c:v>1.2408275952233013E-2</c:v>
                </c:pt>
                <c:pt idx="716">
                  <c:v>1.2360579627243512E-2</c:v>
                </c:pt>
                <c:pt idx="717">
                  <c:v>1.2313140651413292E-2</c:v>
                </c:pt>
                <c:pt idx="718">
                  <c:v>1.2265957501911806E-2</c:v>
                </c:pt>
                <c:pt idx="719">
                  <c:v>1.2219028665422396E-2</c:v>
                </c:pt>
                <c:pt idx="720">
                  <c:v>1.2172352638082438E-2</c:v>
                </c:pt>
                <c:pt idx="721">
                  <c:v>1.2125927925424117E-2</c:v>
                </c:pt>
                <c:pt idx="722">
                  <c:v>1.2079753042315268E-2</c:v>
                </c:pt>
                <c:pt idx="723">
                  <c:v>1.2033826512900725E-2</c:v>
                </c:pt>
                <c:pt idx="724">
                  <c:v>1.198814687054404E-2</c:v>
                </c:pt>
                <c:pt idx="725">
                  <c:v>1.1942712657769248E-2</c:v>
                </c:pt>
                <c:pt idx="726">
                  <c:v>1.1897522426203387E-2</c:v>
                </c:pt>
                <c:pt idx="727">
                  <c:v>1.1852574736519067E-2</c:v>
                </c:pt>
                <c:pt idx="728">
                  <c:v>1.1807868158377545E-2</c:v>
                </c:pt>
                <c:pt idx="729">
                  <c:v>1.176340127037189E-2</c:v>
                </c:pt>
                <c:pt idx="730">
                  <c:v>1.1719172659970762E-2</c:v>
                </c:pt>
                <c:pt idx="731">
                  <c:v>1.1675180923462355E-2</c:v>
                </c:pt>
                <c:pt idx="732">
                  <c:v>1.1631424665898834E-2</c:v>
                </c:pt>
                <c:pt idx="733">
                  <c:v>1.158790250104073E-2</c:v>
                </c:pt>
                <c:pt idx="734">
                  <c:v>1.1544613051302166E-2</c:v>
                </c:pt>
                <c:pt idx="735">
                  <c:v>1.1501554947696028E-2</c:v>
                </c:pt>
                <c:pt idx="736">
                  <c:v>1.1458726829779621E-2</c:v>
                </c:pt>
                <c:pt idx="737">
                  <c:v>1.1416127345600654E-2</c:v>
                </c:pt>
                <c:pt idx="738">
                  <c:v>1.1373755151643383E-2</c:v>
                </c:pt>
                <c:pt idx="739">
                  <c:v>1.1331608912775437E-2</c:v>
                </c:pt>
                <c:pt idx="740">
                  <c:v>1.128968730219442E-2</c:v>
                </c:pt>
                <c:pt idx="741">
                  <c:v>1.1247989001375427E-2</c:v>
                </c:pt>
                <c:pt idx="742">
                  <c:v>1.1206512700018411E-2</c:v>
                </c:pt>
                <c:pt idx="743">
                  <c:v>1.1165257095996098E-2</c:v>
                </c:pt>
                <c:pt idx="744">
                  <c:v>1.1124220895302125E-2</c:v>
                </c:pt>
                <c:pt idx="745">
                  <c:v>1.1083402811999616E-2</c:v>
                </c:pt>
                <c:pt idx="746">
                  <c:v>1.1042801568169827E-2</c:v>
                </c:pt>
                <c:pt idx="747">
                  <c:v>1.1002415893861342E-2</c:v>
                </c:pt>
                <c:pt idx="748">
                  <c:v>1.0962244527039556E-2</c:v>
                </c:pt>
                <c:pt idx="749">
                  <c:v>1.0922286213536171E-2</c:v>
                </c:pt>
                <c:pt idx="750">
                  <c:v>1.0882539706999449E-2</c:v>
                </c:pt>
                <c:pt idx="751">
                  <c:v>1.0843003768844369E-2</c:v>
                </c:pt>
                <c:pt idx="752">
                  <c:v>1.0803677168203331E-2</c:v>
                </c:pt>
                <c:pt idx="753">
                  <c:v>1.0764558681877069E-2</c:v>
                </c:pt>
                <c:pt idx="754">
                  <c:v>1.0725647094285804E-2</c:v>
                </c:pt>
                <c:pt idx="755">
                  <c:v>1.0686941197421012E-2</c:v>
                </c:pt>
                <c:pt idx="756">
                  <c:v>1.0648439790796773E-2</c:v>
                </c:pt>
                <c:pt idx="757">
                  <c:v>1.0610141681402478E-2</c:v>
                </c:pt>
                <c:pt idx="758">
                  <c:v>1.0572045683654595E-2</c:v>
                </c:pt>
                <c:pt idx="759">
                  <c:v>1.0534150619349935E-2</c:v>
                </c:pt>
                <c:pt idx="760">
                  <c:v>1.0496455317618262E-2</c:v>
                </c:pt>
                <c:pt idx="761">
                  <c:v>1.0458958614875766E-2</c:v>
                </c:pt>
                <c:pt idx="762">
                  <c:v>1.0421659354778489E-2</c:v>
                </c:pt>
                <c:pt idx="763">
                  <c:v>1.038455638817621E-2</c:v>
                </c:pt>
                <c:pt idx="764">
                  <c:v>1.0347648573066713E-2</c:v>
                </c:pt>
                <c:pt idx="765">
                  <c:v>1.0310934774549908E-2</c:v>
                </c:pt>
                <c:pt idx="766">
                  <c:v>1.0274413864782875E-2</c:v>
                </c:pt>
                <c:pt idx="767">
                  <c:v>1.0238084722934544E-2</c:v>
                </c:pt>
                <c:pt idx="768">
                  <c:v>1.0201946235141061E-2</c:v>
                </c:pt>
                <c:pt idx="769">
                  <c:v>1.0165997294461425E-2</c:v>
                </c:pt>
                <c:pt idx="770">
                  <c:v>1.01302368008331E-2</c:v>
                </c:pt>
                <c:pt idx="771">
                  <c:v>1.0094663661028193E-2</c:v>
                </c:pt>
                <c:pt idx="772">
                  <c:v>1.0059276788609794E-2</c:v>
                </c:pt>
                <c:pt idx="773">
                  <c:v>1.0024075103888603E-2</c:v>
                </c:pt>
                <c:pt idx="774">
                  <c:v>9.989057533879863E-3</c:v>
                </c:pt>
                <c:pt idx="775">
                  <c:v>9.9542230122603558E-3</c:v>
                </c:pt>
                <c:pt idx="776">
                  <c:v>9.919570479326064E-3</c:v>
                </c:pt>
                <c:pt idx="777">
                  <c:v>9.8850988819497339E-3</c:v>
                </c:pt>
                <c:pt idx="778">
                  <c:v>9.8508071735387611E-3</c:v>
                </c:pt>
                <c:pt idx="779">
                  <c:v>9.8166943139935906E-3</c:v>
                </c:pt>
                <c:pt idx="780">
                  <c:v>9.782759269666012E-3</c:v>
                </c:pt>
                <c:pt idx="781">
                  <c:v>9.7490010133180691E-3</c:v>
                </c:pt>
                <c:pt idx="782">
                  <c:v>9.7154185240809678E-3</c:v>
                </c:pt>
                <c:pt idx="783">
                  <c:v>9.6820107874142462E-3</c:v>
                </c:pt>
                <c:pt idx="784">
                  <c:v>9.6487767950654956E-3</c:v>
                </c:pt>
                <c:pt idx="785">
                  <c:v>9.615715545029966E-3</c:v>
                </c:pt>
                <c:pt idx="786">
                  <c:v>9.5828260415105788E-3</c:v>
                </c:pt>
                <c:pt idx="787">
                  <c:v>9.5501072948783756E-3</c:v>
                </c:pt>
                <c:pt idx="788">
                  <c:v>9.517558321632754E-3</c:v>
                </c:pt>
                <c:pt idx="789">
                  <c:v>9.4851781443625466E-3</c:v>
                </c:pt>
                <c:pt idx="790">
                  <c:v>9.452965791706661E-3</c:v>
                </c:pt>
                <c:pt idx="791">
                  <c:v>9.4209202983158071E-3</c:v>
                </c:pt>
                <c:pt idx="792">
                  <c:v>9.3890407048136115E-3</c:v>
                </c:pt>
                <c:pt idx="793">
                  <c:v>9.3573260577584413E-3</c:v>
                </c:pt>
                <c:pt idx="794">
                  <c:v>9.3257754096056512E-3</c:v>
                </c:pt>
                <c:pt idx="795">
                  <c:v>9.2943878186694511E-3</c:v>
                </c:pt>
                <c:pt idx="796">
                  <c:v>9.2631623490856338E-3</c:v>
                </c:pt>
                <c:pt idx="797">
                  <c:v>9.2320980707741827E-3</c:v>
                </c:pt>
                <c:pt idx="798">
                  <c:v>9.2011940594021735E-3</c:v>
                </c:pt>
                <c:pt idx="799">
                  <c:v>9.1704493963470426E-3</c:v>
                </c:pt>
                <c:pt idx="800">
                  <c:v>9.1398631686600059E-3</c:v>
                </c:pt>
                <c:pt idx="801">
                  <c:v>9.1094344690295492E-3</c:v>
                </c:pt>
                <c:pt idx="802">
                  <c:v>9.0791623957454971E-3</c:v>
                </c:pt>
                <c:pt idx="803">
                  <c:v>9.0490460526629485E-3</c:v>
                </c:pt>
                <c:pt idx="804">
                  <c:v>9.0190845491667729E-3</c:v>
                </c:pt>
                <c:pt idx="805">
                  <c:v>8.9892770001360669E-3</c:v>
                </c:pt>
                <c:pt idx="806">
                  <c:v>8.9596225259088325E-3</c:v>
                </c:pt>
                <c:pt idx="807">
                  <c:v>8.9301202522473495E-3</c:v>
                </c:pt>
                <c:pt idx="808">
                  <c:v>8.9007693103029199E-3</c:v>
                </c:pt>
                <c:pt idx="809">
                  <c:v>8.8715688365817186E-3</c:v>
                </c:pt>
                <c:pt idx="810">
                  <c:v>8.8425179729102864E-3</c:v>
                </c:pt>
                <c:pt idx="811">
                  <c:v>8.8136158664014301E-3</c:v>
                </c:pt>
                <c:pt idx="812">
                  <c:v>8.7848616694203834E-3</c:v>
                </c:pt>
                <c:pt idx="813">
                  <c:v>8.7562545395511379E-3</c:v>
                </c:pt>
                <c:pt idx="814">
                  <c:v>8.7277936395628204E-3</c:v>
                </c:pt>
                <c:pt idx="815">
                  <c:v>8.6994781373767541E-3</c:v>
                </c:pt>
                <c:pt idx="816">
                  <c:v>8.6713072060331416E-3</c:v>
                </c:pt>
                <c:pt idx="817">
                  <c:v>8.6432800236584326E-3</c:v>
                </c:pt>
                <c:pt idx="818">
                  <c:v>8.6153957734325919E-3</c:v>
                </c:pt>
                <c:pt idx="819">
                  <c:v>8.5876536435568213E-3</c:v>
                </c:pt>
                <c:pt idx="820">
                  <c:v>8.5600528272211894E-3</c:v>
                </c:pt>
                <c:pt idx="821">
                  <c:v>8.5325925225728846E-3</c:v>
                </c:pt>
                <c:pt idx="822">
                  <c:v>8.5052719326841799E-3</c:v>
                </c:pt>
                <c:pt idx="823">
                  <c:v>8.4780902655210814E-3</c:v>
                </c:pt>
                <c:pt idx="824">
                  <c:v>8.4510467339117615E-3</c:v>
                </c:pt>
                <c:pt idx="825">
                  <c:v>8.424140555515526E-3</c:v>
                </c:pt>
                <c:pt idx="826">
                  <c:v>8.3973709527918571E-3</c:v>
                </c:pt>
                <c:pt idx="827">
                  <c:v>8.3707371529694562E-3</c:v>
                </c:pt>
                <c:pt idx="828">
                  <c:v>8.3442383880158368E-3</c:v>
                </c:pt>
                <c:pt idx="829">
                  <c:v>8.3178738946069301E-3</c:v>
                </c:pt>
                <c:pt idx="830">
                  <c:v>8.2916429140968539E-3</c:v>
                </c:pt>
                <c:pt idx="831">
                  <c:v>8.2655446924878914E-3</c:v>
                </c:pt>
                <c:pt idx="832">
                  <c:v>8.239578480400838E-3</c:v>
                </c:pt>
                <c:pt idx="833">
                  <c:v>8.2137435330452459E-3</c:v>
                </c:pt>
                <c:pt idx="834">
                  <c:v>8.1880391101901272E-3</c:v>
                </c:pt>
                <c:pt idx="835">
                  <c:v>8.1624644761345982E-3</c:v>
                </c:pt>
                <c:pt idx="836">
                  <c:v>8.1370188996789453E-3</c:v>
                </c:pt>
                <c:pt idx="837">
                  <c:v>8.1117016540958372E-3</c:v>
                </c:pt>
                <c:pt idx="838">
                  <c:v>8.0865120171015013E-3</c:v>
                </c:pt>
                <c:pt idx="839">
                  <c:v>8.0614492708273398E-3</c:v>
                </c:pt>
                <c:pt idx="840">
                  <c:v>8.0365127017916968E-3</c:v>
                </c:pt>
                <c:pt idx="841">
                  <c:v>8.0117016008715864E-3</c:v>
                </c:pt>
                <c:pt idx="842">
                  <c:v>7.9870152632749332E-3</c:v>
                </c:pt>
                <c:pt idx="843">
                  <c:v>7.9624529885127561E-3</c:v>
                </c:pt>
                <c:pt idx="844">
                  <c:v>7.9380140803715655E-3</c:v>
                </c:pt>
                <c:pt idx="845">
                  <c:v>7.9136978468860881E-3</c:v>
                </c:pt>
                <c:pt idx="846">
                  <c:v>7.8895036003118584E-3</c:v>
                </c:pt>
                <c:pt idx="847">
                  <c:v>7.8654306570984066E-3</c:v>
                </c:pt>
                <c:pt idx="848">
                  <c:v>7.8414783378622649E-3</c:v>
                </c:pt>
                <c:pt idx="849">
                  <c:v>7.8176459673603062E-3</c:v>
                </c:pt>
                <c:pt idx="850">
                  <c:v>7.7939328744632474E-3</c:v>
                </c:pt>
                <c:pt idx="851">
                  <c:v>7.7703383921293697E-3</c:v>
                </c:pt>
                <c:pt idx="852">
                  <c:v>7.7468618573781527E-3</c:v>
                </c:pt>
                <c:pt idx="853">
                  <c:v>7.7235026112644472E-3</c:v>
                </c:pt>
                <c:pt idx="854">
                  <c:v>7.7002599988527116E-3</c:v>
                </c:pt>
                <c:pt idx="855">
                  <c:v>7.6771333691910658E-3</c:v>
                </c:pt>
                <c:pt idx="856">
                  <c:v>7.6541220752860588E-3</c:v>
                </c:pt>
                <c:pt idx="857">
                  <c:v>7.6312254740772125E-3</c:v>
                </c:pt>
                <c:pt idx="858">
                  <c:v>7.6084429264119098E-3</c:v>
                </c:pt>
                <c:pt idx="859">
                  <c:v>7.5857737970203279E-3</c:v>
                </c:pt>
                <c:pt idx="860">
                  <c:v>7.5632174544906791E-3</c:v>
                </c:pt>
                <c:pt idx="861">
                  <c:v>7.5407732712444086E-3</c:v>
                </c:pt>
                <c:pt idx="862">
                  <c:v>7.5184406235118025E-3</c:v>
                </c:pt>
                <c:pt idx="863">
                  <c:v>7.4962188913076048E-3</c:v>
                </c:pt>
                <c:pt idx="864">
                  <c:v>7.4741074584066935E-3</c:v>
                </c:pt>
                <c:pt idx="865">
                  <c:v>7.4521057123202164E-3</c:v>
                </c:pt>
                <c:pt idx="866">
                  <c:v>7.4302130442715393E-3</c:v>
                </c:pt>
                <c:pt idx="867">
                  <c:v>7.4084288491726774E-3</c:v>
                </c:pt>
                <c:pt idx="868">
                  <c:v>7.3867525256005239E-3</c:v>
                </c:pt>
                <c:pt idx="869">
                  <c:v>7.3651834757736288E-3</c:v>
                </c:pt>
                <c:pt idx="870">
                  <c:v>7.3437211055287343E-3</c:v>
                </c:pt>
                <c:pt idx="871">
                  <c:v>7.3223648242978067E-3</c:v>
                </c:pt>
                <c:pt idx="872">
                  <c:v>7.3011140450850087E-3</c:v>
                </c:pt>
                <c:pt idx="873">
                  <c:v>7.2799681844438052E-3</c:v>
                </c:pt>
                <c:pt idx="874">
                  <c:v>7.2589266624544322E-3</c:v>
                </c:pt>
                <c:pt idx="875">
                  <c:v>7.2379889027013172E-3</c:v>
                </c:pt>
                <c:pt idx="876">
                  <c:v>7.2171543322505612E-3</c:v>
                </c:pt>
                <c:pt idx="877">
                  <c:v>7.1964223816280148E-3</c:v>
                </c:pt>
                <c:pt idx="878">
                  <c:v>7.1757924847968661E-3</c:v>
                </c:pt>
                <c:pt idx="879">
                  <c:v>7.15526407913584E-3</c:v>
                </c:pt>
                <c:pt idx="880">
                  <c:v>7.1348366054175263E-3</c:v>
                </c:pt>
                <c:pt idx="881">
                  <c:v>7.1145095077864533E-3</c:v>
                </c:pt>
                <c:pt idx="882">
                  <c:v>7.0942822337377413E-3</c:v>
                </c:pt>
                <c:pt idx="883">
                  <c:v>7.074154234095781E-3</c:v>
                </c:pt>
                <c:pt idx="884">
                  <c:v>7.0541249629928471E-3</c:v>
                </c:pt>
                <c:pt idx="885">
                  <c:v>7.0341938778480037E-3</c:v>
                </c:pt>
                <c:pt idx="886">
                  <c:v>7.0143604393463569E-3</c:v>
                </c:pt>
                <c:pt idx="887">
                  <c:v>6.9946241114179492E-3</c:v>
                </c:pt>
                <c:pt idx="888">
                  <c:v>6.9749843612172732E-3</c:v>
                </c:pt>
                <c:pt idx="889">
                  <c:v>6.9554406591026295E-3</c:v>
                </c:pt>
                <c:pt idx="890">
                  <c:v>6.9359924786157202E-3</c:v>
                </c:pt>
                <c:pt idx="891">
                  <c:v>6.9166392964613395E-3</c:v>
                </c:pt>
                <c:pt idx="892">
                  <c:v>6.8973805924873221E-3</c:v>
                </c:pt>
                <c:pt idx="893">
                  <c:v>6.8782158496643927E-3</c:v>
                </c:pt>
                <c:pt idx="894">
                  <c:v>6.8591445540664023E-3</c:v>
                </c:pt>
                <c:pt idx="895">
                  <c:v>6.8401661948504335E-3</c:v>
                </c:pt>
                <c:pt idx="896">
                  <c:v>6.8212802642372301E-3</c:v>
                </c:pt>
                <c:pt idx="897">
                  <c:v>6.8024862574917466E-3</c:v>
                </c:pt>
                <c:pt idx="898">
                  <c:v>6.7837836729037412E-3</c:v>
                </c:pt>
                <c:pt idx="899">
                  <c:v>6.7651720117684394E-3</c:v>
                </c:pt>
                <c:pt idx="900">
                  <c:v>6.7466507783675274E-3</c:v>
                </c:pt>
                <c:pt idx="901">
                  <c:v>6.7282194799501028E-3</c:v>
                </c:pt>
                <c:pt idx="902">
                  <c:v>6.7098776267138357E-3</c:v>
                </c:pt>
                <c:pt idx="903">
                  <c:v>6.6916247317861085E-3</c:v>
                </c:pt>
                <c:pt idx="904">
                  <c:v>6.673460311205537E-3</c:v>
                </c:pt>
                <c:pt idx="905">
                  <c:v>6.6553838839033784E-3</c:v>
                </c:pt>
                <c:pt idx="906">
                  <c:v>6.6373949716851685E-3</c:v>
                </c:pt>
                <c:pt idx="907">
                  <c:v>6.6194930992124288E-3</c:v>
                </c:pt>
                <c:pt idx="908">
                  <c:v>6.6016777939845415E-3</c:v>
                </c:pt>
                <c:pt idx="909">
                  <c:v>6.5839485863207091E-3</c:v>
                </c:pt>
                <c:pt idx="910">
                  <c:v>6.5663050093421309E-3</c:v>
                </c:pt>
                <c:pt idx="911">
                  <c:v>6.5487465989541114E-3</c:v>
                </c:pt>
                <c:pt idx="912">
                  <c:v>6.5312728938282816E-3</c:v>
                </c:pt>
                <c:pt idx="913">
                  <c:v>6.5138834353852945E-3</c:v>
                </c:pt>
                <c:pt idx="914">
                  <c:v>6.4965777677773217E-3</c:v>
                </c:pt>
                <c:pt idx="915">
                  <c:v>6.4793554378704552E-3</c:v>
                </c:pt>
                <c:pt idx="916">
                  <c:v>6.4622159952278492E-3</c:v>
                </c:pt>
                <c:pt idx="917">
                  <c:v>6.4451589920923539E-3</c:v>
                </c:pt>
                <c:pt idx="918">
                  <c:v>6.4281839833696839E-3</c:v>
                </c:pt>
                <c:pt idx="919">
                  <c:v>6.4112905266114567E-3</c:v>
                </c:pt>
                <c:pt idx="920">
                  <c:v>6.394478181998408E-3</c:v>
                </c:pt>
                <c:pt idx="921">
                  <c:v>6.3777465123237799E-3</c:v>
                </c:pt>
                <c:pt idx="922">
                  <c:v>6.361095082976706E-3</c:v>
                </c:pt>
                <c:pt idx="923">
                  <c:v>6.3445234619259197E-3</c:v>
                </c:pt>
                <c:pt idx="924">
                  <c:v>6.3280312197031155E-3</c:v>
                </c:pt>
                <c:pt idx="925">
                  <c:v>6.3116179293870867E-3</c:v>
                </c:pt>
                <c:pt idx="926">
                  <c:v>6.2952831665873373E-3</c:v>
                </c:pt>
                <c:pt idx="927">
                  <c:v>6.2790265094280814E-3</c:v>
                </c:pt>
                <c:pt idx="928">
                  <c:v>6.2628475385325261E-3</c:v>
                </c:pt>
                <c:pt idx="929">
                  <c:v>6.2467458370068412E-3</c:v>
                </c:pt>
                <c:pt idx="930">
                  <c:v>6.2307209904245396E-3</c:v>
                </c:pt>
                <c:pt idx="931">
                  <c:v>6.2147725868109249E-3</c:v>
                </c:pt>
                <c:pt idx="932">
                  <c:v>6.198900216627487E-3</c:v>
                </c:pt>
                <c:pt idx="933">
                  <c:v>6.1831034727565723E-3</c:v>
                </c:pt>
                <c:pt idx="934">
                  <c:v>6.1673819504860358E-3</c:v>
                </c:pt>
                <c:pt idx="935">
                  <c:v>6.1517352474941027E-3</c:v>
                </c:pt>
                <c:pt idx="936">
                  <c:v>6.1361629638342369E-3</c:v>
                </c:pt>
                <c:pt idx="937">
                  <c:v>6.1206647019200989E-3</c:v>
                </c:pt>
                <c:pt idx="938">
                  <c:v>6.1052400665107392E-3</c:v>
                </c:pt>
                <c:pt idx="939">
                  <c:v>6.0898886646956665E-3</c:v>
                </c:pt>
                <c:pt idx="940">
                  <c:v>6.0746101058802588E-3</c:v>
                </c:pt>
                <c:pt idx="941">
                  <c:v>6.0594040017710737E-3</c:v>
                </c:pt>
                <c:pt idx="942">
                  <c:v>6.0442699663613743E-3</c:v>
                </c:pt>
                <c:pt idx="943">
                  <c:v>6.0292076159166328E-3</c:v>
                </c:pt>
                <c:pt idx="944">
                  <c:v>6.0142165689603495E-3</c:v>
                </c:pt>
                <c:pt idx="945">
                  <c:v>5.9992964462596467E-3</c:v>
                </c:pt>
                <c:pt idx="946">
                  <c:v>5.9844468708112591E-3</c:v>
                </c:pt>
                <c:pt idx="947">
                  <c:v>5.9696674678273729E-3</c:v>
                </c:pt>
                <c:pt idx="948">
                  <c:v>5.9549578647218318E-3</c:v>
                </c:pt>
                <c:pt idx="949">
                  <c:v>5.9403176910960281E-3</c:v>
                </c:pt>
                <c:pt idx="950">
                  <c:v>5.9257465787254356E-3</c:v>
                </c:pt>
                <c:pt idx="951">
                  <c:v>5.9112441615456106E-3</c:v>
                </c:pt>
                <c:pt idx="952">
                  <c:v>5.8968100756388066E-3</c:v>
                </c:pt>
                <c:pt idx="953">
                  <c:v>5.8824439592204325E-3</c:v>
                </c:pt>
                <c:pt idx="954">
                  <c:v>5.8681454526255594E-3</c:v>
                </c:pt>
                <c:pt idx="955">
                  <c:v>5.8539141982956733E-3</c:v>
                </c:pt>
                <c:pt idx="956">
                  <c:v>5.839749840765361E-3</c:v>
                </c:pt>
                <c:pt idx="957">
                  <c:v>5.8256520266492112E-3</c:v>
                </c:pt>
                <c:pt idx="958">
                  <c:v>5.8116204046287402E-3</c:v>
                </c:pt>
                <c:pt idx="959">
                  <c:v>5.7976546254393836E-3</c:v>
                </c:pt>
                <c:pt idx="960">
                  <c:v>5.7837543418575296E-3</c:v>
                </c:pt>
                <c:pt idx="961">
                  <c:v>5.7699192086878544E-3</c:v>
                </c:pt>
                <c:pt idx="962">
                  <c:v>5.7561488827504899E-3</c:v>
                </c:pt>
                <c:pt idx="963">
                  <c:v>5.7424430228683781E-3</c:v>
                </c:pt>
                <c:pt idx="964">
                  <c:v>5.7288012898547474E-3</c:v>
                </c:pt>
                <c:pt idx="965">
                  <c:v>5.7152233465005663E-3</c:v>
                </c:pt>
                <c:pt idx="966">
                  <c:v>5.7017088575622198E-3</c:v>
                </c:pt>
                <c:pt idx="967">
                  <c:v>5.6882574897490611E-3</c:v>
                </c:pt>
                <c:pt idx="968">
                  <c:v>5.6748689117113588E-3</c:v>
                </c:pt>
                <c:pt idx="969">
                  <c:v>5.6615427940279435E-3</c:v>
                </c:pt>
                <c:pt idx="970">
                  <c:v>5.6482788091942676E-3</c:v>
                </c:pt>
                <c:pt idx="971">
                  <c:v>5.6350766316102972E-3</c:v>
                </c:pt>
                <c:pt idx="972">
                  <c:v>5.6219359375686831E-3</c:v>
                </c:pt>
                <c:pt idx="973">
                  <c:v>5.6088564052428191E-3</c:v>
                </c:pt>
                <c:pt idx="974">
                  <c:v>5.5958377146751804E-3</c:v>
                </c:pt>
                <c:pt idx="975">
                  <c:v>5.5828795477654942E-3</c:v>
                </c:pt>
                <c:pt idx="976">
                  <c:v>5.5699815882592693E-3</c:v>
                </c:pt>
                <c:pt idx="977">
                  <c:v>5.5571435217361374E-3</c:v>
                </c:pt>
                <c:pt idx="978">
                  <c:v>5.5443650355984763E-3</c:v>
                </c:pt>
                <c:pt idx="979">
                  <c:v>5.5316458190599474E-3</c:v>
                </c:pt>
                <c:pt idx="980">
                  <c:v>5.5189855631342143E-3</c:v>
                </c:pt>
                <c:pt idx="981">
                  <c:v>5.5063839606237282E-3</c:v>
                </c:pt>
                <c:pt idx="982">
                  <c:v>5.493840706108497E-3</c:v>
                </c:pt>
                <c:pt idx="983">
                  <c:v>5.4813554959350416E-3</c:v>
                </c:pt>
                <c:pt idx="984">
                  <c:v>5.4689280282053283E-3</c:v>
                </c:pt>
                <c:pt idx="985">
                  <c:v>5.4565580027658919E-3</c:v>
                </c:pt>
                <c:pt idx="986">
                  <c:v>5.4442451211968168E-3</c:v>
                </c:pt>
                <c:pt idx="987">
                  <c:v>5.4319890868011374E-3</c:v>
                </c:pt>
                <c:pt idx="988">
                  <c:v>5.4197896045938172E-3</c:v>
                </c:pt>
                <c:pt idx="989">
                  <c:v>5.4076463812913955E-3</c:v>
                </c:pt>
                <c:pt idx="990">
                  <c:v>5.3955591253011716E-3</c:v>
                </c:pt>
                <c:pt idx="991">
                  <c:v>5.3835275467106715E-3</c:v>
                </c:pt>
              </c:numCache>
            </c:numRef>
          </c:yVal>
          <c:smooth val="0"/>
          <c:extLst>
            <c:ext xmlns:c16="http://schemas.microsoft.com/office/drawing/2014/chart" uri="{C3380CC4-5D6E-409C-BE32-E72D297353CC}">
              <c16:uniqueId val="{00000001-496A-4CD5-9EB8-A0C61FB78768}"/>
            </c:ext>
          </c:extLst>
        </c:ser>
        <c:ser>
          <c:idx val="2"/>
          <c:order val="2"/>
          <c:tx>
            <c:v>3</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Sheet3!$C$9:$C$1000</c:f>
              <c:numCache>
                <c:formatCode>General</c:formatCode>
                <c:ptCount val="99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numCache>
            </c:numRef>
          </c:xVal>
          <c:yVal>
            <c:numRef>
              <c:f>Sheet3!$T$9:$T$1000</c:f>
              <c:numCache>
                <c:formatCode>General</c:formatCode>
                <c:ptCount val="992"/>
                <c:pt idx="0">
                  <c:v>0</c:v>
                </c:pt>
                <c:pt idx="1">
                  <c:v>1.8876459546224581E-5</c:v>
                </c:pt>
                <c:pt idx="2">
                  <c:v>7.4464143424802183E-5</c:v>
                </c:pt>
                <c:pt idx="3">
                  <c:v>1.6523369542237087E-4</c:v>
                </c:pt>
                <c:pt idx="4">
                  <c:v>2.8969914921267757E-4</c:v>
                </c:pt>
                <c:pt idx="5">
                  <c:v>4.4641687584191396E-4</c:v>
                </c:pt>
                <c:pt idx="6">
                  <c:v>6.3398455477920704E-4</c:v>
                </c:pt>
                <c:pt idx="7">
                  <c:v>8.5104016802817423E-4</c:v>
                </c:pt>
                <c:pt idx="8">
                  <c:v>1.0962610168058233E-3</c:v>
                </c:pt>
                <c:pt idx="9">
                  <c:v>1.3683627603054962E-3</c:v>
                </c:pt>
                <c:pt idx="10">
                  <c:v>1.66609847607052E-3</c:v>
                </c:pt>
                <c:pt idx="11">
                  <c:v>1.9882577415151182E-3</c:v>
                </c:pt>
                <c:pt idx="12">
                  <c:v>2.3336657361388347E-3</c:v>
                </c:pt>
                <c:pt idx="13">
                  <c:v>2.7011823639901604E-3</c:v>
                </c:pt>
                <c:pt idx="14">
                  <c:v>3.0897013959442225E-3</c:v>
                </c:pt>
                <c:pt idx="15">
                  <c:v>3.4981496313687267E-3</c:v>
                </c:pt>
                <c:pt idx="16">
                  <c:v>3.9254860787609393E-3</c:v>
                </c:pt>
                <c:pt idx="17">
                  <c:v>4.3707011549473833E-3</c:v>
                </c:pt>
                <c:pt idx="18">
                  <c:v>4.8328159024465193E-3</c:v>
                </c:pt>
                <c:pt idx="19">
                  <c:v>5.3108812246026758E-3</c:v>
                </c:pt>
                <c:pt idx="20">
                  <c:v>5.8039771381083061E-3</c:v>
                </c:pt>
                <c:pt idx="21">
                  <c:v>6.31121204253891E-3</c:v>
                </c:pt>
                <c:pt idx="22">
                  <c:v>6.8317220065335742E-3</c:v>
                </c:pt>
                <c:pt idx="23">
                  <c:v>7.3646700702610386E-3</c:v>
                </c:pt>
                <c:pt idx="24">
                  <c:v>7.9092455638193893E-3</c:v>
                </c:pt>
                <c:pt idx="25">
                  <c:v>8.4646634412244189E-3</c:v>
                </c:pt>
                <c:pt idx="26">
                  <c:v>9.0301636296490715E-3</c:v>
                </c:pt>
                <c:pt idx="27">
                  <c:v>9.6050103935834893E-3</c:v>
                </c:pt>
                <c:pt idx="28">
                  <c:v>1.0188491713592138E-2</c:v>
                </c:pt>
                <c:pt idx="29">
                  <c:v>1.0779918679351071E-2</c:v>
                </c:pt>
                <c:pt idx="30">
                  <c:v>1.1378624896655403E-2</c:v>
                </c:pt>
                <c:pt idx="31">
                  <c:v>1.1983965908093171E-2</c:v>
                </c:pt>
                <c:pt idx="32">
                  <c:v>1.259531862708846E-2</c:v>
                </c:pt>
                <c:pt idx="33">
                  <c:v>1.3212080785022945E-2</c:v>
                </c:pt>
                <c:pt idx="34">
                  <c:v>1.3833670391150519E-2</c:v>
                </c:pt>
                <c:pt idx="35">
                  <c:v>1.4459525205026618E-2</c:v>
                </c:pt>
                <c:pt idx="36">
                  <c:v>1.5089102221179202E-2</c:v>
                </c:pt>
                <c:pt idx="37">
                  <c:v>1.5721877165753573E-2</c:v>
                </c:pt>
                <c:pt idx="38">
                  <c:v>1.6357344004870242E-2</c:v>
                </c:pt>
                <c:pt idx="39">
                  <c:v>1.6995014464439091E-2</c:v>
                </c:pt>
                <c:pt idx="40">
                  <c:v>1.7634417561179325E-2</c:v>
                </c:pt>
                <c:pt idx="41">
                  <c:v>1.8275099144599991E-2</c:v>
                </c:pt>
                <c:pt idx="42">
                  <c:v>1.8916621449700591E-2</c:v>
                </c:pt>
                <c:pt idx="43">
                  <c:v>1.9558562660156476E-2</c:v>
                </c:pt>
                <c:pt idx="44">
                  <c:v>2.0200516481759471E-2</c:v>
                </c:pt>
                <c:pt idx="45">
                  <c:v>2.0842091725887607E-2</c:v>
                </c:pt>
                <c:pt idx="46">
                  <c:v>2.1482911902783997E-2</c:v>
                </c:pt>
                <c:pt idx="47">
                  <c:v>2.2122614824428573E-2</c:v>
                </c:pt>
                <c:pt idx="48">
                  <c:v>2.2760852216791735E-2</c:v>
                </c:pt>
                <c:pt idx="49">
                  <c:v>2.3397289341262669E-2</c:v>
                </c:pt>
                <c:pt idx="50">
                  <c:v>2.4031604625050215E-2</c:v>
                </c:pt>
                <c:pt idx="51">
                  <c:v>2.4663489300357826E-2</c:v>
                </c:pt>
                <c:pt idx="52">
                  <c:v>2.5292647052138899E-2</c:v>
                </c:pt>
                <c:pt idx="53">
                  <c:v>2.5918793674242647E-2</c:v>
                </c:pt>
                <c:pt idx="54">
                  <c:v>2.6541656733764251E-2</c:v>
                </c:pt>
                <c:pt idx="55">
                  <c:v>2.7160975243418043E-2</c:v>
                </c:pt>
                <c:pt idx="56">
                  <c:v>2.7776499341755294E-2</c:v>
                </c:pt>
                <c:pt idx="57">
                  <c:v>2.8387989981052755E-2</c:v>
                </c:pt>
                <c:pt idx="58">
                  <c:v>2.8995218622700755E-2</c:v>
                </c:pt>
                <c:pt idx="59">
                  <c:v>2.9597966939925061E-2</c:v>
                </c:pt>
                <c:pt idx="60">
                  <c:v>3.0196026527678093E-2</c:v>
                </c:pt>
                <c:pt idx="61">
                  <c:v>3.0789198619540256E-2</c:v>
                </c:pt>
                <c:pt idx="62">
                  <c:v>3.1377293811475145E-2</c:v>
                </c:pt>
                <c:pt idx="63">
                  <c:v>3.1960131792284678E-2</c:v>
                </c:pt>
                <c:pt idx="64">
                  <c:v>3.2537541080615504E-2</c:v>
                </c:pt>
                <c:pt idx="65">
                  <c:v>3.3109358768368957E-2</c:v>
                </c:pt>
                <c:pt idx="66">
                  <c:v>3.367543027037187E-2</c:v>
                </c:pt>
                <c:pt idx="67">
                  <c:v>3.4235609080167415E-2</c:v>
                </c:pt>
                <c:pt idx="68">
                  <c:v>3.4789756531788694E-2</c:v>
                </c:pt>
                <c:pt idx="69">
                  <c:v>3.5337741567380773E-2</c:v>
                </c:pt>
                <c:pt idx="70">
                  <c:v>3.5879440510539123E-2</c:v>
                </c:pt>
                <c:pt idx="71">
                  <c:v>3.6414736845236162E-2</c:v>
                </c:pt>
                <c:pt idx="72">
                  <c:v>3.6943521000209936E-2</c:v>
                </c:pt>
                <c:pt idx="73">
                  <c:v>3.7465690138690985E-2</c:v>
                </c:pt>
                <c:pt idx="74">
                  <c:v>3.7981147953347477E-2</c:v>
                </c:pt>
                <c:pt idx="75">
                  <c:v>3.8489804466330525E-2</c:v>
                </c:pt>
                <c:pt idx="76">
                  <c:v>3.8991575834303328E-2</c:v>
                </c:pt>
                <c:pt idx="77">
                  <c:v>3.948638415834238E-2</c:v>
                </c:pt>
                <c:pt idx="78">
                  <c:v>3.9974157298599183E-2</c:v>
                </c:pt>
                <c:pt idx="79">
                  <c:v>4.045482869361447E-2</c:v>
                </c:pt>
                <c:pt idx="80">
                  <c:v>4.0928337184179507E-2</c:v>
                </c:pt>
                <c:pt idx="81">
                  <c:v>4.1394626841640227E-2</c:v>
                </c:pt>
                <c:pt idx="82">
                  <c:v>4.1853646800543383E-2</c:v>
                </c:pt>
                <c:pt idx="83">
                  <c:v>4.2305351095525377E-2</c:v>
                </c:pt>
                <c:pt idx="84">
                  <c:v>4.2749698502346417E-2</c:v>
                </c:pt>
                <c:pt idx="85">
                  <c:v>4.3186652382975928E-2</c:v>
                </c:pt>
                <c:pt idx="86">
                  <c:v>4.361618053463525E-2</c:v>
                </c:pt>
                <c:pt idx="87">
                  <c:v>4.4038255042707829E-2</c:v>
                </c:pt>
                <c:pt idx="88">
                  <c:v>4.4452852137427092E-2</c:v>
                </c:pt>
                <c:pt idx="89">
                  <c:v>4.4859952054255921E-2</c:v>
                </c:pt>
                <c:pt idx="90">
                  <c:v>4.5259538897872188E-2</c:v>
                </c:pt>
                <c:pt idx="91">
                  <c:v>4.5651600509676794E-2</c:v>
                </c:pt>
                <c:pt idx="92">
                  <c:v>4.6036128338743841E-2</c:v>
                </c:pt>
                <c:pt idx="93">
                  <c:v>4.6413117316132173E-2</c:v>
                </c:pt>
                <c:pt idx="94">
                  <c:v>4.6782565732481289E-2</c:v>
                </c:pt>
                <c:pt idx="95">
                  <c:v>4.714447511881481E-2</c:v>
                </c:pt>
                <c:pt idx="96">
                  <c:v>4.7498850130477298E-2</c:v>
                </c:pt>
                <c:pt idx="97">
                  <c:v>4.7845698434131452E-2</c:v>
                </c:pt>
                <c:pt idx="98">
                  <c:v>4.8185030597744261E-2</c:v>
                </c:pt>
                <c:pt idx="99">
                  <c:v>4.8516859983492505E-2</c:v>
                </c:pt>
                <c:pt idx="100">
                  <c:v>4.8841202643519425E-2</c:v>
                </c:pt>
                <c:pt idx="101">
                  <c:v>4.9158077218475461E-2</c:v>
                </c:pt>
                <c:pt idx="102">
                  <c:v>4.9467504838778424E-2</c:v>
                </c:pt>
                <c:pt idx="103">
                  <c:v>4.9769509028528322E-2</c:v>
                </c:pt>
                <c:pt idx="104">
                  <c:v>5.0064115612015569E-2</c:v>
                </c:pt>
                <c:pt idx="105">
                  <c:v>5.0351352622760706E-2</c:v>
                </c:pt>
                <c:pt idx="106">
                  <c:v>5.0631250215025771E-2</c:v>
                </c:pt>
                <c:pt idx="107">
                  <c:v>5.0903840577739973E-2</c:v>
                </c:pt>
                <c:pt idx="108">
                  <c:v>5.1169157850781105E-2</c:v>
                </c:pt>
                <c:pt idx="109">
                  <c:v>5.1427238043557887E-2</c:v>
                </c:pt>
                <c:pt idx="110">
                  <c:v>5.1678118955838695E-2</c:v>
                </c:pt>
                <c:pt idx="111">
                  <c:v>5.192184010077186E-2</c:v>
                </c:pt>
                <c:pt idx="112">
                  <c:v>5.2158442630047465E-2</c:v>
                </c:pt>
                <c:pt idx="113">
                  <c:v>5.2387969261147513E-2</c:v>
                </c:pt>
                <c:pt idx="114">
                  <c:v>5.2610464206635607E-2</c:v>
                </c:pt>
                <c:pt idx="115">
                  <c:v>5.2825973105437483E-2</c:v>
                </c:pt>
                <c:pt idx="116">
                  <c:v>5.3034542956063531E-2</c:v>
                </c:pt>
                <c:pt idx="117">
                  <c:v>5.3236222051727962E-2</c:v>
                </c:pt>
                <c:pt idx="118">
                  <c:v>5.3431059917317919E-2</c:v>
                </c:pt>
                <c:pt idx="119">
                  <c:v>5.3619107248168388E-2</c:v>
                </c:pt>
                <c:pt idx="120">
                  <c:v>5.3800415850598873E-2</c:v>
                </c:pt>
                <c:pt idx="121">
                  <c:v>5.3975038584170187E-2</c:v>
                </c:pt>
                <c:pt idx="122">
                  <c:v>5.4143029305617756E-2</c:v>
                </c:pt>
                <c:pt idx="123">
                  <c:v>5.4304442814422961E-2</c:v>
                </c:pt>
                <c:pt idx="124">
                  <c:v>5.4459334799980212E-2</c:v>
                </c:pt>
                <c:pt idx="125">
                  <c:v>5.4607761790323284E-2</c:v>
                </c:pt>
                <c:pt idx="126">
                  <c:v>5.4749781102370242E-2</c:v>
                </c:pt>
                <c:pt idx="127">
                  <c:v>5.4885450793652084E-2</c:v>
                </c:pt>
                <c:pt idx="128">
                  <c:v>5.501482961548658E-2</c:v>
                </c:pt>
                <c:pt idx="129">
                  <c:v>5.5137976967563528E-2</c:v>
                </c:pt>
                <c:pt idx="130">
                  <c:v>5.5254952853905408E-2</c:v>
                </c:pt>
                <c:pt idx="131">
                  <c:v>5.5365817840169425E-2</c:v>
                </c:pt>
                <c:pt idx="132">
                  <c:v>5.547063301225906E-2</c:v>
                </c:pt>
                <c:pt idx="133">
                  <c:v>5.5569459936210389E-2</c:v>
                </c:pt>
                <c:pt idx="134">
                  <c:v>5.5662360619323781E-2</c:v>
                </c:pt>
                <c:pt idx="135">
                  <c:v>5.5749397472507928E-2</c:v>
                </c:pt>
                <c:pt idx="136">
                  <c:v>5.5830633273807495E-2</c:v>
                </c:pt>
                <c:pt idx="137">
                  <c:v>5.5906131133083209E-2</c:v>
                </c:pt>
                <c:pt idx="138">
                  <c:v>5.5975954457816696E-2</c:v>
                </c:pt>
                <c:pt idx="139">
                  <c:v>5.6040166920011389E-2</c:v>
                </c:pt>
                <c:pt idx="140">
                  <c:v>5.6098832424160916E-2</c:v>
                </c:pt>
                <c:pt idx="141">
                  <c:v>5.6152015076259207E-2</c:v>
                </c:pt>
                <c:pt idx="142">
                  <c:v>5.6199779153825881E-2</c:v>
                </c:pt>
                <c:pt idx="143">
                  <c:v>5.6242189076918914E-2</c:v>
                </c:pt>
                <c:pt idx="144">
                  <c:v>5.6279309380113066E-2</c:v>
                </c:pt>
                <c:pt idx="145">
                  <c:v>5.6311204685415756E-2</c:v>
                </c:pt>
                <c:pt idx="146">
                  <c:v>5.6337939676098764E-2</c:v>
                </c:pt>
                <c:pt idx="147">
                  <c:v>5.6359579071420994E-2</c:v>
                </c:pt>
                <c:pt idx="148">
                  <c:v>5.6376187602219685E-2</c:v>
                </c:pt>
                <c:pt idx="149">
                  <c:v>5.6387829987347836E-2</c:v>
                </c:pt>
                <c:pt idx="150">
                  <c:v>5.6394570910935499E-2</c:v>
                </c:pt>
                <c:pt idx="151">
                  <c:v>5.6396475000453083E-2</c:v>
                </c:pt>
                <c:pt idx="152">
                  <c:v>5.6393606805557557E-2</c:v>
                </c:pt>
                <c:pt idx="153">
                  <c:v>5.6386030777698659E-2</c:v>
                </c:pt>
                <c:pt idx="154">
                  <c:v>5.6373811250466685E-2</c:v>
                </c:pt>
                <c:pt idx="155">
                  <c:v>5.6357012420662177E-2</c:v>
                </c:pt>
                <c:pt idx="156">
                  <c:v>5.6335698330067678E-2</c:v>
                </c:pt>
                <c:pt idx="157">
                  <c:v>5.6309932847904184E-2</c:v>
                </c:pt>
                <c:pt idx="158">
                  <c:v>5.6279779653952519E-2</c:v>
                </c:pt>
                <c:pt idx="159">
                  <c:v>5.6245302222323483E-2</c:v>
                </c:pt>
                <c:pt idx="160">
                  <c:v>5.6206563805858249E-2</c:v>
                </c:pt>
                <c:pt idx="161">
                  <c:v>5.6163627421142497E-2</c:v>
                </c:pt>
                <c:pt idx="162">
                  <c:v>5.6116555834117995E-2</c:v>
                </c:pt>
                <c:pt idx="163">
                  <c:v>5.6065411546274826E-2</c:v>
                </c:pt>
                <c:pt idx="164">
                  <c:v>5.6010256781409404E-2</c:v>
                </c:pt>
                <c:pt idx="165">
                  <c:v>5.5951153472931586E-2</c:v>
                </c:pt>
                <c:pt idx="166">
                  <c:v>5.5888163251707063E-2</c:v>
                </c:pt>
                <c:pt idx="167">
                  <c:v>5.5821347434420306E-2</c:v>
                </c:pt>
                <c:pt idx="168">
                  <c:v>5.5750767012442061E-2</c:v>
                </c:pt>
                <c:pt idx="169">
                  <c:v>5.5676482641189885E-2</c:v>
                </c:pt>
                <c:pt idx="170">
                  <c:v>5.5598554629966074E-2</c:v>
                </c:pt>
                <c:pt idx="171">
                  <c:v>5.5517042932260625E-2</c:v>
                </c:pt>
                <c:pt idx="172">
                  <c:v>5.5432007136506069E-2</c:v>
                </c:pt>
                <c:pt idx="173">
                  <c:v>5.5343506457270743E-2</c:v>
                </c:pt>
                <c:pt idx="174">
                  <c:v>5.5251599726879867E-2</c:v>
                </c:pt>
                <c:pt idx="175">
                  <c:v>5.5156345387449859E-2</c:v>
                </c:pt>
                <c:pt idx="176">
                  <c:v>5.5057801483326459E-2</c:v>
                </c:pt>
                <c:pt idx="177">
                  <c:v>5.4956025653913131E-2</c:v>
                </c:pt>
                <c:pt idx="178">
                  <c:v>5.4851075126880477E-2</c:v>
                </c:pt>
                <c:pt idx="179">
                  <c:v>5.4743006711743147E-2</c:v>
                </c:pt>
                <c:pt idx="180">
                  <c:v>5.4631876793796746E-2</c:v>
                </c:pt>
                <c:pt idx="181">
                  <c:v>5.4517741328400898E-2</c:v>
                </c:pt>
                <c:pt idx="182">
                  <c:v>5.440065583560099E-2</c:v>
                </c:pt>
                <c:pt idx="183">
                  <c:v>5.4280675395076985E-2</c:v>
                </c:pt>
                <c:pt idx="184">
                  <c:v>5.4157854641410492E-2</c:v>
                </c:pt>
                <c:pt idx="185">
                  <c:v>5.4032247759659986E-2</c:v>
                </c:pt>
                <c:pt idx="186">
                  <c:v>5.3903908481235406E-2</c:v>
                </c:pt>
                <c:pt idx="187">
                  <c:v>5.3772890080062849E-2</c:v>
                </c:pt>
                <c:pt idx="188">
                  <c:v>5.3639245369030857E-2</c:v>
                </c:pt>
                <c:pt idx="189">
                  <c:v>5.3503026696709428E-2</c:v>
                </c:pt>
                <c:pt idx="190">
                  <c:v>5.3364285944332887E-2</c:v>
                </c:pt>
                <c:pt idx="191">
                  <c:v>5.3223074523040557E-2</c:v>
                </c:pt>
                <c:pt idx="192">
                  <c:v>5.3079443371363763E-2</c:v>
                </c:pt>
                <c:pt idx="193">
                  <c:v>5.2933442952955483E-2</c:v>
                </c:pt>
                <c:pt idx="194">
                  <c:v>5.2785123254551196E-2</c:v>
                </c:pt>
                <c:pt idx="195">
                  <c:v>5.2634533784156931E-2</c:v>
                </c:pt>
                <c:pt idx="196">
                  <c:v>5.248172356945438E-2</c:v>
                </c:pt>
                <c:pt idx="197">
                  <c:v>5.2326741156418895E-2</c:v>
                </c:pt>
                <c:pt idx="198">
                  <c:v>5.2169634608140558E-2</c:v>
                </c:pt>
                <c:pt idx="199">
                  <c:v>5.2010451503844916E-2</c:v>
                </c:pt>
                <c:pt idx="200">
                  <c:v>5.1849238938103268E-2</c:v>
                </c:pt>
                <c:pt idx="201">
                  <c:v>5.1686043520230283E-2</c:v>
                </c:pt>
                <c:pt idx="202">
                  <c:v>5.1520911373858509E-2</c:v>
                </c:pt>
                <c:pt idx="203">
                  <c:v>5.1353888136687245E-2</c:v>
                </c:pt>
                <c:pt idx="204">
                  <c:v>5.1185018960398024E-2</c:v>
                </c:pt>
                <c:pt idx="205">
                  <c:v>5.10143485107315E-2</c:v>
                </c:pt>
                <c:pt idx="206">
                  <c:v>5.0841920967720555E-2</c:v>
                </c:pt>
                <c:pt idx="207">
                  <c:v>5.0667780026072945E-2</c:v>
                </c:pt>
                <c:pt idx="208">
                  <c:v>5.0491968895700491E-2</c:v>
                </c:pt>
                <c:pt idx="209">
                  <c:v>5.0314530302386966E-2</c:v>
                </c:pt>
                <c:pt idx="210">
                  <c:v>5.0135506488592059E-2</c:v>
                </c:pt>
                <c:pt idx="211">
                  <c:v>4.9954939214384424E-2</c:v>
                </c:pt>
                <c:pt idx="212">
                  <c:v>4.9772869758501592E-2</c:v>
                </c:pt>
                <c:pt idx="213">
                  <c:v>4.9589338919529179E-2</c:v>
                </c:pt>
                <c:pt idx="214">
                  <c:v>4.9404387017197106E-2</c:v>
                </c:pt>
                <c:pt idx="215">
                  <c:v>4.9218053893788027E-2</c:v>
                </c:pt>
                <c:pt idx="216">
                  <c:v>4.9030378915652865E-2</c:v>
                </c:pt>
                <c:pt idx="217">
                  <c:v>4.8841400974829773E-2</c:v>
                </c:pt>
                <c:pt idx="218">
                  <c:v>4.8651158490763124E-2</c:v>
                </c:pt>
                <c:pt idx="219">
                  <c:v>4.8459689412117854E-2</c:v>
                </c:pt>
                <c:pt idx="220">
                  <c:v>4.8267031218684836E-2</c:v>
                </c:pt>
                <c:pt idx="221">
                  <c:v>4.807322092337505E-2</c:v>
                </c:pt>
                <c:pt idx="222">
                  <c:v>4.7878295074298208E-2</c:v>
                </c:pt>
                <c:pt idx="223">
                  <c:v>4.7682289756920876E-2</c:v>
                </c:pt>
                <c:pt idx="224">
                  <c:v>4.7485240596303969E-2</c:v>
                </c:pt>
                <c:pt idx="225">
                  <c:v>4.7287182759412544E-2</c:v>
                </c:pt>
                <c:pt idx="226">
                  <c:v>4.7088150957497549E-2</c:v>
                </c:pt>
                <c:pt idx="227">
                  <c:v>4.6888179448544613E-2</c:v>
                </c:pt>
                <c:pt idx="228">
                  <c:v>4.6687302039788138E-2</c:v>
                </c:pt>
                <c:pt idx="229">
                  <c:v>4.648555209028582E-2</c:v>
                </c:pt>
                <c:pt idx="230">
                  <c:v>4.6282962513553502E-2</c:v>
                </c:pt>
                <c:pt idx="231">
                  <c:v>4.6079565780254517E-2</c:v>
                </c:pt>
                <c:pt idx="232">
                  <c:v>4.5875393920942954E-2</c:v>
                </c:pt>
                <c:pt idx="233">
                  <c:v>4.5670478528857208E-2</c:v>
                </c:pt>
                <c:pt idx="234">
                  <c:v>4.5464850762761896E-2</c:v>
                </c:pt>
                <c:pt idx="235">
                  <c:v>4.5258541349834258E-2</c:v>
                </c:pt>
                <c:pt idx="236">
                  <c:v>4.5051580588594591E-2</c:v>
                </c:pt>
                <c:pt idx="237">
                  <c:v>4.4843998351876649E-2</c:v>
                </c:pt>
                <c:pt idx="238">
                  <c:v>4.4635824089836428E-2</c:v>
                </c:pt>
                <c:pt idx="239">
                  <c:v>4.4427086832997377E-2</c:v>
                </c:pt>
                <c:pt idx="240">
                  <c:v>4.4217815195329371E-2</c:v>
                </c:pt>
                <c:pt idx="241">
                  <c:v>4.4008037377359137E-2</c:v>
                </c:pt>
                <c:pt idx="242">
                  <c:v>4.3797781169310906E-2</c:v>
                </c:pt>
                <c:pt idx="243">
                  <c:v>4.3587073954274851E-2</c:v>
                </c:pt>
                <c:pt idx="244">
                  <c:v>4.3375942711401008E-2</c:v>
                </c:pt>
                <c:pt idx="245">
                  <c:v>4.3164414019117657E-2</c:v>
                </c:pt>
                <c:pt idx="246">
                  <c:v>4.2952514058371576E-2</c:v>
                </c:pt>
                <c:pt idx="247">
                  <c:v>4.2740268615888977E-2</c:v>
                </c:pt>
                <c:pt idx="248">
                  <c:v>4.252770308745478E-2</c:v>
                </c:pt>
                <c:pt idx="249">
                  <c:v>4.231484248120989E-2</c:v>
                </c:pt>
                <c:pt idx="250">
                  <c:v>4.2101711420962688E-2</c:v>
                </c:pt>
                <c:pt idx="251">
                  <c:v>4.1888334149515663E-2</c:v>
                </c:pt>
                <c:pt idx="252">
                  <c:v>4.1674734532003641E-2</c:v>
                </c:pt>
                <c:pt idx="253">
                  <c:v>4.1460936059243725E-2</c:v>
                </c:pt>
                <c:pt idx="254">
                  <c:v>4.1246961851094277E-2</c:v>
                </c:pt>
                <c:pt idx="255">
                  <c:v>4.1032834659822312E-2</c:v>
                </c:pt>
                <c:pt idx="256">
                  <c:v>4.0818576873478195E-2</c:v>
                </c:pt>
                <c:pt idx="257">
                  <c:v>4.0604210519275159E-2</c:v>
                </c:pt>
                <c:pt idx="258">
                  <c:v>4.0389757266974274E-2</c:v>
                </c:pt>
                <c:pt idx="259">
                  <c:v>4.0175238432271741E-2</c:v>
                </c:pt>
                <c:pt idx="260">
                  <c:v>3.9960674980188751E-2</c:v>
                </c:pt>
                <c:pt idx="261">
                  <c:v>3.9746087528462294E-2</c:v>
                </c:pt>
                <c:pt idx="262">
                  <c:v>3.9531496350935585E-2</c:v>
                </c:pt>
                <c:pt idx="263">
                  <c:v>3.9316921380947688E-2</c:v>
                </c:pt>
                <c:pt idx="264">
                  <c:v>3.9102382214720566E-2</c:v>
                </c:pt>
                <c:pt idx="265">
                  <c:v>3.8887898114743448E-2</c:v>
                </c:pt>
                <c:pt idx="266">
                  <c:v>3.8673488013152783E-2</c:v>
                </c:pt>
                <c:pt idx="267">
                  <c:v>3.8459170515107451E-2</c:v>
                </c:pt>
                <c:pt idx="268">
                  <c:v>3.8244963902157952E-2</c:v>
                </c:pt>
                <c:pt idx="269">
                  <c:v>3.803088613560926E-2</c:v>
                </c:pt>
                <c:pt idx="270">
                  <c:v>3.7816954859875657E-2</c:v>
                </c:pt>
                <c:pt idx="271">
                  <c:v>3.7603187405827736E-2</c:v>
                </c:pt>
                <c:pt idx="272">
                  <c:v>3.738960079413018E-2</c:v>
                </c:pt>
                <c:pt idx="273">
                  <c:v>3.7176211738570164E-2</c:v>
                </c:pt>
                <c:pt idx="274">
                  <c:v>3.6963036649374573E-2</c:v>
                </c:pt>
                <c:pt idx="275">
                  <c:v>3.6750091636517108E-2</c:v>
                </c:pt>
                <c:pt idx="276">
                  <c:v>3.6537392513012752E-2</c:v>
                </c:pt>
                <c:pt idx="277">
                  <c:v>3.6324954798200214E-2</c:v>
                </c:pt>
                <c:pt idx="278">
                  <c:v>3.6112793721012053E-2</c:v>
                </c:pt>
                <c:pt idx="279">
                  <c:v>3.5900924223229942E-2</c:v>
                </c:pt>
                <c:pt idx="280">
                  <c:v>3.5689360962727137E-2</c:v>
                </c:pt>
                <c:pt idx="281">
                  <c:v>3.5478118316695555E-2</c:v>
                </c:pt>
                <c:pt idx="282">
                  <c:v>3.5267210384858444E-2</c:v>
                </c:pt>
                <c:pt idx="283">
                  <c:v>3.5056650992666596E-2</c:v>
                </c:pt>
                <c:pt idx="284">
                  <c:v>3.4846453694479335E-2</c:v>
                </c:pt>
                <c:pt idx="285">
                  <c:v>3.4636631776728904E-2</c:v>
                </c:pt>
                <c:pt idx="286">
                  <c:v>3.4427198261067292E-2</c:v>
                </c:pt>
                <c:pt idx="287">
                  <c:v>3.421816590749685E-2</c:v>
                </c:pt>
                <c:pt idx="288">
                  <c:v>3.400954721748236E-2</c:v>
                </c:pt>
                <c:pt idx="289">
                  <c:v>3.380135443704553E-2</c:v>
                </c:pt>
                <c:pt idx="290">
                  <c:v>3.3593599559840891E-2</c:v>
                </c:pt>
                <c:pt idx="291">
                  <c:v>3.3386294330213472E-2</c:v>
                </c:pt>
                <c:pt idx="292">
                  <c:v>3.3179450246236572E-2</c:v>
                </c:pt>
                <c:pt idx="293">
                  <c:v>3.2973078562731011E-2</c:v>
                </c:pt>
                <c:pt idx="294">
                  <c:v>3.2767190294264822E-2</c:v>
                </c:pt>
                <c:pt idx="295">
                  <c:v>3.2561796218132322E-2</c:v>
                </c:pt>
                <c:pt idx="296">
                  <c:v>3.2356906877313935E-2</c:v>
                </c:pt>
                <c:pt idx="297">
                  <c:v>3.2152532583415147E-2</c:v>
                </c:pt>
                <c:pt idx="298">
                  <c:v>3.1948683419585372E-2</c:v>
                </c:pt>
                <c:pt idx="299">
                  <c:v>3.1745369243415353E-2</c:v>
                </c:pt>
                <c:pt idx="300">
                  <c:v>3.1542599689814439E-2</c:v>
                </c:pt>
                <c:pt idx="301">
                  <c:v>3.1340384173866129E-2</c:v>
                </c:pt>
                <c:pt idx="302">
                  <c:v>3.1138731893662588E-2</c:v>
                </c:pt>
                <c:pt idx="303">
                  <c:v>3.0937651833117547E-2</c:v>
                </c:pt>
                <c:pt idx="304">
                  <c:v>3.073715276475766E-2</c:v>
                </c:pt>
                <c:pt idx="305">
                  <c:v>3.0537243252492432E-2</c:v>
                </c:pt>
                <c:pt idx="306">
                  <c:v>3.0337931654361532E-2</c:v>
                </c:pt>
                <c:pt idx="307">
                  <c:v>3.01392261252608E-2</c:v>
                </c:pt>
                <c:pt idx="308">
                  <c:v>2.9941134619646162E-2</c:v>
                </c:pt>
                <c:pt idx="309">
                  <c:v>2.9743664894214813E-2</c:v>
                </c:pt>
                <c:pt idx="310">
                  <c:v>2.9546824510564659E-2</c:v>
                </c:pt>
                <c:pt idx="311">
                  <c:v>2.9350620837831326E-2</c:v>
                </c:pt>
                <c:pt idx="312">
                  <c:v>2.9155061055302661E-2</c:v>
                </c:pt>
                <c:pt idx="313">
                  <c:v>2.896015215501092E-2</c:v>
                </c:pt>
                <c:pt idx="314">
                  <c:v>2.8765900944302345E-2</c:v>
                </c:pt>
                <c:pt idx="315">
                  <c:v>2.8572314048384114E-2</c:v>
                </c:pt>
                <c:pt idx="316">
                  <c:v>2.8379397912849373E-2</c:v>
                </c:pt>
                <c:pt idx="317">
                  <c:v>2.8187158806178513E-2</c:v>
                </c:pt>
                <c:pt idx="318">
                  <c:v>2.7995602822219048E-2</c:v>
                </c:pt>
                <c:pt idx="319">
                  <c:v>2.7804735882642116E-2</c:v>
                </c:pt>
                <c:pt idx="320">
                  <c:v>2.7614563739376659E-2</c:v>
                </c:pt>
                <c:pt idx="321">
                  <c:v>2.7425091977020932E-2</c:v>
                </c:pt>
                <c:pt idx="322">
                  <c:v>2.7236326015231502E-2</c:v>
                </c:pt>
                <c:pt idx="323">
                  <c:v>2.7048271111089536E-2</c:v>
                </c:pt>
                <c:pt idx="324">
                  <c:v>2.6860932361444708E-2</c:v>
                </c:pt>
                <c:pt idx="325">
                  <c:v>2.6674314705236398E-2</c:v>
                </c:pt>
                <c:pt idx="326">
                  <c:v>2.6488422925792475E-2</c:v>
                </c:pt>
                <c:pt idx="327">
                  <c:v>2.6303261653105647E-2</c:v>
                </c:pt>
                <c:pt idx="328">
                  <c:v>2.6118835366087844E-2</c:v>
                </c:pt>
                <c:pt idx="329">
                  <c:v>2.5935148394801079E-2</c:v>
                </c:pt>
                <c:pt idx="330">
                  <c:v>2.5752204922667461E-2</c:v>
                </c:pt>
                <c:pt idx="331">
                  <c:v>2.5570008988655996E-2</c:v>
                </c:pt>
                <c:pt idx="332">
                  <c:v>2.5388564489447589E-2</c:v>
                </c:pt>
                <c:pt idx="333">
                  <c:v>2.5207875181577858E-2</c:v>
                </c:pt>
                <c:pt idx="334">
                  <c:v>2.5027944683558161E-2</c:v>
                </c:pt>
                <c:pt idx="335">
                  <c:v>2.4848776477974323E-2</c:v>
                </c:pt>
                <c:pt idx="336">
                  <c:v>2.4670373913563616E-2</c:v>
                </c:pt>
                <c:pt idx="337">
                  <c:v>2.4492740207270287E-2</c:v>
                </c:pt>
                <c:pt idx="338">
                  <c:v>2.4315878446278933E-2</c:v>
                </c:pt>
                <c:pt idx="339">
                  <c:v>2.4139791590026785E-2</c:v>
                </c:pt>
                <c:pt idx="340">
                  <c:v>2.3964482472193835E-2</c:v>
                </c:pt>
                <c:pt idx="341">
                  <c:v>2.3789953802672219E-2</c:v>
                </c:pt>
                <c:pt idx="342">
                  <c:v>2.3616208169514166E-2</c:v>
                </c:pt>
                <c:pt idx="343">
                  <c:v>2.3443248040858296E-2</c:v>
                </c:pt>
                <c:pt idx="344">
                  <c:v>2.3271075766835535E-2</c:v>
                </c:pt>
                <c:pt idx="345">
                  <c:v>2.3099693581453477E-2</c:v>
                </c:pt>
                <c:pt idx="346">
                  <c:v>2.2929103604460273E-2</c:v>
                </c:pt>
                <c:pt idx="347">
                  <c:v>2.2759307843187641E-2</c:v>
                </c:pt>
                <c:pt idx="348">
                  <c:v>2.2590308194373264E-2</c:v>
                </c:pt>
                <c:pt idx="349">
                  <c:v>2.2422106445962542E-2</c:v>
                </c:pt>
                <c:pt idx="350">
                  <c:v>2.2254704278890286E-2</c:v>
                </c:pt>
                <c:pt idx="351">
                  <c:v>2.2088103268841853E-2</c:v>
                </c:pt>
                <c:pt idx="352">
                  <c:v>2.1922304887994463E-2</c:v>
                </c:pt>
                <c:pt idx="353">
                  <c:v>2.175731050673806E-2</c:v>
                </c:pt>
                <c:pt idx="354">
                  <c:v>2.15931213953767E-2</c:v>
                </c:pt>
                <c:pt idx="355">
                  <c:v>2.1429738725810121E-2</c:v>
                </c:pt>
                <c:pt idx="356">
                  <c:v>2.1267163573195576E-2</c:v>
                </c:pt>
                <c:pt idx="357">
                  <c:v>2.1105396917590228E-2</c:v>
                </c:pt>
                <c:pt idx="358">
                  <c:v>2.0944439645574239E-2</c:v>
                </c:pt>
                <c:pt idx="359">
                  <c:v>2.0784292551854822E-2</c:v>
                </c:pt>
                <c:pt idx="360">
                  <c:v>2.0624956340850736E-2</c:v>
                </c:pt>
                <c:pt idx="361">
                  <c:v>2.0466431628258386E-2</c:v>
                </c:pt>
                <c:pt idx="362">
                  <c:v>2.0308718942598798E-2</c:v>
                </c:pt>
                <c:pt idx="363">
                  <c:v>2.0151818726746273E-2</c:v>
                </c:pt>
                <c:pt idx="364">
                  <c:v>1.9995731339437838E-2</c:v>
                </c:pt>
                <c:pt idx="365">
                  <c:v>1.9840457056765397E-2</c:v>
                </c:pt>
                <c:pt idx="366">
                  <c:v>1.9685996073648526E-2</c:v>
                </c:pt>
                <c:pt idx="367">
                  <c:v>1.9532348505290002E-2</c:v>
                </c:pt>
                <c:pt idx="368">
                  <c:v>1.9379514388613163E-2</c:v>
                </c:pt>
                <c:pt idx="369">
                  <c:v>1.9227493683681134E-2</c:v>
                </c:pt>
                <c:pt idx="370">
                  <c:v>1.9076286275098938E-2</c:v>
                </c:pt>
                <c:pt idx="371">
                  <c:v>1.8925891973397672E-2</c:v>
                </c:pt>
                <c:pt idx="372">
                  <c:v>1.8776310516401645E-2</c:v>
                </c:pt>
                <c:pt idx="373">
                  <c:v>1.8627541570578013E-2</c:v>
                </c:pt>
                <c:pt idx="374">
                  <c:v>1.8479584732369648E-2</c:v>
                </c:pt>
                <c:pt idx="375">
                  <c:v>1.8332439529510691E-2</c:v>
                </c:pt>
                <c:pt idx="376">
                  <c:v>1.8186105422325727E-2</c:v>
                </c:pt>
                <c:pt idx="377">
                  <c:v>1.8040581805012081E-2</c:v>
                </c:pt>
                <c:pt idx="378">
                  <c:v>1.7895868006905749E-2</c:v>
                </c:pt>
                <c:pt idx="379">
                  <c:v>1.7751963293730934E-2</c:v>
                </c:pt>
                <c:pt idx="380">
                  <c:v>1.7608866868833405E-2</c:v>
                </c:pt>
                <c:pt idx="381">
                  <c:v>1.7466577874397676E-2</c:v>
                </c:pt>
                <c:pt idx="382">
                  <c:v>1.7325095392648693E-2</c:v>
                </c:pt>
                <c:pt idx="383">
                  <c:v>1.7184418447037244E-2</c:v>
                </c:pt>
                <c:pt idx="384">
                  <c:v>1.7044546003410061E-2</c:v>
                </c:pt>
                <c:pt idx="385">
                  <c:v>1.6905476971164513E-2</c:v>
                </c:pt>
                <c:pt idx="386">
                  <c:v>1.6767210204387806E-2</c:v>
                </c:pt>
                <c:pt idx="387">
                  <c:v>1.6629744502980919E-2</c:v>
                </c:pt>
                <c:pt idx="388">
                  <c:v>1.6493078613768052E-2</c:v>
                </c:pt>
                <c:pt idx="389">
                  <c:v>1.6357211231590424E-2</c:v>
                </c:pt>
                <c:pt idx="390">
                  <c:v>1.6222141000385965E-2</c:v>
                </c:pt>
                <c:pt idx="391">
                  <c:v>1.6087866514253982E-2</c:v>
                </c:pt>
                <c:pt idx="392">
                  <c:v>1.5954386318505775E-2</c:v>
                </c:pt>
                <c:pt idx="393">
                  <c:v>1.5821698910700559E-2</c:v>
                </c:pt>
                <c:pt idx="394">
                  <c:v>1.568980274166731E-2</c:v>
                </c:pt>
                <c:pt idx="395">
                  <c:v>1.5558696216513087E-2</c:v>
                </c:pt>
                <c:pt idx="396">
                  <c:v>1.5428377695616384E-2</c:v>
                </c:pt>
                <c:pt idx="397">
                  <c:v>1.5298845495607932E-2</c:v>
                </c:pt>
                <c:pt idx="398">
                  <c:v>1.5170097890337035E-2</c:v>
                </c:pt>
                <c:pt idx="399">
                  <c:v>1.5042133111825045E-2</c:v>
                </c:pt>
                <c:pt idx="400">
                  <c:v>1.4914949351204939E-2</c:v>
                </c:pt>
                <c:pt idx="401">
                  <c:v>1.4788544759648104E-2</c:v>
                </c:pt>
                <c:pt idx="402">
                  <c:v>1.4662917449278008E-2</c:v>
                </c:pt>
                <c:pt idx="403">
                  <c:v>1.4538065494070907E-2</c:v>
                </c:pt>
                <c:pt idx="404">
                  <c:v>1.4413986930743623E-2</c:v>
                </c:pt>
                <c:pt idx="405">
                  <c:v>1.4290679759628992E-2</c:v>
                </c:pt>
                <c:pt idx="406">
                  <c:v>1.4168141945538544E-2</c:v>
                </c:pt>
                <c:pt idx="407">
                  <c:v>1.4046371418612931E-2</c:v>
                </c:pt>
                <c:pt idx="408">
                  <c:v>1.3925366075160121E-2</c:v>
                </c:pt>
                <c:pt idx="409">
                  <c:v>1.3805123778481265E-2</c:v>
                </c:pt>
                <c:pt idx="410">
                  <c:v>1.3685642359684976E-2</c:v>
                </c:pt>
                <c:pt idx="411">
                  <c:v>1.3566919618489414E-2</c:v>
                </c:pt>
                <c:pt idx="412">
                  <c:v>1.3448953324012816E-2</c:v>
                </c:pt>
                <c:pt idx="413">
                  <c:v>1.333174121555235E-2</c:v>
                </c:pt>
                <c:pt idx="414">
                  <c:v>1.3215281003351646E-2</c:v>
                </c:pt>
                <c:pt idx="415">
                  <c:v>1.3099570369356758E-2</c:v>
                </c:pt>
                <c:pt idx="416">
                  <c:v>1.2984606967961276E-2</c:v>
                </c:pt>
                <c:pt idx="417">
                  <c:v>1.2870388426739911E-2</c:v>
                </c:pt>
                <c:pt idx="418">
                  <c:v>1.2756912347171447E-2</c:v>
                </c:pt>
                <c:pt idx="419">
                  <c:v>1.2644176305350913E-2</c:v>
                </c:pt>
                <c:pt idx="420">
                  <c:v>1.2532177852690566E-2</c:v>
                </c:pt>
                <c:pt idx="421">
                  <c:v>1.2420914516610919E-2</c:v>
                </c:pt>
                <c:pt idx="422">
                  <c:v>1.2310383801220882E-2</c:v>
                </c:pt>
                <c:pt idx="423">
                  <c:v>1.2200583187987585E-2</c:v>
                </c:pt>
                <c:pt idx="424">
                  <c:v>1.2091510136396214E-2</c:v>
                </c:pt>
                <c:pt idx="425">
                  <c:v>1.1983162084599533E-2</c:v>
                </c:pt>
                <c:pt idx="426">
                  <c:v>1.1875536450057341E-2</c:v>
                </c:pt>
                <c:pt idx="427">
                  <c:v>1.1768630630166423E-2</c:v>
                </c:pt>
                <c:pt idx="428">
                  <c:v>1.1662442002880241E-2</c:v>
                </c:pt>
                <c:pt idx="429">
                  <c:v>1.1556967927319467E-2</c:v>
                </c:pt>
                <c:pt idx="430">
                  <c:v>1.1452205744372593E-2</c:v>
                </c:pt>
                <c:pt idx="431">
                  <c:v>1.1348152777287335E-2</c:v>
                </c:pt>
                <c:pt idx="432">
                  <c:v>1.1244806332252685E-2</c:v>
                </c:pt>
                <c:pt idx="433">
                  <c:v>1.1142163698971962E-2</c:v>
                </c:pt>
                <c:pt idx="434">
                  <c:v>1.1040222151226171E-2</c:v>
                </c:pt>
                <c:pt idx="435">
                  <c:v>1.0938978947429255E-2</c:v>
                </c:pt>
                <c:pt idx="436">
                  <c:v>1.0838431331173754E-2</c:v>
                </c:pt>
                <c:pt idx="437">
                  <c:v>1.0738576531768062E-2</c:v>
                </c:pt>
                <c:pt idx="438">
                  <c:v>1.0639411764765044E-2</c:v>
                </c:pt>
                <c:pt idx="439">
                  <c:v>1.0540934232481864E-2</c:v>
                </c:pt>
                <c:pt idx="440">
                  <c:v>1.0443141124511734E-2</c:v>
                </c:pt>
                <c:pt idx="441">
                  <c:v>1.0346029618226915E-2</c:v>
                </c:pt>
                <c:pt idx="442">
                  <c:v>1.0249596879273905E-2</c:v>
                </c:pt>
                <c:pt idx="443">
                  <c:v>1.0153840062060075E-2</c:v>
                </c:pt>
                <c:pt idx="444">
                  <c:v>1.0058756310232645E-2</c:v>
                </c:pt>
                <c:pt idx="445">
                  <c:v>9.9643427571495472E-3</c:v>
                </c:pt>
                <c:pt idx="446">
                  <c:v>9.8705965263423835E-3</c:v>
                </c:pt>
                <c:pt idx="447">
                  <c:v>9.7775147319718626E-3</c:v>
                </c:pt>
                <c:pt idx="448">
                  <c:v>9.6850944792754631E-3</c:v>
                </c:pt>
                <c:pt idx="449">
                  <c:v>9.5933328650074749E-3</c:v>
                </c:pt>
                <c:pt idx="450">
                  <c:v>9.5022269778719075E-3</c:v>
                </c:pt>
                <c:pt idx="451">
                  <c:v>9.4117738989476629E-3</c:v>
                </c:pt>
                <c:pt idx="452">
                  <c:v>9.321970702106698E-3</c:v>
                </c:pt>
                <c:pt idx="453">
                  <c:v>9.232814454425092E-3</c:v>
                </c:pt>
                <c:pt idx="454">
                  <c:v>9.1443022165866722E-3</c:v>
                </c:pt>
                <c:pt idx="455">
                  <c:v>9.0564310432800239E-3</c:v>
                </c:pt>
                <c:pt idx="456">
                  <c:v>8.9691979835886237E-3</c:v>
                </c:pt>
                <c:pt idx="457">
                  <c:v>8.8826000813738652E-3</c:v>
                </c:pt>
                <c:pt idx="458">
                  <c:v>8.7966343756516168E-3</c:v>
                </c:pt>
                <c:pt idx="459">
                  <c:v>8.7112979009619906E-3</c:v>
                </c:pt>
                <c:pt idx="460">
                  <c:v>8.626587687732945E-3</c:v>
                </c:pt>
                <c:pt idx="461">
                  <c:v>8.5425007626368284E-3</c:v>
                </c:pt>
                <c:pt idx="462">
                  <c:v>8.4590341489411674E-3</c:v>
                </c:pt>
                <c:pt idx="463">
                  <c:v>8.3761848668527147E-3</c:v>
                </c:pt>
                <c:pt idx="464">
                  <c:v>8.2939499338555399E-3</c:v>
                </c:pt>
                <c:pt idx="465">
                  <c:v>8.2123263650430225E-3</c:v>
                </c:pt>
                <c:pt idx="466">
                  <c:v>8.1313111734435829E-3</c:v>
                </c:pt>
                <c:pt idx="467">
                  <c:v>8.0509013703407278E-3</c:v>
                </c:pt>
                <c:pt idx="468">
                  <c:v>7.9710939655870863E-3</c:v>
                </c:pt>
                <c:pt idx="469">
                  <c:v>7.8918859679126072E-3</c:v>
                </c:pt>
                <c:pt idx="470">
                  <c:v>7.8132743852271109E-3</c:v>
                </c:pt>
                <c:pt idx="471">
                  <c:v>7.7352562249171884E-3</c:v>
                </c:pt>
                <c:pt idx="472">
                  <c:v>7.6578284941376572E-3</c:v>
                </c:pt>
                <c:pt idx="473">
                  <c:v>7.5809882000971423E-3</c:v>
                </c:pt>
                <c:pt idx="474">
                  <c:v>7.5047323503387338E-3</c:v>
                </c:pt>
                <c:pt idx="475">
                  <c:v>7.4290579530149345E-3</c:v>
                </c:pt>
                <c:pt idx="476">
                  <c:v>7.353962017157616E-3</c:v>
                </c:pt>
                <c:pt idx="477">
                  <c:v>7.279441552942488E-3</c:v>
                </c:pt>
                <c:pt idx="478">
                  <c:v>7.2054935719487517E-3</c:v>
                </c:pt>
                <c:pt idx="479">
                  <c:v>7.1321150874134147E-3</c:v>
                </c:pt>
                <c:pt idx="480">
                  <c:v>7.059303114480925E-3</c:v>
                </c:pt>
                <c:pt idx="481">
                  <c:v>6.9870546704475286E-3</c:v>
                </c:pt>
                <c:pt idx="482">
                  <c:v>6.915366775001125E-3</c:v>
                </c:pt>
                <c:pt idx="483">
                  <c:v>6.8442364504562375E-3</c:v>
                </c:pt>
                <c:pt idx="484">
                  <c:v>6.7736607219841018E-3</c:v>
                </c:pt>
                <c:pt idx="485">
                  <c:v>6.7036366178383124E-3</c:v>
                </c:pt>
                <c:pt idx="486">
                  <c:v>6.6341611695759041E-3</c:v>
                </c:pt>
                <c:pt idx="487">
                  <c:v>6.5652314122737572E-3</c:v>
                </c:pt>
                <c:pt idx="488">
                  <c:v>6.4968443847407097E-3</c:v>
                </c:pt>
                <c:pt idx="489">
                  <c:v>6.4289971297251218E-3</c:v>
                </c:pt>
                <c:pt idx="490">
                  <c:v>6.3616866941182959E-3</c:v>
                </c:pt>
                <c:pt idx="491">
                  <c:v>6.2949101291535775E-3</c:v>
                </c:pt>
                <c:pt idx="492">
                  <c:v>6.2286644906011483E-3</c:v>
                </c:pt>
                <c:pt idx="493">
                  <c:v>6.1629468389588086E-3</c:v>
                </c:pt>
                <c:pt idx="494">
                  <c:v>6.0977542396386713E-3</c:v>
                </c:pt>
                <c:pt idx="495">
                  <c:v>6.0330837631497559E-3</c:v>
                </c:pt>
                <c:pt idx="496">
                  <c:v>5.9689324852766181E-3</c:v>
                </c:pt>
                <c:pt idx="497">
                  <c:v>5.9052974872542381E-3</c:v>
                </c:pt>
                <c:pt idx="498">
                  <c:v>5.8421758559388673E-3</c:v>
                </c:pt>
                <c:pt idx="499">
                  <c:v>5.779564683975183E-3</c:v>
                </c:pt>
                <c:pt idx="500">
                  <c:v>5.7174610699596388E-3</c:v>
                </c:pt>
                <c:pt idx="501">
                  <c:v>5.6558621186002661E-3</c:v>
                </c:pt>
                <c:pt idx="502">
                  <c:v>5.5947649408726804E-3</c:v>
                </c:pt>
                <c:pt idx="503">
                  <c:v>5.5341666541727048E-3</c:v>
                </c:pt>
                <c:pt idx="504">
                  <c:v>5.4740643824652017E-3</c:v>
                </c:pt>
                <c:pt idx="505">
                  <c:v>5.4144552564297675E-3</c:v>
                </c:pt>
                <c:pt idx="506">
                  <c:v>5.3553364136027931E-3</c:v>
                </c:pt>
                <c:pt idx="507">
                  <c:v>5.2967049985161762E-3</c:v>
                </c:pt>
                <c:pt idx="508">
                  <c:v>5.2385581628327845E-3</c:v>
                </c:pt>
                <c:pt idx="509">
                  <c:v>5.1808930654786102E-3</c:v>
                </c:pt>
                <c:pt idx="510">
                  <c:v>5.1237068727718457E-3</c:v>
                </c:pt>
                <c:pt idx="511">
                  <c:v>5.066996758548473E-3</c:v>
                </c:pt>
                <c:pt idx="512">
                  <c:v>5.0107599042851329E-3</c:v>
                </c:pt>
                <c:pt idx="513">
                  <c:v>4.9549934992186096E-3</c:v>
                </c:pt>
                <c:pt idx="514">
                  <c:v>4.8996947404624357E-3</c:v>
                </c:pt>
                <c:pt idx="515">
                  <c:v>4.8448608331205963E-3</c:v>
                </c:pt>
                <c:pt idx="516">
                  <c:v>4.7904889903980482E-3</c:v>
                </c:pt>
                <c:pt idx="517">
                  <c:v>4.7365764337086377E-3</c:v>
                </c:pt>
                <c:pt idx="518">
                  <c:v>4.6831203927799377E-3</c:v>
                </c:pt>
                <c:pt idx="519">
                  <c:v>4.6301181057555943E-3</c:v>
                </c:pt>
                <c:pt idx="520">
                  <c:v>4.5775668192944447E-3</c:v>
                </c:pt>
                <c:pt idx="521">
                  <c:v>4.5254637886674538E-3</c:v>
                </c:pt>
                <c:pt idx="522">
                  <c:v>4.4738062778516266E-3</c:v>
                </c:pt>
                <c:pt idx="523">
                  <c:v>4.4225915596214057E-3</c:v>
                </c:pt>
                <c:pt idx="524">
                  <c:v>4.3718169156374154E-3</c:v>
                </c:pt>
                <c:pt idx="525">
                  <c:v>4.321479636532983E-3</c:v>
                </c:pt>
                <c:pt idx="526">
                  <c:v>4.2715770219975552E-3</c:v>
                </c:pt>
                <c:pt idx="527">
                  <c:v>4.2221063808582848E-3</c:v>
                </c:pt>
                <c:pt idx="528">
                  <c:v>4.173065031158732E-3</c:v>
                </c:pt>
                <c:pt idx="529">
                  <c:v>4.1244503002354042E-3</c:v>
                </c:pt>
                <c:pt idx="530">
                  <c:v>4.0762595247919734E-3</c:v>
                </c:pt>
                <c:pt idx="531">
                  <c:v>4.028490050970987E-3</c:v>
                </c:pt>
                <c:pt idx="532">
                  <c:v>3.9811392344235438E-3</c:v>
                </c:pt>
                <c:pt idx="533">
                  <c:v>3.9342044403765592E-3</c:v>
                </c:pt>
                <c:pt idx="534">
                  <c:v>3.8876830436978633E-3</c:v>
                </c:pt>
                <c:pt idx="535">
                  <c:v>3.8415724289592675E-3</c:v>
                </c:pt>
                <c:pt idx="536">
                  <c:v>3.7958699904973464E-3</c:v>
                </c:pt>
                <c:pt idx="537">
                  <c:v>3.7505731324721852E-3</c:v>
                </c:pt>
                <c:pt idx="538">
                  <c:v>3.7056792689240531E-3</c:v>
                </c:pt>
                <c:pt idx="539">
                  <c:v>3.6611858238281411E-3</c:v>
                </c:pt>
                <c:pt idx="540">
                  <c:v>3.6170902311471447E-3</c:v>
                </c:pt>
                <c:pt idx="541">
                  <c:v>3.573389934882079E-3</c:v>
                </c:pt>
                <c:pt idx="542">
                  <c:v>3.5300823891209797E-3</c:v>
                </c:pt>
                <c:pt idx="543">
                  <c:v>3.487165058085895E-3</c:v>
                </c:pt>
                <c:pt idx="544">
                  <c:v>3.4446354161779017E-3</c:v>
                </c:pt>
                <c:pt idx="545">
                  <c:v>3.4024909480202693E-3</c:v>
                </c:pt>
                <c:pt idx="546">
                  <c:v>3.3607291484999517E-3</c:v>
                </c:pt>
                <c:pt idx="547">
                  <c:v>3.3193475228072309E-3</c:v>
                </c:pt>
                <c:pt idx="548">
                  <c:v>3.2783435864735875E-3</c:v>
                </c:pt>
                <c:pt idx="549">
                  <c:v>3.2377148654079524E-3</c:v>
                </c:pt>
                <c:pt idx="550">
                  <c:v>3.1974588959312296E-3</c:v>
                </c:pt>
                <c:pt idx="551">
                  <c:v>3.1575732248091504E-3</c:v>
                </c:pt>
                <c:pt idx="552">
                  <c:v>3.1180554092836233E-3</c:v>
                </c:pt>
                <c:pt idx="553">
                  <c:v>3.0789030171022779E-3</c:v>
                </c:pt>
                <c:pt idx="554">
                  <c:v>3.0401136265466953E-3</c:v>
                </c:pt>
                <c:pt idx="555">
                  <c:v>3.0016848264589162E-3</c:v>
                </c:pt>
                <c:pt idx="556">
                  <c:v>2.9636142162665453E-3</c:v>
                </c:pt>
                <c:pt idx="557">
                  <c:v>2.9258994060062499E-3</c:v>
                </c:pt>
                <c:pt idx="558">
                  <c:v>2.8885380163460174E-3</c:v>
                </c:pt>
                <c:pt idx="559">
                  <c:v>2.8515276786057831E-3</c:v>
                </c:pt>
                <c:pt idx="560">
                  <c:v>2.8148660347766335E-3</c:v>
                </c:pt>
                <c:pt idx="561">
                  <c:v>2.7785507375389078E-3</c:v>
                </c:pt>
                <c:pt idx="562">
                  <c:v>2.7425794502786041E-3</c:v>
                </c:pt>
                <c:pt idx="563">
                  <c:v>2.7069498471026941E-3</c:v>
                </c:pt>
                <c:pt idx="564">
                  <c:v>2.6716596128529674E-3</c:v>
                </c:pt>
                <c:pt idx="565">
                  <c:v>2.636706443118773E-3</c:v>
                </c:pt>
                <c:pt idx="566">
                  <c:v>2.602088044248327E-3</c:v>
                </c:pt>
                <c:pt idx="567">
                  <c:v>2.5678021333588861E-3</c:v>
                </c:pt>
                <c:pt idx="568">
                  <c:v>2.5338464383457254E-3</c:v>
                </c:pt>
                <c:pt idx="569">
                  <c:v>2.5002186978897957E-3</c:v>
                </c:pt>
                <c:pt idx="570">
                  <c:v>2.4669166614644344E-3</c:v>
                </c:pt>
                <c:pt idx="571">
                  <c:v>2.4339380893406695E-3</c:v>
                </c:pt>
                <c:pt idx="572">
                  <c:v>2.4012807525916101E-3</c:v>
                </c:pt>
                <c:pt idx="573">
                  <c:v>2.3689424330956789E-3</c:v>
                </c:pt>
                <c:pt idx="574">
                  <c:v>2.3369209235387062E-3</c:v>
                </c:pt>
                <c:pt idx="575">
                  <c:v>2.3052140274149482E-3</c:v>
                </c:pt>
                <c:pt idx="576">
                  <c:v>2.2738195590272423E-3</c:v>
                </c:pt>
                <c:pt idx="577">
                  <c:v>2.2427353434859572E-3</c:v>
                </c:pt>
                <c:pt idx="578">
                  <c:v>2.21195921670696E-3</c:v>
                </c:pt>
                <c:pt idx="579">
                  <c:v>2.181489025408719E-3</c:v>
                </c:pt>
                <c:pt idx="580">
                  <c:v>2.1513226271083455E-3</c:v>
                </c:pt>
                <c:pt idx="581">
                  <c:v>2.1214578901167578E-3</c:v>
                </c:pt>
                <c:pt idx="582">
                  <c:v>2.0918926935327917E-3</c:v>
                </c:pt>
                <c:pt idx="583">
                  <c:v>2.0626249272366211E-3</c:v>
                </c:pt>
                <c:pt idx="584">
                  <c:v>2.0336524918821049E-3</c:v>
                </c:pt>
                <c:pt idx="585">
                  <c:v>2.0049732988883739E-3</c:v>
                </c:pt>
                <c:pt idx="586">
                  <c:v>1.9765852704304579E-3</c:v>
                </c:pt>
                <c:pt idx="587">
                  <c:v>1.9484863394292286E-3</c:v>
                </c:pt>
                <c:pt idx="588">
                  <c:v>1.9206744495404255E-3</c:v>
                </c:pt>
                <c:pt idx="589">
                  <c:v>1.8931475551428451E-3</c:v>
                </c:pt>
                <c:pt idx="590">
                  <c:v>1.8659036213258997E-3</c:v>
                </c:pt>
                <c:pt idx="591">
                  <c:v>1.8389406238762285E-3</c:v>
                </c:pt>
                <c:pt idx="592">
                  <c:v>1.8122565492637019E-3</c:v>
                </c:pt>
                <c:pt idx="593">
                  <c:v>1.7858493946266202E-3</c:v>
                </c:pt>
                <c:pt idx="594">
                  <c:v>1.7597171677561805E-3</c:v>
                </c:pt>
                <c:pt idx="595">
                  <c:v>1.7338578870803203E-3</c:v>
                </c:pt>
                <c:pt idx="596">
                  <c:v>1.7082695816467792E-3</c:v>
                </c:pt>
                <c:pt idx="597">
                  <c:v>1.6829502911055547E-3</c:v>
                </c:pt>
                <c:pt idx="598">
                  <c:v>1.6578980656906338E-3</c:v>
                </c:pt>
                <c:pt idx="599">
                  <c:v>1.6331109662011975E-3</c:v>
                </c:pt>
                <c:pt idx="600">
                  <c:v>1.6085870639820196E-3</c:v>
                </c:pt>
                <c:pt idx="601">
                  <c:v>1.584324440903478E-3</c:v>
                </c:pt>
                <c:pt idx="602">
                  <c:v>1.5603211893406906E-3</c:v>
                </c:pt>
                <c:pt idx="603">
                  <c:v>1.536575412152315E-3</c:v>
                </c:pt>
                <c:pt idx="604">
                  <c:v>1.5130852226586638E-3</c:v>
                </c:pt>
                <c:pt idx="605">
                  <c:v>1.4898487446191988E-3</c:v>
                </c:pt>
                <c:pt idx="606">
                  <c:v>1.4668641122096218E-3</c:v>
                </c:pt>
                <c:pt idx="607">
                  <c:v>1.4441294699982952E-3</c:v>
                </c:pt>
                <c:pt idx="608">
                  <c:v>1.4216429729221978E-3</c:v>
                </c:pt>
                <c:pt idx="609">
                  <c:v>1.3994027862624283E-3</c:v>
                </c:pt>
                <c:pt idx="610">
                  <c:v>1.3774070856190721E-3</c:v>
                </c:pt>
                <c:pt idx="611">
                  <c:v>1.3556540568857296E-3</c:v>
                </c:pt>
                <c:pt idx="612">
                  <c:v>1.3341418962234633E-3</c:v>
                </c:pt>
                <c:pt idx="613">
                  <c:v>1.3128688100343378E-3</c:v>
                </c:pt>
                <c:pt idx="614">
                  <c:v>1.2918330149344957E-3</c:v>
                </c:pt>
                <c:pt idx="615">
                  <c:v>1.2710327377267836E-3</c:v>
                </c:pt>
                <c:pt idx="616">
                  <c:v>1.2504662153729827E-3</c:v>
                </c:pt>
                <c:pt idx="617">
                  <c:v>1.2301316949655536E-3</c:v>
                </c:pt>
                <c:pt idx="618">
                  <c:v>1.2100274336990838E-3</c:v>
                </c:pt>
                <c:pt idx="619">
                  <c:v>1.1901516988412455E-3</c:v>
                </c:pt>
                <c:pt idx="620">
                  <c:v>1.1705027677033886E-3</c:v>
                </c:pt>
                <c:pt idx="621">
                  <c:v>1.1510789276107671E-3</c:v>
                </c:pt>
                <c:pt idx="622">
                  <c:v>1.1318784758724393E-3</c:v>
                </c:pt>
                <c:pt idx="623">
                  <c:v>1.1128997197507721E-3</c:v>
                </c:pt>
                <c:pt idx="624">
                  <c:v>1.0941409764305497E-3</c:v>
                </c:pt>
                <c:pt idx="625">
                  <c:v>1.0756005729878752E-3</c:v>
                </c:pt>
                <c:pt idx="626">
                  <c:v>1.0572768463586357E-3</c:v>
                </c:pt>
                <c:pt idx="627">
                  <c:v>1.0391681433066945E-3</c:v>
                </c:pt>
                <c:pt idx="628">
                  <c:v>1.0212728203918013E-3</c:v>
                </c:pt>
                <c:pt idx="629">
                  <c:v>1.0035892439371333E-3</c:v>
                </c:pt>
                <c:pt idx="630">
                  <c:v>9.8611578999661356E-4</c:v>
                </c:pt>
                <c:pt idx="631">
                  <c:v>9.6885084432190899E-4</c:v>
                </c:pt>
                <c:pt idx="632">
                  <c:v>9.5179280232918196E-4</c:v>
                </c:pt>
                <c:pt idx="633">
                  <c:v>9.3494006906559785E-4</c:v>
                </c:pt>
                <c:pt idx="634">
                  <c:v>9.1829105917549025E-4</c:v>
                </c:pt>
                <c:pt idx="635">
                  <c:v>9.0184419686635542E-4</c:v>
                </c:pt>
                <c:pt idx="636">
                  <c:v>8.8559791587461932E-4</c:v>
                </c:pt>
                <c:pt idx="637">
                  <c:v>8.6955065943113813E-4</c:v>
                </c:pt>
                <c:pt idx="638">
                  <c:v>8.5370088022642808E-4</c:v>
                </c:pt>
                <c:pt idx="639">
                  <c:v>8.3804704037580911E-4</c:v>
                </c:pt>
                <c:pt idx="640">
                  <c:v>8.2258761138421762E-4</c:v>
                </c:pt>
                <c:pt idx="641">
                  <c:v>8.0732107411087483E-4</c:v>
                </c:pt>
                <c:pt idx="642">
                  <c:v>7.9224591873376193E-4</c:v>
                </c:pt>
                <c:pt idx="643">
                  <c:v>7.7736064471388628E-4</c:v>
                </c:pt>
                <c:pt idx="644">
                  <c:v>7.6266376075939234E-4</c:v>
                </c:pt>
                <c:pt idx="645">
                  <c:v>7.4815378478949553E-4</c:v>
                </c:pt>
                <c:pt idx="646">
                  <c:v>7.3382924389823589E-4</c:v>
                </c:pt>
                <c:pt idx="647">
                  <c:v>7.1968867431809042E-4</c:v>
                </c:pt>
                <c:pt idx="648">
                  <c:v>7.0573062138341424E-4</c:v>
                </c:pt>
                <c:pt idx="649">
                  <c:v>6.9195363949374976E-4</c:v>
                </c:pt>
                <c:pt idx="650">
                  <c:v>6.783562920770241E-4</c:v>
                </c:pt>
                <c:pt idx="651">
                  <c:v>6.6493715155252638E-4</c:v>
                </c:pt>
                <c:pt idx="652">
                  <c:v>6.5169479929387162E-4</c:v>
                </c:pt>
                <c:pt idx="653">
                  <c:v>6.3862782559175101E-4</c:v>
                </c:pt>
                <c:pt idx="654">
                  <c:v>6.2573482961660357E-4</c:v>
                </c:pt>
                <c:pt idx="655">
                  <c:v>6.1301441938121622E-4</c:v>
                </c:pt>
                <c:pt idx="656">
                  <c:v>6.0046521170311457E-4</c:v>
                </c:pt>
                <c:pt idx="657">
                  <c:v>5.8808583216700449E-4</c:v>
                </c:pt>
                <c:pt idx="658">
                  <c:v>5.7587491508694869E-4</c:v>
                </c:pt>
                <c:pt idx="659">
                  <c:v>5.6383110346862938E-4</c:v>
                </c:pt>
                <c:pt idx="660">
                  <c:v>5.5195304897139627E-4</c:v>
                </c:pt>
                <c:pt idx="661">
                  <c:v>5.402394118703001E-4</c:v>
                </c:pt>
                <c:pt idx="662">
                  <c:v>5.2868886101804064E-4</c:v>
                </c:pt>
                <c:pt idx="663">
                  <c:v>5.1730007380685998E-4</c:v>
                </c:pt>
                <c:pt idx="664">
                  <c:v>5.0607173613034947E-4</c:v>
                </c:pt>
                <c:pt idx="665">
                  <c:v>4.9500254234520209E-4</c:v>
                </c:pt>
                <c:pt idx="666">
                  <c:v>4.8409119523297142E-4</c:v>
                </c:pt>
                <c:pt idx="667">
                  <c:v>4.7333640596167978E-4</c:v>
                </c:pt>
                <c:pt idx="668">
                  <c:v>4.6273689404746708E-4</c:v>
                </c:pt>
                <c:pt idx="669">
                  <c:v>4.522913873161896E-4</c:v>
                </c:pt>
                <c:pt idx="670">
                  <c:v>4.4199862186492189E-4</c:v>
                </c:pt>
                <c:pt idx="671">
                  <c:v>4.3185734202350425E-4</c:v>
                </c:pt>
                <c:pt idx="672">
                  <c:v>4.2186630031605654E-4</c:v>
                </c:pt>
                <c:pt idx="673">
                  <c:v>4.1202425742239073E-4</c:v>
                </c:pt>
                <c:pt idx="674">
                  <c:v>4.0232998213953635E-4</c:v>
                </c:pt>
                <c:pt idx="675">
                  <c:v>3.9278225134311363E-4</c:v>
                </c:pt>
                <c:pt idx="676">
                  <c:v>3.8337984994880745E-4</c:v>
                </c:pt>
                <c:pt idx="677">
                  <c:v>3.7412157087378183E-4</c:v>
                </c:pt>
                <c:pt idx="678">
                  <c:v>3.6500621499809503E-4</c:v>
                </c:pt>
                <c:pt idx="679">
                  <c:v>3.5603259112613328E-4</c:v>
                </c:pt>
                <c:pt idx="680">
                  <c:v>3.4719951594803361E-4</c:v>
                </c:pt>
                <c:pt idx="681">
                  <c:v>3.3850581400113241E-4</c:v>
                </c:pt>
                <c:pt idx="682">
                  <c:v>3.299503176314091E-4</c:v>
                </c:pt>
                <c:pt idx="683">
                  <c:v>3.2153186695494962E-4</c:v>
                </c:pt>
                <c:pt idx="684">
                  <c:v>3.1324930981944824E-4</c:v>
                </c:pt>
                <c:pt idx="685">
                  <c:v>3.0510150176570251E-4</c:v>
                </c:pt>
                <c:pt idx="686">
                  <c:v>2.9708730598915607E-4</c:v>
                </c:pt>
                <c:pt idx="687">
                  <c:v>2.8920559330144227E-4</c:v>
                </c:pt>
                <c:pt idx="688">
                  <c:v>2.8145524209201067E-4</c:v>
                </c:pt>
                <c:pt idx="689">
                  <c:v>2.7383513828973323E-4</c:v>
                </c:pt>
                <c:pt idx="690">
                  <c:v>2.6634417532457632E-4</c:v>
                </c:pt>
                <c:pt idx="691">
                  <c:v>2.5898125408930036E-4</c:v>
                </c:pt>
                <c:pt idx="692">
                  <c:v>2.517452829012358E-4</c:v>
                </c:pt>
                <c:pt idx="693">
                  <c:v>2.4463517746405234E-4</c:v>
                </c:pt>
                <c:pt idx="694">
                  <c:v>2.3764986082961401E-4</c:v>
                </c:pt>
                <c:pt idx="695">
                  <c:v>2.3078826335989531E-4</c:v>
                </c:pt>
                <c:pt idx="696">
                  <c:v>2.2404932268889056E-4</c:v>
                </c:pt>
                <c:pt idx="697">
                  <c:v>2.1743198368467495E-4</c:v>
                </c:pt>
                <c:pt idx="698">
                  <c:v>2.109351984114134E-4</c:v>
                </c:pt>
                <c:pt idx="699">
                  <c:v>2.0455792609154716E-4</c:v>
                </c:pt>
                <c:pt idx="700">
                  <c:v>1.9829913306794456E-4</c:v>
                </c:pt>
                <c:pt idx="701">
                  <c:v>1.9215779276617634E-4</c:v>
                </c:pt>
                <c:pt idx="702">
                  <c:v>1.8613288565683922E-4</c:v>
                </c:pt>
                <c:pt idx="703">
                  <c:v>1.8022339921796102E-4</c:v>
                </c:pt>
                <c:pt idx="704">
                  <c:v>1.7442832789744476E-4</c:v>
                </c:pt>
                <c:pt idx="705">
                  <c:v>1.6874667307566096E-4</c:v>
                </c:pt>
                <c:pt idx="706">
                  <c:v>1.6317744302802309E-4</c:v>
                </c:pt>
                <c:pt idx="707">
                  <c:v>1.577196528877148E-4</c:v>
                </c:pt>
                <c:pt idx="708">
                  <c:v>1.5237232460846647E-4</c:v>
                </c:pt>
                <c:pt idx="709">
                  <c:v>1.4713448692741358E-4</c:v>
                </c:pt>
                <c:pt idx="710">
                  <c:v>1.4200517532806246E-4</c:v>
                </c:pt>
                <c:pt idx="711">
                  <c:v>1.369834320033052E-4</c:v>
                </c:pt>
                <c:pt idx="712">
                  <c:v>1.3206830581856667E-4</c:v>
                </c:pt>
                <c:pt idx="713">
                  <c:v>1.2725885227499704E-4</c:v>
                </c:pt>
                <c:pt idx="714">
                  <c:v>1.2255413347280299E-4</c:v>
                </c:pt>
                <c:pt idx="715">
                  <c:v>1.1795321807462161E-4</c:v>
                </c:pt>
                <c:pt idx="716">
                  <c:v>1.1345518126903978E-4</c:v>
                </c:pt>
                <c:pt idx="717">
                  <c:v>1.0905910473416543E-4</c:v>
                </c:pt>
                <c:pt idx="718">
                  <c:v>1.0476407660133118E-4</c:v>
                </c:pt>
                <c:pt idx="719">
                  <c:v>1.0056919141888002E-4</c:v>
                </c:pt>
                <c:pt idx="720">
                  <c:v>9.6473550116056694E-5</c:v>
                </c:pt>
                <c:pt idx="721">
                  <c:v>9.2476259966994655E-5</c:v>
                </c:pt>
                <c:pt idx="722">
                  <c:v>8.8576434554817545E-5</c:v>
                </c:pt>
                <c:pt idx="723">
                  <c:v>8.4773193735849001E-5</c:v>
                </c:pt>
                <c:pt idx="724">
                  <c:v>8.1065663603911321E-5</c:v>
                </c:pt>
                <c:pt idx="725">
                  <c:v>7.74529764547442E-5</c:v>
                </c:pt>
                <c:pt idx="726">
                  <c:v>7.3934270750529636E-5</c:v>
                </c:pt>
                <c:pt idx="727">
                  <c:v>7.0508691084533726E-5</c:v>
                </c:pt>
                <c:pt idx="728">
                  <c:v>6.7175388145852827E-5</c:v>
                </c:pt>
                <c:pt idx="729">
                  <c:v>6.3933518684264131E-5</c:v>
                </c:pt>
                <c:pt idx="730">
                  <c:v>6.0782245475212946E-5</c:v>
                </c:pt>
                <c:pt idx="731">
                  <c:v>5.7720737284887855E-5</c:v>
                </c:pt>
                <c:pt idx="732">
                  <c:v>5.4748168835440493E-5</c:v>
                </c:pt>
                <c:pt idx="733">
                  <c:v>5.1863720770286508E-5</c:v>
                </c:pt>
                <c:pt idx="734">
                  <c:v>4.9066579619560377E-5</c:v>
                </c:pt>
                <c:pt idx="735">
                  <c:v>4.6355937765666985E-5</c:v>
                </c:pt>
                <c:pt idx="736">
                  <c:v>4.373099340895538E-5</c:v>
                </c:pt>
                <c:pt idx="737">
                  <c:v>4.119095053352217E-5</c:v>
                </c:pt>
                <c:pt idx="738">
                  <c:v>3.8735018873121511E-5</c:v>
                </c:pt>
                <c:pt idx="739">
                  <c:v>3.6362413877216178E-5</c:v>
                </c:pt>
                <c:pt idx="740">
                  <c:v>3.4072356677130216E-5</c:v>
                </c:pt>
                <c:pt idx="741">
                  <c:v>3.1864074052343588E-5</c:v>
                </c:pt>
                <c:pt idx="742">
                  <c:v>2.9736798396902526E-5</c:v>
                </c:pt>
                <c:pt idx="743">
                  <c:v>2.7689767685951564E-5</c:v>
                </c:pt>
                <c:pt idx="744">
                  <c:v>2.5722225442403551E-5</c:v>
                </c:pt>
                <c:pt idx="745">
                  <c:v>2.383342070372249E-5</c:v>
                </c:pt>
                <c:pt idx="746">
                  <c:v>2.2022607988840819E-5</c:v>
                </c:pt>
                <c:pt idx="747">
                  <c:v>2.0289047265205054E-5</c:v>
                </c:pt>
                <c:pt idx="748">
                  <c:v>1.8632003915948133E-5</c:v>
                </c:pt>
                <c:pt idx="749">
                  <c:v>1.7050748707189428E-5</c:v>
                </c:pt>
                <c:pt idx="750">
                  <c:v>1.5544557755464128E-5</c:v>
                </c:pt>
                <c:pt idx="751">
                  <c:v>1.4112712495285134E-5</c:v>
                </c:pt>
                <c:pt idx="752">
                  <c:v>1.275449964683553E-5</c:v>
                </c:pt>
                <c:pt idx="753">
                  <c:v>1.1469211183784422E-5</c:v>
                </c:pt>
                <c:pt idx="754">
                  <c:v>1.0256144301249885E-5</c:v>
                </c:pt>
                <c:pt idx="755">
                  <c:v>9.1146013838756656E-6</c:v>
                </c:pt>
                <c:pt idx="756">
                  <c:v>8.043889974050509E-6</c:v>
                </c:pt>
                <c:pt idx="757">
                  <c:v>7.0433227402621871E-6</c:v>
                </c:pt>
                <c:pt idx="758">
                  <c:v>6.1122174455727063E-6</c:v>
                </c:pt>
                <c:pt idx="759">
                  <c:v>5.2498969162401158E-6</c:v>
                </c:pt>
                <c:pt idx="760">
                  <c:v>4.4556890104692784E-6</c:v>
                </c:pt>
                <c:pt idx="761">
                  <c:v>3.7289265872905094E-6</c:v>
                </c:pt>
                <c:pt idx="762">
                  <c:v>3.0689474755819467E-6</c:v>
                </c:pt>
                <c:pt idx="763">
                  <c:v>2.4750944432192813E-6</c:v>
                </c:pt>
                <c:pt idx="764">
                  <c:v>1.9467151663655452E-6</c:v>
                </c:pt>
                <c:pt idx="765">
                  <c:v>1.4831621988910386E-6</c:v>
                </c:pt>
                <c:pt idx="766">
                  <c:v>1.0837929419333649E-6</c:v>
                </c:pt>
                <c:pt idx="767">
                  <c:v>7.4796961358868808E-7</c:v>
                </c:pt>
                <c:pt idx="768">
                  <c:v>4.7505921874066047E-7</c:v>
                </c:pt>
                <c:pt idx="769">
                  <c:v>2.6443351902566362E-7</c:v>
                </c:pt>
                <c:pt idx="770">
                  <c:v>1.1546900293263691E-7</c:v>
                </c:pt>
                <c:pt idx="771">
                  <c:v>2.7546856039458585E-8</c:v>
                </c:pt>
                <c:pt idx="772">
                  <c:v>5.2931385969533255E-11</c:v>
                </c:pt>
                <c:pt idx="773">
                  <c:v>3.237771998285654E-8</c:v>
                </c:pt>
                <c:pt idx="774">
                  <c:v>1.2391632145699096E-7</c:v>
                </c:pt>
                <c:pt idx="775">
                  <c:v>2.7406841483344361E-7</c:v>
                </c:pt>
                <c:pt idx="776">
                  <c:v>4.8223822945395099E-7</c:v>
                </c:pt>
                <c:pt idx="777">
                  <c:v>7.4783451603101614E-7</c:v>
                </c:pt>
                <c:pt idx="778">
                  <c:v>1.0702705178416698E-6</c:v>
                </c:pt>
                <c:pt idx="779">
                  <c:v>1.4489639420531317E-6</c:v>
                </c:pt>
                <c:pt idx="780">
                  <c:v>1.8833369311898479E-6</c:v>
                </c:pt>
                <c:pt idx="781">
                  <c:v>2.3728160347336511E-6</c:v>
                </c:pt>
                <c:pt idx="782">
                  <c:v>2.9168321808622232E-6</c:v>
                </c:pt>
                <c:pt idx="783">
                  <c:v>3.5148206483254861E-6</c:v>
                </c:pt>
                <c:pt idx="784">
                  <c:v>4.1662210384541091E-6</c:v>
                </c:pt>
                <c:pt idx="785">
                  <c:v>4.8704772473093072E-6</c:v>
                </c:pt>
                <c:pt idx="786">
                  <c:v>5.6270374379662357E-6</c:v>
                </c:pt>
                <c:pt idx="787">
                  <c:v>6.4353540129356833E-6</c:v>
                </c:pt>
                <c:pt idx="788">
                  <c:v>7.2948835867185124E-6</c:v>
                </c:pt>
                <c:pt idx="789">
                  <c:v>8.2050869584999374E-6</c:v>
                </c:pt>
                <c:pt idx="790">
                  <c:v>9.1654290849820835E-6</c:v>
                </c:pt>
                <c:pt idx="791">
                  <c:v>1.0175379053341839E-5</c:v>
                </c:pt>
                <c:pt idx="792">
                  <c:v>1.1234410054335745E-5</c:v>
                </c:pt>
                <c:pt idx="793">
                  <c:v>1.2341999355539275E-5</c:v>
                </c:pt>
                <c:pt idx="794">
                  <c:v>1.3497628274708881E-5</c:v>
                </c:pt>
                <c:pt idx="795">
                  <c:v>1.4700782153300804E-5</c:v>
                </c:pt>
                <c:pt idx="796">
                  <c:v>1.5950950330106636E-5</c:v>
                </c:pt>
                <c:pt idx="797">
                  <c:v>1.7247626115030681E-5</c:v>
                </c:pt>
                <c:pt idx="798">
                  <c:v>1.859030676300179E-5</c:v>
                </c:pt>
                <c:pt idx="799">
                  <c:v>1.9978493448027269E-5</c:v>
                </c:pt>
                <c:pt idx="800">
                  <c:v>2.1411691237359722E-5</c:v>
                </c:pt>
                <c:pt idx="801">
                  <c:v>2.2889409065825322E-5</c:v>
                </c:pt>
                <c:pt idx="802">
                  <c:v>2.4411159710266517E-5</c:v>
                </c:pt>
                <c:pt idx="803">
                  <c:v>2.5976459764125724E-5</c:v>
                </c:pt>
                <c:pt idx="804">
                  <c:v>2.7584829612162244E-5</c:v>
                </c:pt>
                <c:pt idx="805">
                  <c:v>2.9235793405296151E-5</c:v>
                </c:pt>
                <c:pt idx="806">
                  <c:v>3.0928879035606016E-5</c:v>
                </c:pt>
                <c:pt idx="807">
                  <c:v>3.2663618111417202E-5</c:v>
                </c:pt>
                <c:pt idx="808">
                  <c:v>3.4439545932578881E-5</c:v>
                </c:pt>
                <c:pt idx="809">
                  <c:v>3.6256201465821734E-5</c:v>
                </c:pt>
                <c:pt idx="810">
                  <c:v>3.8113127320279109E-5</c:v>
                </c:pt>
                <c:pt idx="811">
                  <c:v>4.0009869723128486E-5</c:v>
                </c:pt>
                <c:pt idx="812">
                  <c:v>4.1945978495359289E-5</c:v>
                </c:pt>
                <c:pt idx="813">
                  <c:v>4.3921007027689583E-5</c:v>
                </c:pt>
                <c:pt idx="814">
                  <c:v>4.5934512256590808E-5</c:v>
                </c:pt>
                <c:pt idx="815">
                  <c:v>4.7986054640457893E-5</c:v>
                </c:pt>
                <c:pt idx="816">
                  <c:v>5.0075198135906632E-5</c:v>
                </c:pt>
                <c:pt idx="817">
                  <c:v>5.2201510174189485E-5</c:v>
                </c:pt>
                <c:pt idx="818">
                  <c:v>5.4364561637773652E-5</c:v>
                </c:pt>
                <c:pt idx="819">
                  <c:v>5.6563926836990748E-5</c:v>
                </c:pt>
                <c:pt idx="820">
                  <c:v>5.8799183486882363E-5</c:v>
                </c:pt>
                <c:pt idx="821">
                  <c:v>6.1069912684113487E-5</c:v>
                </c:pt>
                <c:pt idx="822">
                  <c:v>6.3375698884058409E-5</c:v>
                </c:pt>
                <c:pt idx="823">
                  <c:v>6.571612987799263E-5</c:v>
                </c:pt>
                <c:pt idx="824">
                  <c:v>6.8090796770411578E-5</c:v>
                </c:pt>
                <c:pt idx="825">
                  <c:v>7.0499293956490365E-5</c:v>
                </c:pt>
                <c:pt idx="826">
                  <c:v>7.2941219099640915E-5</c:v>
                </c:pt>
                <c:pt idx="827">
                  <c:v>7.5416173109233475E-5</c:v>
                </c:pt>
                <c:pt idx="828">
                  <c:v>7.7923760118420564E-5</c:v>
                </c:pt>
                <c:pt idx="829">
                  <c:v>8.0463587462083745E-5</c:v>
                </c:pt>
                <c:pt idx="830">
                  <c:v>8.3035265654914889E-5</c:v>
                </c:pt>
                <c:pt idx="831">
                  <c:v>8.5638408369624556E-5</c:v>
                </c:pt>
                <c:pt idx="832">
                  <c:v>8.8272632415256283E-5</c:v>
                </c:pt>
                <c:pt idx="833">
                  <c:v>9.0937557715649163E-5</c:v>
                </c:pt>
                <c:pt idx="834">
                  <c:v>9.3632807288005583E-5</c:v>
                </c:pt>
                <c:pt idx="835">
                  <c:v>9.635800722159046E-5</c:v>
                </c:pt>
                <c:pt idx="836">
                  <c:v>9.9112786656544561E-5</c:v>
                </c:pt>
                <c:pt idx="837">
                  <c:v>1.018967777628353E-4</c:v>
                </c:pt>
                <c:pt idx="838">
                  <c:v>1.0470961571930332E-4</c:v>
                </c:pt>
                <c:pt idx="839">
                  <c:v>1.0755093869286603E-4</c:v>
                </c:pt>
                <c:pt idx="840">
                  <c:v>1.1042038781780671E-4</c:v>
                </c:pt>
                <c:pt idx="841">
                  <c:v>1.1331760717521148E-4</c:v>
                </c:pt>
                <c:pt idx="842">
                  <c:v>1.1624224377249426E-4</c:v>
                </c:pt>
                <c:pt idx="843">
                  <c:v>1.1919394752308371E-4</c:v>
                </c:pt>
                <c:pt idx="844">
                  <c:v>1.221723712261924E-4</c:v>
                </c:pt>
                <c:pt idx="845">
                  <c:v>1.2517717054672138E-4</c:v>
                </c:pt>
                <c:pt idx="846">
                  <c:v>1.2820800399528139E-4</c:v>
                </c:pt>
                <c:pt idx="847">
                  <c:v>1.3126453290833253E-4</c:v>
                </c:pt>
                <c:pt idx="848">
                  <c:v>1.3434642142842393E-4</c:v>
                </c:pt>
                <c:pt idx="849">
                  <c:v>1.3745333648458924E-4</c:v>
                </c:pt>
                <c:pt idx="850">
                  <c:v>1.4058494777281587E-4</c:v>
                </c:pt>
                <c:pt idx="851">
                  <c:v>1.4374092773664863E-4</c:v>
                </c:pt>
                <c:pt idx="852">
                  <c:v>1.4692095154792299E-4</c:v>
                </c:pt>
                <c:pt idx="853">
                  <c:v>1.5012469708758526E-4</c:v>
                </c:pt>
                <c:pt idx="854">
                  <c:v>1.5335184492664121E-4</c:v>
                </c:pt>
                <c:pt idx="855">
                  <c:v>1.5660207830722517E-4</c:v>
                </c:pt>
                <c:pt idx="856">
                  <c:v>1.5987508312377587E-4</c:v>
                </c:pt>
                <c:pt idx="857">
                  <c:v>1.6317054790432082E-4</c:v>
                </c:pt>
                <c:pt idx="858">
                  <c:v>1.6648816379187409E-4</c:v>
                </c:pt>
                <c:pt idx="859">
                  <c:v>1.6982762452596168E-4</c:v>
                </c:pt>
                <c:pt idx="860">
                  <c:v>1.7318862642423145E-4</c:v>
                </c:pt>
                <c:pt idx="861">
                  <c:v>1.7657086836420395E-4</c:v>
                </c:pt>
                <c:pt idx="862">
                  <c:v>1.7997405176511832E-4</c:v>
                </c:pt>
                <c:pt idx="863">
                  <c:v>1.8339788056987173E-4</c:v>
                </c:pt>
                <c:pt idx="864">
                  <c:v>1.8684206122711441E-4</c:v>
                </c:pt>
                <c:pt idx="865">
                  <c:v>1.9030630267339899E-4</c:v>
                </c:pt>
                <c:pt idx="866">
                  <c:v>1.9379031631549406E-4</c:v>
                </c:pt>
                <c:pt idx="867">
                  <c:v>1.9729381601274687E-4</c:v>
                </c:pt>
                <c:pt idx="868">
                  <c:v>2.0081651805961057E-4</c:v>
                </c:pt>
                <c:pt idx="869">
                  <c:v>2.0435814116824032E-4</c:v>
                </c:pt>
                <c:pt idx="870">
                  <c:v>2.0791840645121982E-4</c:v>
                </c:pt>
                <c:pt idx="871">
                  <c:v>2.1149703740436124E-4</c:v>
                </c:pt>
                <c:pt idx="872">
                  <c:v>2.1509375988966321E-4</c:v>
                </c:pt>
                <c:pt idx="873">
                  <c:v>2.1870830211832577E-4</c:v>
                </c:pt>
                <c:pt idx="874">
                  <c:v>2.2234039463389052E-4</c:v>
                </c:pt>
                <c:pt idx="875">
                  <c:v>2.2598977029549404E-4</c:v>
                </c:pt>
                <c:pt idx="876">
                  <c:v>2.2965616426120437E-4</c:v>
                </c:pt>
                <c:pt idx="877">
                  <c:v>2.3333931397147241E-4</c:v>
                </c:pt>
                <c:pt idx="878">
                  <c:v>2.3703895913270221E-4</c:v>
                </c:pt>
                <c:pt idx="879">
                  <c:v>2.4075484170089226E-4</c:v>
                </c:pt>
                <c:pt idx="880">
                  <c:v>2.4448670586538348E-4</c:v>
                </c:pt>
                <c:pt idx="881">
                  <c:v>2.4823429803275284E-4</c:v>
                </c:pt>
                <c:pt idx="882">
                  <c:v>2.5199736681075485E-4</c:v>
                </c:pt>
                <c:pt idx="883">
                  <c:v>2.5577566299237294E-4</c:v>
                </c:pt>
                <c:pt idx="884">
                  <c:v>2.5956893954000396E-4</c:v>
                </c:pt>
                <c:pt idx="885">
                  <c:v>2.6337695156971436E-4</c:v>
                </c:pt>
                <c:pt idx="886">
                  <c:v>2.6719945633558556E-4</c:v>
                </c:pt>
                <c:pt idx="887">
                  <c:v>2.710362132142047E-4</c:v>
                </c:pt>
                <c:pt idx="888">
                  <c:v>2.7488698368917955E-4</c:v>
                </c:pt>
                <c:pt idx="889">
                  <c:v>2.7875153133585551E-4</c:v>
                </c:pt>
                <c:pt idx="890">
                  <c:v>2.8262962180600844E-4</c:v>
                </c:pt>
                <c:pt idx="891">
                  <c:v>2.8652102281273546E-4</c:v>
                </c:pt>
                <c:pt idx="892">
                  <c:v>2.9042550411537469E-4</c:v>
                </c:pt>
                <c:pt idx="893">
                  <c:v>2.9434283750457958E-4</c:v>
                </c:pt>
                <c:pt idx="894">
                  <c:v>2.9827279678741549E-4</c:v>
                </c:pt>
                <c:pt idx="895">
                  <c:v>3.0221515777262997E-4</c:v>
                </c:pt>
                <c:pt idx="896">
                  <c:v>3.0616969825597866E-4</c:v>
                </c:pt>
                <c:pt idx="897">
                  <c:v>3.1013619800560098E-4</c:v>
                </c:pt>
                <c:pt idx="898">
                  <c:v>3.1411443874760069E-4</c:v>
                </c:pt>
                <c:pt idx="899">
                  <c:v>3.1810420415159427E-4</c:v>
                </c:pt>
                <c:pt idx="900">
                  <c:v>3.2210527981646361E-4</c:v>
                </c:pt>
                <c:pt idx="901">
                  <c:v>3.2611745325611028E-4</c:v>
                </c:pt>
                <c:pt idx="902">
                  <c:v>3.3014051388533829E-4</c:v>
                </c:pt>
                <c:pt idx="903">
                  <c:v>3.3417425300587657E-4</c:v>
                </c:pt>
                <c:pt idx="904">
                  <c:v>3.3821846379238616E-4</c:v>
                </c:pt>
                <c:pt idx="905">
                  <c:v>3.4227294127865302E-4</c:v>
                </c:pt>
                <c:pt idx="906">
                  <c:v>3.4633748234381756E-4</c:v>
                </c:pt>
                <c:pt idx="907">
                  <c:v>3.504118856987206E-4</c:v>
                </c:pt>
                <c:pt idx="908">
                  <c:v>3.5449595187231705E-4</c:v>
                </c:pt>
                <c:pt idx="909">
                  <c:v>3.5858948319819742E-4</c:v>
                </c:pt>
                <c:pt idx="910">
                  <c:v>3.6269228380117117E-4</c:v>
                </c:pt>
                <c:pt idx="911">
                  <c:v>3.6680415958397888E-4</c:v>
                </c:pt>
                <c:pt idx="912">
                  <c:v>3.7092491821404832E-4</c:v>
                </c:pt>
                <c:pt idx="913">
                  <c:v>3.7505436911036558E-4</c:v>
                </c:pt>
                <c:pt idx="914">
                  <c:v>3.791923234303973E-4</c:v>
                </c:pt>
                <c:pt idx="915">
                  <c:v>3.8333859405716196E-4</c:v>
                </c:pt>
                <c:pt idx="916">
                  <c:v>3.8749299558630819E-4</c:v>
                </c:pt>
                <c:pt idx="917">
                  <c:v>3.9165534431335883E-4</c:v>
                </c:pt>
                <c:pt idx="918">
                  <c:v>3.958254582209565E-4</c:v>
                </c:pt>
                <c:pt idx="919">
                  <c:v>4.0000315696623868E-4</c:v>
                </c:pt>
                <c:pt idx="920">
                  <c:v>4.0418826186832784E-4</c:v>
                </c:pt>
                <c:pt idx="921">
                  <c:v>4.0838059589581882E-4</c:v>
                </c:pt>
                <c:pt idx="922">
                  <c:v>4.1257998365443248E-4</c:v>
                </c:pt>
                <c:pt idx="923">
                  <c:v>4.1678625137469243E-4</c:v>
                </c:pt>
                <c:pt idx="924">
                  <c:v>4.2099922689972793E-4</c:v>
                </c:pt>
                <c:pt idx="925">
                  <c:v>4.2521873967309745E-4</c:v>
                </c:pt>
                <c:pt idx="926">
                  <c:v>4.2944462072678867E-4</c:v>
                </c:pt>
                <c:pt idx="927">
                  <c:v>4.3367670266918784E-4</c:v>
                </c:pt>
                <c:pt idx="928">
                  <c:v>4.3791481967321539E-4</c:v>
                </c:pt>
                <c:pt idx="929">
                  <c:v>4.4215880746448981E-4</c:v>
                </c:pt>
                <c:pt idx="930">
                  <c:v>4.4640850330960642E-4</c:v>
                </c:pt>
                <c:pt idx="931">
                  <c:v>4.506637460044479E-4</c:v>
                </c:pt>
                <c:pt idx="932">
                  <c:v>4.549243758626181E-4</c:v>
                </c:pt>
                <c:pt idx="933">
                  <c:v>4.5919023470395885E-4</c:v>
                </c:pt>
                <c:pt idx="934">
                  <c:v>4.6346116584306657E-4</c:v>
                </c:pt>
                <c:pt idx="935">
                  <c:v>4.6773701407798522E-4</c:v>
                </c:pt>
                <c:pt idx="936">
                  <c:v>4.7201762567892716E-4</c:v>
                </c:pt>
                <c:pt idx="937">
                  <c:v>4.7630284837703129E-4</c:v>
                </c:pt>
                <c:pt idx="938">
                  <c:v>4.8059253135328663E-4</c:v>
                </c:pt>
                <c:pt idx="939">
                  <c:v>4.8488652522746392E-4</c:v>
                </c:pt>
                <c:pt idx="940">
                  <c:v>4.8918468204712032E-4</c:v>
                </c:pt>
                <c:pt idx="941">
                  <c:v>4.9348685527672662E-4</c:v>
                </c:pt>
                <c:pt idx="942">
                  <c:v>4.9779289978682962E-4</c:v>
                </c:pt>
                <c:pt idx="943">
                  <c:v>5.0210267184328547E-4</c:v>
                </c:pt>
                <c:pt idx="944">
                  <c:v>5.0641602909657702E-4</c:v>
                </c:pt>
                <c:pt idx="945">
                  <c:v>5.1073283057122677E-4</c:v>
                </c:pt>
                <c:pt idx="946">
                  <c:v>5.1505293665523786E-4</c:v>
                </c:pt>
                <c:pt idx="947">
                  <c:v>5.1937620908962495E-4</c:v>
                </c:pt>
                <c:pt idx="948">
                  <c:v>5.2370251095802179E-4</c:v>
                </c:pt>
                <c:pt idx="949">
                  <c:v>5.280317066763691E-4</c:v>
                </c:pt>
                <c:pt idx="950">
                  <c:v>5.3236366198262703E-4</c:v>
                </c:pt>
                <c:pt idx="951">
                  <c:v>5.3669824392664283E-4</c:v>
                </c:pt>
                <c:pt idx="952">
                  <c:v>5.4103532085997762E-4</c:v>
                </c:pt>
                <c:pt idx="953">
                  <c:v>5.4537476242588116E-4</c:v>
                </c:pt>
                <c:pt idx="954">
                  <c:v>5.4971643954933682E-4</c:v>
                </c:pt>
                <c:pt idx="955">
                  <c:v>5.5406022442711306E-4</c:v>
                </c:pt>
                <c:pt idx="956">
                  <c:v>5.5840599051793784E-4</c:v>
                </c:pt>
                <c:pt idx="957">
                  <c:v>5.6275361253273161E-4</c:v>
                </c:pt>
                <c:pt idx="958">
                  <c:v>5.671029664248851E-4</c:v>
                </c:pt>
                <c:pt idx="959">
                  <c:v>5.7145392938061531E-4</c:v>
                </c:pt>
                <c:pt idx="960">
                  <c:v>5.7580637980941265E-4</c:v>
                </c:pt>
                <c:pt idx="961">
                  <c:v>5.8016019733450749E-4</c:v>
                </c:pt>
                <c:pt idx="962">
                  <c:v>5.8451526278343333E-4</c:v>
                </c:pt>
                <c:pt idx="963">
                  <c:v>5.8887145817864382E-4</c:v>
                </c:pt>
                <c:pt idx="964">
                  <c:v>5.9322866672821182E-4</c:v>
                </c:pt>
                <c:pt idx="965">
                  <c:v>5.9758677281655944E-4</c:v>
                </c:pt>
                <c:pt idx="966">
                  <c:v>6.0194566199527337E-4</c:v>
                </c:pt>
                <c:pt idx="967">
                  <c:v>6.0630522097401189E-4</c:v>
                </c:pt>
                <c:pt idx="968">
                  <c:v>6.106653376114035E-4</c:v>
                </c:pt>
                <c:pt idx="969">
                  <c:v>6.1502590090606302E-4</c:v>
                </c:pt>
                <c:pt idx="970">
                  <c:v>6.1938680098766496E-4</c:v>
                </c:pt>
                <c:pt idx="971">
                  <c:v>6.2374792910807283E-4</c:v>
                </c:pt>
                <c:pt idx="972">
                  <c:v>6.2810917763249797E-4</c:v>
                </c:pt>
                <c:pt idx="973">
                  <c:v>6.3247044003079641E-4</c:v>
                </c:pt>
                <c:pt idx="974">
                  <c:v>6.3683161086872705E-4</c:v>
                </c:pt>
                <c:pt idx="975">
                  <c:v>6.411925857993595E-4</c:v>
                </c:pt>
                <c:pt idx="976">
                  <c:v>6.4555326155449767E-4</c:v>
                </c:pt>
                <c:pt idx="977">
                  <c:v>6.4991353593615191E-4</c:v>
                </c:pt>
                <c:pt idx="978">
                  <c:v>6.5427330780810434E-4</c:v>
                </c:pt>
                <c:pt idx="979">
                  <c:v>6.5863247708751655E-4</c:v>
                </c:pt>
                <c:pt idx="980">
                  <c:v>6.629909447365967E-4</c:v>
                </c:pt>
                <c:pt idx="981">
                  <c:v>6.6734861275431225E-4</c:v>
                </c:pt>
                <c:pt idx="982">
                  <c:v>6.7170538416818542E-4</c:v>
                </c:pt>
                <c:pt idx="983">
                  <c:v>6.7606116302613983E-4</c:v>
                </c:pt>
                <c:pt idx="984">
                  <c:v>6.8041585438838152E-4</c:v>
                </c:pt>
                <c:pt idx="985">
                  <c:v>6.8476936431935496E-4</c:v>
                </c:pt>
                <c:pt idx="986">
                  <c:v>6.8912159987978409E-4</c:v>
                </c:pt>
                <c:pt idx="987">
                  <c:v>6.9347246911868356E-4</c:v>
                </c:pt>
                <c:pt idx="988">
                  <c:v>6.978218810655475E-4</c:v>
                </c:pt>
                <c:pt idx="989">
                  <c:v>7.0216974572246045E-4</c:v>
                </c:pt>
                <c:pt idx="990">
                  <c:v>7.0651597405639187E-4</c:v>
                </c:pt>
                <c:pt idx="991">
                  <c:v>7.1086047799144721E-4</c:v>
                </c:pt>
              </c:numCache>
            </c:numRef>
          </c:yVal>
          <c:smooth val="0"/>
          <c:extLst>
            <c:ext xmlns:c16="http://schemas.microsoft.com/office/drawing/2014/chart" uri="{C3380CC4-5D6E-409C-BE32-E72D297353CC}">
              <c16:uniqueId val="{00000002-496A-4CD5-9EB8-A0C61FB78768}"/>
            </c:ext>
          </c:extLst>
        </c:ser>
        <c:dLbls>
          <c:showLegendKey val="0"/>
          <c:showVal val="0"/>
          <c:showCatName val="0"/>
          <c:showSerName val="0"/>
          <c:showPercent val="0"/>
          <c:showBubbleSize val="0"/>
        </c:dLbls>
        <c:axId val="637094200"/>
        <c:axId val="637096760"/>
      </c:scatterChart>
      <c:valAx>
        <c:axId val="637094200"/>
        <c:scaling>
          <c:orientation val="minMax"/>
          <c:max val="100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Dose (Arbitrary Units)</a:t>
                </a:r>
              </a:p>
              <a:p>
                <a:pPr>
                  <a:defRPr/>
                </a:pPr>
                <a:endParaRPr lang="en-US"/>
              </a:p>
            </c:rich>
          </c:tx>
          <c:layout>
            <c:manualLayout>
              <c:xMode val="edge"/>
              <c:yMode val="edge"/>
              <c:x val="0.33515857392825893"/>
              <c:y val="0.8647914843977836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7096760"/>
        <c:crosses val="autoZero"/>
        <c:crossBetween val="midCat"/>
      </c:valAx>
      <c:valAx>
        <c:axId val="63709676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Current (Arbitrary</a:t>
                </a:r>
                <a:r>
                  <a:rPr lang="en-US" baseline="0"/>
                  <a:t> Unists)</a:t>
                </a:r>
                <a:endParaRPr lang="en-US"/>
              </a:p>
            </c:rich>
          </c:tx>
          <c:layout>
            <c:manualLayout>
              <c:xMode val="edge"/>
              <c:yMode val="edge"/>
              <c:x val="7.6587565108578292E-3"/>
              <c:y val="0.1477265462009556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70942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a:t>Simulated</a:t>
            </a:r>
            <a:r>
              <a:rPr lang="en-US" sz="1200" baseline="0"/>
              <a:t> Leakage Current</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249574224908634"/>
          <c:y val="0.12800925925925924"/>
          <c:w val="0.6820417779102913"/>
          <c:h val="0.63401246719160109"/>
        </c:manualLayout>
      </c:layout>
      <c:scatterChart>
        <c:scatterStyle val="lineMarker"/>
        <c:varyColors val="0"/>
        <c:ser>
          <c:idx val="0"/>
          <c:order val="0"/>
          <c:tx>
            <c:v>1</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Sheet3!$C$9:$C$1000</c:f>
              <c:numCache>
                <c:formatCode>General</c:formatCode>
                <c:ptCount val="99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numCache>
            </c:numRef>
          </c:xVal>
          <c:yVal>
            <c:numRef>
              <c:f>Sheet3!$R$9:$R$1000</c:f>
              <c:numCache>
                <c:formatCode>General</c:formatCode>
                <c:ptCount val="992"/>
                <c:pt idx="0">
                  <c:v>0</c:v>
                </c:pt>
                <c:pt idx="1">
                  <c:v>4.0015793069132578E-5</c:v>
                </c:pt>
                <c:pt idx="2">
                  <c:v>1.5760416842704858E-4</c:v>
                </c:pt>
                <c:pt idx="3">
                  <c:v>3.4916582290762011E-4</c:v>
                </c:pt>
                <c:pt idx="4">
                  <c:v>6.1121772437354189E-4</c:v>
                </c:pt>
                <c:pt idx="5">
                  <c:v>9.4038985206577061E-4</c:v>
                </c:pt>
                <c:pt idx="6">
                  <c:v>1.3334220221672543E-3</c:v>
                </c:pt>
                <c:pt idx="7">
                  <c:v>1.7871607964371724E-3</c:v>
                </c:pt>
                <c:pt idx="8">
                  <c:v>2.2985564718244903E-3</c:v>
                </c:pt>
                <c:pt idx="9">
                  <c:v>2.8646601490213966E-3</c:v>
                </c:pt>
                <c:pt idx="10">
                  <c:v>3.4826208779669514E-3</c:v>
                </c:pt>
                <c:pt idx="11">
                  <c:v>4.149682878360793E-3</c:v>
                </c:pt>
                <c:pt idx="12">
                  <c:v>4.8631828332940706E-3</c:v>
                </c:pt>
                <c:pt idx="13">
                  <c:v>5.6205472541518307E-3</c:v>
                </c:pt>
                <c:pt idx="14">
                  <c:v>6.4192899149861146E-3</c:v>
                </c:pt>
                <c:pt idx="15">
                  <c:v>7.257009354603999E-3</c:v>
                </c:pt>
                <c:pt idx="16">
                  <c:v>8.1313864446576675E-3</c:v>
                </c:pt>
                <c:pt idx="17">
                  <c:v>9.0401820220659748E-3</c:v>
                </c:pt>
                <c:pt idx="18">
                  <c:v>9.9812345841386353E-3</c:v>
                </c:pt>
                <c:pt idx="19">
                  <c:v>1.0952458044813356E-2</c:v>
                </c:pt>
                <c:pt idx="20">
                  <c:v>1.195183955045708E-2</c:v>
                </c:pt>
                <c:pt idx="21">
                  <c:v>1.2977437353719036E-2</c:v>
                </c:pt>
                <c:pt idx="22">
                  <c:v>1.4027378743962222E-2</c:v>
                </c:pt>
                <c:pt idx="23">
                  <c:v>1.5099858032835272E-2</c:v>
                </c:pt>
                <c:pt idx="24">
                  <c:v>1.6193134593582938E-2</c:v>
                </c:pt>
                <c:pt idx="25">
                  <c:v>1.7305530952727802E-2</c:v>
                </c:pt>
                <c:pt idx="26">
                  <c:v>1.8435430932789772E-2</c:v>
                </c:pt>
                <c:pt idx="27">
                  <c:v>1.9581277844742857E-2</c:v>
                </c:pt>
                <c:pt idx="28">
                  <c:v>2.0741572728941202E-2</c:v>
                </c:pt>
                <c:pt idx="29">
                  <c:v>2.19148726432776E-2</c:v>
                </c:pt>
                <c:pt idx="30">
                  <c:v>2.3099788997368385E-2</c:v>
                </c:pt>
                <c:pt idx="31">
                  <c:v>2.4294985931588544E-2</c:v>
                </c:pt>
                <c:pt idx="32">
                  <c:v>2.5499178739810165E-2</c:v>
                </c:pt>
                <c:pt idx="33">
                  <c:v>2.6711132334726006E-2</c:v>
                </c:pt>
                <c:pt idx="34">
                  <c:v>2.7929659754666963E-2</c:v>
                </c:pt>
                <c:pt idx="35">
                  <c:v>2.9153620710850661E-2</c:v>
                </c:pt>
                <c:pt idx="36">
                  <c:v>3.0381920174023441E-2</c:v>
                </c:pt>
                <c:pt idx="37">
                  <c:v>3.1613506999484946E-2</c:v>
                </c:pt>
                <c:pt idx="38">
                  <c:v>3.2847372589508671E-2</c:v>
                </c:pt>
                <c:pt idx="39">
                  <c:v>3.4082549592197704E-2</c:v>
                </c:pt>
                <c:pt idx="40">
                  <c:v>3.5318110635837313E-2</c:v>
                </c:pt>
                <c:pt idx="41">
                  <c:v>3.655316709783047E-2</c:v>
                </c:pt>
                <c:pt idx="42">
                  <c:v>3.7786867907325342E-2</c:v>
                </c:pt>
                <c:pt idx="43">
                  <c:v>3.9018398380664593E-2</c:v>
                </c:pt>
                <c:pt idx="44">
                  <c:v>4.0246979088810003E-2</c:v>
                </c:pt>
                <c:pt idx="45">
                  <c:v>4.1471864755915577E-2</c:v>
                </c:pt>
                <c:pt idx="46">
                  <c:v>4.2692343188243762E-2</c:v>
                </c:pt>
                <c:pt idx="47">
                  <c:v>4.3907734232638863E-2</c:v>
                </c:pt>
                <c:pt idx="48">
                  <c:v>4.5117388763792392E-2</c:v>
                </c:pt>
                <c:pt idx="49">
                  <c:v>4.6320687699552957E-2</c:v>
                </c:pt>
                <c:pt idx="50">
                  <c:v>4.7517041043553469E-2</c:v>
                </c:pt>
                <c:pt idx="51">
                  <c:v>4.8705886954445103E-2</c:v>
                </c:pt>
                <c:pt idx="52">
                  <c:v>4.9886690841047014E-2</c:v>
                </c:pt>
                <c:pt idx="53">
                  <c:v>5.1058944482735971E-2</c:v>
                </c:pt>
                <c:pt idx="54">
                  <c:v>5.2222165174419265E-2</c:v>
                </c:pt>
                <c:pt idx="55">
                  <c:v>5.3375894895449513E-2</c:v>
                </c:pt>
                <c:pt idx="56">
                  <c:v>5.4519699501855666E-2</c:v>
                </c:pt>
                <c:pt idx="57">
                  <c:v>5.5653167941281965E-2</c:v>
                </c:pt>
                <c:pt idx="58">
                  <c:v>5.6775911490039258E-2</c:v>
                </c:pt>
                <c:pt idx="59">
                  <c:v>5.7887563011691526E-2</c:v>
                </c:pt>
                <c:pt idx="60">
                  <c:v>5.8987776236611618E-2</c:v>
                </c:pt>
                <c:pt idx="61">
                  <c:v>6.0076225061956326E-2</c:v>
                </c:pt>
                <c:pt idx="62">
                  <c:v>6.1152602871524485E-2</c:v>
                </c:pt>
                <c:pt idx="63">
                  <c:v>6.2216621874975668E-2</c:v>
                </c:pt>
                <c:pt idx="64">
                  <c:v>6.3268012465898887E-2</c:v>
                </c:pt>
                <c:pt idx="65">
                  <c:v>6.4306522598234758E-2</c:v>
                </c:pt>
                <c:pt idx="66">
                  <c:v>6.5331917180567814E-2</c:v>
                </c:pt>
                <c:pt idx="67">
                  <c:v>6.6343977487815245E-2</c:v>
                </c:pt>
                <c:pt idx="68">
                  <c:v>6.734250058985361E-2</c:v>
                </c:pt>
                <c:pt idx="69">
                  <c:v>6.832729879663417E-2</c:v>
                </c:pt>
                <c:pt idx="70">
                  <c:v>6.9298199119349993E-2</c:v>
                </c:pt>
                <c:pt idx="71">
                  <c:v>7.0255042747228741E-2</c:v>
                </c:pt>
                <c:pt idx="72">
                  <c:v>7.1197684539536524E-2</c:v>
                </c:pt>
                <c:pt idx="73">
                  <c:v>7.2125992532387287E-2</c:v>
                </c:pt>
                <c:pt idx="74">
                  <c:v>7.3039847459963433E-2</c:v>
                </c:pt>
                <c:pt idx="75">
                  <c:v>7.3939142289765461E-2</c:v>
                </c:pt>
                <c:pt idx="76">
                  <c:v>7.4823781771511555E-2</c:v>
                </c:pt>
                <c:pt idx="77">
                  <c:v>7.5693681999327384E-2</c:v>
                </c:pt>
                <c:pt idx="78">
                  <c:v>7.6548769986866327E-2</c:v>
                </c:pt>
                <c:pt idx="79">
                  <c:v>7.7388983255015351E-2</c:v>
                </c:pt>
                <c:pt idx="80">
                  <c:v>7.8214269431848338E-2</c:v>
                </c:pt>
                <c:pt idx="81">
                  <c:v>7.9024585864497648E-2</c:v>
                </c:pt>
                <c:pt idx="82">
                  <c:v>7.9819899242622838E-2</c:v>
                </c:pt>
                <c:pt idx="83">
                  <c:v>8.0600185233164423E-2</c:v>
                </c:pt>
                <c:pt idx="84">
                  <c:v>8.136542812607768E-2</c:v>
                </c:pt>
                <c:pt idx="85">
                  <c:v>8.2115620490749885E-2</c:v>
                </c:pt>
                <c:pt idx="86">
                  <c:v>8.2850762842811995E-2</c:v>
                </c:pt>
                <c:pt idx="87">
                  <c:v>8.3570863321062117E-2</c:v>
                </c:pt>
                <c:pt idx="88">
                  <c:v>8.4275937374227283E-2</c:v>
                </c:pt>
                <c:pt idx="89">
                  <c:v>8.4966007457295475E-2</c:v>
                </c:pt>
                <c:pt idx="90">
                  <c:v>8.5641102737157526E-2</c:v>
                </c:pt>
                <c:pt idx="91">
                  <c:v>8.6301258807304118E-2</c:v>
                </c:pt>
                <c:pt idx="92">
                  <c:v>8.6946517411332094E-2</c:v>
                </c:pt>
                <c:pt idx="93">
                  <c:v>8.7576926175017583E-2</c:v>
                </c:pt>
                <c:pt idx="94">
                  <c:v>8.8192538346721291E-2</c:v>
                </c:pt>
                <c:pt idx="95">
                  <c:v>8.8793412545898801E-2</c:v>
                </c:pt>
                <c:pt idx="96">
                  <c:v>8.9379612519490878E-2</c:v>
                </c:pt>
                <c:pt idx="97">
                  <c:v>8.9951206905977771E-2</c:v>
                </c:pt>
                <c:pt idx="98">
                  <c:v>9.050826900688648E-2</c:v>
                </c:pt>
                <c:pt idx="99">
                  <c:v>9.1050876565543948E-2</c:v>
                </c:pt>
                <c:pt idx="100">
                  <c:v>9.1579111552876416E-2</c:v>
                </c:pt>
                <c:pt idx="101">
                  <c:v>9.2093059960059259E-2</c:v>
                </c:pt>
                <c:pt idx="102">
                  <c:v>9.259281159782623E-2</c:v>
                </c:pt>
                <c:pt idx="103">
                  <c:v>9.3078459902254301E-2</c:v>
                </c:pt>
                <c:pt idx="104">
                  <c:v>9.3550101746841655E-2</c:v>
                </c:pt>
                <c:pt idx="105">
                  <c:v>9.400783726070458E-2</c:v>
                </c:pt>
                <c:pt idx="106">
                  <c:v>9.4451769652720299E-2</c:v>
                </c:pt>
                <c:pt idx="107">
                  <c:v>9.4882005041450959E-2</c:v>
                </c:pt>
                <c:pt idx="108">
                  <c:v>9.5298652290684308E-2</c:v>
                </c:pt>
                <c:pt idx="109">
                  <c:v>9.5701822850433743E-2</c:v>
                </c:pt>
                <c:pt idx="110">
                  <c:v>9.6091630603244507E-2</c:v>
                </c:pt>
                <c:pt idx="111">
                  <c:v>9.6468191715653545E-2</c:v>
                </c:pt>
                <c:pt idx="112">
                  <c:v>9.6831624494660248E-2</c:v>
                </c:pt>
                <c:pt idx="113">
                  <c:v>9.7182049249062444E-2</c:v>
                </c:pt>
                <c:pt idx="114">
                  <c:v>9.7519588155521517E-2</c:v>
                </c:pt>
                <c:pt idx="115">
                  <c:v>9.7844365129220845E-2</c:v>
                </c:pt>
                <c:pt idx="116">
                  <c:v>9.8156505698986166E-2</c:v>
                </c:pt>
                <c:pt idx="117">
                  <c:v>9.8456136886739765E-2</c:v>
                </c:pt>
                <c:pt idx="118">
                  <c:v>9.8743387091165521E-2</c:v>
                </c:pt>
                <c:pt idx="119">
                  <c:v>9.9018385975460949E-2</c:v>
                </c:pt>
                <c:pt idx="120">
                  <c:v>9.9281264359060525E-2</c:v>
                </c:pt>
                <c:pt idx="121">
                  <c:v>9.9532154113214991E-2</c:v>
                </c:pt>
                <c:pt idx="122">
                  <c:v>9.9771188060313265E-2</c:v>
                </c:pt>
                <c:pt idx="123">
                  <c:v>9.9998499876840799E-2</c:v>
                </c:pt>
                <c:pt idx="124">
                  <c:v>0.10021422399986522</c:v>
                </c:pt>
                <c:pt idx="125">
                  <c:v>0.10041849553694956</c:v>
                </c:pt>
                <c:pt idx="126">
                  <c:v>0.10061145017938936</c:v>
                </c:pt>
                <c:pt idx="127">
                  <c:v>0.1007932241186783</c:v>
                </c:pt>
                <c:pt idx="128">
                  <c:v>0.10096395396610693</c:v>
                </c:pt>
                <c:pt idx="129">
                  <c:v>0.10112377667539976</c:v>
                </c:pt>
                <c:pt idx="130">
                  <c:v>0.10127282946830445</c:v>
                </c:pt>
                <c:pt idx="131">
                  <c:v>0.1014112497630415</c:v>
                </c:pt>
                <c:pt idx="132">
                  <c:v>0.10153917510553247</c:v>
                </c:pt>
                <c:pt idx="133">
                  <c:v>0.10165674310332073</c:v>
                </c:pt>
                <c:pt idx="134">
                  <c:v>0.10176409136210685</c:v>
                </c:pt>
                <c:pt idx="135">
                  <c:v>0.1018613574248176</c:v>
                </c:pt>
                <c:pt idx="136">
                  <c:v>0.10194867871313372</c:v>
                </c:pt>
                <c:pt idx="137">
                  <c:v>0.10202619247140082</c:v>
                </c:pt>
                <c:pt idx="138">
                  <c:v>0.10209403571285247</c:v>
                </c:pt>
                <c:pt idx="139">
                  <c:v>0.10215234516807356</c:v>
                </c:pt>
                <c:pt idx="140">
                  <c:v>0.10220125723563664</c:v>
                </c:pt>
                <c:pt idx="141">
                  <c:v>0.10224090793484319</c:v>
                </c:pt>
                <c:pt idx="142">
                  <c:v>0.10227143286050705</c:v>
                </c:pt>
                <c:pt idx="143">
                  <c:v>0.10229296713971466</c:v>
                </c:pt>
                <c:pt idx="144">
                  <c:v>0.10230564539050269</c:v>
                </c:pt>
                <c:pt idx="145">
                  <c:v>0.10230960168239199</c:v>
                </c:pt>
                <c:pt idx="146">
                  <c:v>0.10230496949872055</c:v>
                </c:pt>
                <c:pt idx="147">
                  <c:v>0.10229188170071961</c:v>
                </c:pt>
                <c:pt idx="148">
                  <c:v>0.10227047049327626</c:v>
                </c:pt>
                <c:pt idx="149">
                  <c:v>0.10224086739233119</c:v>
                </c:pt>
                <c:pt idx="150">
                  <c:v>0.10220320319385813</c:v>
                </c:pt>
                <c:pt idx="151">
                  <c:v>0.10215760794437619</c:v>
                </c:pt>
                <c:pt idx="152">
                  <c:v>0.10210421091294346</c:v>
                </c:pt>
                <c:pt idx="153">
                  <c:v>0.10204314056458781</c:v>
                </c:pt>
                <c:pt idx="154">
                  <c:v>0.1019745245351245</c:v>
                </c:pt>
                <c:pt idx="155">
                  <c:v>0.1018984896073195</c:v>
                </c:pt>
                <c:pt idx="156">
                  <c:v>0.10181516168835038</c:v>
                </c:pt>
                <c:pt idx="157">
                  <c:v>0.1017246657885273</c:v>
                </c:pt>
                <c:pt idx="158">
                  <c:v>0.10162712600122781</c:v>
                </c:pt>
                <c:pt idx="159">
                  <c:v>0.10152266548400846</c:v>
                </c:pt>
                <c:pt idx="160">
                  <c:v>0.10141140644085234</c:v>
                </c:pt>
                <c:pt idx="161">
                  <c:v>0.10129347010551627</c:v>
                </c:pt>
                <c:pt idx="162">
                  <c:v>0.10116897672593904</c:v>
                </c:pt>
                <c:pt idx="163">
                  <c:v>0.1010380455496751</c:v>
                </c:pt>
                <c:pt idx="164">
                  <c:v>0.1009007948103203</c:v>
                </c:pt>
                <c:pt idx="165">
                  <c:v>0.10075734171489409</c:v>
                </c:pt>
                <c:pt idx="166">
                  <c:v>0.10060780243214619</c:v>
                </c:pt>
                <c:pt idx="167">
                  <c:v>0.1004522920817556</c:v>
                </c:pt>
                <c:pt idx="168">
                  <c:v>0.10029092472439018</c:v>
                </c:pt>
                <c:pt idx="169">
                  <c:v>0.10012381335259869</c:v>
                </c:pt>
                <c:pt idx="170">
                  <c:v>9.9951069882503088E-2</c:v>
                </c:pt>
                <c:pt idx="171">
                  <c:v>9.9772805146265867E-2</c:v>
                </c:pt>
                <c:pt idx="172">
                  <c:v>9.9589128885301068E-2</c:v>
                </c:pt>
                <c:pt idx="173">
                  <c:v>9.9400149744206592E-2</c:v>
                </c:pt>
                <c:pt idx="174">
                  <c:v>9.9205975265387297E-2</c:v>
                </c:pt>
                <c:pt idx="175">
                  <c:v>9.9006711884347176E-2</c:v>
                </c:pt>
                <c:pt idx="176">
                  <c:v>9.880246492562382E-2</c:v>
                </c:pt>
                <c:pt idx="177">
                  <c:v>9.8593338599342786E-2</c:v>
                </c:pt>
                <c:pt idx="178">
                  <c:v>9.8379435998367348E-2</c:v>
                </c:pt>
                <c:pt idx="179">
                  <c:v>9.8160859096022346E-2</c:v>
                </c:pt>
                <c:pt idx="180">
                  <c:v>9.7937708744370328E-2</c:v>
                </c:pt>
                <c:pt idx="181">
                  <c:v>9.7710084673017505E-2</c:v>
                </c:pt>
                <c:pt idx="182">
                  <c:v>9.7478085488431315E-2</c:v>
                </c:pt>
                <c:pt idx="183">
                  <c:v>9.7241808673746932E-2</c:v>
                </c:pt>
                <c:pt idx="184">
                  <c:v>9.7001350589045923E-2</c:v>
                </c:pt>
                <c:pt idx="185">
                  <c:v>9.6756806472086995E-2</c:v>
                </c:pt>
                <c:pt idx="186">
                  <c:v>9.6508270439470675E-2</c:v>
                </c:pt>
                <c:pt idx="187">
                  <c:v>9.6255835488220545E-2</c:v>
                </c:pt>
                <c:pt idx="188">
                  <c:v>9.5999593497764754E-2</c:v>
                </c:pt>
                <c:pt idx="189">
                  <c:v>9.5739635232299711E-2</c:v>
                </c:pt>
                <c:pt idx="190">
                  <c:v>9.5476050343520469E-2</c:v>
                </c:pt>
                <c:pt idx="191">
                  <c:v>9.5208927373703567E-2</c:v>
                </c:pt>
                <c:pt idx="192">
                  <c:v>9.4938353759124697E-2</c:v>
                </c:pt>
                <c:pt idx="193">
                  <c:v>9.4664415833799295E-2</c:v>
                </c:pt>
                <c:pt idx="194">
                  <c:v>9.438719883352957E-2</c:v>
                </c:pt>
                <c:pt idx="195">
                  <c:v>9.410678690024589E-2</c:v>
                </c:pt>
                <c:pt idx="196">
                  <c:v>9.3823263086627931E-2</c:v>
                </c:pt>
                <c:pt idx="197">
                  <c:v>9.3536709360994327E-2</c:v>
                </c:pt>
                <c:pt idx="198">
                  <c:v>9.3247206612445802E-2</c:v>
                </c:pt>
                <c:pt idx="199">
                  <c:v>9.2954834656253163E-2</c:v>
                </c:pt>
                <c:pt idx="200">
                  <c:v>9.2659672239474855E-2</c:v>
                </c:pt>
                <c:pt idx="201">
                  <c:v>9.236179704679516E-2</c:v>
                </c:pt>
                <c:pt idx="202">
                  <c:v>9.2061285706571253E-2</c:v>
                </c:pt>
                <c:pt idx="203">
                  <c:v>9.1758213797078381E-2</c:v>
                </c:pt>
                <c:pt idx="204">
                  <c:v>9.145265585294296E-2</c:v>
                </c:pt>
                <c:pt idx="205">
                  <c:v>9.1144685371753922E-2</c:v>
                </c:pt>
                <c:pt idx="206">
                  <c:v>9.0834374820842709E-2</c:v>
                </c:pt>
                <c:pt idx="207">
                  <c:v>9.0521795644221151E-2</c:v>
                </c:pt>
                <c:pt idx="208">
                  <c:v>9.0207018269671188E-2</c:v>
                </c:pt>
                <c:pt idx="209">
                  <c:v>8.9890112115973933E-2</c:v>
                </c:pt>
                <c:pt idx="210">
                  <c:v>8.957114560027421E-2</c:v>
                </c:pt>
                <c:pt idx="211">
                  <c:v>8.9250186145566734E-2</c:v>
                </c:pt>
                <c:pt idx="212">
                  <c:v>8.8927300188302291E-2</c:v>
                </c:pt>
                <c:pt idx="213">
                  <c:v>8.8602553186100788E-2</c:v>
                </c:pt>
                <c:pt idx="214">
                  <c:v>8.8276009625567697E-2</c:v>
                </c:pt>
                <c:pt idx="215">
                  <c:v>8.7947733030204672E-2</c:v>
                </c:pt>
                <c:pt idx="216">
                  <c:v>8.7617785968408746E-2</c:v>
                </c:pt>
                <c:pt idx="217">
                  <c:v>8.7286230061551881E-2</c:v>
                </c:pt>
                <c:pt idx="218">
                  <c:v>8.6953125992136157E-2</c:v>
                </c:pt>
                <c:pt idx="219">
                  <c:v>8.661853351201837E-2</c:v>
                </c:pt>
                <c:pt idx="220">
                  <c:v>8.6282511450695584E-2</c:v>
                </c:pt>
                <c:pt idx="221">
                  <c:v>8.5945117723649767E-2</c:v>
                </c:pt>
                <c:pt idx="222">
                  <c:v>8.5606409340742706E-2</c:v>
                </c:pt>
                <c:pt idx="223">
                  <c:v>8.5266442414657598E-2</c:v>
                </c:pt>
                <c:pt idx="224">
                  <c:v>8.4925272169381588E-2</c:v>
                </c:pt>
                <c:pt idx="225">
                  <c:v>8.4582952948724172E-2</c:v>
                </c:pt>
                <c:pt idx="226">
                  <c:v>8.4239538224867155E-2</c:v>
                </c:pt>
                <c:pt idx="227">
                  <c:v>8.3895080606941175E-2</c:v>
                </c:pt>
                <c:pt idx="228">
                  <c:v>8.3549631849624661E-2</c:v>
                </c:pt>
                <c:pt idx="229">
                  <c:v>8.3203242861759896E-2</c:v>
                </c:pt>
                <c:pt idx="230">
                  <c:v>8.2855963714984437E-2</c:v>
                </c:pt>
                <c:pt idx="231">
                  <c:v>8.2507843652370599E-2</c:v>
                </c:pt>
                <c:pt idx="232">
                  <c:v>8.2158931097072938E-2</c:v>
                </c:pt>
                <c:pt idx="233">
                  <c:v>8.1809273660976151E-2</c:v>
                </c:pt>
                <c:pt idx="234">
                  <c:v>8.1458918153343926E-2</c:v>
                </c:pt>
                <c:pt idx="235">
                  <c:v>8.1107910589461332E-2</c:v>
                </c:pt>
                <c:pt idx="236">
                  <c:v>8.0756296199271563E-2</c:v>
                </c:pt>
                <c:pt idx="237">
                  <c:v>8.0404119435999621E-2</c:v>
                </c:pt>
                <c:pt idx="238">
                  <c:v>8.0051423984764183E-2</c:v>
                </c:pt>
                <c:pt idx="239">
                  <c:v>7.9698252771171471E-2</c:v>
                </c:pt>
                <c:pt idx="240">
                  <c:v>7.9344647969890575E-2</c:v>
                </c:pt>
                <c:pt idx="241">
                  <c:v>7.8990651013206056E-2</c:v>
                </c:pt>
                <c:pt idx="242">
                  <c:v>7.8636302599546154E-2</c:v>
                </c:pt>
                <c:pt idx="243">
                  <c:v>7.8281642701984566E-2</c:v>
                </c:pt>
                <c:pt idx="244">
                  <c:v>7.7926710576711911E-2</c:v>
                </c:pt>
                <c:pt idx="245">
                  <c:v>7.7571544771476861E-2</c:v>
                </c:pt>
                <c:pt idx="246">
                  <c:v>7.7216183133992991E-2</c:v>
                </c:pt>
                <c:pt idx="247">
                  <c:v>7.6860662820309844E-2</c:v>
                </c:pt>
                <c:pt idx="248">
                  <c:v>7.6505020303147028E-2</c:v>
                </c:pt>
                <c:pt idx="249">
                  <c:v>7.6149291380188916E-2</c:v>
                </c:pt>
                <c:pt idx="250">
                  <c:v>7.5793511182338028E-2</c:v>
                </c:pt>
                <c:pt idx="251">
                  <c:v>7.5437714181925283E-2</c:v>
                </c:pt>
                <c:pt idx="252">
                  <c:v>7.5081934200877304E-2</c:v>
                </c:pt>
                <c:pt idx="253">
                  <c:v>7.4726204418836012E-2</c:v>
                </c:pt>
                <c:pt idx="254">
                  <c:v>7.4370557381232827E-2</c:v>
                </c:pt>
                <c:pt idx="255">
                  <c:v>7.4015025007313051E-2</c:v>
                </c:pt>
                <c:pt idx="256">
                  <c:v>7.365963859811081E-2</c:v>
                </c:pt>
                <c:pt idx="257">
                  <c:v>7.3304428844373201E-2</c:v>
                </c:pt>
                <c:pt idx="258">
                  <c:v>7.294942583443155E-2</c:v>
                </c:pt>
                <c:pt idx="259">
                  <c:v>7.2594659062020464E-2</c:v>
                </c:pt>
                <c:pt idx="260">
                  <c:v>7.2240157434041399E-2</c:v>
                </c:pt>
                <c:pt idx="261">
                  <c:v>7.1885949278272271E-2</c:v>
                </c:pt>
                <c:pt idx="262">
                  <c:v>7.153206235101929E-2</c:v>
                </c:pt>
                <c:pt idx="263">
                  <c:v>7.1178523844714001E-2</c:v>
                </c:pt>
                <c:pt idx="264">
                  <c:v>7.0825360395450399E-2</c:v>
                </c:pt>
                <c:pt idx="265">
                  <c:v>7.0472598090465258E-2</c:v>
                </c:pt>
                <c:pt idx="266">
                  <c:v>7.0120262475558248E-2</c:v>
                </c:pt>
                <c:pt idx="267">
                  <c:v>6.9768378562453118E-2</c:v>
                </c:pt>
                <c:pt idx="268">
                  <c:v>6.9416970836097561E-2</c:v>
                </c:pt>
                <c:pt idx="269">
                  <c:v>6.9066063261903232E-2</c:v>
                </c:pt>
                <c:pt idx="270">
                  <c:v>6.871567929292359E-2</c:v>
                </c:pt>
                <c:pt idx="271">
                  <c:v>6.8365841876970479E-2</c:v>
                </c:pt>
                <c:pt idx="272">
                  <c:v>6.8016573463667865E-2</c:v>
                </c:pt>
                <c:pt idx="273">
                  <c:v>6.7667896011443934E-2</c:v>
                </c:pt>
                <c:pt idx="274">
                  <c:v>6.7319830994458985E-2</c:v>
                </c:pt>
                <c:pt idx="275">
                  <c:v>6.6972399409471389E-2</c:v>
                </c:pt>
                <c:pt idx="276">
                  <c:v>6.6625621782639352E-2</c:v>
                </c:pt>
                <c:pt idx="277">
                  <c:v>6.6279518176258753E-2</c:v>
                </c:pt>
                <c:pt idx="278">
                  <c:v>6.5934108195438351E-2</c:v>
                </c:pt>
                <c:pt idx="279">
                  <c:v>6.558941099470926E-2</c:v>
                </c:pt>
                <c:pt idx="280">
                  <c:v>6.5245445284571754E-2</c:v>
                </c:pt>
                <c:pt idx="281">
                  <c:v>6.4902229337976791E-2</c:v>
                </c:pt>
                <c:pt idx="282">
                  <c:v>6.4559780996743948E-2</c:v>
                </c:pt>
                <c:pt idx="283">
                  <c:v>6.4218117677914424E-2</c:v>
                </c:pt>
                <c:pt idx="284">
                  <c:v>6.3877256380040159E-2</c:v>
                </c:pt>
                <c:pt idx="285">
                  <c:v>6.3537213689408498E-2</c:v>
                </c:pt>
                <c:pt idx="286">
                  <c:v>6.3198005786201786E-2</c:v>
                </c:pt>
                <c:pt idx="287">
                  <c:v>6.2859648450594427E-2</c:v>
                </c:pt>
                <c:pt idx="288">
                  <c:v>6.2522157068783529E-2</c:v>
                </c:pt>
                <c:pt idx="289">
                  <c:v>6.218554663895761E-2</c:v>
                </c:pt>
                <c:pt idx="290">
                  <c:v>6.1849831777199653E-2</c:v>
                </c:pt>
                <c:pt idx="291">
                  <c:v>6.1515026723327704E-2</c:v>
                </c:pt>
                <c:pt idx="292">
                  <c:v>6.1181145346670678E-2</c:v>
                </c:pt>
                <c:pt idx="293">
                  <c:v>6.0848201151781689E-2</c:v>
                </c:pt>
                <c:pt idx="294">
                  <c:v>6.0516207284087443E-2</c:v>
                </c:pt>
                <c:pt idx="295">
                  <c:v>6.0185176535475012E-2</c:v>
                </c:pt>
                <c:pt idx="296">
                  <c:v>5.9855121349815424E-2</c:v>
                </c:pt>
                <c:pt idx="297">
                  <c:v>5.9526053828424838E-2</c:v>
                </c:pt>
                <c:pt idx="298">
                  <c:v>5.9197985735463816E-2</c:v>
                </c:pt>
                <c:pt idx="299">
                  <c:v>5.8870928503273898E-2</c:v>
                </c:pt>
                <c:pt idx="300">
                  <c:v>5.8544893237652752E-2</c:v>
                </c:pt>
                <c:pt idx="301">
                  <c:v>5.821989072306797E-2</c:v>
                </c:pt>
                <c:pt idx="302">
                  <c:v>5.7895931427809723E-2</c:v>
                </c:pt>
                <c:pt idx="303">
                  <c:v>5.7573025509082242E-2</c:v>
                </c:pt>
                <c:pt idx="304">
                  <c:v>5.7251182818035179E-2</c:v>
                </c:pt>
                <c:pt idx="305">
                  <c:v>5.6930412904735272E-2</c:v>
                </c:pt>
                <c:pt idx="306">
                  <c:v>5.6610725023077041E-2</c:v>
                </c:pt>
                <c:pt idx="307">
                  <c:v>5.6292128135634896E-2</c:v>
                </c:pt>
                <c:pt idx="308">
                  <c:v>5.59746309184566E-2</c:v>
                </c:pt>
                <c:pt idx="309">
                  <c:v>5.5658241765797013E-2</c:v>
                </c:pt>
                <c:pt idx="310">
                  <c:v>5.5342968794794362E-2</c:v>
                </c:pt>
                <c:pt idx="311">
                  <c:v>5.5028819850088145E-2</c:v>
                </c:pt>
                <c:pt idx="312">
                  <c:v>5.4715802508380339E-2</c:v>
                </c:pt>
                <c:pt idx="313">
                  <c:v>5.4403924082938399E-2</c:v>
                </c:pt>
                <c:pt idx="314">
                  <c:v>5.4093191628042575E-2</c:v>
                </c:pt>
                <c:pt idx="315">
                  <c:v>5.3783611943376566E-2</c:v>
                </c:pt>
                <c:pt idx="316">
                  <c:v>5.3475191578362585E-2</c:v>
                </c:pt>
                <c:pt idx="317">
                  <c:v>5.3167936836440756E-2</c:v>
                </c:pt>
                <c:pt idx="318">
                  <c:v>5.2861853779293866E-2</c:v>
                </c:pt>
                <c:pt idx="319">
                  <c:v>5.2556948231017364E-2</c:v>
                </c:pt>
                <c:pt idx="320">
                  <c:v>5.225322578223577E-2</c:v>
                </c:pt>
                <c:pt idx="321">
                  <c:v>5.1950691794164908E-2</c:v>
                </c:pt>
                <c:pt idx="322">
                  <c:v>5.16493514026213E-2</c:v>
                </c:pt>
                <c:pt idx="323">
                  <c:v>5.134920952197887E-2</c:v>
                </c:pt>
                <c:pt idx="324">
                  <c:v>5.10502708490733E-2</c:v>
                </c:pt>
                <c:pt idx="325">
                  <c:v>5.0752539867054643E-2</c:v>
                </c:pt>
                <c:pt idx="326">
                  <c:v>5.0456020849188474E-2</c:v>
                </c:pt>
                <c:pt idx="327">
                  <c:v>5.0160717862606639E-2</c:v>
                </c:pt>
                <c:pt idx="328">
                  <c:v>4.9866634772007139E-2</c:v>
                </c:pt>
                <c:pt idx="329">
                  <c:v>4.9573775243303912E-2</c:v>
                </c:pt>
                <c:pt idx="330">
                  <c:v>4.9282142747227808E-2</c:v>
                </c:pt>
                <c:pt idx="331">
                  <c:v>4.8991740562878291E-2</c:v>
                </c:pt>
                <c:pt idx="332">
                  <c:v>4.8702571781226014E-2</c:v>
                </c:pt>
                <c:pt idx="333">
                  <c:v>4.8414639308568451E-2</c:v>
                </c:pt>
                <c:pt idx="334">
                  <c:v>4.8127945869936878E-2</c:v>
                </c:pt>
                <c:pt idx="335">
                  <c:v>4.7842494012457E-2</c:v>
                </c:pt>
                <c:pt idx="336">
                  <c:v>4.7558286108662216E-2</c:v>
                </c:pt>
                <c:pt idx="337">
                  <c:v>4.7275324359761471E-2</c:v>
                </c:pt>
                <c:pt idx="338">
                  <c:v>4.6993610798860622E-2</c:v>
                </c:pt>
                <c:pt idx="339">
                  <c:v>4.6713147294139355E-2</c:v>
                </c:pt>
                <c:pt idx="340">
                  <c:v>4.6433935551982504E-2</c:v>
                </c:pt>
                <c:pt idx="341">
                  <c:v>4.6155977120067415E-2</c:v>
                </c:pt>
                <c:pt idx="342">
                  <c:v>4.5879273390407829E-2</c:v>
                </c:pt>
                <c:pt idx="343">
                  <c:v>4.5603825602353765E-2</c:v>
                </c:pt>
                <c:pt idx="344">
                  <c:v>4.5329634845548687E-2</c:v>
                </c:pt>
                <c:pt idx="345">
                  <c:v>4.5056702062844303E-2</c:v>
                </c:pt>
                <c:pt idx="346">
                  <c:v>4.4785028053173387E-2</c:v>
                </c:pt>
                <c:pt idx="347">
                  <c:v>4.4514613474380703E-2</c:v>
                </c:pt>
                <c:pt idx="348">
                  <c:v>4.4245458846013531E-2</c:v>
                </c:pt>
                <c:pt idx="349">
                  <c:v>4.3977564552070712E-2</c:v>
                </c:pt>
                <c:pt idx="350">
                  <c:v>4.3710930843712026E-2</c:v>
                </c:pt>
                <c:pt idx="351">
                  <c:v>4.3445557841927933E-2</c:v>
                </c:pt>
                <c:pt idx="352">
                  <c:v>4.3181445540169484E-2</c:v>
                </c:pt>
                <c:pt idx="353">
                  <c:v>4.2918593806940061E-2</c:v>
                </c:pt>
                <c:pt idx="354">
                  <c:v>4.2657002388348034E-2</c:v>
                </c:pt>
                <c:pt idx="355">
                  <c:v>4.2396670910622221E-2</c:v>
                </c:pt>
                <c:pt idx="356">
                  <c:v>4.2137598882589243E-2</c:v>
                </c:pt>
                <c:pt idx="357">
                  <c:v>4.1879785698113785E-2</c:v>
                </c:pt>
                <c:pt idx="358">
                  <c:v>4.1623230638502817E-2</c:v>
                </c:pt>
                <c:pt idx="359">
                  <c:v>4.1367932874872962E-2</c:v>
                </c:pt>
                <c:pt idx="360">
                  <c:v>4.1113891470482215E-2</c:v>
                </c:pt>
                <c:pt idx="361">
                  <c:v>4.086110538302673E-2</c:v>
                </c:pt>
                <c:pt idx="362">
                  <c:v>4.0609573466902027E-2</c:v>
                </c:pt>
                <c:pt idx="363">
                  <c:v>4.0359294475430366E-2</c:v>
                </c:pt>
                <c:pt idx="364">
                  <c:v>4.0110267063053137E-2</c:v>
                </c:pt>
                <c:pt idx="365">
                  <c:v>3.9862489787490622E-2</c:v>
                </c:pt>
                <c:pt idx="366">
                  <c:v>3.9615961111867708E-2</c:v>
                </c:pt>
                <c:pt idx="367">
                  <c:v>3.9370679406806788E-2</c:v>
                </c:pt>
                <c:pt idx="368">
                  <c:v>3.9126642952488841E-2</c:v>
                </c:pt>
                <c:pt idx="369">
                  <c:v>3.8883849940681621E-2</c:v>
                </c:pt>
                <c:pt idx="370">
                  <c:v>3.8642298476736808E-2</c:v>
                </c:pt>
                <c:pt idx="371">
                  <c:v>3.8401986581555331E-2</c:v>
                </c:pt>
                <c:pt idx="372">
                  <c:v>3.8162912193522573E-2</c:v>
                </c:pt>
                <c:pt idx="373">
                  <c:v>3.7925073170412334E-2</c:v>
                </c:pt>
                <c:pt idx="374">
                  <c:v>3.7688467291261241E-2</c:v>
                </c:pt>
                <c:pt idx="375">
                  <c:v>3.7453092258213014E-2</c:v>
                </c:pt>
                <c:pt idx="376">
                  <c:v>3.7218945698333783E-2</c:v>
                </c:pt>
                <c:pt idx="377">
                  <c:v>3.6986025165398229E-2</c:v>
                </c:pt>
                <c:pt idx="378">
                  <c:v>3.6754328141647134E-2</c:v>
                </c:pt>
                <c:pt idx="379">
                  <c:v>3.6523852039516837E-2</c:v>
                </c:pt>
                <c:pt idx="380">
                  <c:v>3.6294594203340781E-2</c:v>
                </c:pt>
                <c:pt idx="381">
                  <c:v>3.6066551911023523E-2</c:v>
                </c:pt>
                <c:pt idx="382">
                  <c:v>3.5839722375687402E-2</c:v>
                </c:pt>
                <c:pt idx="383">
                  <c:v>3.5614102747293326E-2</c:v>
                </c:pt>
                <c:pt idx="384">
                  <c:v>3.5389690114233839E-2</c:v>
                </c:pt>
                <c:pt idx="385">
                  <c:v>3.5166481504901058E-2</c:v>
                </c:pt>
                <c:pt idx="386">
                  <c:v>3.4944473889228694E-2</c:v>
                </c:pt>
                <c:pt idx="387">
                  <c:v>3.4723664180208343E-2</c:v>
                </c:pt>
                <c:pt idx="388">
                  <c:v>3.4504049235381279E-2</c:v>
                </c:pt>
                <c:pt idx="389">
                  <c:v>3.4285625858304927E-2</c:v>
                </c:pt>
                <c:pt idx="390">
                  <c:v>3.4068390799995629E-2</c:v>
                </c:pt>
                <c:pt idx="391">
                  <c:v>3.3852340760346787E-2</c:v>
                </c:pt>
                <c:pt idx="392">
                  <c:v>3.3637472389523616E-2</c:v>
                </c:pt>
                <c:pt idx="393">
                  <c:v>3.3423782289334229E-2</c:v>
                </c:pt>
                <c:pt idx="394">
                  <c:v>3.3211267014578057E-2</c:v>
                </c:pt>
                <c:pt idx="395">
                  <c:v>3.2999923074371322E-2</c:v>
                </c:pt>
                <c:pt idx="396">
                  <c:v>3.2789746933449569E-2</c:v>
                </c:pt>
                <c:pt idx="397">
                  <c:v>3.2580735013448922E-2</c:v>
                </c:pt>
                <c:pt idx="398">
                  <c:v>3.237288369416471E-2</c:v>
                </c:pt>
                <c:pt idx="399">
                  <c:v>3.2166189314789449E-2</c:v>
                </c:pt>
                <c:pt idx="400">
                  <c:v>3.1960648175128517E-2</c:v>
                </c:pt>
                <c:pt idx="401">
                  <c:v>3.1756256536795584E-2</c:v>
                </c:pt>
                <c:pt idx="402">
                  <c:v>3.1553010624387409E-2</c:v>
                </c:pt>
                <c:pt idx="403">
                  <c:v>3.1350906626638024E-2</c:v>
                </c:pt>
                <c:pt idx="404">
                  <c:v>3.1149940697552954E-2</c:v>
                </c:pt>
                <c:pt idx="405">
                  <c:v>3.0950108957523405E-2</c:v>
                </c:pt>
                <c:pt idx="406">
                  <c:v>3.0751407494421595E-2</c:v>
                </c:pt>
                <c:pt idx="407">
                  <c:v>3.0553832364676122E-2</c:v>
                </c:pt>
                <c:pt idx="408">
                  <c:v>3.0357379594328982E-2</c:v>
                </c:pt>
                <c:pt idx="409">
                  <c:v>3.0162045180073104E-2</c:v>
                </c:pt>
                <c:pt idx="410">
                  <c:v>2.9967825090272456E-2</c:v>
                </c:pt>
                <c:pt idx="411">
                  <c:v>2.9774715265963307E-2</c:v>
                </c:pt>
                <c:pt idx="412">
                  <c:v>2.9582711621837766E-2</c:v>
                </c:pt>
                <c:pt idx="413">
                  <c:v>2.939181004720991E-2</c:v>
                </c:pt>
                <c:pt idx="414">
                  <c:v>2.9202006406964014E-2</c:v>
                </c:pt>
                <c:pt idx="415">
                  <c:v>2.90132965424863E-2</c:v>
                </c:pt>
                <c:pt idx="416">
                  <c:v>2.8825676272579183E-2</c:v>
                </c:pt>
                <c:pt idx="417">
                  <c:v>2.8639141394359482E-2</c:v>
                </c:pt>
                <c:pt idx="418">
                  <c:v>2.8453687684139639E-2</c:v>
                </c:pt>
                <c:pt idx="419">
                  <c:v>2.8269310898293442E-2</c:v>
                </c:pt>
                <c:pt idx="420">
                  <c:v>2.8086006774105027E-2</c:v>
                </c:pt>
                <c:pt idx="421">
                  <c:v>2.7903771030603045E-2</c:v>
                </c:pt>
                <c:pt idx="422">
                  <c:v>2.7722599369378986E-2</c:v>
                </c:pt>
                <c:pt idx="423">
                  <c:v>2.7542487475389819E-2</c:v>
                </c:pt>
                <c:pt idx="424">
                  <c:v>2.7363431017746628E-2</c:v>
                </c:pt>
                <c:pt idx="425">
                  <c:v>2.7185425650487857E-2</c:v>
                </c:pt>
                <c:pt idx="426">
                  <c:v>2.7008467013337926E-2</c:v>
                </c:pt>
                <c:pt idx="427">
                  <c:v>2.6832550732451787E-2</c:v>
                </c:pt>
                <c:pt idx="428">
                  <c:v>2.6657672421145358E-2</c:v>
                </c:pt>
                <c:pt idx="429">
                  <c:v>2.6483827680611912E-2</c:v>
                </c:pt>
                <c:pt idx="430">
                  <c:v>2.631101210062483E-2</c:v>
                </c:pt>
                <c:pt idx="431">
                  <c:v>2.6139221260226813E-2</c:v>
                </c:pt>
                <c:pt idx="432">
                  <c:v>2.596845072840585E-2</c:v>
                </c:pt>
                <c:pt idx="433">
                  <c:v>2.5798696064758514E-2</c:v>
                </c:pt>
                <c:pt idx="434">
                  <c:v>2.5629952820139287E-2</c:v>
                </c:pt>
                <c:pt idx="435">
                  <c:v>2.5462216537298382E-2</c:v>
                </c:pt>
                <c:pt idx="436">
                  <c:v>2.5295482751506587E-2</c:v>
                </c:pt>
                <c:pt idx="437">
                  <c:v>2.512974699116741E-2</c:v>
                </c:pt>
                <c:pt idx="438">
                  <c:v>2.4965004778418048E-2</c:v>
                </c:pt>
                <c:pt idx="439">
                  <c:v>2.4801251629717445E-2</c:v>
                </c:pt>
                <c:pt idx="440">
                  <c:v>2.4638483056423303E-2</c:v>
                </c:pt>
                <c:pt idx="441">
                  <c:v>2.4476694565357109E-2</c:v>
                </c:pt>
                <c:pt idx="442">
                  <c:v>2.4315881659358149E-2</c:v>
                </c:pt>
                <c:pt idx="443">
                  <c:v>2.4156039837825941E-2</c:v>
                </c:pt>
                <c:pt idx="444">
                  <c:v>2.3997164597251985E-2</c:v>
                </c:pt>
                <c:pt idx="445">
                  <c:v>2.383925143174042E-2</c:v>
                </c:pt>
                <c:pt idx="446">
                  <c:v>2.3682295833517993E-2</c:v>
                </c:pt>
                <c:pt idx="447">
                  <c:v>2.3526293293433784E-2</c:v>
                </c:pt>
                <c:pt idx="448">
                  <c:v>2.337123930144816E-2</c:v>
                </c:pt>
                <c:pt idx="449">
                  <c:v>2.3217129347111901E-2</c:v>
                </c:pt>
                <c:pt idx="450">
                  <c:v>2.3063958920035255E-2</c:v>
                </c:pt>
                <c:pt idx="451">
                  <c:v>2.2911723510346708E-2</c:v>
                </c:pt>
                <c:pt idx="452">
                  <c:v>2.2760418609142699E-2</c:v>
                </c:pt>
                <c:pt idx="453">
                  <c:v>2.2610039708927276E-2</c:v>
                </c:pt>
                <c:pt idx="454">
                  <c:v>2.2460582304042555E-2</c:v>
                </c:pt>
                <c:pt idx="455">
                  <c:v>2.2312041891089662E-2</c:v>
                </c:pt>
                <c:pt idx="456">
                  <c:v>2.216441396934133E-2</c:v>
                </c:pt>
                <c:pt idx="457">
                  <c:v>2.2017694041144308E-2</c:v>
                </c:pt>
                <c:pt idx="458">
                  <c:v>2.1871877612314235E-2</c:v>
                </c:pt>
                <c:pt idx="459">
                  <c:v>2.1726960192520777E-2</c:v>
                </c:pt>
                <c:pt idx="460">
                  <c:v>2.158293729566501E-2</c:v>
                </c:pt>
                <c:pt idx="461">
                  <c:v>2.1439804440248025E-2</c:v>
                </c:pt>
                <c:pt idx="462">
                  <c:v>2.129755714973126E-2</c:v>
                </c:pt>
                <c:pt idx="463">
                  <c:v>2.1156190952888881E-2</c:v>
                </c:pt>
                <c:pt idx="464">
                  <c:v>2.101570138415192E-2</c:v>
                </c:pt>
                <c:pt idx="465">
                  <c:v>2.0876083983945151E-2</c:v>
                </c:pt>
                <c:pt idx="466">
                  <c:v>2.0737334299015201E-2</c:v>
                </c:pt>
                <c:pt idx="467">
                  <c:v>2.0599447882752139E-2</c:v>
                </c:pt>
                <c:pt idx="468">
                  <c:v>2.046242029550293E-2</c:v>
                </c:pt>
                <c:pt idx="469">
                  <c:v>2.0326247104877695E-2</c:v>
                </c:pt>
                <c:pt idx="470">
                  <c:v>2.0190923886048883E-2</c:v>
                </c:pt>
                <c:pt idx="471">
                  <c:v>2.0056446222042956E-2</c:v>
                </c:pt>
                <c:pt idx="472">
                  <c:v>1.9922809704025796E-2</c:v>
                </c:pt>
                <c:pt idx="473">
                  <c:v>1.9790009931580102E-2</c:v>
                </c:pt>
                <c:pt idx="474">
                  <c:v>1.9658042512977467E-2</c:v>
                </c:pt>
                <c:pt idx="475">
                  <c:v>1.9526903065442264E-2</c:v>
                </c:pt>
                <c:pt idx="476">
                  <c:v>1.9396587215410498E-2</c:v>
                </c:pt>
                <c:pt idx="477">
                  <c:v>1.9267090598780873E-2</c:v>
                </c:pt>
                <c:pt idx="478">
                  <c:v>1.9138408861160701E-2</c:v>
                </c:pt>
                <c:pt idx="479">
                  <c:v>1.9010537658104707E-2</c:v>
                </c:pt>
                <c:pt idx="480">
                  <c:v>1.8883472655348246E-2</c:v>
                </c:pt>
                <c:pt idx="481">
                  <c:v>1.8757209529034344E-2</c:v>
                </c:pt>
                <c:pt idx="482">
                  <c:v>1.8631743965934842E-2</c:v>
                </c:pt>
                <c:pt idx="483">
                  <c:v>1.8507071663665959E-2</c:v>
                </c:pt>
                <c:pt idx="484">
                  <c:v>1.8383188330897682E-2</c:v>
                </c:pt>
                <c:pt idx="485">
                  <c:v>1.8260089687557914E-2</c:v>
                </c:pt>
                <c:pt idx="486">
                  <c:v>1.8137771465031281E-2</c:v>
                </c:pt>
                <c:pt idx="487">
                  <c:v>1.8016229406352134E-2</c:v>
                </c:pt>
                <c:pt idx="488">
                  <c:v>1.7895459266392303E-2</c:v>
                </c:pt>
                <c:pt idx="489">
                  <c:v>1.7775456812043879E-2</c:v>
                </c:pt>
                <c:pt idx="490">
                  <c:v>1.765621782239675E-2</c:v>
                </c:pt>
                <c:pt idx="491">
                  <c:v>1.7537738088910952E-2</c:v>
                </c:pt>
                <c:pt idx="492">
                  <c:v>1.7420013415584312E-2</c:v>
                </c:pt>
                <c:pt idx="493">
                  <c:v>1.7303039619114894E-2</c:v>
                </c:pt>
                <c:pt idx="494">
                  <c:v>1.718681252905915E-2</c:v>
                </c:pt>
                <c:pt idx="495">
                  <c:v>1.7071327987985049E-2</c:v>
                </c:pt>
                <c:pt idx="496">
                  <c:v>1.6956581851620231E-2</c:v>
                </c:pt>
                <c:pt idx="497">
                  <c:v>1.6842569988996765E-2</c:v>
                </c:pt>
                <c:pt idx="498">
                  <c:v>1.6729288282590179E-2</c:v>
                </c:pt>
                <c:pt idx="499">
                  <c:v>1.6616732628454936E-2</c:v>
                </c:pt>
                <c:pt idx="500">
                  <c:v>1.6504898936355261E-2</c:v>
                </c:pt>
                <c:pt idx="501">
                  <c:v>1.6393783129891967E-2</c:v>
                </c:pt>
                <c:pt idx="502">
                  <c:v>1.6283381146625021E-2</c:v>
                </c:pt>
                <c:pt idx="503">
                  <c:v>1.6173688938192012E-2</c:v>
                </c:pt>
                <c:pt idx="504">
                  <c:v>1.6064702470422798E-2</c:v>
                </c:pt>
                <c:pt idx="505">
                  <c:v>1.5956417723449988E-2</c:v>
                </c:pt>
                <c:pt idx="506">
                  <c:v>1.5848830691815894E-2</c:v>
                </c:pt>
                <c:pt idx="507">
                  <c:v>1.5741937384575438E-2</c:v>
                </c:pt>
                <c:pt idx="508">
                  <c:v>1.5635733825395425E-2</c:v>
                </c:pt>
                <c:pt idx="509">
                  <c:v>1.5530216052650344E-2</c:v>
                </c:pt>
                <c:pt idx="510">
                  <c:v>1.5425380119514356E-2</c:v>
                </c:pt>
                <c:pt idx="511">
                  <c:v>1.5321222094050015E-2</c:v>
                </c:pt>
                <c:pt idx="512">
                  <c:v>1.521773805929323E-2</c:v>
                </c:pt>
                <c:pt idx="513">
                  <c:v>1.5114924113335279E-2</c:v>
                </c:pt>
                <c:pt idx="514">
                  <c:v>1.5012776369401163E-2</c:v>
                </c:pt>
                <c:pt idx="515">
                  <c:v>1.4911290955924927E-2</c:v>
                </c:pt>
                <c:pt idx="516">
                  <c:v>1.4810464016621607E-2</c:v>
                </c:pt>
                <c:pt idx="517">
                  <c:v>1.4710291710556291E-2</c:v>
                </c:pt>
                <c:pt idx="518">
                  <c:v>1.4610770212209743E-2</c:v>
                </c:pt>
                <c:pt idx="519">
                  <c:v>1.4511895711541704E-2</c:v>
                </c:pt>
                <c:pt idx="520">
                  <c:v>1.4413664414050214E-2</c:v>
                </c:pt>
                <c:pt idx="521">
                  <c:v>1.4316072540829042E-2</c:v>
                </c:pt>
                <c:pt idx="522">
                  <c:v>1.4219116328621755E-2</c:v>
                </c:pt>
                <c:pt idx="523">
                  <c:v>1.4122792029873031E-2</c:v>
                </c:pt>
                <c:pt idx="524">
                  <c:v>1.40270959127773E-2</c:v>
                </c:pt>
                <c:pt idx="525">
                  <c:v>1.3932024261324963E-2</c:v>
                </c:pt>
                <c:pt idx="526">
                  <c:v>1.3837573375345446E-2</c:v>
                </c:pt>
                <c:pt idx="527">
                  <c:v>1.37437395705482E-2</c:v>
                </c:pt>
                <c:pt idx="528">
                  <c:v>1.3650519178560834E-2</c:v>
                </c:pt>
                <c:pt idx="529">
                  <c:v>1.355790854696501E-2</c:v>
                </c:pt>
                <c:pt idx="530">
                  <c:v>1.3465904039329757E-2</c:v>
                </c:pt>
                <c:pt idx="531">
                  <c:v>1.3374502035242467E-2</c:v>
                </c:pt>
                <c:pt idx="532">
                  <c:v>1.3283698930337685E-2</c:v>
                </c:pt>
                <c:pt idx="533">
                  <c:v>1.3193491136323312E-2</c:v>
                </c:pt>
                <c:pt idx="534">
                  <c:v>1.3103875081004883E-2</c:v>
                </c:pt>
                <c:pt idx="535">
                  <c:v>1.3014847208307524E-2</c:v>
                </c:pt>
                <c:pt idx="536">
                  <c:v>1.292640397829569E-2</c:v>
                </c:pt>
                <c:pt idx="537">
                  <c:v>1.2838541867191156E-2</c:v>
                </c:pt>
                <c:pt idx="538">
                  <c:v>1.2751257367388297E-2</c:v>
                </c:pt>
                <c:pt idx="539">
                  <c:v>1.2664546987468057E-2</c:v>
                </c:pt>
                <c:pt idx="540">
                  <c:v>1.2578407252209454E-2</c:v>
                </c:pt>
                <c:pt idx="541">
                  <c:v>1.2492834702599485E-2</c:v>
                </c:pt>
                <c:pt idx="542">
                  <c:v>1.2407825895840734E-2</c:v>
                </c:pt>
                <c:pt idx="543">
                  <c:v>1.23233774053577E-2</c:v>
                </c:pt>
                <c:pt idx="544">
                  <c:v>1.2239485820800767E-2</c:v>
                </c:pt>
                <c:pt idx="545">
                  <c:v>1.2156147748048607E-2</c:v>
                </c:pt>
                <c:pt idx="546">
                  <c:v>1.2073359809209053E-2</c:v>
                </c:pt>
                <c:pt idx="547">
                  <c:v>1.199111864261782E-2</c:v>
                </c:pt>
                <c:pt idx="548">
                  <c:v>1.1909420902836212E-2</c:v>
                </c:pt>
                <c:pt idx="549">
                  <c:v>1.1828263260646307E-2</c:v>
                </c:pt>
                <c:pt idx="550">
                  <c:v>1.174764240304544E-2</c:v>
                </c:pt>
                <c:pt idx="551">
                  <c:v>1.1667555033238677E-2</c:v>
                </c:pt>
                <c:pt idx="552">
                  <c:v>1.158799787062976E-2</c:v>
                </c:pt>
                <c:pt idx="553">
                  <c:v>1.1508967650810633E-2</c:v>
                </c:pt>
                <c:pt idx="554">
                  <c:v>1.1430461125549614E-2</c:v>
                </c:pt>
                <c:pt idx="555">
                  <c:v>1.1352475062777995E-2</c:v>
                </c:pt>
                <c:pt idx="556">
                  <c:v>1.1275006246575297E-2</c:v>
                </c:pt>
                <c:pt idx="557">
                  <c:v>1.1198051477153175E-2</c:v>
                </c:pt>
                <c:pt idx="558">
                  <c:v>1.1121607570837961E-2</c:v>
                </c:pt>
                <c:pt idx="559">
                  <c:v>1.1045671360052177E-2</c:v>
                </c:pt>
                <c:pt idx="560">
                  <c:v>1.097023969329412E-2</c:v>
                </c:pt>
                <c:pt idx="561">
                  <c:v>1.0895309435116971E-2</c:v>
                </c:pt>
                <c:pt idx="562">
                  <c:v>1.0820877466106195E-2</c:v>
                </c:pt>
                <c:pt idx="563">
                  <c:v>1.0746940682856069E-2</c:v>
                </c:pt>
                <c:pt idx="564">
                  <c:v>1.0673495997944666E-2</c:v>
                </c:pt>
                <c:pt idx="565">
                  <c:v>1.0600540339908173E-2</c:v>
                </c:pt>
                <c:pt idx="566">
                  <c:v>1.0528070653213777E-2</c:v>
                </c:pt>
                <c:pt idx="567">
                  <c:v>1.0456083898231572E-2</c:v>
                </c:pt>
                <c:pt idx="568">
                  <c:v>1.0384577051205586E-2</c:v>
                </c:pt>
                <c:pt idx="569">
                  <c:v>1.0313547104223371E-2</c:v>
                </c:pt>
                <c:pt idx="570">
                  <c:v>1.0242991065185116E-2</c:v>
                </c:pt>
                <c:pt idx="571">
                  <c:v>1.0172905957771441E-2</c:v>
                </c:pt>
                <c:pt idx="572">
                  <c:v>1.010328882141023E-2</c:v>
                </c:pt>
                <c:pt idx="573">
                  <c:v>1.0034136711242824E-2</c:v>
                </c:pt>
                <c:pt idx="574">
                  <c:v>9.9654466980890546E-3</c:v>
                </c:pt>
                <c:pt idx="575">
                  <c:v>9.8972158684114096E-3</c:v>
                </c:pt>
                <c:pt idx="576">
                  <c:v>9.8294413242785896E-3</c:v>
                </c:pt>
                <c:pt idx="577">
                  <c:v>9.762120183327944E-3</c:v>
                </c:pt>
                <c:pt idx="578">
                  <c:v>9.6952495787271387E-3</c:v>
                </c:pt>
                <c:pt idx="579">
                  <c:v>9.6288266591353262E-3</c:v>
                </c:pt>
                <c:pt idx="580">
                  <c:v>9.5628485886631101E-3</c:v>
                </c:pt>
                <c:pt idx="581">
                  <c:v>9.4973125468322556E-3</c:v>
                </c:pt>
                <c:pt idx="582">
                  <c:v>9.4322157285339943E-3</c:v>
                </c:pt>
                <c:pt idx="583">
                  <c:v>9.3675553439874857E-3</c:v>
                </c:pt>
                <c:pt idx="584">
                  <c:v>9.3033286186967271E-3</c:v>
                </c:pt>
                <c:pt idx="585">
                  <c:v>9.2395327934076139E-3</c:v>
                </c:pt>
                <c:pt idx="586">
                  <c:v>9.1761651240635685E-3</c:v>
                </c:pt>
                <c:pt idx="587">
                  <c:v>9.1132228817611301E-3</c:v>
                </c:pt>
                <c:pt idx="588">
                  <c:v>9.0507033527047059E-3</c:v>
                </c:pt>
                <c:pt idx="589">
                  <c:v>8.9886038381606394E-3</c:v>
                </c:pt>
                <c:pt idx="590">
                  <c:v>8.9269216544109135E-3</c:v>
                </c:pt>
                <c:pt idx="591">
                  <c:v>8.8656541327061245E-3</c:v>
                </c:pt>
                <c:pt idx="592">
                  <c:v>8.8047986192179503E-3</c:v>
                </c:pt>
                <c:pt idx="593">
                  <c:v>8.7443524749912446E-3</c:v>
                </c:pt>
                <c:pt idx="594">
                  <c:v>8.6843130758952978E-3</c:v>
                </c:pt>
                <c:pt idx="595">
                  <c:v>8.6246778125750514E-3</c:v>
                </c:pt>
                <c:pt idx="596">
                  <c:v>8.5654440904013134E-3</c:v>
                </c:pt>
                <c:pt idx="597">
                  <c:v>8.5066093294210009E-3</c:v>
                </c:pt>
                <c:pt idx="598">
                  <c:v>8.4481709643066324E-3</c:v>
                </c:pt>
                <c:pt idx="599">
                  <c:v>8.3901264443055242E-3</c:v>
                </c:pt>
                <c:pt idx="600">
                  <c:v>8.3324732331884616E-3</c:v>
                </c:pt>
                <c:pt idx="601">
                  <c:v>8.2752088091980966E-3</c:v>
                </c:pt>
                <c:pt idx="602">
                  <c:v>8.2183306649968209E-3</c:v>
                </c:pt>
                <c:pt idx="603">
                  <c:v>8.1618363076144534E-3</c:v>
                </c:pt>
                <c:pt idx="604">
                  <c:v>8.10572325839529E-3</c:v>
                </c:pt>
                <c:pt idx="605">
                  <c:v>8.0499890529451296E-3</c:v>
                </c:pt>
                <c:pt idx="606">
                  <c:v>7.9946312410777223E-3</c:v>
                </c:pt>
                <c:pt idx="607">
                  <c:v>7.9396473867610045E-3</c:v>
                </c:pt>
                <c:pt idx="608">
                  <c:v>7.8850350680628907E-3</c:v>
                </c:pt>
                <c:pt idx="609">
                  <c:v>7.8307918770970982E-3</c:v>
                </c:pt>
                <c:pt idx="610">
                  <c:v>7.7769154199682396E-3</c:v>
                </c:pt>
                <c:pt idx="611">
                  <c:v>7.7234033167170712E-3</c:v>
                </c:pt>
                <c:pt idx="612">
                  <c:v>7.6702532012650256E-3</c:v>
                </c:pt>
                <c:pt idx="613">
                  <c:v>7.6174627213590742E-3</c:v>
                </c:pt>
                <c:pt idx="614">
                  <c:v>7.5650295385157329E-3</c:v>
                </c:pt>
                <c:pt idx="615">
                  <c:v>7.5129513279653263E-3</c:v>
                </c:pt>
                <c:pt idx="616">
                  <c:v>7.4612257785957297E-3</c:v>
                </c:pt>
                <c:pt idx="617">
                  <c:v>7.4098505928961254E-3</c:v>
                </c:pt>
                <c:pt idx="618">
                  <c:v>7.3588234869003321E-3</c:v>
                </c:pt>
                <c:pt idx="619">
                  <c:v>7.3081421901302051E-3</c:v>
                </c:pt>
                <c:pt idx="620">
                  <c:v>7.2578044455386412E-3</c:v>
                </c:pt>
                <c:pt idx="621">
                  <c:v>7.2078080094525702E-3</c:v>
                </c:pt>
                <c:pt idx="622">
                  <c:v>7.1581506515156264E-3</c:v>
                </c:pt>
                <c:pt idx="623">
                  <c:v>7.1088301546309695E-3</c:v>
                </c:pt>
                <c:pt idx="624">
                  <c:v>7.0598443149035555E-3</c:v>
                </c:pt>
                <c:pt idx="625">
                  <c:v>7.0111909415826821E-3</c:v>
                </c:pt>
                <c:pt idx="626">
                  <c:v>6.9628678570040712E-3</c:v>
                </c:pt>
                <c:pt idx="627">
                  <c:v>6.9148728965321453E-3</c:v>
                </c:pt>
                <c:pt idx="628">
                  <c:v>6.8672039085019834E-3</c:v>
                </c:pt>
                <c:pt idx="629">
                  <c:v>6.8198587541613157E-3</c:v>
                </c:pt>
                <c:pt idx="630">
                  <c:v>6.7728353076122686E-3</c:v>
                </c:pt>
                <c:pt idx="631">
                  <c:v>6.7261314557532075E-3</c:v>
                </c:pt>
                <c:pt idx="632">
                  <c:v>6.6797450982204612E-3</c:v>
                </c:pt>
                <c:pt idx="633">
                  <c:v>6.6336741473299798E-3</c:v>
                </c:pt>
                <c:pt idx="634">
                  <c:v>6.5879165280188371E-3</c:v>
                </c:pt>
                <c:pt idx="635">
                  <c:v>6.542470177786786E-3</c:v>
                </c:pt>
                <c:pt idx="636">
                  <c:v>6.4973330466378282E-3</c:v>
                </c:pt>
                <c:pt idx="637">
                  <c:v>6.4525030970216174E-3</c:v>
                </c:pt>
                <c:pt idx="638">
                  <c:v>6.4079783037749123E-3</c:v>
                </c:pt>
                <c:pt idx="639">
                  <c:v>6.3637566540630441E-3</c:v>
                </c:pt>
                <c:pt idx="640">
                  <c:v>6.3198361473212105E-3</c:v>
                </c:pt>
                <c:pt idx="641">
                  <c:v>6.2762147951959989E-3</c:v>
                </c:pt>
                <c:pt idx="642">
                  <c:v>6.2328906214867167E-3</c:v>
                </c:pt>
                <c:pt idx="643">
                  <c:v>6.1898616620867453E-3</c:v>
                </c:pt>
                <c:pt idx="644">
                  <c:v>6.1471259649251127E-3</c:v>
                </c:pt>
                <c:pt idx="645">
                  <c:v>6.1046815899077319E-3</c:v>
                </c:pt>
                <c:pt idx="646">
                  <c:v>6.0625266088590755E-3</c:v>
                </c:pt>
                <c:pt idx="647">
                  <c:v>6.020659105463436E-3</c:v>
                </c:pt>
                <c:pt idx="648">
                  <c:v>5.9790771752065942E-3</c:v>
                </c:pt>
                <c:pt idx="649">
                  <c:v>5.937778925317376E-3</c:v>
                </c:pt>
                <c:pt idx="650">
                  <c:v>5.8967624747091442E-3</c:v>
                </c:pt>
                <c:pt idx="651">
                  <c:v>5.8560259539215762E-3</c:v>
                </c:pt>
                <c:pt idx="652">
                  <c:v>5.815567505062352E-3</c:v>
                </c:pt>
                <c:pt idx="653">
                  <c:v>5.7753852817488301E-3</c:v>
                </c:pt>
                <c:pt idx="654">
                  <c:v>5.7354774490500377E-3</c:v>
                </c:pt>
                <c:pt idx="655">
                  <c:v>5.695842183428417E-3</c:v>
                </c:pt>
                <c:pt idx="656">
                  <c:v>5.6564776726819163E-3</c:v>
                </c:pt>
                <c:pt idx="657">
                  <c:v>5.6173821158860401E-3</c:v>
                </c:pt>
                <c:pt idx="658">
                  <c:v>5.5785537233359267E-3</c:v>
                </c:pt>
                <c:pt idx="659">
                  <c:v>5.5399907164886157E-3</c:v>
                </c:pt>
                <c:pt idx="660">
                  <c:v>5.5016913279054332E-3</c:v>
                </c:pt>
                <c:pt idx="661">
                  <c:v>5.4636538011942617E-3</c:v>
                </c:pt>
                <c:pt idx="662">
                  <c:v>5.4258763909522242E-3</c:v>
                </c:pt>
                <c:pt idx="663">
                  <c:v>5.3883573627081108E-3</c:v>
                </c:pt>
                <c:pt idx="664">
                  <c:v>5.3510949928653627E-3</c:v>
                </c:pt>
                <c:pt idx="665">
                  <c:v>5.3140875686445961E-3</c:v>
                </c:pt>
                <c:pt idx="666">
                  <c:v>5.2773333880268593E-3</c:v>
                </c:pt>
                <c:pt idx="667">
                  <c:v>5.2408307596964994E-3</c:v>
                </c:pt>
                <c:pt idx="668">
                  <c:v>5.204578002984417E-3</c:v>
                </c:pt>
                <c:pt idx="669">
                  <c:v>5.1685734478114495E-3</c:v>
                </c:pt>
                <c:pt idx="670">
                  <c:v>5.1328154346316655E-3</c:v>
                </c:pt>
                <c:pt idx="671">
                  <c:v>5.0973023143760423E-3</c:v>
                </c:pt>
                <c:pt idx="672">
                  <c:v>5.0620324483962639E-3</c:v>
                </c:pt>
                <c:pt idx="673">
                  <c:v>5.0270042084082792E-3</c:v>
                </c:pt>
                <c:pt idx="674">
                  <c:v>4.9922159764366446E-3</c:v>
                </c:pt>
                <c:pt idx="675">
                  <c:v>4.9576661447583992E-3</c:v>
                </c:pt>
                <c:pt idx="676">
                  <c:v>4.9233531158474481E-3</c:v>
                </c:pt>
                <c:pt idx="677">
                  <c:v>4.8892753023189409E-3</c:v>
                </c:pt>
                <c:pt idx="678">
                  <c:v>4.8554311268739188E-3</c:v>
                </c:pt>
                <c:pt idx="679">
                  <c:v>4.8218190222439035E-3</c:v>
                </c:pt>
                <c:pt idx="680">
                  <c:v>4.7884374311359564E-3</c:v>
                </c:pt>
                <c:pt idx="681">
                  <c:v>4.7552848061776084E-3</c:v>
                </c:pt>
                <c:pt idx="682">
                  <c:v>4.7223596098620729E-3</c:v>
                </c:pt>
                <c:pt idx="683">
                  <c:v>4.6896603144935978E-3</c:v>
                </c:pt>
                <c:pt idx="684">
                  <c:v>4.6571854021331266E-3</c:v>
                </c:pt>
                <c:pt idx="685">
                  <c:v>4.6249333645438061E-3</c:v>
                </c:pt>
                <c:pt idx="686">
                  <c:v>4.5929027031369665E-3</c:v>
                </c:pt>
                <c:pt idx="687">
                  <c:v>4.5610919289181592E-3</c:v>
                </c:pt>
                <c:pt idx="688">
                  <c:v>4.5294995624333293E-3</c:v>
                </c:pt>
                <c:pt idx="689">
                  <c:v>4.4981241337152386E-3</c:v>
                </c:pt>
                <c:pt idx="690">
                  <c:v>4.4669641822299815E-3</c:v>
                </c:pt>
                <c:pt idx="691">
                  <c:v>4.4360182568237956E-3</c:v>
                </c:pt>
                <c:pt idx="692">
                  <c:v>4.405284915669899E-3</c:v>
                </c:pt>
                <c:pt idx="693">
                  <c:v>4.3747627262156761E-3</c:v>
                </c:pt>
                <c:pt idx="694">
                  <c:v>4.3444502651299377E-3</c:v>
                </c:pt>
                <c:pt idx="695">
                  <c:v>4.3143461182503584E-3</c:v>
                </c:pt>
                <c:pt idx="696">
                  <c:v>4.2844488805311755E-3</c:v>
                </c:pt>
                <c:pt idx="697">
                  <c:v>4.2547571559910834E-3</c:v>
                </c:pt>
                <c:pt idx="698">
                  <c:v>4.2252695576610981E-3</c:v>
                </c:pt>
                <c:pt idx="699">
                  <c:v>4.195984707533012E-3</c:v>
                </c:pt>
                <c:pt idx="700">
                  <c:v>4.1669012365076344E-3</c:v>
                </c:pt>
                <c:pt idx="701">
                  <c:v>4.138017784343498E-3</c:v>
                </c:pt>
                <c:pt idx="702">
                  <c:v>4.1093329996056633E-3</c:v>
                </c:pt>
                <c:pt idx="703">
                  <c:v>4.0808455396146737E-3</c:v>
                </c:pt>
                <c:pt idx="704">
                  <c:v>4.0525540703957611E-3</c:v>
                </c:pt>
                <c:pt idx="705">
                  <c:v>4.0244572666282936E-3</c:v>
                </c:pt>
                <c:pt idx="706">
                  <c:v>3.9965538115953299E-3</c:v>
                </c:pt>
                <c:pt idx="707">
                  <c:v>3.9688423971334322E-3</c:v>
                </c:pt>
                <c:pt idx="708">
                  <c:v>3.9413217235826368E-3</c:v>
                </c:pt>
                <c:pt idx="709">
                  <c:v>3.9139904997366817E-3</c:v>
                </c:pt>
                <c:pt idx="710">
                  <c:v>3.8868474427933659E-3</c:v>
                </c:pt>
                <c:pt idx="711">
                  <c:v>3.8598912783052129E-3</c:v>
                </c:pt>
                <c:pt idx="712">
                  <c:v>3.8331207401302568E-3</c:v>
                </c:pt>
                <c:pt idx="713">
                  <c:v>3.8065345703829417E-3</c:v>
                </c:pt>
                <c:pt idx="714">
                  <c:v>3.780131519385584E-3</c:v>
                </c:pt>
                <c:pt idx="715">
                  <c:v>3.7539103456194862E-3</c:v>
                </c:pt>
                <c:pt idx="716">
                  <c:v>3.7278698156768333E-3</c:v>
                </c:pt>
                <c:pt idx="717">
                  <c:v>3.7020087042123704E-3</c:v>
                </c:pt>
                <c:pt idx="718">
                  <c:v>3.6763257938955012E-3</c:v>
                </c:pt>
                <c:pt idx="719">
                  <c:v>3.6508198753625225E-3</c:v>
                </c:pt>
                <c:pt idx="720">
                  <c:v>3.6254897471691056E-3</c:v>
                </c:pt>
                <c:pt idx="721">
                  <c:v>3.600334215742941E-3</c:v>
                </c:pt>
                <c:pt idx="722">
                  <c:v>3.5753520953365988E-3</c:v>
                </c:pt>
                <c:pt idx="723">
                  <c:v>3.5505422079806755E-3</c:v>
                </c:pt>
                <c:pt idx="724">
                  <c:v>3.5259033834370507E-3</c:v>
                </c:pt>
                <c:pt idx="725">
                  <c:v>3.5014344591523592E-3</c:v>
                </c:pt>
                <c:pt idx="726">
                  <c:v>3.4771342802118166E-3</c:v>
                </c:pt>
                <c:pt idx="727">
                  <c:v>3.4530016992929896E-3</c:v>
                </c:pt>
                <c:pt idx="728">
                  <c:v>3.429035576620147E-3</c:v>
                </c:pt>
                <c:pt idx="729">
                  <c:v>3.4052347799183994E-3</c:v>
                </c:pt>
                <c:pt idx="730">
                  <c:v>3.3815981843683851E-3</c:v>
                </c:pt>
                <c:pt idx="731">
                  <c:v>3.3581246725610139E-3</c:v>
                </c:pt>
                <c:pt idx="732">
                  <c:v>3.3348131344525032E-3</c:v>
                </c:pt>
                <c:pt idx="733">
                  <c:v>3.311662467319424E-3</c:v>
                </c:pt>
                <c:pt idx="734">
                  <c:v>3.2886715757143303E-3</c:v>
                </c:pt>
                <c:pt idx="735">
                  <c:v>3.2658393714211963E-3</c:v>
                </c:pt>
                <c:pt idx="736">
                  <c:v>3.2431647734113452E-3</c:v>
                </c:pt>
                <c:pt idx="737">
                  <c:v>3.2206467077995024E-3</c:v>
                </c:pt>
                <c:pt idx="738">
                  <c:v>3.1982841077999734E-3</c:v>
                </c:pt>
                <c:pt idx="739">
                  <c:v>3.1760759136832467E-3</c:v>
                </c:pt>
                <c:pt idx="740">
                  <c:v>3.1540210727325213E-3</c:v>
                </c:pt>
                <c:pt idx="741">
                  <c:v>3.1321185392007315E-3</c:v>
                </c:pt>
                <c:pt idx="742">
                  <c:v>3.1103672742675702E-3</c:v>
                </c:pt>
                <c:pt idx="743">
                  <c:v>3.0887662459968736E-3</c:v>
                </c:pt>
                <c:pt idx="744">
                  <c:v>3.0673144292941022E-3</c:v>
                </c:pt>
                <c:pt idx="745">
                  <c:v>3.0460108058640912E-3</c:v>
                </c:pt>
                <c:pt idx="746">
                  <c:v>3.0248543641690261E-3</c:v>
                </c:pt>
                <c:pt idx="747">
                  <c:v>3.0038440993865614E-3</c:v>
                </c:pt>
                <c:pt idx="748">
                  <c:v>2.9829790133682819E-3</c:v>
                </c:pt>
                <c:pt idx="749">
                  <c:v>2.962258114598164E-3</c:v>
                </c:pt>
                <c:pt idx="750">
                  <c:v>2.9416804181514877E-3</c:v>
                </c:pt>
                <c:pt idx="751">
                  <c:v>2.921244945653757E-3</c:v>
                </c:pt>
                <c:pt idx="752">
                  <c:v>2.9009507252399868E-3</c:v>
                </c:pt>
                <c:pt idx="753">
                  <c:v>2.8807967915140333E-3</c:v>
                </c:pt>
                <c:pt idx="754">
                  <c:v>2.8607821855083379E-3</c:v>
                </c:pt>
                <c:pt idx="755">
                  <c:v>2.8409059546437108E-3</c:v>
                </c:pt>
                <c:pt idx="756">
                  <c:v>2.8211671526893502E-3</c:v>
                </c:pt>
                <c:pt idx="757">
                  <c:v>2.8015648397231984E-3</c:v>
                </c:pt>
                <c:pt idx="758">
                  <c:v>2.7820980820922677E-3</c:v>
                </c:pt>
                <c:pt idx="759">
                  <c:v>2.762765952373447E-3</c:v>
                </c:pt>
                <c:pt idx="760">
                  <c:v>2.7435675293343803E-3</c:v>
                </c:pt>
                <c:pt idx="761">
                  <c:v>2.7245018978943802E-3</c:v>
                </c:pt>
                <c:pt idx="762">
                  <c:v>2.7055681490859374E-3</c:v>
                </c:pt>
                <c:pt idx="763">
                  <c:v>2.6867653800161134E-3</c:v>
                </c:pt>
                <c:pt idx="764">
                  <c:v>2.6680926938282591E-3</c:v>
                </c:pt>
                <c:pt idx="765">
                  <c:v>2.6495491996638807E-3</c:v>
                </c:pt>
                <c:pt idx="766">
                  <c:v>2.6311340126248675E-3</c:v>
                </c:pt>
                <c:pt idx="767">
                  <c:v>2.612846253735682E-3</c:v>
                </c:pt>
                <c:pt idx="768">
                  <c:v>2.5946850499059611E-3</c:v>
                </c:pt>
                <c:pt idx="769">
                  <c:v>2.576649533893222E-3</c:v>
                </c:pt>
                <c:pt idx="770">
                  <c:v>2.5587388442657494E-3</c:v>
                </c:pt>
                <c:pt idx="771">
                  <c:v>2.5409521253657742E-3</c:v>
                </c:pt>
                <c:pt idx="772">
                  <c:v>2.5232885272727917E-3</c:v>
                </c:pt>
                <c:pt idx="773">
                  <c:v>2.505747205767044E-3</c:v>
                </c:pt>
                <c:pt idx="774">
                  <c:v>2.4883273222933064E-3</c:v>
                </c:pt>
                <c:pt idx="775">
                  <c:v>2.4710280439247949E-3</c:v>
                </c:pt>
                <c:pt idx="776">
                  <c:v>2.4538485433272536E-3</c:v>
                </c:pt>
                <c:pt idx="777">
                  <c:v>2.4367879987234032E-3</c:v>
                </c:pt>
                <c:pt idx="778">
                  <c:v>2.419845593857281E-3</c:v>
                </c:pt>
                <c:pt idx="779">
                  <c:v>2.4030205179591509E-3</c:v>
                </c:pt>
                <c:pt idx="780">
                  <c:v>2.3863119657102287E-3</c:v>
                </c:pt>
                <c:pt idx="781">
                  <c:v>2.3697191372079708E-3</c:v>
                </c:pt>
                <c:pt idx="782">
                  <c:v>2.3532412379312965E-3</c:v>
                </c:pt>
                <c:pt idx="783">
                  <c:v>2.336877478706052E-3</c:v>
                </c:pt>
                <c:pt idx="784">
                  <c:v>2.3206270756708342E-3</c:v>
                </c:pt>
                <c:pt idx="785">
                  <c:v>2.3044892502427326E-3</c:v>
                </c:pt>
                <c:pt idx="786">
                  <c:v>2.2884632290835149E-3</c:v>
                </c:pt>
                <c:pt idx="787">
                  <c:v>2.2725482440659E-3</c:v>
                </c:pt>
                <c:pt idx="788">
                  <c:v>2.2567435322399347E-3</c:v>
                </c:pt>
                <c:pt idx="789">
                  <c:v>2.2410483357997698E-3</c:v>
                </c:pt>
                <c:pt idx="790">
                  <c:v>2.2254619020503721E-3</c:v>
                </c:pt>
                <c:pt idx="791">
                  <c:v>2.2099834833747309E-3</c:v>
                </c:pt>
                <c:pt idx="792">
                  <c:v>2.1946123372009511E-3</c:v>
                </c:pt>
                <c:pt idx="793">
                  <c:v>2.1793477259696649E-3</c:v>
                </c:pt>
                <c:pt idx="794">
                  <c:v>2.1641889171017678E-3</c:v>
                </c:pt>
                <c:pt idx="795">
                  <c:v>2.1491351829660398E-3</c:v>
                </c:pt>
                <c:pt idx="796">
                  <c:v>2.1341858008472009E-3</c:v>
                </c:pt>
                <c:pt idx="797">
                  <c:v>2.1193400529141114E-3</c:v>
                </c:pt>
                <c:pt idx="798">
                  <c:v>2.1045972261880242E-3</c:v>
                </c:pt>
                <c:pt idx="799">
                  <c:v>2.0899566125111312E-3</c:v>
                </c:pt>
                <c:pt idx="800">
                  <c:v>2.0754175085153982E-3</c:v>
                </c:pt>
                <c:pt idx="801">
                  <c:v>2.0609792155912537E-3</c:v>
                </c:pt>
                <c:pt idx="802">
                  <c:v>2.0466410398568228E-3</c:v>
                </c:pt>
                <c:pt idx="803">
                  <c:v>2.0324022921270946E-3</c:v>
                </c:pt>
                <c:pt idx="804">
                  <c:v>2.0182622878834244E-3</c:v>
                </c:pt>
                <c:pt idx="805">
                  <c:v>2.0042203472431059E-3</c:v>
                </c:pt>
                <c:pt idx="806">
                  <c:v>1.9902757949291318E-3</c:v>
                </c:pt>
                <c:pt idx="807">
                  <c:v>1.9764279602402924E-3</c:v>
                </c:pt>
                <c:pt idx="808">
                  <c:v>1.9626761770211673E-3</c:v>
                </c:pt>
                <c:pt idx="809">
                  <c:v>1.9490197836325746E-3</c:v>
                </c:pt>
                <c:pt idx="810">
                  <c:v>1.9354581229219852E-3</c:v>
                </c:pt>
                <c:pt idx="811">
                  <c:v>1.921990542194276E-3</c:v>
                </c:pt>
                <c:pt idx="812">
                  <c:v>1.9086163931825205E-3</c:v>
                </c:pt>
                <c:pt idx="813">
                  <c:v>1.8953350320190421E-3</c:v>
                </c:pt>
                <c:pt idx="814">
                  <c:v>1.8821458192065897E-3</c:v>
                </c:pt>
                <c:pt idx="815">
                  <c:v>1.8690481195897724E-3</c:v>
                </c:pt>
                <c:pt idx="816">
                  <c:v>1.856041302326483E-3</c:v>
                </c:pt>
                <c:pt idx="817">
                  <c:v>1.8431247408597286E-3</c:v>
                </c:pt>
                <c:pt idx="818">
                  <c:v>1.8302978128894244E-3</c:v>
                </c:pt>
                <c:pt idx="819">
                  <c:v>1.8175599003445217E-3</c:v>
                </c:pt>
                <c:pt idx="820">
                  <c:v>1.8049103893551174E-3</c:v>
                </c:pt>
                <c:pt idx="821">
                  <c:v>1.7923486702249936E-3</c:v>
                </c:pt>
                <c:pt idx="822">
                  <c:v>1.7798741374040112E-3</c:v>
                </c:pt>
                <c:pt idx="823">
                  <c:v>1.7674861894609304E-3</c:v>
                </c:pt>
                <c:pt idx="824">
                  <c:v>1.7551842290562307E-3</c:v>
                </c:pt>
                <c:pt idx="825">
                  <c:v>1.7429676629152091E-3</c:v>
                </c:pt>
                <c:pt idx="826">
                  <c:v>1.7308359018011993E-3</c:v>
                </c:pt>
                <c:pt idx="827">
                  <c:v>1.7187883604889013E-3</c:v>
                </c:pt>
                <c:pt idx="828">
                  <c:v>1.7068244577378856E-3</c:v>
                </c:pt>
                <c:pt idx="829">
                  <c:v>1.6949436162664181E-3</c:v>
                </c:pt>
                <c:pt idx="830">
                  <c:v>1.6831452627252171E-3</c:v>
                </c:pt>
                <c:pt idx="831">
                  <c:v>1.6714288276714394E-3</c:v>
                </c:pt>
                <c:pt idx="832">
                  <c:v>1.6597937455429912E-3</c:v>
                </c:pt>
                <c:pt idx="833">
                  <c:v>1.6482394546327257E-3</c:v>
                </c:pt>
                <c:pt idx="834">
                  <c:v>1.636765397063047E-3</c:v>
                </c:pt>
                <c:pt idx="835">
                  <c:v>1.6253710187604554E-3</c:v>
                </c:pt>
                <c:pt idx="836">
                  <c:v>1.6140557694304314E-3</c:v>
                </c:pt>
                <c:pt idx="837">
                  <c:v>1.6028191025323768E-3</c:v>
                </c:pt>
                <c:pt idx="838">
                  <c:v>1.5916604752547147E-3</c:v>
                </c:pt>
                <c:pt idx="839">
                  <c:v>1.5805793484901431E-3</c:v>
                </c:pt>
                <c:pt idx="840">
                  <c:v>1.5695751868111069E-3</c:v>
                </c:pt>
                <c:pt idx="841">
                  <c:v>1.5586474584453243E-3</c:v>
                </c:pt>
                <c:pt idx="842">
                  <c:v>1.5477956352515489E-3</c:v>
                </c:pt>
                <c:pt idx="843">
                  <c:v>1.537019192695419E-3</c:v>
                </c:pt>
                <c:pt idx="844">
                  <c:v>1.5263176098254787E-3</c:v>
                </c:pt>
                <c:pt idx="845">
                  <c:v>1.5156903692493822E-3</c:v>
                </c:pt>
                <c:pt idx="846">
                  <c:v>1.5051369571101808E-3</c:v>
                </c:pt>
                <c:pt idx="847">
                  <c:v>1.4946568630628168E-3</c:v>
                </c:pt>
                <c:pt idx="848">
                  <c:v>1.484249580250732E-3</c:v>
                </c:pt>
                <c:pt idx="849">
                  <c:v>1.4739146052826421E-3</c:v>
                </c:pt>
                <c:pt idx="850">
                  <c:v>1.4636514382094291E-3</c:v>
                </c:pt>
                <c:pt idx="851">
                  <c:v>1.4534595825011899E-3</c:v>
                </c:pt>
                <c:pt idx="852">
                  <c:v>1.443338545024463E-3</c:v>
                </c:pt>
                <c:pt idx="853">
                  <c:v>1.433287836019515E-3</c:v>
                </c:pt>
                <c:pt idx="854">
                  <c:v>1.4233069690778952E-3</c:v>
                </c:pt>
                <c:pt idx="855">
                  <c:v>1.413395461119992E-3</c:v>
                </c:pt>
                <c:pt idx="856">
                  <c:v>1.4035528323728297E-3</c:v>
                </c:pt>
                <c:pt idx="857">
                  <c:v>1.3937786063479558E-3</c:v>
                </c:pt>
                <c:pt idx="858">
                  <c:v>1.3840723098195124E-3</c:v>
                </c:pt>
                <c:pt idx="859">
                  <c:v>1.3744334728023758E-3</c:v>
                </c:pt>
                <c:pt idx="860">
                  <c:v>1.3648616285305392E-3</c:v>
                </c:pt>
                <c:pt idx="861">
                  <c:v>1.3553563134354792E-3</c:v>
                </c:pt>
                <c:pt idx="862">
                  <c:v>1.3459170671248444E-3</c:v>
                </c:pt>
                <c:pt idx="863">
                  <c:v>1.3365434323610881E-3</c:v>
                </c:pt>
                <c:pt idx="864">
                  <c:v>1.3272349550404352E-3</c:v>
                </c:pt>
                <c:pt idx="865">
                  <c:v>1.3179911841718012E-3</c:v>
                </c:pt>
                <c:pt idx="866">
                  <c:v>1.3088116718559212E-3</c:v>
                </c:pt>
                <c:pt idx="867">
                  <c:v>1.299695973264682E-3</c:v>
                </c:pt>
                <c:pt idx="868">
                  <c:v>1.2906436466204507E-3</c:v>
                </c:pt>
                <c:pt idx="869">
                  <c:v>1.2816542531756379E-3</c:v>
                </c:pt>
                <c:pt idx="870">
                  <c:v>1.2727273571923132E-3</c:v>
                </c:pt>
                <c:pt idx="871">
                  <c:v>1.2638625259220526E-3</c:v>
                </c:pt>
                <c:pt idx="872">
                  <c:v>1.2550593295858113E-3</c:v>
                </c:pt>
                <c:pt idx="873">
                  <c:v>1.2463173413539592E-3</c:v>
                </c:pt>
                <c:pt idx="874">
                  <c:v>1.2376361373264797E-3</c:v>
                </c:pt>
                <c:pt idx="875">
                  <c:v>1.2290152965132746E-3</c:v>
                </c:pt>
                <c:pt idx="876">
                  <c:v>1.2204544008145464E-3</c:v>
                </c:pt>
                <c:pt idx="877">
                  <c:v>1.2119530350013924E-3</c:v>
                </c:pt>
                <c:pt idx="878">
                  <c:v>1.2035107866964461E-3</c:v>
                </c:pt>
                <c:pt idx="879">
                  <c:v>1.1951272463547027E-3</c:v>
                </c:pt>
                <c:pt idx="880">
                  <c:v>1.186802007244431E-3</c:v>
                </c:pt>
                <c:pt idx="881">
                  <c:v>1.1785346654281986E-3</c:v>
                </c:pt>
                <c:pt idx="882">
                  <c:v>1.1703248197440584E-3</c:v>
                </c:pt>
                <c:pt idx="883">
                  <c:v>1.1621720717868618E-3</c:v>
                </c:pt>
                <c:pt idx="884">
                  <c:v>1.1540760258896025E-3</c:v>
                </c:pt>
                <c:pt idx="885">
                  <c:v>1.1460362891050004E-3</c:v>
                </c:pt>
                <c:pt idx="886">
                  <c:v>1.1380524711871276E-3</c:v>
                </c:pt>
                <c:pt idx="887">
                  <c:v>1.1301241845731776E-3</c:v>
                </c:pt>
                <c:pt idx="888">
                  <c:v>1.1222510443653568E-3</c:v>
                </c:pt>
                <c:pt idx="889">
                  <c:v>1.1144326683128634E-3</c:v>
                </c:pt>
                <c:pt idx="890">
                  <c:v>1.1066686767940064E-3</c:v>
                </c:pt>
                <c:pt idx="891">
                  <c:v>1.098958692798481E-3</c:v>
                </c:pt>
                <c:pt idx="892">
                  <c:v>1.0913023419096878E-3</c:v>
                </c:pt>
                <c:pt idx="893">
                  <c:v>1.083699252287156E-3</c:v>
                </c:pt>
                <c:pt idx="894">
                  <c:v>1.0761490546492062E-3</c:v>
                </c:pt>
                <c:pt idx="895">
                  <c:v>1.0686513822555711E-3</c:v>
                </c:pt>
                <c:pt idx="896">
                  <c:v>1.0612058708902156E-3</c:v>
                </c:pt>
                <c:pt idx="897">
                  <c:v>1.0538121588442619E-3</c:v>
                </c:pt>
                <c:pt idx="898">
                  <c:v>1.0464698868990153E-3</c:v>
                </c:pt>
                <c:pt idx="899">
                  <c:v>1.0391786983090876E-3</c:v>
                </c:pt>
                <c:pt idx="900">
                  <c:v>1.0319382387856354E-3</c:v>
                </c:pt>
                <c:pt idx="901">
                  <c:v>1.0247481564797511E-3</c:v>
                </c:pt>
                <c:pt idx="902">
                  <c:v>1.0176081019659029E-3</c:v>
                </c:pt>
                <c:pt idx="903">
                  <c:v>1.0105177282254683E-3</c:v>
                </c:pt>
                <c:pt idx="904">
                  <c:v>1.0034766906305028E-3</c:v>
                </c:pt>
                <c:pt idx="905">
                  <c:v>9.9648464692743584E-4</c:v>
                </c:pt>
                <c:pt idx="906">
                  <c:v>9.8954125722102056E-4</c:v>
                </c:pt>
                <c:pt idx="907">
                  <c:v>9.8264618395831147E-4</c:v>
                </c:pt>
                <c:pt idx="908">
                  <c:v>9.757990919127443E-4</c:v>
                </c:pt>
                <c:pt idx="909">
                  <c:v>9.6899964816837705E-4</c:v>
                </c:pt>
                <c:pt idx="910">
                  <c:v>9.6224752210418243E-4</c:v>
                </c:pt>
                <c:pt idx="911">
                  <c:v>9.5554238537847195E-4</c:v>
                </c:pt>
                <c:pt idx="912">
                  <c:v>9.4888391191335828E-4</c:v>
                </c:pt>
                <c:pt idx="913">
                  <c:v>9.4227177787946956E-4</c:v>
                </c:pt>
                <c:pt idx="914">
                  <c:v>9.3570566168057838E-4</c:v>
                </c:pt>
                <c:pt idx="915">
                  <c:v>9.2918524393844032E-4</c:v>
                </c:pt>
                <c:pt idx="916">
                  <c:v>9.2271020747776466E-4</c:v>
                </c:pt>
                <c:pt idx="917">
                  <c:v>9.1628023731112713E-4</c:v>
                </c:pt>
                <c:pt idx="918">
                  <c:v>9.0989502062419699E-4</c:v>
                </c:pt>
                <c:pt idx="919">
                  <c:v>9.0355424676087908E-4</c:v>
                </c:pt>
                <c:pt idx="920">
                  <c:v>8.9725760720864517E-4</c:v>
                </c:pt>
                <c:pt idx="921">
                  <c:v>8.9100479558394295E-4</c:v>
                </c:pt>
                <c:pt idx="922">
                  <c:v>8.8479550761769816E-4</c:v>
                </c:pt>
                <c:pt idx="923">
                  <c:v>8.7862944114091223E-4</c:v>
                </c:pt>
                <c:pt idx="924">
                  <c:v>8.7250629607034771E-4</c:v>
                </c:pt>
                <c:pt idx="925">
                  <c:v>8.6642577439435841E-4</c:v>
                </c:pt>
                <c:pt idx="926">
                  <c:v>8.6038758015871469E-4</c:v>
                </c:pt>
                <c:pt idx="927">
                  <c:v>8.5439141945261254E-4</c:v>
                </c:pt>
                <c:pt idx="928">
                  <c:v>8.4843700039473509E-4</c:v>
                </c:pt>
                <c:pt idx="929">
                  <c:v>8.425240331194438E-4</c:v>
                </c:pt>
                <c:pt idx="930">
                  <c:v>8.3665222976295E-4</c:v>
                </c:pt>
                <c:pt idx="931">
                  <c:v>8.3082130444977066E-4</c:v>
                </c:pt>
                <c:pt idx="932">
                  <c:v>8.250309732790726E-4</c:v>
                </c:pt>
                <c:pt idx="933">
                  <c:v>8.1928095431122285E-4</c:v>
                </c:pt>
                <c:pt idx="934">
                  <c:v>8.1357096755442536E-4</c:v>
                </c:pt>
                <c:pt idx="935">
                  <c:v>8.0790073495142054E-4</c:v>
                </c:pt>
                <c:pt idx="936">
                  <c:v>8.0226998036622742E-4</c:v>
                </c:pt>
                <c:pt idx="937">
                  <c:v>7.9667842957109277E-4</c:v>
                </c:pt>
                <c:pt idx="938">
                  <c:v>7.9112581023339952E-4</c:v>
                </c:pt>
                <c:pt idx="939">
                  <c:v>7.8561185190275545E-4</c:v>
                </c:pt>
                <c:pt idx="940">
                  <c:v>7.8013628599812195E-4</c:v>
                </c:pt>
                <c:pt idx="941">
                  <c:v>7.7469884579502201E-4</c:v>
                </c:pt>
                <c:pt idx="942">
                  <c:v>7.6929926641288078E-4</c:v>
                </c:pt>
                <c:pt idx="943">
                  <c:v>7.6393728480239425E-4</c:v>
                </c:pt>
                <c:pt idx="944">
                  <c:v>7.5861263973301112E-4</c:v>
                </c:pt>
                <c:pt idx="945">
                  <c:v>7.5332507178050949E-4</c:v>
                </c:pt>
                <c:pt idx="946">
                  <c:v>7.4807432331462393E-4</c:v>
                </c:pt>
                <c:pt idx="947">
                  <c:v>7.4286013848676668E-4</c:v>
                </c:pt>
                <c:pt idx="948">
                  <c:v>7.3768226321789575E-4</c:v>
                </c:pt>
                <c:pt idx="949">
                  <c:v>7.3254044518628774E-4</c:v>
                </c:pt>
                <c:pt idx="950">
                  <c:v>7.2743443381564975E-4</c:v>
                </c:pt>
                <c:pt idx="951">
                  <c:v>7.2236398026305102E-4</c:v>
                </c:pt>
                <c:pt idx="952">
                  <c:v>7.1732883740711483E-4</c:v>
                </c:pt>
                <c:pt idx="953">
                  <c:v>7.1232875983624419E-4</c:v>
                </c:pt>
                <c:pt idx="954">
                  <c:v>7.0736350383684933E-4</c:v>
                </c:pt>
                <c:pt idx="955">
                  <c:v>7.0243282738177075E-4</c:v>
                </c:pt>
                <c:pt idx="956">
                  <c:v>6.9753649011871277E-4</c:v>
                </c:pt>
                <c:pt idx="957">
                  <c:v>6.9267425335874252E-4</c:v>
                </c:pt>
                <c:pt idx="958">
                  <c:v>6.8784588006491078E-4</c:v>
                </c:pt>
                <c:pt idx="959">
                  <c:v>6.8305113484094251E-4</c:v>
                </c:pt>
                <c:pt idx="960">
                  <c:v>6.7828978391995455E-4</c:v>
                </c:pt>
                <c:pt idx="961">
                  <c:v>6.7356159515330049E-4</c:v>
                </c:pt>
                <c:pt idx="962">
                  <c:v>6.6886633799947764E-4</c:v>
                </c:pt>
                <c:pt idx="963">
                  <c:v>6.6420378351310621E-4</c:v>
                </c:pt>
                <c:pt idx="964">
                  <c:v>6.5957370433396484E-4</c:v>
                </c:pt>
                <c:pt idx="965">
                  <c:v>6.5497587467613222E-4</c:v>
                </c:pt>
                <c:pt idx="966">
                  <c:v>6.5041007031718353E-4</c:v>
                </c:pt>
                <c:pt idx="967">
                  <c:v>6.4587606858742955E-4</c:v>
                </c:pt>
                <c:pt idx="968">
                  <c:v>6.4137364835931197E-4</c:v>
                </c:pt>
                <c:pt idx="969">
                  <c:v>6.3690259003678349E-4</c:v>
                </c:pt>
                <c:pt idx="970">
                  <c:v>6.324626755447925E-4</c:v>
                </c:pt>
                <c:pt idx="971">
                  <c:v>6.2805368831885889E-4</c:v>
                </c:pt>
                <c:pt idx="972">
                  <c:v>6.2367541329466918E-4</c:v>
                </c:pt>
                <c:pt idx="973">
                  <c:v>6.1932763689781772E-4</c:v>
                </c:pt>
                <c:pt idx="974">
                  <c:v>6.1501014703352677E-4</c:v>
                </c:pt>
                <c:pt idx="975">
                  <c:v>6.1072273307651828E-4</c:v>
                </c:pt>
                <c:pt idx="976">
                  <c:v>6.0646518586088575E-4</c:v>
                </c:pt>
                <c:pt idx="977">
                  <c:v>6.0223729767008231E-4</c:v>
                </c:pt>
                <c:pt idx="978">
                  <c:v>5.9803886222697077E-4</c:v>
                </c:pt>
                <c:pt idx="979">
                  <c:v>5.9386967468389395E-4</c:v>
                </c:pt>
                <c:pt idx="980">
                  <c:v>5.8972953161289953E-4</c:v>
                </c:pt>
                <c:pt idx="981">
                  <c:v>5.8561823099591412E-4</c:v>
                </c:pt>
                <c:pt idx="982">
                  <c:v>5.8153557221511892E-4</c:v>
                </c:pt>
                <c:pt idx="983">
                  <c:v>5.7748135604325328E-4</c:v>
                </c:pt>
                <c:pt idx="984">
                  <c:v>5.7345538463410631E-4</c:v>
                </c:pt>
                <c:pt idx="985">
                  <c:v>5.6945746151299676E-4</c:v>
                </c:pt>
                <c:pt idx="986">
                  <c:v>5.6548739156729415E-4</c:v>
                </c:pt>
                <c:pt idx="987">
                  <c:v>5.6154498103714136E-4</c:v>
                </c:pt>
                <c:pt idx="988">
                  <c:v>5.5763003750604768E-4</c:v>
                </c:pt>
                <c:pt idx="989">
                  <c:v>5.5374236989170762E-4</c:v>
                </c:pt>
                <c:pt idx="990">
                  <c:v>5.4988178843680727E-4</c:v>
                </c:pt>
                <c:pt idx="991">
                  <c:v>5.4604810469986536E-4</c:v>
                </c:pt>
              </c:numCache>
            </c:numRef>
          </c:yVal>
          <c:smooth val="0"/>
          <c:extLst>
            <c:ext xmlns:c16="http://schemas.microsoft.com/office/drawing/2014/chart" uri="{C3380CC4-5D6E-409C-BE32-E72D297353CC}">
              <c16:uniqueId val="{00000000-496A-4CD5-9EB8-A0C61FB78768}"/>
            </c:ext>
          </c:extLst>
        </c:ser>
        <c:ser>
          <c:idx val="1"/>
          <c:order val="1"/>
          <c:tx>
            <c:v>2</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Sheet3!$C$9:$C$1000</c:f>
              <c:numCache>
                <c:formatCode>General</c:formatCode>
                <c:ptCount val="99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numCache>
            </c:numRef>
          </c:xVal>
          <c:yVal>
            <c:numRef>
              <c:f>Sheet3!$S$9:$S$1000</c:f>
              <c:numCache>
                <c:formatCode>General</c:formatCode>
                <c:ptCount val="992"/>
                <c:pt idx="0">
                  <c:v>0</c:v>
                </c:pt>
                <c:pt idx="1">
                  <c:v>8.6304782126305946E-5</c:v>
                </c:pt>
                <c:pt idx="2">
                  <c:v>3.3899825902683229E-4</c:v>
                </c:pt>
                <c:pt idx="3">
                  <c:v>7.4901913532993234E-4</c:v>
                </c:pt>
                <c:pt idx="4">
                  <c:v>1.3076563481123063E-3</c:v>
                </c:pt>
                <c:pt idx="5">
                  <c:v>2.0065371681603195E-3</c:v>
                </c:pt>
                <c:pt idx="6">
                  <c:v>2.8376156814106665E-3</c:v>
                </c:pt>
                <c:pt idx="7">
                  <c:v>3.7931616388123344E-3</c:v>
                </c:pt>
                <c:pt idx="8">
                  <c:v>4.8657496632084664E-3</c:v>
                </c:pt>
                <c:pt idx="9">
                  <c:v>6.0482488021836372E-3</c:v>
                </c:pt>
                <c:pt idx="10">
                  <c:v>7.3338124161573823E-3</c:v>
                </c:pt>
                <c:pt idx="11">
                  <c:v>8.715868391331082E-3</c:v>
                </c:pt>
                <c:pt idx="12">
                  <c:v>1.0188109667411063E-2</c:v>
                </c:pt>
                <c:pt idx="13">
                  <c:v>1.174448507033745E-2</c:v>
                </c:pt>
                <c:pt idx="14">
                  <c:v>1.3379190440545585E-2</c:v>
                </c:pt>
                <c:pt idx="15">
                  <c:v>1.5086660047574972E-2</c:v>
                </c:pt>
                <c:pt idx="16">
                  <c:v>1.686155828212103E-2</c:v>
                </c:pt>
                <c:pt idx="17">
                  <c:v>1.8698771616895146E-2</c:v>
                </c:pt>
                <c:pt idx="18">
                  <c:v>2.0593400827922922E-2</c:v>
                </c:pt>
                <c:pt idx="19">
                  <c:v>2.2540753468164292E-2</c:v>
                </c:pt>
                <c:pt idx="20">
                  <c:v>2.4536336585588295E-2</c:v>
                </c:pt>
                <c:pt idx="21">
                  <c:v>2.6575849678073544E-2</c:v>
                </c:pt>
                <c:pt idx="22">
                  <c:v>2.8655177877739899E-2</c:v>
                </c:pt>
                <c:pt idx="23">
                  <c:v>3.0770385357541421E-2</c:v>
                </c:pt>
                <c:pt idx="24">
                  <c:v>3.2917708953170435E-2</c:v>
                </c:pt>
                <c:pt idx="25">
                  <c:v>3.5093551993534568E-2</c:v>
                </c:pt>
                <c:pt idx="26">
                  <c:v>3.7294478333274955E-2</c:v>
                </c:pt>
                <c:pt idx="27">
                  <c:v>3.9517206580992489E-2</c:v>
                </c:pt>
                <c:pt idx="28">
                  <c:v>4.1758604517045016E-2</c:v>
                </c:pt>
                <c:pt idx="29">
                  <c:v>4.4015683694963247E-2</c:v>
                </c:pt>
                <c:pt idx="30">
                  <c:v>4.6285594220718505E-2</c:v>
                </c:pt>
                <c:pt idx="31">
                  <c:v>4.8565619704249094E-2</c:v>
                </c:pt>
                <c:pt idx="32">
                  <c:v>5.0853172377826487E-2</c:v>
                </c:pt>
                <c:pt idx="33">
                  <c:v>5.314578837600608E-2</c:v>
                </c:pt>
                <c:pt idx="34">
                  <c:v>5.5441123172070478E-2</c:v>
                </c:pt>
                <c:pt idx="35">
                  <c:v>5.7736947166027994E-2</c:v>
                </c:pt>
                <c:pt idx="36">
                  <c:v>6.0031141419382296E-2</c:v>
                </c:pt>
                <c:pt idx="37">
                  <c:v>6.2321693532034032E-2</c:v>
                </c:pt>
                <c:pt idx="38">
                  <c:v>6.460669365682048E-2</c:v>
                </c:pt>
                <c:pt idx="39">
                  <c:v>6.6884330647334692E-2</c:v>
                </c:pt>
                <c:pt idx="40">
                  <c:v>6.9152888334802015E-2</c:v>
                </c:pt>
                <c:pt idx="41">
                  <c:v>7.1410741929920127E-2</c:v>
                </c:pt>
                <c:pt idx="42">
                  <c:v>7.3656354545696828E-2</c:v>
                </c:pt>
                <c:pt idx="43">
                  <c:v>7.588827383743886E-2</c:v>
                </c:pt>
                <c:pt idx="44">
                  <c:v>7.8105128756167416E-2</c:v>
                </c:pt>
                <c:pt idx="45">
                  <c:v>8.0305626411848047E-2</c:v>
                </c:pt>
                <c:pt idx="46">
                  <c:v>8.2488549042935302E-2</c:v>
                </c:pt>
                <c:pt idx="47">
                  <c:v>8.4652751088840877E-2</c:v>
                </c:pt>
                <c:pt idx="48">
                  <c:v>8.6797156362037137E-2</c:v>
                </c:pt>
                <c:pt idx="49">
                  <c:v>8.8920755316612268E-2</c:v>
                </c:pt>
                <c:pt idx="50">
                  <c:v>9.1022602410189349E-2</c:v>
                </c:pt>
                <c:pt idx="51">
                  <c:v>9.310181355621798E-2</c:v>
                </c:pt>
                <c:pt idx="52">
                  <c:v>9.5157563663740868E-2</c:v>
                </c:pt>
                <c:pt idx="53">
                  <c:v>9.7189084261825404E-2</c:v>
                </c:pt>
                <c:pt idx="54">
                  <c:v>9.9195661205939686E-2</c:v>
                </c:pt>
                <c:pt idx="55">
                  <c:v>0.10117663246363484</c:v>
                </c:pt>
                <c:pt idx="56">
                  <c:v>0.10313138597697925</c:v>
                </c:pt>
                <c:pt idx="57">
                  <c:v>0.10505935759926813</c:v>
                </c:pt>
                <c:pt idx="58">
                  <c:v>0.10696002910360909</c:v>
                </c:pt>
                <c:pt idx="59">
                  <c:v>0.10883292626106157</c:v>
                </c:pt>
                <c:pt idx="60">
                  <c:v>0.11067761698607399</c:v>
                </c:pt>
                <c:pt idx="61">
                  <c:v>0.11249370954704233</c:v>
                </c:pt>
                <c:pt idx="62">
                  <c:v>0.11428085083987025</c:v>
                </c:pt>
                <c:pt idx="63">
                  <c:v>0.11603872472248847</c:v>
                </c:pt>
                <c:pt idx="64">
                  <c:v>0.11776705040834556</c:v>
                </c:pt>
                <c:pt idx="65">
                  <c:v>0.11946558091694973</c:v>
                </c:pt>
                <c:pt idx="66">
                  <c:v>0.12113410157959949</c:v>
                </c:pt>
                <c:pt idx="67">
                  <c:v>0.12277242859849975</c:v>
                </c:pt>
                <c:pt idx="68">
                  <c:v>0.12438040765751536</c:v>
                </c:pt>
                <c:pt idx="69">
                  <c:v>0.12595791258287081</c:v>
                </c:pt>
                <c:pt idx="70">
                  <c:v>0.12750484405215545</c:v>
                </c:pt>
                <c:pt idx="71">
                  <c:v>0.12902112835004712</c:v>
                </c:pt>
                <c:pt idx="72">
                  <c:v>0.13050671616921561</c:v>
                </c:pt>
                <c:pt idx="73">
                  <c:v>0.1319615814549166</c:v>
                </c:pt>
                <c:pt idx="74">
                  <c:v>0.1333857202918329</c:v>
                </c:pt>
                <c:pt idx="75">
                  <c:v>0.13477914983176525</c:v>
                </c:pt>
                <c:pt idx="76">
                  <c:v>0.13614190726081973</c:v>
                </c:pt>
                <c:pt idx="77">
                  <c:v>0.13747404880478084</c:v>
                </c:pt>
                <c:pt idx="78">
                  <c:v>0.13877564877140028</c:v>
                </c:pt>
                <c:pt idx="79">
                  <c:v>0.14004679862837324</c:v>
                </c:pt>
                <c:pt idx="80">
                  <c:v>0.14128760611581029</c:v>
                </c:pt>
                <c:pt idx="81">
                  <c:v>0.14249819439205352</c:v>
                </c:pt>
                <c:pt idx="82">
                  <c:v>0.14367870121171886</c:v>
                </c:pt>
                <c:pt idx="83">
                  <c:v>0.14482927813488633</c:v>
                </c:pt>
                <c:pt idx="84">
                  <c:v>0.14595008976638849</c:v>
                </c:pt>
                <c:pt idx="85">
                  <c:v>0.14704131302418616</c:v>
                </c:pt>
                <c:pt idx="86">
                  <c:v>0.14810313643584852</c:v>
                </c:pt>
                <c:pt idx="87">
                  <c:v>0.14913575946218974</c:v>
                </c:pt>
                <c:pt idx="88">
                  <c:v>0.15013939184713976</c:v>
                </c:pt>
                <c:pt idx="89">
                  <c:v>0.15111425299296127</c:v>
                </c:pt>
                <c:pt idx="90">
                  <c:v>0.15206057135994902</c:v>
                </c:pt>
                <c:pt idx="91">
                  <c:v>0.15297858388977947</c:v>
                </c:pt>
                <c:pt idx="92">
                  <c:v>0.1538685354516999</c:v>
                </c:pt>
                <c:pt idx="93">
                  <c:v>0.15473067831077833</c:v>
                </c:pt>
                <c:pt idx="94">
                  <c:v>0.15556527161745476</c:v>
                </c:pt>
                <c:pt idx="95">
                  <c:v>0.15637258091766318</c:v>
                </c:pt>
                <c:pt idx="96">
                  <c:v>0.15715287768281455</c:v>
                </c:pt>
                <c:pt idx="97">
                  <c:v>0.15790643885895458</c:v>
                </c:pt>
                <c:pt idx="98">
                  <c:v>0.15863354643443203</c:v>
                </c:pt>
                <c:pt idx="99">
                  <c:v>0.15933448702543548</c:v>
                </c:pt>
                <c:pt idx="100">
                  <c:v>0.16000955147877685</c:v>
                </c:pt>
                <c:pt idx="101">
                  <c:v>0.16065903449131791</c:v>
                </c:pt>
                <c:pt idx="102">
                  <c:v>0.16128323424546084</c:v>
                </c:pt>
                <c:pt idx="103">
                  <c:v>0.16188245206013543</c:v>
                </c:pt>
                <c:pt idx="104">
                  <c:v>0.16245699205674047</c:v>
                </c:pt>
                <c:pt idx="105">
                  <c:v>0.16300716083951197</c:v>
                </c:pt>
                <c:pt idx="106">
                  <c:v>0.16353326718980543</c:v>
                </c:pt>
                <c:pt idx="107">
                  <c:v>0.16403562177380024</c:v>
                </c:pt>
                <c:pt idx="108">
                  <c:v>0.16451453686314982</c:v>
                </c:pt>
                <c:pt idx="109">
                  <c:v>0.16497032606811124</c:v>
                </c:pt>
                <c:pt idx="110">
                  <c:v>0.16540330408271309</c:v>
                </c:pt>
                <c:pt idx="111">
                  <c:v>0.16581378644152392</c:v>
                </c:pt>
                <c:pt idx="112">
                  <c:v>0.16620208928760727</c:v>
                </c:pt>
                <c:pt idx="113">
                  <c:v>0.16656852915125628</c:v>
                </c:pt>
                <c:pt idx="114">
                  <c:v>0.16691342273911872</c:v>
                </c:pt>
                <c:pt idx="115">
                  <c:v>0.16723708673333212</c:v>
                </c:pt>
                <c:pt idx="116">
                  <c:v>0.16753983760030564</c:v>
                </c:pt>
                <c:pt idx="117">
                  <c:v>0.16782199140879345</c:v>
                </c:pt>
                <c:pt idx="118">
                  <c:v>0.1680838636569188</c:v>
                </c:pt>
                <c:pt idx="119">
                  <c:v>0.16832576910781682</c:v>
                </c:pt>
                <c:pt idx="120">
                  <c:v>0.16854802163357735</c:v>
                </c:pt>
                <c:pt idx="121">
                  <c:v>0.16875093406718039</c:v>
                </c:pt>
                <c:pt idx="122">
                  <c:v>0.16893481806212149</c:v>
                </c:pt>
                <c:pt idx="123">
                  <c:v>0.16909998395944295</c:v>
                </c:pt>
                <c:pt idx="124">
                  <c:v>0.16924674066188836</c:v>
                </c:pt>
                <c:pt idx="125">
                  <c:v>0.16937539551491299</c:v>
                </c:pt>
                <c:pt idx="126">
                  <c:v>0.16948625419428751</c:v>
                </c:pt>
                <c:pt idx="127">
                  <c:v>0.16957962060004572</c:v>
                </c:pt>
                <c:pt idx="128">
                  <c:v>0.16965579675653025</c:v>
                </c:pt>
                <c:pt idx="129">
                  <c:v>0.16971508271830255</c:v>
                </c:pt>
                <c:pt idx="130">
                  <c:v>0.16975777648168994</c:v>
                </c:pt>
                <c:pt idx="131">
                  <c:v>0.16978417390174949</c:v>
                </c:pt>
                <c:pt idx="132">
                  <c:v>0.1697945686144377</c:v>
                </c:pt>
                <c:pt idx="133">
                  <c:v>0.1697892519637805</c:v>
                </c:pt>
                <c:pt idx="134">
                  <c:v>0.16976851293384543</c:v>
                </c:pt>
                <c:pt idx="135">
                  <c:v>0.16973263808532607</c:v>
                </c:pt>
                <c:pt idx="136">
                  <c:v>0.16968191149655298</c:v>
                </c:pt>
                <c:pt idx="137">
                  <c:v>0.1696166147087538</c:v>
                </c:pt>
                <c:pt idx="138">
                  <c:v>0.16953702667538983</c:v>
                </c:pt>
                <c:pt idx="139">
                  <c:v>0.169443423715404</c:v>
                </c:pt>
                <c:pt idx="140">
                  <c:v>0.16933607947021834</c:v>
                </c:pt>
                <c:pt idx="141">
                  <c:v>0.1692152648643272</c:v>
                </c:pt>
                <c:pt idx="142">
                  <c:v>0.16908124806933794</c:v>
                </c:pt>
                <c:pt idx="143">
                  <c:v>0.16893429447131042</c:v>
                </c:pt>
                <c:pt idx="144">
                  <c:v>0.16877466664126342</c:v>
                </c:pt>
                <c:pt idx="145">
                  <c:v>0.16860262430870523</c:v>
                </c:pt>
                <c:pt idx="146">
                  <c:v>0.16841842433806681</c:v>
                </c:pt>
                <c:pt idx="147">
                  <c:v>0.16822232070790591</c:v>
                </c:pt>
                <c:pt idx="148">
                  <c:v>0.16801456449276633</c:v>
                </c:pt>
                <c:pt idx="149">
                  <c:v>0.16779540384757338</c:v>
                </c:pt>
                <c:pt idx="150">
                  <c:v>0.16756508399445394</c:v>
                </c:pt>
                <c:pt idx="151">
                  <c:v>0.16732384721187332</c:v>
                </c:pt>
                <c:pt idx="152">
                  <c:v>0.16707193282598437</c:v>
                </c:pt>
                <c:pt idx="153">
                  <c:v>0.16680957720408846</c:v>
                </c:pt>
                <c:pt idx="154">
                  <c:v>0.16653701375011015</c:v>
                </c:pt>
                <c:pt idx="155">
                  <c:v>0.16625447290199438</c:v>
                </c:pt>
                <c:pt idx="156">
                  <c:v>0.16596218213093378</c:v>
                </c:pt>
                <c:pt idx="157">
                  <c:v>0.16566036594234132</c:v>
                </c:pt>
                <c:pt idx="158">
                  <c:v>0.16534924587848232</c:v>
                </c:pt>
                <c:pt idx="159">
                  <c:v>0.1650290405226878</c:v>
                </c:pt>
                <c:pt idx="160">
                  <c:v>0.16469996550506974</c:v>
                </c:pt>
                <c:pt idx="161">
                  <c:v>0.164362233509664</c:v>
                </c:pt>
                <c:pt idx="162">
                  <c:v>0.16401605428293009</c:v>
                </c:pt>
                <c:pt idx="163">
                  <c:v>0.16366163464353509</c:v>
                </c:pt>
                <c:pt idx="164">
                  <c:v>0.16329917849336018</c:v>
                </c:pt>
                <c:pt idx="165">
                  <c:v>0.16292888682966</c:v>
                </c:pt>
                <c:pt idx="166">
                  <c:v>0.1625509577583176</c:v>
                </c:pt>
                <c:pt idx="167">
                  <c:v>0.16216558650813304</c:v>
                </c:pt>
                <c:pt idx="168">
                  <c:v>0.16177296544608799</c:v>
                </c:pt>
                <c:pt idx="169">
                  <c:v>0.16137328409353421</c:v>
                </c:pt>
                <c:pt idx="170">
                  <c:v>0.16096672914324892</c:v>
                </c:pt>
                <c:pt idx="171">
                  <c:v>0.16055348447731027</c:v>
                </c:pt>
                <c:pt idx="172">
                  <c:v>0.16013373118574042</c:v>
                </c:pt>
                <c:pt idx="173">
                  <c:v>0.15970764758587186</c:v>
                </c:pt>
                <c:pt idx="174">
                  <c:v>0.15927540924239011</c:v>
                </c:pt>
                <c:pt idx="175">
                  <c:v>0.15883718898801052</c:v>
                </c:pt>
                <c:pt idx="176">
                  <c:v>0.1583931569447459</c:v>
                </c:pt>
                <c:pt idx="177">
                  <c:v>0.15794348054572793</c:v>
                </c:pt>
                <c:pt idx="178">
                  <c:v>0.15748832455753947</c:v>
                </c:pt>
                <c:pt idx="179">
                  <c:v>0.15702785110302545</c:v>
                </c:pt>
                <c:pt idx="180">
                  <c:v>0.15656221968454392</c:v>
                </c:pt>
                <c:pt idx="181">
                  <c:v>0.15609158720762373</c:v>
                </c:pt>
                <c:pt idx="182">
                  <c:v>0.15561610800499806</c:v>
                </c:pt>
                <c:pt idx="183">
                  <c:v>0.15513593386097982</c:v>
                </c:pt>
                <c:pt idx="184">
                  <c:v>0.15465121403615095</c:v>
                </c:pt>
                <c:pt idx="185">
                  <c:v>0.1541620952923374</c:v>
                </c:pt>
                <c:pt idx="186">
                  <c:v>0.15366872191783879</c:v>
                </c:pt>
                <c:pt idx="187">
                  <c:v>0.15317123575289127</c:v>
                </c:pt>
                <c:pt idx="188">
                  <c:v>0.15266977621533476</c:v>
                </c:pt>
                <c:pt idx="189">
                  <c:v>0.15216448032646204</c:v>
                </c:pt>
                <c:pt idx="190">
                  <c:v>0.15165548273702587</c:v>
                </c:pt>
                <c:pt idx="191">
                  <c:v>0.15114291575338334</c:v>
                </c:pt>
                <c:pt idx="192">
                  <c:v>0.15062690936375403</c:v>
                </c:pt>
                <c:pt idx="193">
                  <c:v>0.15010759126457515</c:v>
                </c:pt>
                <c:pt idx="194">
                  <c:v>0.14958508688693031</c:v>
                </c:pt>
                <c:pt idx="195">
                  <c:v>0.14905951942303811</c:v>
                </c:pt>
                <c:pt idx="196">
                  <c:v>0.14853100985277834</c:v>
                </c:pt>
                <c:pt idx="197">
                  <c:v>0.1479996769702436</c:v>
                </c:pt>
                <c:pt idx="198">
                  <c:v>0.14746563741029609</c:v>
                </c:pt>
                <c:pt idx="199">
                  <c:v>0.14692900567511818</c:v>
                </c:pt>
                <c:pt idx="200">
                  <c:v>0.14638989416073944</c:v>
                </c:pt>
                <c:pt idx="201">
                  <c:v>0.14584841318352798</c:v>
                </c:pt>
                <c:pt idx="202">
                  <c:v>0.14530467100663275</c:v>
                </c:pt>
                <c:pt idx="203">
                  <c:v>0.14475877386636285</c:v>
                </c:pt>
                <c:pt idx="204">
                  <c:v>0.14421082599849561</c:v>
                </c:pt>
                <c:pt idx="205">
                  <c:v>0.14366092966449712</c:v>
                </c:pt>
                <c:pt idx="206">
                  <c:v>0.14310918517765009</c:v>
                </c:pt>
                <c:pt idx="207">
                  <c:v>0.14255569092907375</c:v>
                </c:pt>
                <c:pt idx="208">
                  <c:v>0.14200054341363072</c:v>
                </c:pt>
                <c:pt idx="209">
                  <c:v>0.14144383725570817</c:v>
                </c:pt>
                <c:pt idx="210">
                  <c:v>0.14088566523486795</c:v>
                </c:pt>
                <c:pt idx="211">
                  <c:v>0.14032611831135455</c:v>
                </c:pt>
                <c:pt idx="212">
                  <c:v>0.13976528565145599</c:v>
                </c:pt>
                <c:pt idx="213">
                  <c:v>0.13920325465270861</c:v>
                </c:pt>
                <c:pt idx="214">
                  <c:v>0.1386401109689398</c:v>
                </c:pt>
                <c:pt idx="215">
                  <c:v>0.13807593853514233</c:v>
                </c:pt>
                <c:pt idx="216">
                  <c:v>0.13751081959217504</c:v>
                </c:pt>
                <c:pt idx="217">
                  <c:v>0.13694483471128185</c:v>
                </c:pt>
                <c:pt idx="218">
                  <c:v>0.13637806281842688</c:v>
                </c:pt>
                <c:pt idx="219">
                  <c:v>0.1358105812184402</c:v>
                </c:pt>
                <c:pt idx="220">
                  <c:v>0.13524246561896697</c:v>
                </c:pt>
                <c:pt idx="221">
                  <c:v>0.13467379015421996</c:v>
                </c:pt>
                <c:pt idx="222">
                  <c:v>0.13410462740852877</c:v>
                </c:pt>
                <c:pt idx="223">
                  <c:v>0.13353504843968225</c:v>
                </c:pt>
                <c:pt idx="224">
                  <c:v>0.13296512280206241</c:v>
                </c:pt>
                <c:pt idx="225">
                  <c:v>0.13239491856956598</c:v>
                </c:pt>
                <c:pt idx="226">
                  <c:v>0.13182450235830925</c:v>
                </c:pt>
                <c:pt idx="227">
                  <c:v>0.13125393934911711</c:v>
                </c:pt>
                <c:pt idx="228">
                  <c:v>0.13068329330979075</c:v>
                </c:pt>
                <c:pt idx="229">
                  <c:v>0.13011262661715342</c:v>
                </c:pt>
                <c:pt idx="230">
                  <c:v>0.12954200027887289</c:v>
                </c:pt>
                <c:pt idx="231">
                  <c:v>0.12897147395505779</c:v>
                </c:pt>
                <c:pt idx="232">
                  <c:v>0.12840110597962681</c:v>
                </c:pt>
                <c:pt idx="233">
                  <c:v>0.12783095338145067</c:v>
                </c:pt>
                <c:pt idx="234">
                  <c:v>0.12726107190526384</c:v>
                </c:pt>
                <c:pt idx="235">
                  <c:v>0.12669151603234646</c:v>
                </c:pt>
                <c:pt idx="236">
                  <c:v>0.12612233900097586</c:v>
                </c:pt>
                <c:pt idx="237">
                  <c:v>0.12555359282664638</c:v>
                </c:pt>
                <c:pt idx="238">
                  <c:v>0.12498532832205696</c:v>
                </c:pt>
                <c:pt idx="239">
                  <c:v>0.12441759511686799</c:v>
                </c:pt>
                <c:pt idx="240">
                  <c:v>0.12385044167722495</c:v>
                </c:pt>
                <c:pt idx="241">
                  <c:v>0.12328391532505033</c:v>
                </c:pt>
                <c:pt idx="242">
                  <c:v>0.12271806225710417</c:v>
                </c:pt>
                <c:pt idx="243">
                  <c:v>0.12215292756381212</c:v>
                </c:pt>
                <c:pt idx="244">
                  <c:v>0.12158855524786272</c:v>
                </c:pt>
                <c:pt idx="245">
                  <c:v>0.12102498824257431</c:v>
                </c:pt>
                <c:pt idx="246">
                  <c:v>0.12046226843003092</c:v>
                </c:pt>
                <c:pt idx="247">
                  <c:v>0.1199004366589896</c:v>
                </c:pt>
                <c:pt idx="248">
                  <c:v>0.11933953276255826</c:v>
                </c:pt>
                <c:pt idx="249">
                  <c:v>0.11877959557564703</c:v>
                </c:pt>
                <c:pt idx="250">
                  <c:v>0.1182206629521913</c:v>
                </c:pt>
                <c:pt idx="251">
                  <c:v>0.11766277178214986</c:v>
                </c:pt>
                <c:pt idx="252">
                  <c:v>0.11710595800827878</c:v>
                </c:pt>
                <c:pt idx="253">
                  <c:v>0.11655025664268093</c:v>
                </c:pt>
                <c:pt idx="254">
                  <c:v>0.11599570178313372</c:v>
                </c:pt>
                <c:pt idx="255">
                  <c:v>0.11544232662919651</c:v>
                </c:pt>
                <c:pt idx="256">
                  <c:v>0.1148901634980974</c:v>
                </c:pt>
                <c:pt idx="257">
                  <c:v>0.11433924384040307</c:v>
                </c:pt>
                <c:pt idx="258">
                  <c:v>0.11378959825547134</c:v>
                </c:pt>
                <c:pt idx="259">
                  <c:v>0.11324125650668936</c:v>
                </c:pt>
                <c:pt idx="260">
                  <c:v>0.11269424753649739</c:v>
                </c:pt>
                <c:pt idx="261">
                  <c:v>0.11214859948120184</c:v>
                </c:pt>
                <c:pt idx="262">
                  <c:v>0.11160433968557688</c:v>
                </c:pt>
                <c:pt idx="263">
                  <c:v>0.11106149471725958</c:v>
                </c:pt>
                <c:pt idx="264">
                  <c:v>0.11052009038093562</c:v>
                </c:pt>
                <c:pt idx="265">
                  <c:v>0.1099801517323226</c:v>
                </c:pt>
                <c:pt idx="266">
                  <c:v>0.10944170309194813</c:v>
                </c:pt>
                <c:pt idx="267">
                  <c:v>0.10890476805872838</c:v>
                </c:pt>
                <c:pt idx="268">
                  <c:v>0.10836936952334562</c:v>
                </c:pt>
                <c:pt idx="269">
                  <c:v>0.10783552968142909</c:v>
                </c:pt>
                <c:pt idx="270">
                  <c:v>0.10730327004653961</c:v>
                </c:pt>
                <c:pt idx="271">
                  <c:v>0.10677261146296045</c:v>
                </c:pt>
                <c:pt idx="272">
                  <c:v>0.10624357411829675</c:v>
                </c:pt>
                <c:pt idx="273">
                  <c:v>0.10571617755588431</c:v>
                </c:pt>
                <c:pt idx="274">
                  <c:v>0.10519044068701038</c:v>
                </c:pt>
                <c:pt idx="275">
                  <c:v>0.10466638180294928</c:v>
                </c:pt>
                <c:pt idx="276">
                  <c:v>0.10414401858681294</c:v>
                </c:pt>
                <c:pt idx="277">
                  <c:v>0.10362336812521937</c:v>
                </c:pt>
                <c:pt idx="278">
                  <c:v>0.10310444691978229</c:v>
                </c:pt>
                <c:pt idx="279">
                  <c:v>0.10258727089842083</c:v>
                </c:pt>
                <c:pt idx="280">
                  <c:v>0.10207185542649425</c:v>
                </c:pt>
                <c:pt idx="281">
                  <c:v>0.101558215317762</c:v>
                </c:pt>
                <c:pt idx="282">
                  <c:v>0.10104636484517279</c:v>
                </c:pt>
                <c:pt idx="283">
                  <c:v>0.10053631775148153</c:v>
                </c:pt>
                <c:pt idx="284">
                  <c:v>0.10002808725969974</c:v>
                </c:pt>
                <c:pt idx="285">
                  <c:v>9.9521686083379843E-2</c:v>
                </c:pt>
                <c:pt idx="286">
                  <c:v>9.9017126436733674E-2</c:v>
                </c:pt>
                <c:pt idx="287">
                  <c:v>9.8514420044591169E-2</c:v>
                </c:pt>
                <c:pt idx="288">
                  <c:v>9.8013578152197189E-2</c:v>
                </c:pt>
                <c:pt idx="289">
                  <c:v>9.7514611534850609E-2</c:v>
                </c:pt>
                <c:pt idx="290">
                  <c:v>9.701753050738765E-2</c:v>
                </c:pt>
                <c:pt idx="291">
                  <c:v>9.6522344933510626E-2</c:v>
                </c:pt>
                <c:pt idx="292">
                  <c:v>9.6029064234964018E-2</c:v>
                </c:pt>
                <c:pt idx="293">
                  <c:v>9.5537697400561145E-2</c:v>
                </c:pt>
                <c:pt idx="294">
                  <c:v>9.5048252995061921E-2</c:v>
                </c:pt>
                <c:pt idx="295">
                  <c:v>9.4560739167903821E-2</c:v>
                </c:pt>
                <c:pt idx="296">
                  <c:v>9.4075163661789168E-2</c:v>
                </c:pt>
                <c:pt idx="297">
                  <c:v>9.3591533821129072E-2</c:v>
                </c:pt>
                <c:pt idx="298">
                  <c:v>9.3109856600346971E-2</c:v>
                </c:pt>
                <c:pt idx="299">
                  <c:v>9.2630138572043413E-2</c:v>
                </c:pt>
                <c:pt idx="300">
                  <c:v>9.2152385935023701E-2</c:v>
                </c:pt>
                <c:pt idx="301">
                  <c:v>9.1676604522190439E-2</c:v>
                </c:pt>
                <c:pt idx="302">
                  <c:v>9.120279980830312E-2</c:v>
                </c:pt>
                <c:pt idx="303">
                  <c:v>9.0730976917605843E-2</c:v>
                </c:pt>
                <c:pt idx="304">
                  <c:v>9.0261140631325565E-2</c:v>
                </c:pt>
                <c:pt idx="305">
                  <c:v>8.9793295395043382E-2</c:v>
                </c:pt>
                <c:pt idx="306">
                  <c:v>8.9327445325938448E-2</c:v>
                </c:pt>
                <c:pt idx="307">
                  <c:v>8.8863594219908318E-2</c:v>
                </c:pt>
                <c:pt idx="308">
                  <c:v>8.840174555856746E-2</c:v>
                </c:pt>
                <c:pt idx="309">
                  <c:v>8.7941902516123896E-2</c:v>
                </c:pt>
                <c:pt idx="310">
                  <c:v>8.7484067966137571E-2</c:v>
                </c:pt>
                <c:pt idx="311">
                  <c:v>8.7028244488161544E-2</c:v>
                </c:pt>
                <c:pt idx="312">
                  <c:v>8.6574434374267012E-2</c:v>
                </c:pt>
                <c:pt idx="313">
                  <c:v>8.6122639635455078E-2</c:v>
                </c:pt>
                <c:pt idx="314">
                  <c:v>8.5672862007955916E-2</c:v>
                </c:pt>
                <c:pt idx="315">
                  <c:v>8.5225102959417348E-2</c:v>
                </c:pt>
                <c:pt idx="316">
                  <c:v>8.4779363694984872E-2</c:v>
                </c:pt>
                <c:pt idx="317">
                  <c:v>8.4335645163273812E-2</c:v>
                </c:pt>
                <c:pt idx="318">
                  <c:v>8.3893948062236337E-2</c:v>
                </c:pt>
                <c:pt idx="319">
                  <c:v>8.3454272844923474E-2</c:v>
                </c:pt>
                <c:pt idx="320">
                  <c:v>8.3016619725145679E-2</c:v>
                </c:pt>
                <c:pt idx="321">
                  <c:v>8.2580988683031292E-2</c:v>
                </c:pt>
                <c:pt idx="322">
                  <c:v>8.2147379470486365E-2</c:v>
                </c:pt>
                <c:pt idx="323">
                  <c:v>8.171579161655565E-2</c:v>
                </c:pt>
                <c:pt idx="324">
                  <c:v>8.1286224432688042E-2</c:v>
                </c:pt>
                <c:pt idx="325">
                  <c:v>8.0858677017905986E-2</c:v>
                </c:pt>
                <c:pt idx="326">
                  <c:v>8.0433148263882079E-2</c:v>
                </c:pt>
                <c:pt idx="327">
                  <c:v>8.0009636859923544E-2</c:v>
                </c:pt>
                <c:pt idx="328">
                  <c:v>7.9588141297865428E-2</c:v>
                </c:pt>
                <c:pt idx="329">
                  <c:v>7.9168659876875033E-2</c:v>
                </c:pt>
                <c:pt idx="330">
                  <c:v>7.8751190708168342E-2</c:v>
                </c:pt>
                <c:pt idx="331">
                  <c:v>7.8335731719640131E-2</c:v>
                </c:pt>
                <c:pt idx="332">
                  <c:v>7.7922280660408641E-2</c:v>
                </c:pt>
                <c:pt idx="333">
                  <c:v>7.7510835105276121E-2</c:v>
                </c:pt>
                <c:pt idx="334">
                  <c:v>7.710139245910809E-2</c:v>
                </c:pt>
                <c:pt idx="335">
                  <c:v>7.669394996113045E-2</c:v>
                </c:pt>
                <c:pt idx="336">
                  <c:v>7.6288504689146469E-2</c:v>
                </c:pt>
                <c:pt idx="337">
                  <c:v>7.5885053563676336E-2</c:v>
                </c:pt>
                <c:pt idx="338">
                  <c:v>7.5483593352018236E-2</c:v>
                </c:pt>
                <c:pt idx="339">
                  <c:v>7.5084120672234342E-2</c:v>
                </c:pt>
                <c:pt idx="340">
                  <c:v>7.4686631997060923E-2</c:v>
                </c:pt>
                <c:pt idx="341">
                  <c:v>7.4291123657745414E-2</c:v>
                </c:pt>
                <c:pt idx="342">
                  <c:v>7.3897591847811153E-2</c:v>
                </c:pt>
                <c:pt idx="343">
                  <c:v>7.3506032626750373E-2</c:v>
                </c:pt>
                <c:pt idx="344">
                  <c:v>7.3116441923647385E-2</c:v>
                </c:pt>
                <c:pt idx="345">
                  <c:v>7.2728815540732572E-2</c:v>
                </c:pt>
                <c:pt idx="346">
                  <c:v>7.2343149156869055E-2</c:v>
                </c:pt>
                <c:pt idx="347">
                  <c:v>7.1959438330971681E-2</c:v>
                </c:pt>
                <c:pt idx="348">
                  <c:v>7.1577678505361786E-2</c:v>
                </c:pt>
                <c:pt idx="349">
                  <c:v>7.1197865009055727E-2</c:v>
                </c:pt>
                <c:pt idx="350">
                  <c:v>7.081999306099146E-2</c:v>
                </c:pt>
                <c:pt idx="351">
                  <c:v>7.0444057773191973E-2</c:v>
                </c:pt>
                <c:pt idx="352">
                  <c:v>7.0070054153867245E-2</c:v>
                </c:pt>
                <c:pt idx="353">
                  <c:v>6.9697977110456291E-2</c:v>
                </c:pt>
                <c:pt idx="354">
                  <c:v>6.9327821452609503E-2</c:v>
                </c:pt>
                <c:pt idx="355">
                  <c:v>6.8959581895113059E-2</c:v>
                </c:pt>
                <c:pt idx="356">
                  <c:v>6.8593253060755421E-2</c:v>
                </c:pt>
                <c:pt idx="357">
                  <c:v>6.8228829483138048E-2</c:v>
                </c:pt>
                <c:pt idx="358">
                  <c:v>6.786630560943005E-2</c:v>
                </c:pt>
                <c:pt idx="359">
                  <c:v>6.7505675803069085E-2</c:v>
                </c:pt>
                <c:pt idx="360">
                  <c:v>6.7146934346407908E-2</c:v>
                </c:pt>
                <c:pt idx="361">
                  <c:v>6.6790075443308838E-2</c:v>
                </c:pt>
                <c:pt idx="362">
                  <c:v>6.6435093221686184E-2</c:v>
                </c:pt>
                <c:pt idx="363">
                  <c:v>6.6081981735998288E-2</c:v>
                </c:pt>
                <c:pt idx="364">
                  <c:v>6.5730734969688315E-2</c:v>
                </c:pt>
                <c:pt idx="365">
                  <c:v>6.538134683757757E-2</c:v>
                </c:pt>
                <c:pt idx="366">
                  <c:v>6.5033811188209431E-2</c:v>
                </c:pt>
                <c:pt idx="367">
                  <c:v>6.468812180614604E-2</c:v>
                </c:pt>
                <c:pt idx="368">
                  <c:v>6.4344272414218293E-2</c:v>
                </c:pt>
                <c:pt idx="369">
                  <c:v>6.4002256675730715E-2</c:v>
                </c:pt>
                <c:pt idx="370">
                  <c:v>6.3662068196619973E-2</c:v>
                </c:pt>
                <c:pt idx="371">
                  <c:v>6.3323700527570401E-2</c:v>
                </c:pt>
                <c:pt idx="372">
                  <c:v>6.2987147166085319E-2</c:v>
                </c:pt>
                <c:pt idx="373">
                  <c:v>6.2652401558516008E-2</c:v>
                </c:pt>
                <c:pt idx="374">
                  <c:v>6.2319457102048392E-2</c:v>
                </c:pt>
                <c:pt idx="375">
                  <c:v>6.1988307146648693E-2</c:v>
                </c:pt>
                <c:pt idx="376">
                  <c:v>6.1658944996968737E-2</c:v>
                </c:pt>
                <c:pt idx="377">
                  <c:v>6.1331363914211061E-2</c:v>
                </c:pt>
                <c:pt idx="378">
                  <c:v>6.1005557117955231E-2</c:v>
                </c:pt>
                <c:pt idx="379">
                  <c:v>6.0681517787945678E-2</c:v>
                </c:pt>
                <c:pt idx="380">
                  <c:v>6.0359239065842077E-2</c:v>
                </c:pt>
                <c:pt idx="381">
                  <c:v>6.0038714056932022E-2</c:v>
                </c:pt>
                <c:pt idx="382">
                  <c:v>5.9719935831807874E-2</c:v>
                </c:pt>
                <c:pt idx="383">
                  <c:v>5.9402897428008111E-2</c:v>
                </c:pt>
                <c:pt idx="384">
                  <c:v>5.9087591851622663E-2</c:v>
                </c:pt>
                <c:pt idx="385">
                  <c:v>5.8774012078864402E-2</c:v>
                </c:pt>
                <c:pt idx="386">
                  <c:v>5.8462151057607284E-2</c:v>
                </c:pt>
                <c:pt idx="387">
                  <c:v>5.8152001708889803E-2</c:v>
                </c:pt>
                <c:pt idx="388">
                  <c:v>5.7843556928387566E-2</c:v>
                </c:pt>
                <c:pt idx="389">
                  <c:v>5.7536809587851998E-2</c:v>
                </c:pt>
                <c:pt idx="390">
                  <c:v>5.7231752536519277E-2</c:v>
                </c:pt>
                <c:pt idx="391">
                  <c:v>5.6928378602487374E-2</c:v>
                </c:pt>
                <c:pt idx="392">
                  <c:v>5.6626680594062652E-2</c:v>
                </c:pt>
                <c:pt idx="393">
                  <c:v>5.6326651301077418E-2</c:v>
                </c:pt>
                <c:pt idx="394">
                  <c:v>5.6028283496177445E-2</c:v>
                </c:pt>
                <c:pt idx="395">
                  <c:v>5.5731569936081797E-2</c:v>
                </c:pt>
                <c:pt idx="396">
                  <c:v>5.5436503362813007E-2</c:v>
                </c:pt>
                <c:pt idx="397">
                  <c:v>5.5143076504900815E-2</c:v>
                </c:pt>
                <c:pt idx="398">
                  <c:v>5.48512820785583E-2</c:v>
                </c:pt>
                <c:pt idx="399">
                  <c:v>5.4561112788831634E-2</c:v>
                </c:pt>
                <c:pt idx="400">
                  <c:v>5.4272561330722925E-2</c:v>
                </c:pt>
                <c:pt idx="401">
                  <c:v>5.3985620390288258E-2</c:v>
                </c:pt>
                <c:pt idx="402">
                  <c:v>5.3700282645709821E-2</c:v>
                </c:pt>
                <c:pt idx="403">
                  <c:v>5.3416540768344137E-2</c:v>
                </c:pt>
                <c:pt idx="404">
                  <c:v>5.3134387423744947E-2</c:v>
                </c:pt>
                <c:pt idx="405">
                  <c:v>5.2853815272662863E-2</c:v>
                </c:pt>
                <c:pt idx="406">
                  <c:v>5.2574816972022022E-2</c:v>
                </c:pt>
                <c:pt idx="407">
                  <c:v>5.2297385175872818E-2</c:v>
                </c:pt>
                <c:pt idx="408">
                  <c:v>5.2021512536323186E-2</c:v>
                </c:pt>
                <c:pt idx="409">
                  <c:v>5.1747191704446527E-2</c:v>
                </c:pt>
                <c:pt idx="410">
                  <c:v>5.1474415331169317E-2</c:v>
                </c:pt>
                <c:pt idx="411">
                  <c:v>5.1203176068136562E-2</c:v>
                </c:pt>
                <c:pt idx="412">
                  <c:v>5.0933466568556608E-2</c:v>
                </c:pt>
                <c:pt idx="413">
                  <c:v>5.0665279488025496E-2</c:v>
                </c:pt>
                <c:pt idx="414">
                  <c:v>5.0398607485331162E-2</c:v>
                </c:pt>
                <c:pt idx="415">
                  <c:v>5.0133443223238178E-2</c:v>
                </c:pt>
                <c:pt idx="416">
                  <c:v>4.986977936925268E-2</c:v>
                </c:pt>
                <c:pt idx="417">
                  <c:v>4.9607608596368896E-2</c:v>
                </c:pt>
                <c:pt idx="418">
                  <c:v>4.9346923583796706E-2</c:v>
                </c:pt>
                <c:pt idx="419">
                  <c:v>4.9087717017670944E-2</c:v>
                </c:pt>
                <c:pt idx="420">
                  <c:v>4.8829981591743024E-2</c:v>
                </c:pt>
                <c:pt idx="421">
                  <c:v>4.8573710008054861E-2</c:v>
                </c:pt>
                <c:pt idx="422">
                  <c:v>4.8318894977595721E-2</c:v>
                </c:pt>
                <c:pt idx="423">
                  <c:v>4.8065529220941698E-2</c:v>
                </c:pt>
                <c:pt idx="424">
                  <c:v>4.7813605468879465E-2</c:v>
                </c:pt>
                <c:pt idx="425">
                  <c:v>4.7563116463013269E-2</c:v>
                </c:pt>
                <c:pt idx="426">
                  <c:v>4.7314054956355767E-2</c:v>
                </c:pt>
                <c:pt idx="427">
                  <c:v>4.7066413713903847E-2</c:v>
                </c:pt>
                <c:pt idx="428">
                  <c:v>4.6820185513198831E-2</c:v>
                </c:pt>
                <c:pt idx="429">
                  <c:v>4.6575363144871443E-2</c:v>
                </c:pt>
                <c:pt idx="430">
                  <c:v>4.633193941317279E-2</c:v>
                </c:pt>
                <c:pt idx="431">
                  <c:v>4.6089907136489902E-2</c:v>
                </c:pt>
                <c:pt idx="432">
                  <c:v>4.5849259147847904E-2</c:v>
                </c:pt>
                <c:pt idx="433">
                  <c:v>4.5609988295398356E-2</c:v>
                </c:pt>
                <c:pt idx="434">
                  <c:v>4.53720874428932E-2</c:v>
                </c:pt>
                <c:pt idx="435">
                  <c:v>4.5135549470146266E-2</c:v>
                </c:pt>
                <c:pt idx="436">
                  <c:v>4.4900367273481366E-2</c:v>
                </c:pt>
                <c:pt idx="437">
                  <c:v>4.4666533766167325E-2</c:v>
                </c:pt>
                <c:pt idx="438">
                  <c:v>4.4434041878841264E-2</c:v>
                </c:pt>
                <c:pt idx="439">
                  <c:v>4.4202884559918297E-2</c:v>
                </c:pt>
                <c:pt idx="440">
                  <c:v>4.3973054775990679E-2</c:v>
                </c:pt>
                <c:pt idx="441">
                  <c:v>4.3744545512214024E-2</c:v>
                </c:pt>
                <c:pt idx="442">
                  <c:v>4.3517349772682436E-2</c:v>
                </c:pt>
                <c:pt idx="443">
                  <c:v>4.329146058079214E-2</c:v>
                </c:pt>
                <c:pt idx="444">
                  <c:v>4.3066870979594232E-2</c:v>
                </c:pt>
                <c:pt idx="445">
                  <c:v>4.2843574032136303E-2</c:v>
                </c:pt>
                <c:pt idx="446">
                  <c:v>4.262156282179342E-2</c:v>
                </c:pt>
                <c:pt idx="447">
                  <c:v>4.2400830452588835E-2</c:v>
                </c:pt>
                <c:pt idx="448">
                  <c:v>4.2181370049504348E-2</c:v>
                </c:pt>
                <c:pt idx="449">
                  <c:v>4.1963174758780461E-2</c:v>
                </c:pt>
                <c:pt idx="450">
                  <c:v>4.1746237748207474E-2</c:v>
                </c:pt>
                <c:pt idx="451">
                  <c:v>4.1530552207405681E-2</c:v>
                </c:pt>
                <c:pt idx="452">
                  <c:v>4.1316111348097151E-2</c:v>
                </c:pt>
                <c:pt idx="453">
                  <c:v>4.1102908404368407E-2</c:v>
                </c:pt>
                <c:pt idx="454">
                  <c:v>4.0890936632922946E-2</c:v>
                </c:pt>
                <c:pt idx="455">
                  <c:v>4.0680189313326093E-2</c:v>
                </c:pt>
                <c:pt idx="456">
                  <c:v>4.0470659748240718E-2</c:v>
                </c:pt>
                <c:pt idx="457">
                  <c:v>4.0262341263654404E-2</c:v>
                </c:pt>
                <c:pt idx="458">
                  <c:v>4.0055227209098321E-2</c:v>
                </c:pt>
                <c:pt idx="459">
                  <c:v>3.9849310957858014E-2</c:v>
                </c:pt>
                <c:pt idx="460">
                  <c:v>3.9644585907176559E-2</c:v>
                </c:pt>
                <c:pt idx="461">
                  <c:v>3.9441045478449371E-2</c:v>
                </c:pt>
                <c:pt idx="462">
                  <c:v>3.923868311741175E-2</c:v>
                </c:pt>
                <c:pt idx="463">
                  <c:v>3.903749229431866E-2</c:v>
                </c:pt>
                <c:pt idx="464">
                  <c:v>3.8837466504117603E-2</c:v>
                </c:pt>
                <c:pt idx="465">
                  <c:v>3.8638599266614351E-2</c:v>
                </c:pt>
                <c:pt idx="466">
                  <c:v>3.8440884126630798E-2</c:v>
                </c:pt>
                <c:pt idx="467">
                  <c:v>3.8244314654157299E-2</c:v>
                </c:pt>
                <c:pt idx="468">
                  <c:v>3.8048884444497361E-2</c:v>
                </c:pt>
                <c:pt idx="469">
                  <c:v>3.785458711840612E-2</c:v>
                </c:pt>
                <c:pt idx="470">
                  <c:v>3.7661416322222391E-2</c:v>
                </c:pt>
                <c:pt idx="471">
                  <c:v>3.74693657279941E-2</c:v>
                </c:pt>
                <c:pt idx="472">
                  <c:v>3.7278429033598535E-2</c:v>
                </c:pt>
                <c:pt idx="473">
                  <c:v>3.7088599962855129E-2</c:v>
                </c:pt>
                <c:pt idx="474">
                  <c:v>3.6899872265634029E-2</c:v>
                </c:pt>
                <c:pt idx="475">
                  <c:v>3.6712239717957257E-2</c:v>
                </c:pt>
                <c:pt idx="476">
                  <c:v>3.6525696122095816E-2</c:v>
                </c:pt>
                <c:pt idx="477">
                  <c:v>3.6340235306660057E-2</c:v>
                </c:pt>
                <c:pt idx="478">
                  <c:v>3.6155851126685415E-2</c:v>
                </c:pt>
                <c:pt idx="479">
                  <c:v>3.5972537463712727E-2</c:v>
                </c:pt>
                <c:pt idx="480">
                  <c:v>3.5790288225863283E-2</c:v>
                </c:pt>
                <c:pt idx="481">
                  <c:v>3.5609097347908861E-2</c:v>
                </c:pt>
                <c:pt idx="482">
                  <c:v>3.5428958791337034E-2</c:v>
                </c:pt>
                <c:pt idx="483">
                  <c:v>3.5249866544411819E-2</c:v>
                </c:pt>
                <c:pt idx="484">
                  <c:v>3.5071814622229018E-2</c:v>
                </c:pt>
                <c:pt idx="485">
                  <c:v>3.4894797066767645E-2</c:v>
                </c:pt>
                <c:pt idx="486">
                  <c:v>3.4718807946936596E-2</c:v>
                </c:pt>
                <c:pt idx="487">
                  <c:v>3.4543841358617038E-2</c:v>
                </c:pt>
                <c:pt idx="488">
                  <c:v>3.4369891424700386E-2</c:v>
                </c:pt>
                <c:pt idx="489">
                  <c:v>3.4196952295122193E-2</c:v>
                </c:pt>
                <c:pt idx="490">
                  <c:v>3.40250181468921E-2</c:v>
                </c:pt>
                <c:pt idx="491">
                  <c:v>3.3854083184119699E-2</c:v>
                </c:pt>
                <c:pt idx="492">
                  <c:v>3.3684141638036451E-2</c:v>
                </c:pt>
                <c:pt idx="493">
                  <c:v>3.3515187767013739E-2</c:v>
                </c:pt>
                <c:pt idx="494">
                  <c:v>3.3347215856577787E-2</c:v>
                </c:pt>
                <c:pt idx="495">
                  <c:v>3.3180220219420208E-2</c:v>
                </c:pt>
                <c:pt idx="496">
                  <c:v>3.3014195195405278E-2</c:v>
                </c:pt>
                <c:pt idx="497">
                  <c:v>3.2849135151574296E-2</c:v>
                </c:pt>
                <c:pt idx="498">
                  <c:v>3.2685034482145707E-2</c:v>
                </c:pt>
                <c:pt idx="499">
                  <c:v>3.2521887608512733E-2</c:v>
                </c:pt>
                <c:pt idx="500">
                  <c:v>3.2359688979237224E-2</c:v>
                </c:pt>
                <c:pt idx="501">
                  <c:v>3.2198433070040652E-2</c:v>
                </c:pt>
                <c:pt idx="502">
                  <c:v>3.2038114383792421E-2</c:v>
                </c:pt>
                <c:pt idx="503">
                  <c:v>3.1878727450494415E-2</c:v>
                </c:pt>
                <c:pt idx="504">
                  <c:v>3.1720266827263234E-2</c:v>
                </c:pt>
                <c:pt idx="505">
                  <c:v>3.1562727098309554E-2</c:v>
                </c:pt>
                <c:pt idx="506">
                  <c:v>3.1406102874914715E-2</c:v>
                </c:pt>
                <c:pt idx="507">
                  <c:v>3.1250388795404371E-2</c:v>
                </c:pt>
                <c:pt idx="508">
                  <c:v>3.109557952511979E-2</c:v>
                </c:pt>
                <c:pt idx="509">
                  <c:v>3.0941669756386722E-2</c:v>
                </c:pt>
                <c:pt idx="510">
                  <c:v>3.0788654208481574E-2</c:v>
                </c:pt>
                <c:pt idx="511">
                  <c:v>3.0636527627595046E-2</c:v>
                </c:pt>
                <c:pt idx="512">
                  <c:v>3.0485284786793954E-2</c:v>
                </c:pt>
                <c:pt idx="513">
                  <c:v>3.033492048598015E-2</c:v>
                </c:pt>
                <c:pt idx="514">
                  <c:v>3.0185429551847505E-2</c:v>
                </c:pt>
                <c:pt idx="515">
                  <c:v>3.0036806837837018E-2</c:v>
                </c:pt>
                <c:pt idx="516">
                  <c:v>2.9889047224089089E-2</c:v>
                </c:pt>
                <c:pt idx="517">
                  <c:v>2.9742145617394466E-2</c:v>
                </c:pt>
                <c:pt idx="518">
                  <c:v>2.9596096951142851E-2</c:v>
                </c:pt>
                <c:pt idx="519">
                  <c:v>2.9450896185269533E-2</c:v>
                </c:pt>
                <c:pt idx="520">
                  <c:v>2.9306538306200402E-2</c:v>
                </c:pt>
                <c:pt idx="521">
                  <c:v>2.9163018326794615E-2</c:v>
                </c:pt>
                <c:pt idx="522">
                  <c:v>2.9020331286286297E-2</c:v>
                </c:pt>
                <c:pt idx="523">
                  <c:v>2.8878472250223632E-2</c:v>
                </c:pt>
                <c:pt idx="524">
                  <c:v>2.8737436310406775E-2</c:v>
                </c:pt>
                <c:pt idx="525">
                  <c:v>2.8597218584824266E-2</c:v>
                </c:pt>
                <c:pt idx="526">
                  <c:v>2.8457814217587377E-2</c:v>
                </c:pt>
                <c:pt idx="527">
                  <c:v>2.831921837886325E-2</c:v>
                </c:pt>
                <c:pt idx="528">
                  <c:v>2.8181426264806488E-2</c:v>
                </c:pt>
                <c:pt idx="529">
                  <c:v>2.8044433097489229E-2</c:v>
                </c:pt>
                <c:pt idx="530">
                  <c:v>2.790823412483006E-2</c:v>
                </c:pt>
                <c:pt idx="531">
                  <c:v>2.7772824620521018E-2</c:v>
                </c:pt>
                <c:pt idx="532">
                  <c:v>2.763819988395411E-2</c:v>
                </c:pt>
                <c:pt idx="533">
                  <c:v>2.7504355240145585E-2</c:v>
                </c:pt>
                <c:pt idx="534">
                  <c:v>2.7371286039659905E-2</c:v>
                </c:pt>
                <c:pt idx="535">
                  <c:v>2.7238987658531704E-2</c:v>
                </c:pt>
                <c:pt idx="536">
                  <c:v>2.7107455498187376E-2</c:v>
                </c:pt>
                <c:pt idx="537">
                  <c:v>2.6976684985364721E-2</c:v>
                </c:pt>
                <c:pt idx="538">
                  <c:v>2.6846671572032202E-2</c:v>
                </c:pt>
                <c:pt idx="539">
                  <c:v>2.6717410735306861E-2</c:v>
                </c:pt>
                <c:pt idx="540">
                  <c:v>2.6588897977371014E-2</c:v>
                </c:pt>
                <c:pt idx="541">
                  <c:v>2.6461128825388435E-2</c:v>
                </c:pt>
                <c:pt idx="542">
                  <c:v>2.6334098831419274E-2</c:v>
                </c:pt>
                <c:pt idx="543">
                  <c:v>2.6207803572334053E-2</c:v>
                </c:pt>
                <c:pt idx="544">
                  <c:v>2.6082238649727144E-2</c:v>
                </c:pt>
                <c:pt idx="545">
                  <c:v>2.5957399689828835E-2</c:v>
                </c:pt>
                <c:pt idx="546">
                  <c:v>2.5833282343417051E-2</c:v>
                </c:pt>
                <c:pt idx="547">
                  <c:v>2.5709882285728163E-2</c:v>
                </c:pt>
                <c:pt idx="548">
                  <c:v>2.5587195216367008E-2</c:v>
                </c:pt>
                <c:pt idx="549">
                  <c:v>2.5465216859215919E-2</c:v>
                </c:pt>
                <c:pt idx="550">
                  <c:v>2.5343942962343838E-2</c:v>
                </c:pt>
                <c:pt idx="551">
                  <c:v>2.5223369297913825E-2</c:v>
                </c:pt>
                <c:pt idx="552">
                  <c:v>2.5103491662090544E-2</c:v>
                </c:pt>
                <c:pt idx="553">
                  <c:v>2.4984305874946936E-2</c:v>
                </c:pt>
                <c:pt idx="554">
                  <c:v>2.4865807780370428E-2</c:v>
                </c:pt>
                <c:pt idx="555">
                  <c:v>2.4747993245968217E-2</c:v>
                </c:pt>
                <c:pt idx="556">
                  <c:v>2.4630858162972571E-2</c:v>
                </c:pt>
                <c:pt idx="557">
                  <c:v>2.4514398446145187E-2</c:v>
                </c:pt>
                <c:pt idx="558">
                  <c:v>2.4398610033681108E-2</c:v>
                </c:pt>
                <c:pt idx="559">
                  <c:v>2.428348888711274E-2</c:v>
                </c:pt>
                <c:pt idx="560">
                  <c:v>2.4169030991212322E-2</c:v>
                </c:pt>
                <c:pt idx="561">
                  <c:v>2.4055232353895058E-2</c:v>
                </c:pt>
                <c:pt idx="562">
                  <c:v>2.3942089006121315E-2</c:v>
                </c:pt>
                <c:pt idx="563">
                  <c:v>2.3829597001798635E-2</c:v>
                </c:pt>
                <c:pt idx="564">
                  <c:v>2.3717752417683167E-2</c:v>
                </c:pt>
                <c:pt idx="565">
                  <c:v>2.3606551353280988E-2</c:v>
                </c:pt>
                <c:pt idx="566">
                  <c:v>2.3495989930749108E-2</c:v>
                </c:pt>
                <c:pt idx="567">
                  <c:v>2.3386064294796068E-2</c:v>
                </c:pt>
                <c:pt idx="568">
                  <c:v>2.3276770612582334E-2</c:v>
                </c:pt>
                <c:pt idx="569">
                  <c:v>2.3168105073620354E-2</c:v>
                </c:pt>
                <c:pt idx="570">
                  <c:v>2.3060063889674579E-2</c:v>
                </c:pt>
                <c:pt idx="571">
                  <c:v>2.2952643294660936E-2</c:v>
                </c:pt>
                <c:pt idx="572">
                  <c:v>2.284583954454655E-2</c:v>
                </c:pt>
                <c:pt idx="573">
                  <c:v>2.2739648917248952E-2</c:v>
                </c:pt>
                <c:pt idx="574">
                  <c:v>2.2634067712535056E-2</c:v>
                </c:pt>
                <c:pt idx="575">
                  <c:v>2.2529092251920211E-2</c:v>
                </c:pt>
                <c:pt idx="576">
                  <c:v>2.2424718878567205E-2</c:v>
                </c:pt>
                <c:pt idx="577">
                  <c:v>2.2320943957184921E-2</c:v>
                </c:pt>
                <c:pt idx="578">
                  <c:v>2.2217763873926613E-2</c:v>
                </c:pt>
                <c:pt idx="579">
                  <c:v>2.2115175036289084E-2</c:v>
                </c:pt>
                <c:pt idx="580">
                  <c:v>2.2013173873010591E-2</c:v>
                </c:pt>
                <c:pt idx="581">
                  <c:v>2.1911756833969512E-2</c:v>
                </c:pt>
                <c:pt idx="582">
                  <c:v>2.1810920390082578E-2</c:v>
                </c:pt>
                <c:pt idx="583">
                  <c:v>2.1710661033203384E-2</c:v>
                </c:pt>
                <c:pt idx="584">
                  <c:v>2.1610975276020499E-2</c:v>
                </c:pt>
                <c:pt idx="585">
                  <c:v>2.15118596519559E-2</c:v>
                </c:pt>
                <c:pt idx="586">
                  <c:v>2.14133107150631E-2</c:v>
                </c:pt>
                <c:pt idx="587">
                  <c:v>2.1315325039925746E-2</c:v>
                </c:pt>
                <c:pt idx="588">
                  <c:v>2.1217899221555803E-2</c:v>
                </c:pt>
                <c:pt idx="589">
                  <c:v>2.1121029875291894E-2</c:v>
                </c:pt>
                <c:pt idx="590">
                  <c:v>2.1024713636697931E-2</c:v>
                </c:pt>
                <c:pt idx="591">
                  <c:v>2.092894716146149E-2</c:v>
                </c:pt>
                <c:pt idx="592">
                  <c:v>2.0833727125292495E-2</c:v>
                </c:pt>
                <c:pt idx="593">
                  <c:v>2.0739050223821793E-2</c:v>
                </c:pt>
                <c:pt idx="594">
                  <c:v>2.0644913172500064E-2</c:v>
                </c:pt>
                <c:pt idx="595">
                  <c:v>2.0551312706496652E-2</c:v>
                </c:pt>
                <c:pt idx="596">
                  <c:v>2.0458245580598427E-2</c:v>
                </c:pt>
                <c:pt idx="597">
                  <c:v>2.0365708569109103E-2</c:v>
                </c:pt>
                <c:pt idx="598">
                  <c:v>2.0273698465748471E-2</c:v>
                </c:pt>
                <c:pt idx="599">
                  <c:v>2.0182212083551594E-2</c:v>
                </c:pt>
                <c:pt idx="600">
                  <c:v>2.0091246254768609E-2</c:v>
                </c:pt>
                <c:pt idx="601">
                  <c:v>2.0000797830764427E-2</c:v>
                </c:pt>
                <c:pt idx="602">
                  <c:v>1.9910863681918266E-2</c:v>
                </c:pt>
                <c:pt idx="603">
                  <c:v>1.9821440697524232E-2</c:v>
                </c:pt>
                <c:pt idx="604">
                  <c:v>1.9732525785691148E-2</c:v>
                </c:pt>
                <c:pt idx="605">
                  <c:v>1.9644115873243218E-2</c:v>
                </c:pt>
                <c:pt idx="606">
                  <c:v>1.9556207905620515E-2</c:v>
                </c:pt>
                <c:pt idx="607">
                  <c:v>1.9468798846779996E-2</c:v>
                </c:pt>
                <c:pt idx="608">
                  <c:v>1.938188567909635E-2</c:v>
                </c:pt>
                <c:pt idx="609">
                  <c:v>1.9295465403263459E-2</c:v>
                </c:pt>
                <c:pt idx="610">
                  <c:v>1.9209535038195703E-2</c:v>
                </c:pt>
                <c:pt idx="611">
                  <c:v>1.912409162093006E-2</c:v>
                </c:pt>
                <c:pt idx="612">
                  <c:v>1.9039132206527531E-2</c:v>
                </c:pt>
                <c:pt idx="613">
                  <c:v>1.8954653867975828E-2</c:v>
                </c:pt>
                <c:pt idx="614">
                  <c:v>1.8870653696091703E-2</c:v>
                </c:pt>
                <c:pt idx="615">
                  <c:v>1.8787128799423673E-2</c:v>
                </c:pt>
                <c:pt idx="616">
                  <c:v>1.870407630415493E-2</c:v>
                </c:pt>
                <c:pt idx="617">
                  <c:v>1.8621493354006736E-2</c:v>
                </c:pt>
                <c:pt idx="618">
                  <c:v>1.8539377110141857E-2</c:v>
                </c:pt>
                <c:pt idx="619">
                  <c:v>1.8457724751068477E-2</c:v>
                </c:pt>
                <c:pt idx="620">
                  <c:v>1.8376533472544206E-2</c:v>
                </c:pt>
                <c:pt idx="621">
                  <c:v>1.8295800487480491E-2</c:v>
                </c:pt>
                <c:pt idx="622">
                  <c:v>1.8215523025847301E-2</c:v>
                </c:pt>
                <c:pt idx="623">
                  <c:v>1.8135698334578197E-2</c:v>
                </c:pt>
                <c:pt idx="624">
                  <c:v>1.8056323677475374E-2</c:v>
                </c:pt>
                <c:pt idx="625">
                  <c:v>1.797739633511547E-2</c:v>
                </c:pt>
                <c:pt idx="626">
                  <c:v>1.7898913604755266E-2</c:v>
                </c:pt>
                <c:pt idx="627">
                  <c:v>1.782087280023811E-2</c:v>
                </c:pt>
                <c:pt idx="628">
                  <c:v>1.7743271251900262E-2</c:v>
                </c:pt>
                <c:pt idx="629">
                  <c:v>1.7666106306477788E-2</c:v>
                </c:pt>
                <c:pt idx="630">
                  <c:v>1.7589375327013691E-2</c:v>
                </c:pt>
                <c:pt idx="631">
                  <c:v>1.7513075692765504E-2</c:v>
                </c:pt>
                <c:pt idx="632">
                  <c:v>1.7437204799112916E-2</c:v>
                </c:pt>
                <c:pt idx="633">
                  <c:v>1.7361760057466282E-2</c:v>
                </c:pt>
                <c:pt idx="634">
                  <c:v>1.7286738895174611E-2</c:v>
                </c:pt>
                <c:pt idx="635">
                  <c:v>1.7212138755434838E-2</c:v>
                </c:pt>
                <c:pt idx="636">
                  <c:v>1.7137957097200764E-2</c:v>
                </c:pt>
                <c:pt idx="637">
                  <c:v>1.706419139509267E-2</c:v>
                </c:pt>
                <c:pt idx="638">
                  <c:v>1.6990839139307098E-2</c:v>
                </c:pt>
                <c:pt idx="639">
                  <c:v>1.6917897835527159E-2</c:v>
                </c:pt>
                <c:pt idx="640">
                  <c:v>1.6845365004833027E-2</c:v>
                </c:pt>
                <c:pt idx="641">
                  <c:v>1.6773238183612919E-2</c:v>
                </c:pt>
                <c:pt idx="642">
                  <c:v>1.6701514923474291E-2</c:v>
                </c:pt>
                <c:pt idx="643">
                  <c:v>1.663019279115548E-2</c:v>
                </c:pt>
                <c:pt idx="644">
                  <c:v>1.6559269368437823E-2</c:v>
                </c:pt>
                <c:pt idx="645">
                  <c:v>1.6488742252057837E-2</c:v>
                </c:pt>
                <c:pt idx="646">
                  <c:v>1.6418609053620102E-2</c:v>
                </c:pt>
                <c:pt idx="647">
                  <c:v>1.6348867399510216E-2</c:v>
                </c:pt>
                <c:pt idx="648">
                  <c:v>1.6279514930808266E-2</c:v>
                </c:pt>
                <c:pt idx="649">
                  <c:v>1.6210549303202787E-2</c:v>
                </c:pt>
                <c:pt idx="650">
                  <c:v>1.6141968186904759E-2</c:v>
                </c:pt>
                <c:pt idx="651">
                  <c:v>1.6073769266562302E-2</c:v>
                </c:pt>
                <c:pt idx="652">
                  <c:v>1.6005950241175512E-2</c:v>
                </c:pt>
                <c:pt idx="653">
                  <c:v>1.5938508824011884E-2</c:v>
                </c:pt>
                <c:pt idx="654">
                  <c:v>1.5871442742521866E-2</c:v>
                </c:pt>
                <c:pt idx="655">
                  <c:v>1.5804749738255019E-2</c:v>
                </c:pt>
                <c:pt idx="656">
                  <c:v>1.5738427566776427E-2</c:v>
                </c:pt>
                <c:pt idx="657">
                  <c:v>1.5672473997583525E-2</c:v>
                </c:pt>
                <c:pt idx="658">
                  <c:v>1.5606886814023136E-2</c:v>
                </c:pt>
                <c:pt idx="659">
                  <c:v>1.5541663813209249E-2</c:v>
                </c:pt>
                <c:pt idx="660">
                  <c:v>1.547680280594097E-2</c:v>
                </c:pt>
                <c:pt idx="661">
                  <c:v>1.5412301616620589E-2</c:v>
                </c:pt>
                <c:pt idx="662">
                  <c:v>1.5348158083172646E-2</c:v>
                </c:pt>
                <c:pt idx="663">
                  <c:v>1.5284370056962789E-2</c:v>
                </c:pt>
                <c:pt idx="664">
                  <c:v>1.5220935402717286E-2</c:v>
                </c:pt>
                <c:pt idx="665">
                  <c:v>1.5157851998442837E-2</c:v>
                </c:pt>
                <c:pt idx="666">
                  <c:v>1.5095117735347082E-2</c:v>
                </c:pt>
                <c:pt idx="667">
                  <c:v>1.5032730517758879E-2</c:v>
                </c:pt>
                <c:pt idx="668">
                  <c:v>1.497068826304941E-2</c:v>
                </c:pt>
                <c:pt idx="669">
                  <c:v>1.4908988901553871E-2</c:v>
                </c:pt>
                <c:pt idx="670">
                  <c:v>1.48476303764927E-2</c:v>
                </c:pt>
                <c:pt idx="671">
                  <c:v>1.4786610643894197E-2</c:v>
                </c:pt>
                <c:pt idx="672">
                  <c:v>1.472592767251691E-2</c:v>
                </c:pt>
                <c:pt idx="673">
                  <c:v>1.4665579443772357E-2</c:v>
                </c:pt>
                <c:pt idx="674">
                  <c:v>1.4605563951648731E-2</c:v>
                </c:pt>
                <c:pt idx="675">
                  <c:v>1.4545879202634339E-2</c:v>
                </c:pt>
                <c:pt idx="676">
                  <c:v>1.4486523215641589E-2</c:v>
                </c:pt>
                <c:pt idx="677">
                  <c:v>1.4427494021931763E-2</c:v>
                </c:pt>
                <c:pt idx="678">
                  <c:v>1.4368789665039509E-2</c:v>
                </c:pt>
                <c:pt idx="679">
                  <c:v>1.4310408200698305E-2</c:v>
                </c:pt>
                <c:pt idx="680">
                  <c:v>1.4252347696765987E-2</c:v>
                </c:pt>
                <c:pt idx="681">
                  <c:v>1.419460623315068E-2</c:v>
                </c:pt>
                <c:pt idx="682">
                  <c:v>1.4137181901737279E-2</c:v>
                </c:pt>
                <c:pt idx="683">
                  <c:v>1.4080072806314025E-2</c:v>
                </c:pt>
                <c:pt idx="684">
                  <c:v>1.4023277062499907E-2</c:v>
                </c:pt>
                <c:pt idx="685">
                  <c:v>1.396679279767183E-2</c:v>
                </c:pt>
                <c:pt idx="686">
                  <c:v>1.3910618150892834E-2</c:v>
                </c:pt>
                <c:pt idx="687">
                  <c:v>1.3854751272840105E-2</c:v>
                </c:pt>
                <c:pt idx="688">
                  <c:v>1.379919032573371E-2</c:v>
                </c:pt>
                <c:pt idx="689">
                  <c:v>1.3743933483265696E-2</c:v>
                </c:pt>
                <c:pt idx="690">
                  <c:v>1.3688978930529431E-2</c:v>
                </c:pt>
                <c:pt idx="691">
                  <c:v>1.3634324863949266E-2</c:v>
                </c:pt>
                <c:pt idx="692">
                  <c:v>1.3579969491210887E-2</c:v>
                </c:pt>
                <c:pt idx="693">
                  <c:v>1.3525911031191688E-2</c:v>
                </c:pt>
                <c:pt idx="694">
                  <c:v>1.3472147713891738E-2</c:v>
                </c:pt>
                <c:pt idx="695">
                  <c:v>1.3418677780365117E-2</c:v>
                </c:pt>
                <c:pt idx="696">
                  <c:v>1.3365499482651288E-2</c:v>
                </c:pt>
                <c:pt idx="697">
                  <c:v>1.3312611083707578E-2</c:v>
                </c:pt>
                <c:pt idx="698">
                  <c:v>1.3260010857341051E-2</c:v>
                </c:pt>
                <c:pt idx="699">
                  <c:v>1.3207697088141601E-2</c:v>
                </c:pt>
                <c:pt idx="700">
                  <c:v>1.315566807141501E-2</c:v>
                </c:pt>
                <c:pt idx="701">
                  <c:v>1.3103922113116374E-2</c:v>
                </c:pt>
                <c:pt idx="702">
                  <c:v>1.3052457529783996E-2</c:v>
                </c:pt>
                <c:pt idx="703">
                  <c:v>1.3001272648473675E-2</c:v>
                </c:pt>
                <c:pt idx="704">
                  <c:v>1.295036580669306E-2</c:v>
                </c:pt>
                <c:pt idx="705">
                  <c:v>1.2899735352336954E-2</c:v>
                </c:pt>
                <c:pt idx="706">
                  <c:v>1.2849379643622446E-2</c:v>
                </c:pt>
                <c:pt idx="707">
                  <c:v>1.2799297049024373E-2</c:v>
                </c:pt>
                <c:pt idx="708">
                  <c:v>1.2749485947211842E-2</c:v>
                </c:pt>
                <c:pt idx="709">
                  <c:v>1.2699944726984203E-2</c:v>
                </c:pt>
                <c:pt idx="710">
                  <c:v>1.2650671787208002E-2</c:v>
                </c:pt>
                <c:pt idx="711">
                  <c:v>1.2601665536753969E-2</c:v>
                </c:pt>
                <c:pt idx="712">
                  <c:v>1.2552924394434714E-2</c:v>
                </c:pt>
                <c:pt idx="713">
                  <c:v>1.2504446788942207E-2</c:v>
                </c:pt>
                <c:pt idx="714">
                  <c:v>1.2456231158786317E-2</c:v>
                </c:pt>
                <c:pt idx="715">
                  <c:v>1.2408275952233013E-2</c:v>
                </c:pt>
                <c:pt idx="716">
                  <c:v>1.2360579627243512E-2</c:v>
                </c:pt>
                <c:pt idx="717">
                  <c:v>1.2313140651413292E-2</c:v>
                </c:pt>
                <c:pt idx="718">
                  <c:v>1.2265957501911806E-2</c:v>
                </c:pt>
                <c:pt idx="719">
                  <c:v>1.2219028665422396E-2</c:v>
                </c:pt>
                <c:pt idx="720">
                  <c:v>1.2172352638082438E-2</c:v>
                </c:pt>
                <c:pt idx="721">
                  <c:v>1.2125927925424117E-2</c:v>
                </c:pt>
                <c:pt idx="722">
                  <c:v>1.2079753042315268E-2</c:v>
                </c:pt>
                <c:pt idx="723">
                  <c:v>1.2033826512900725E-2</c:v>
                </c:pt>
                <c:pt idx="724">
                  <c:v>1.198814687054404E-2</c:v>
                </c:pt>
                <c:pt idx="725">
                  <c:v>1.1942712657769248E-2</c:v>
                </c:pt>
                <c:pt idx="726">
                  <c:v>1.1897522426203387E-2</c:v>
                </c:pt>
                <c:pt idx="727">
                  <c:v>1.1852574736519067E-2</c:v>
                </c:pt>
                <c:pt idx="728">
                  <c:v>1.1807868158377545E-2</c:v>
                </c:pt>
                <c:pt idx="729">
                  <c:v>1.176340127037189E-2</c:v>
                </c:pt>
                <c:pt idx="730">
                  <c:v>1.1719172659970762E-2</c:v>
                </c:pt>
                <c:pt idx="731">
                  <c:v>1.1675180923462355E-2</c:v>
                </c:pt>
                <c:pt idx="732">
                  <c:v>1.1631424665898834E-2</c:v>
                </c:pt>
                <c:pt idx="733">
                  <c:v>1.158790250104073E-2</c:v>
                </c:pt>
                <c:pt idx="734">
                  <c:v>1.1544613051302166E-2</c:v>
                </c:pt>
                <c:pt idx="735">
                  <c:v>1.1501554947696028E-2</c:v>
                </c:pt>
                <c:pt idx="736">
                  <c:v>1.1458726829779621E-2</c:v>
                </c:pt>
                <c:pt idx="737">
                  <c:v>1.1416127345600654E-2</c:v>
                </c:pt>
                <c:pt idx="738">
                  <c:v>1.1373755151643383E-2</c:v>
                </c:pt>
                <c:pt idx="739">
                  <c:v>1.1331608912775437E-2</c:v>
                </c:pt>
                <c:pt idx="740">
                  <c:v>1.128968730219442E-2</c:v>
                </c:pt>
                <c:pt idx="741">
                  <c:v>1.1247989001375427E-2</c:v>
                </c:pt>
                <c:pt idx="742">
                  <c:v>1.1206512700018411E-2</c:v>
                </c:pt>
                <c:pt idx="743">
                  <c:v>1.1165257095996098E-2</c:v>
                </c:pt>
                <c:pt idx="744">
                  <c:v>1.1124220895302125E-2</c:v>
                </c:pt>
                <c:pt idx="745">
                  <c:v>1.1083402811999616E-2</c:v>
                </c:pt>
                <c:pt idx="746">
                  <c:v>1.1042801568169827E-2</c:v>
                </c:pt>
                <c:pt idx="747">
                  <c:v>1.1002415893861342E-2</c:v>
                </c:pt>
                <c:pt idx="748">
                  <c:v>1.0962244527039556E-2</c:v>
                </c:pt>
                <c:pt idx="749">
                  <c:v>1.0922286213536171E-2</c:v>
                </c:pt>
                <c:pt idx="750">
                  <c:v>1.0882539706999449E-2</c:v>
                </c:pt>
                <c:pt idx="751">
                  <c:v>1.0843003768844369E-2</c:v>
                </c:pt>
                <c:pt idx="752">
                  <c:v>1.0803677168203331E-2</c:v>
                </c:pt>
                <c:pt idx="753">
                  <c:v>1.0764558681877069E-2</c:v>
                </c:pt>
                <c:pt idx="754">
                  <c:v>1.0725647094285804E-2</c:v>
                </c:pt>
                <c:pt idx="755">
                  <c:v>1.0686941197421012E-2</c:v>
                </c:pt>
                <c:pt idx="756">
                  <c:v>1.0648439790796773E-2</c:v>
                </c:pt>
                <c:pt idx="757">
                  <c:v>1.0610141681402478E-2</c:v>
                </c:pt>
                <c:pt idx="758">
                  <c:v>1.0572045683654595E-2</c:v>
                </c:pt>
                <c:pt idx="759">
                  <c:v>1.0534150619349935E-2</c:v>
                </c:pt>
                <c:pt idx="760">
                  <c:v>1.0496455317618262E-2</c:v>
                </c:pt>
                <c:pt idx="761">
                  <c:v>1.0458958614875766E-2</c:v>
                </c:pt>
                <c:pt idx="762">
                  <c:v>1.0421659354778489E-2</c:v>
                </c:pt>
                <c:pt idx="763">
                  <c:v>1.038455638817621E-2</c:v>
                </c:pt>
                <c:pt idx="764">
                  <c:v>1.0347648573066713E-2</c:v>
                </c:pt>
                <c:pt idx="765">
                  <c:v>1.0310934774549908E-2</c:v>
                </c:pt>
                <c:pt idx="766">
                  <c:v>1.0274413864782875E-2</c:v>
                </c:pt>
                <c:pt idx="767">
                  <c:v>1.0238084722934544E-2</c:v>
                </c:pt>
                <c:pt idx="768">
                  <c:v>1.0201946235141061E-2</c:v>
                </c:pt>
                <c:pt idx="769">
                  <c:v>1.0165997294461425E-2</c:v>
                </c:pt>
                <c:pt idx="770">
                  <c:v>1.01302368008331E-2</c:v>
                </c:pt>
                <c:pt idx="771">
                  <c:v>1.0094663661028193E-2</c:v>
                </c:pt>
                <c:pt idx="772">
                  <c:v>1.0059276788609794E-2</c:v>
                </c:pt>
                <c:pt idx="773">
                  <c:v>1.0024075103888603E-2</c:v>
                </c:pt>
                <c:pt idx="774">
                  <c:v>9.989057533879863E-3</c:v>
                </c:pt>
                <c:pt idx="775">
                  <c:v>9.9542230122603558E-3</c:v>
                </c:pt>
                <c:pt idx="776">
                  <c:v>9.919570479326064E-3</c:v>
                </c:pt>
                <c:pt idx="777">
                  <c:v>9.8850988819497339E-3</c:v>
                </c:pt>
                <c:pt idx="778">
                  <c:v>9.8508071735387611E-3</c:v>
                </c:pt>
                <c:pt idx="779">
                  <c:v>9.8166943139935906E-3</c:v>
                </c:pt>
                <c:pt idx="780">
                  <c:v>9.782759269666012E-3</c:v>
                </c:pt>
                <c:pt idx="781">
                  <c:v>9.7490010133180691E-3</c:v>
                </c:pt>
                <c:pt idx="782">
                  <c:v>9.7154185240809678E-3</c:v>
                </c:pt>
                <c:pt idx="783">
                  <c:v>9.6820107874142462E-3</c:v>
                </c:pt>
                <c:pt idx="784">
                  <c:v>9.6487767950654956E-3</c:v>
                </c:pt>
                <c:pt idx="785">
                  <c:v>9.615715545029966E-3</c:v>
                </c:pt>
                <c:pt idx="786">
                  <c:v>9.5828260415105788E-3</c:v>
                </c:pt>
                <c:pt idx="787">
                  <c:v>9.5501072948783756E-3</c:v>
                </c:pt>
                <c:pt idx="788">
                  <c:v>9.517558321632754E-3</c:v>
                </c:pt>
                <c:pt idx="789">
                  <c:v>9.4851781443625466E-3</c:v>
                </c:pt>
                <c:pt idx="790">
                  <c:v>9.452965791706661E-3</c:v>
                </c:pt>
                <c:pt idx="791">
                  <c:v>9.4209202983158071E-3</c:v>
                </c:pt>
                <c:pt idx="792">
                  <c:v>9.3890407048136115E-3</c:v>
                </c:pt>
                <c:pt idx="793">
                  <c:v>9.3573260577584413E-3</c:v>
                </c:pt>
                <c:pt idx="794">
                  <c:v>9.3257754096056512E-3</c:v>
                </c:pt>
                <c:pt idx="795">
                  <c:v>9.2943878186694511E-3</c:v>
                </c:pt>
                <c:pt idx="796">
                  <c:v>9.2631623490856338E-3</c:v>
                </c:pt>
                <c:pt idx="797">
                  <c:v>9.2320980707741827E-3</c:v>
                </c:pt>
                <c:pt idx="798">
                  <c:v>9.2011940594021735E-3</c:v>
                </c:pt>
                <c:pt idx="799">
                  <c:v>9.1704493963470426E-3</c:v>
                </c:pt>
                <c:pt idx="800">
                  <c:v>9.1398631686600059E-3</c:v>
                </c:pt>
                <c:pt idx="801">
                  <c:v>9.1094344690295492E-3</c:v>
                </c:pt>
                <c:pt idx="802">
                  <c:v>9.0791623957454971E-3</c:v>
                </c:pt>
                <c:pt idx="803">
                  <c:v>9.0490460526629485E-3</c:v>
                </c:pt>
                <c:pt idx="804">
                  <c:v>9.0190845491667729E-3</c:v>
                </c:pt>
                <c:pt idx="805">
                  <c:v>8.9892770001360669E-3</c:v>
                </c:pt>
                <c:pt idx="806">
                  <c:v>8.9596225259088325E-3</c:v>
                </c:pt>
                <c:pt idx="807">
                  <c:v>8.9301202522473495E-3</c:v>
                </c:pt>
                <c:pt idx="808">
                  <c:v>8.9007693103029199E-3</c:v>
                </c:pt>
                <c:pt idx="809">
                  <c:v>8.8715688365817186E-3</c:v>
                </c:pt>
                <c:pt idx="810">
                  <c:v>8.8425179729102864E-3</c:v>
                </c:pt>
                <c:pt idx="811">
                  <c:v>8.8136158664014301E-3</c:v>
                </c:pt>
                <c:pt idx="812">
                  <c:v>8.7848616694203834E-3</c:v>
                </c:pt>
                <c:pt idx="813">
                  <c:v>8.7562545395511379E-3</c:v>
                </c:pt>
                <c:pt idx="814">
                  <c:v>8.7277936395628204E-3</c:v>
                </c:pt>
                <c:pt idx="815">
                  <c:v>8.6994781373767541E-3</c:v>
                </c:pt>
                <c:pt idx="816">
                  <c:v>8.6713072060331416E-3</c:v>
                </c:pt>
                <c:pt idx="817">
                  <c:v>8.6432800236584326E-3</c:v>
                </c:pt>
                <c:pt idx="818">
                  <c:v>8.6153957734325919E-3</c:v>
                </c:pt>
                <c:pt idx="819">
                  <c:v>8.5876536435568213E-3</c:v>
                </c:pt>
                <c:pt idx="820">
                  <c:v>8.5600528272211894E-3</c:v>
                </c:pt>
                <c:pt idx="821">
                  <c:v>8.5325925225728846E-3</c:v>
                </c:pt>
                <c:pt idx="822">
                  <c:v>8.5052719326841799E-3</c:v>
                </c:pt>
                <c:pt idx="823">
                  <c:v>8.4780902655210814E-3</c:v>
                </c:pt>
                <c:pt idx="824">
                  <c:v>8.4510467339117615E-3</c:v>
                </c:pt>
                <c:pt idx="825">
                  <c:v>8.424140555515526E-3</c:v>
                </c:pt>
                <c:pt idx="826">
                  <c:v>8.3973709527918571E-3</c:v>
                </c:pt>
                <c:pt idx="827">
                  <c:v>8.3707371529694562E-3</c:v>
                </c:pt>
                <c:pt idx="828">
                  <c:v>8.3442383880158368E-3</c:v>
                </c:pt>
                <c:pt idx="829">
                  <c:v>8.3178738946069301E-3</c:v>
                </c:pt>
                <c:pt idx="830">
                  <c:v>8.2916429140968539E-3</c:v>
                </c:pt>
                <c:pt idx="831">
                  <c:v>8.2655446924878914E-3</c:v>
                </c:pt>
                <c:pt idx="832">
                  <c:v>8.239578480400838E-3</c:v>
                </c:pt>
                <c:pt idx="833">
                  <c:v>8.2137435330452459E-3</c:v>
                </c:pt>
                <c:pt idx="834">
                  <c:v>8.1880391101901272E-3</c:v>
                </c:pt>
                <c:pt idx="835">
                  <c:v>8.1624644761345982E-3</c:v>
                </c:pt>
                <c:pt idx="836">
                  <c:v>8.1370188996789453E-3</c:v>
                </c:pt>
                <c:pt idx="837">
                  <c:v>8.1117016540958372E-3</c:v>
                </c:pt>
                <c:pt idx="838">
                  <c:v>8.0865120171015013E-3</c:v>
                </c:pt>
                <c:pt idx="839">
                  <c:v>8.0614492708273398E-3</c:v>
                </c:pt>
                <c:pt idx="840">
                  <c:v>8.0365127017916968E-3</c:v>
                </c:pt>
                <c:pt idx="841">
                  <c:v>8.0117016008715864E-3</c:v>
                </c:pt>
                <c:pt idx="842">
                  <c:v>7.9870152632749332E-3</c:v>
                </c:pt>
                <c:pt idx="843">
                  <c:v>7.9624529885127561E-3</c:v>
                </c:pt>
                <c:pt idx="844">
                  <c:v>7.9380140803715655E-3</c:v>
                </c:pt>
                <c:pt idx="845">
                  <c:v>7.9136978468860881E-3</c:v>
                </c:pt>
                <c:pt idx="846">
                  <c:v>7.8895036003118584E-3</c:v>
                </c:pt>
                <c:pt idx="847">
                  <c:v>7.8654306570984066E-3</c:v>
                </c:pt>
                <c:pt idx="848">
                  <c:v>7.8414783378622649E-3</c:v>
                </c:pt>
                <c:pt idx="849">
                  <c:v>7.8176459673603062E-3</c:v>
                </c:pt>
                <c:pt idx="850">
                  <c:v>7.7939328744632474E-3</c:v>
                </c:pt>
                <c:pt idx="851">
                  <c:v>7.7703383921293697E-3</c:v>
                </c:pt>
                <c:pt idx="852">
                  <c:v>7.7468618573781527E-3</c:v>
                </c:pt>
                <c:pt idx="853">
                  <c:v>7.7235026112644472E-3</c:v>
                </c:pt>
                <c:pt idx="854">
                  <c:v>7.7002599988527116E-3</c:v>
                </c:pt>
                <c:pt idx="855">
                  <c:v>7.6771333691910658E-3</c:v>
                </c:pt>
                <c:pt idx="856">
                  <c:v>7.6541220752860588E-3</c:v>
                </c:pt>
                <c:pt idx="857">
                  <c:v>7.6312254740772125E-3</c:v>
                </c:pt>
                <c:pt idx="858">
                  <c:v>7.6084429264119098E-3</c:v>
                </c:pt>
                <c:pt idx="859">
                  <c:v>7.5857737970203279E-3</c:v>
                </c:pt>
                <c:pt idx="860">
                  <c:v>7.5632174544906791E-3</c:v>
                </c:pt>
                <c:pt idx="861">
                  <c:v>7.5407732712444086E-3</c:v>
                </c:pt>
                <c:pt idx="862">
                  <c:v>7.5184406235118025E-3</c:v>
                </c:pt>
                <c:pt idx="863">
                  <c:v>7.4962188913076048E-3</c:v>
                </c:pt>
                <c:pt idx="864">
                  <c:v>7.4741074584066935E-3</c:v>
                </c:pt>
                <c:pt idx="865">
                  <c:v>7.4521057123202164E-3</c:v>
                </c:pt>
                <c:pt idx="866">
                  <c:v>7.4302130442715393E-3</c:v>
                </c:pt>
                <c:pt idx="867">
                  <c:v>7.4084288491726774E-3</c:v>
                </c:pt>
                <c:pt idx="868">
                  <c:v>7.3867525256005239E-3</c:v>
                </c:pt>
                <c:pt idx="869">
                  <c:v>7.3651834757736288E-3</c:v>
                </c:pt>
                <c:pt idx="870">
                  <c:v>7.3437211055287343E-3</c:v>
                </c:pt>
                <c:pt idx="871">
                  <c:v>7.3223648242978067E-3</c:v>
                </c:pt>
                <c:pt idx="872">
                  <c:v>7.3011140450850087E-3</c:v>
                </c:pt>
                <c:pt idx="873">
                  <c:v>7.2799681844438052E-3</c:v>
                </c:pt>
                <c:pt idx="874">
                  <c:v>7.2589266624544322E-3</c:v>
                </c:pt>
                <c:pt idx="875">
                  <c:v>7.2379889027013172E-3</c:v>
                </c:pt>
                <c:pt idx="876">
                  <c:v>7.2171543322505612E-3</c:v>
                </c:pt>
                <c:pt idx="877">
                  <c:v>7.1964223816280148E-3</c:v>
                </c:pt>
                <c:pt idx="878">
                  <c:v>7.1757924847968661E-3</c:v>
                </c:pt>
                <c:pt idx="879">
                  <c:v>7.15526407913584E-3</c:v>
                </c:pt>
                <c:pt idx="880">
                  <c:v>7.1348366054175263E-3</c:v>
                </c:pt>
                <c:pt idx="881">
                  <c:v>7.1145095077864533E-3</c:v>
                </c:pt>
                <c:pt idx="882">
                  <c:v>7.0942822337377413E-3</c:v>
                </c:pt>
                <c:pt idx="883">
                  <c:v>7.074154234095781E-3</c:v>
                </c:pt>
                <c:pt idx="884">
                  <c:v>7.0541249629928471E-3</c:v>
                </c:pt>
                <c:pt idx="885">
                  <c:v>7.0341938778480037E-3</c:v>
                </c:pt>
                <c:pt idx="886">
                  <c:v>7.0143604393463569E-3</c:v>
                </c:pt>
                <c:pt idx="887">
                  <c:v>6.9946241114179492E-3</c:v>
                </c:pt>
                <c:pt idx="888">
                  <c:v>6.9749843612172732E-3</c:v>
                </c:pt>
                <c:pt idx="889">
                  <c:v>6.9554406591026295E-3</c:v>
                </c:pt>
                <c:pt idx="890">
                  <c:v>6.9359924786157202E-3</c:v>
                </c:pt>
                <c:pt idx="891">
                  <c:v>6.9166392964613395E-3</c:v>
                </c:pt>
                <c:pt idx="892">
                  <c:v>6.8973805924873221E-3</c:v>
                </c:pt>
                <c:pt idx="893">
                  <c:v>6.8782158496643927E-3</c:v>
                </c:pt>
                <c:pt idx="894">
                  <c:v>6.8591445540664023E-3</c:v>
                </c:pt>
                <c:pt idx="895">
                  <c:v>6.8401661948504335E-3</c:v>
                </c:pt>
                <c:pt idx="896">
                  <c:v>6.8212802642372301E-3</c:v>
                </c:pt>
                <c:pt idx="897">
                  <c:v>6.8024862574917466E-3</c:v>
                </c:pt>
                <c:pt idx="898">
                  <c:v>6.7837836729037412E-3</c:v>
                </c:pt>
                <c:pt idx="899">
                  <c:v>6.7651720117684394E-3</c:v>
                </c:pt>
                <c:pt idx="900">
                  <c:v>6.7466507783675274E-3</c:v>
                </c:pt>
                <c:pt idx="901">
                  <c:v>6.7282194799501028E-3</c:v>
                </c:pt>
                <c:pt idx="902">
                  <c:v>6.7098776267138357E-3</c:v>
                </c:pt>
                <c:pt idx="903">
                  <c:v>6.6916247317861085E-3</c:v>
                </c:pt>
                <c:pt idx="904">
                  <c:v>6.673460311205537E-3</c:v>
                </c:pt>
                <c:pt idx="905">
                  <c:v>6.6553838839033784E-3</c:v>
                </c:pt>
                <c:pt idx="906">
                  <c:v>6.6373949716851685E-3</c:v>
                </c:pt>
                <c:pt idx="907">
                  <c:v>6.6194930992124288E-3</c:v>
                </c:pt>
                <c:pt idx="908">
                  <c:v>6.6016777939845415E-3</c:v>
                </c:pt>
                <c:pt idx="909">
                  <c:v>6.5839485863207091E-3</c:v>
                </c:pt>
                <c:pt idx="910">
                  <c:v>6.5663050093421309E-3</c:v>
                </c:pt>
                <c:pt idx="911">
                  <c:v>6.5487465989541114E-3</c:v>
                </c:pt>
                <c:pt idx="912">
                  <c:v>6.5312728938282816E-3</c:v>
                </c:pt>
                <c:pt idx="913">
                  <c:v>6.5138834353852945E-3</c:v>
                </c:pt>
                <c:pt idx="914">
                  <c:v>6.4965777677773217E-3</c:v>
                </c:pt>
                <c:pt idx="915">
                  <c:v>6.4793554378704552E-3</c:v>
                </c:pt>
                <c:pt idx="916">
                  <c:v>6.4622159952278492E-3</c:v>
                </c:pt>
                <c:pt idx="917">
                  <c:v>6.4451589920923539E-3</c:v>
                </c:pt>
                <c:pt idx="918">
                  <c:v>6.4281839833696839E-3</c:v>
                </c:pt>
                <c:pt idx="919">
                  <c:v>6.4112905266114567E-3</c:v>
                </c:pt>
                <c:pt idx="920">
                  <c:v>6.394478181998408E-3</c:v>
                </c:pt>
                <c:pt idx="921">
                  <c:v>6.3777465123237799E-3</c:v>
                </c:pt>
                <c:pt idx="922">
                  <c:v>6.361095082976706E-3</c:v>
                </c:pt>
                <c:pt idx="923">
                  <c:v>6.3445234619259197E-3</c:v>
                </c:pt>
                <c:pt idx="924">
                  <c:v>6.3280312197031155E-3</c:v>
                </c:pt>
                <c:pt idx="925">
                  <c:v>6.3116179293870867E-3</c:v>
                </c:pt>
                <c:pt idx="926">
                  <c:v>6.2952831665873373E-3</c:v>
                </c:pt>
                <c:pt idx="927">
                  <c:v>6.2790265094280814E-3</c:v>
                </c:pt>
                <c:pt idx="928">
                  <c:v>6.2628475385325261E-3</c:v>
                </c:pt>
                <c:pt idx="929">
                  <c:v>6.2467458370068412E-3</c:v>
                </c:pt>
                <c:pt idx="930">
                  <c:v>6.2307209904245396E-3</c:v>
                </c:pt>
                <c:pt idx="931">
                  <c:v>6.2147725868109249E-3</c:v>
                </c:pt>
                <c:pt idx="932">
                  <c:v>6.198900216627487E-3</c:v>
                </c:pt>
                <c:pt idx="933">
                  <c:v>6.1831034727565723E-3</c:v>
                </c:pt>
                <c:pt idx="934">
                  <c:v>6.1673819504860358E-3</c:v>
                </c:pt>
                <c:pt idx="935">
                  <c:v>6.1517352474941027E-3</c:v>
                </c:pt>
                <c:pt idx="936">
                  <c:v>6.1361629638342369E-3</c:v>
                </c:pt>
                <c:pt idx="937">
                  <c:v>6.1206647019200989E-3</c:v>
                </c:pt>
                <c:pt idx="938">
                  <c:v>6.1052400665107392E-3</c:v>
                </c:pt>
                <c:pt idx="939">
                  <c:v>6.0898886646956665E-3</c:v>
                </c:pt>
                <c:pt idx="940">
                  <c:v>6.0746101058802588E-3</c:v>
                </c:pt>
                <c:pt idx="941">
                  <c:v>6.0594040017710737E-3</c:v>
                </c:pt>
                <c:pt idx="942">
                  <c:v>6.0442699663613743E-3</c:v>
                </c:pt>
                <c:pt idx="943">
                  <c:v>6.0292076159166328E-3</c:v>
                </c:pt>
                <c:pt idx="944">
                  <c:v>6.0142165689603495E-3</c:v>
                </c:pt>
                <c:pt idx="945">
                  <c:v>5.9992964462596467E-3</c:v>
                </c:pt>
                <c:pt idx="946">
                  <c:v>5.9844468708112591E-3</c:v>
                </c:pt>
                <c:pt idx="947">
                  <c:v>5.9696674678273729E-3</c:v>
                </c:pt>
                <c:pt idx="948">
                  <c:v>5.9549578647218318E-3</c:v>
                </c:pt>
                <c:pt idx="949">
                  <c:v>5.9403176910960281E-3</c:v>
                </c:pt>
                <c:pt idx="950">
                  <c:v>5.9257465787254356E-3</c:v>
                </c:pt>
                <c:pt idx="951">
                  <c:v>5.9112441615456106E-3</c:v>
                </c:pt>
                <c:pt idx="952">
                  <c:v>5.8968100756388066E-3</c:v>
                </c:pt>
                <c:pt idx="953">
                  <c:v>5.8824439592204325E-3</c:v>
                </c:pt>
                <c:pt idx="954">
                  <c:v>5.8681454526255594E-3</c:v>
                </c:pt>
                <c:pt idx="955">
                  <c:v>5.8539141982956733E-3</c:v>
                </c:pt>
                <c:pt idx="956">
                  <c:v>5.839749840765361E-3</c:v>
                </c:pt>
                <c:pt idx="957">
                  <c:v>5.8256520266492112E-3</c:v>
                </c:pt>
                <c:pt idx="958">
                  <c:v>5.8116204046287402E-3</c:v>
                </c:pt>
                <c:pt idx="959">
                  <c:v>5.7976546254393836E-3</c:v>
                </c:pt>
                <c:pt idx="960">
                  <c:v>5.7837543418575296E-3</c:v>
                </c:pt>
                <c:pt idx="961">
                  <c:v>5.7699192086878544E-3</c:v>
                </c:pt>
                <c:pt idx="962">
                  <c:v>5.7561488827504899E-3</c:v>
                </c:pt>
                <c:pt idx="963">
                  <c:v>5.7424430228683781E-3</c:v>
                </c:pt>
                <c:pt idx="964">
                  <c:v>5.7288012898547474E-3</c:v>
                </c:pt>
                <c:pt idx="965">
                  <c:v>5.7152233465005663E-3</c:v>
                </c:pt>
                <c:pt idx="966">
                  <c:v>5.7017088575622198E-3</c:v>
                </c:pt>
                <c:pt idx="967">
                  <c:v>5.6882574897490611E-3</c:v>
                </c:pt>
                <c:pt idx="968">
                  <c:v>5.6748689117113588E-3</c:v>
                </c:pt>
                <c:pt idx="969">
                  <c:v>5.6615427940279435E-3</c:v>
                </c:pt>
                <c:pt idx="970">
                  <c:v>5.6482788091942676E-3</c:v>
                </c:pt>
                <c:pt idx="971">
                  <c:v>5.6350766316102972E-3</c:v>
                </c:pt>
                <c:pt idx="972">
                  <c:v>5.6219359375686831E-3</c:v>
                </c:pt>
                <c:pt idx="973">
                  <c:v>5.6088564052428191E-3</c:v>
                </c:pt>
                <c:pt idx="974">
                  <c:v>5.5958377146751804E-3</c:v>
                </c:pt>
                <c:pt idx="975">
                  <c:v>5.5828795477654942E-3</c:v>
                </c:pt>
                <c:pt idx="976">
                  <c:v>5.5699815882592693E-3</c:v>
                </c:pt>
                <c:pt idx="977">
                  <c:v>5.5571435217361374E-3</c:v>
                </c:pt>
                <c:pt idx="978">
                  <c:v>5.5443650355984763E-3</c:v>
                </c:pt>
                <c:pt idx="979">
                  <c:v>5.5316458190599474E-3</c:v>
                </c:pt>
                <c:pt idx="980">
                  <c:v>5.5189855631342143E-3</c:v>
                </c:pt>
                <c:pt idx="981">
                  <c:v>5.5063839606237282E-3</c:v>
                </c:pt>
                <c:pt idx="982">
                  <c:v>5.493840706108497E-3</c:v>
                </c:pt>
                <c:pt idx="983">
                  <c:v>5.4813554959350416E-3</c:v>
                </c:pt>
                <c:pt idx="984">
                  <c:v>5.4689280282053283E-3</c:v>
                </c:pt>
                <c:pt idx="985">
                  <c:v>5.4565580027658919E-3</c:v>
                </c:pt>
                <c:pt idx="986">
                  <c:v>5.4442451211968168E-3</c:v>
                </c:pt>
                <c:pt idx="987">
                  <c:v>5.4319890868011374E-3</c:v>
                </c:pt>
                <c:pt idx="988">
                  <c:v>5.4197896045938172E-3</c:v>
                </c:pt>
                <c:pt idx="989">
                  <c:v>5.4076463812913955E-3</c:v>
                </c:pt>
                <c:pt idx="990">
                  <c:v>5.3955591253011716E-3</c:v>
                </c:pt>
                <c:pt idx="991">
                  <c:v>5.3835275467106715E-3</c:v>
                </c:pt>
              </c:numCache>
            </c:numRef>
          </c:yVal>
          <c:smooth val="0"/>
          <c:extLst>
            <c:ext xmlns:c16="http://schemas.microsoft.com/office/drawing/2014/chart" uri="{C3380CC4-5D6E-409C-BE32-E72D297353CC}">
              <c16:uniqueId val="{00000001-496A-4CD5-9EB8-A0C61FB78768}"/>
            </c:ext>
          </c:extLst>
        </c:ser>
        <c:ser>
          <c:idx val="2"/>
          <c:order val="2"/>
          <c:tx>
            <c:v>3</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Sheet3!$C$9:$C$1000</c:f>
              <c:numCache>
                <c:formatCode>General</c:formatCode>
                <c:ptCount val="99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numCache>
            </c:numRef>
          </c:xVal>
          <c:yVal>
            <c:numRef>
              <c:f>Sheet3!$T$9:$T$1000</c:f>
              <c:numCache>
                <c:formatCode>General</c:formatCode>
                <c:ptCount val="992"/>
                <c:pt idx="0">
                  <c:v>0</c:v>
                </c:pt>
                <c:pt idx="1">
                  <c:v>1.8876459546224581E-5</c:v>
                </c:pt>
                <c:pt idx="2">
                  <c:v>7.4464143424802183E-5</c:v>
                </c:pt>
                <c:pt idx="3">
                  <c:v>1.6523369542237087E-4</c:v>
                </c:pt>
                <c:pt idx="4">
                  <c:v>2.8969914921267757E-4</c:v>
                </c:pt>
                <c:pt idx="5">
                  <c:v>4.4641687584191396E-4</c:v>
                </c:pt>
                <c:pt idx="6">
                  <c:v>6.3398455477920704E-4</c:v>
                </c:pt>
                <c:pt idx="7">
                  <c:v>8.5104016802817423E-4</c:v>
                </c:pt>
                <c:pt idx="8">
                  <c:v>1.0962610168058233E-3</c:v>
                </c:pt>
                <c:pt idx="9">
                  <c:v>1.3683627603054962E-3</c:v>
                </c:pt>
                <c:pt idx="10">
                  <c:v>1.66609847607052E-3</c:v>
                </c:pt>
                <c:pt idx="11">
                  <c:v>1.9882577415151182E-3</c:v>
                </c:pt>
                <c:pt idx="12">
                  <c:v>2.3336657361388347E-3</c:v>
                </c:pt>
                <c:pt idx="13">
                  <c:v>2.7011823639901604E-3</c:v>
                </c:pt>
                <c:pt idx="14">
                  <c:v>3.0897013959442225E-3</c:v>
                </c:pt>
                <c:pt idx="15">
                  <c:v>3.4981496313687267E-3</c:v>
                </c:pt>
                <c:pt idx="16">
                  <c:v>3.9254860787609393E-3</c:v>
                </c:pt>
                <c:pt idx="17">
                  <c:v>4.3707011549473833E-3</c:v>
                </c:pt>
                <c:pt idx="18">
                  <c:v>4.8328159024465193E-3</c:v>
                </c:pt>
                <c:pt idx="19">
                  <c:v>5.3108812246026758E-3</c:v>
                </c:pt>
                <c:pt idx="20">
                  <c:v>5.8039771381083061E-3</c:v>
                </c:pt>
                <c:pt idx="21">
                  <c:v>6.31121204253891E-3</c:v>
                </c:pt>
                <c:pt idx="22">
                  <c:v>6.8317220065335742E-3</c:v>
                </c:pt>
                <c:pt idx="23">
                  <c:v>7.3646700702610386E-3</c:v>
                </c:pt>
                <c:pt idx="24">
                  <c:v>7.9092455638193893E-3</c:v>
                </c:pt>
                <c:pt idx="25">
                  <c:v>8.4646634412244189E-3</c:v>
                </c:pt>
                <c:pt idx="26">
                  <c:v>9.0301636296490715E-3</c:v>
                </c:pt>
                <c:pt idx="27">
                  <c:v>9.6050103935834893E-3</c:v>
                </c:pt>
                <c:pt idx="28">
                  <c:v>1.0188491713592138E-2</c:v>
                </c:pt>
                <c:pt idx="29">
                  <c:v>1.0779918679351071E-2</c:v>
                </c:pt>
                <c:pt idx="30">
                  <c:v>1.1378624896655403E-2</c:v>
                </c:pt>
                <c:pt idx="31">
                  <c:v>1.1983965908093171E-2</c:v>
                </c:pt>
                <c:pt idx="32">
                  <c:v>1.259531862708846E-2</c:v>
                </c:pt>
                <c:pt idx="33">
                  <c:v>1.3212080785022945E-2</c:v>
                </c:pt>
                <c:pt idx="34">
                  <c:v>1.3833670391150519E-2</c:v>
                </c:pt>
                <c:pt idx="35">
                  <c:v>1.4459525205026618E-2</c:v>
                </c:pt>
                <c:pt idx="36">
                  <c:v>1.5089102221179202E-2</c:v>
                </c:pt>
                <c:pt idx="37">
                  <c:v>1.5721877165753573E-2</c:v>
                </c:pt>
                <c:pt idx="38">
                  <c:v>1.6357344004870242E-2</c:v>
                </c:pt>
                <c:pt idx="39">
                  <c:v>1.6995014464439091E-2</c:v>
                </c:pt>
                <c:pt idx="40">
                  <c:v>1.7634417561179325E-2</c:v>
                </c:pt>
                <c:pt idx="41">
                  <c:v>1.8275099144599991E-2</c:v>
                </c:pt>
                <c:pt idx="42">
                  <c:v>1.8916621449700591E-2</c:v>
                </c:pt>
                <c:pt idx="43">
                  <c:v>1.9558562660156476E-2</c:v>
                </c:pt>
                <c:pt idx="44">
                  <c:v>2.0200516481759471E-2</c:v>
                </c:pt>
                <c:pt idx="45">
                  <c:v>2.0842091725887607E-2</c:v>
                </c:pt>
                <c:pt idx="46">
                  <c:v>2.1482911902783997E-2</c:v>
                </c:pt>
                <c:pt idx="47">
                  <c:v>2.2122614824428573E-2</c:v>
                </c:pt>
                <c:pt idx="48">
                  <c:v>2.2760852216791735E-2</c:v>
                </c:pt>
                <c:pt idx="49">
                  <c:v>2.3397289341262669E-2</c:v>
                </c:pt>
                <c:pt idx="50">
                  <c:v>2.4031604625050215E-2</c:v>
                </c:pt>
                <c:pt idx="51">
                  <c:v>2.4663489300357826E-2</c:v>
                </c:pt>
                <c:pt idx="52">
                  <c:v>2.5292647052138899E-2</c:v>
                </c:pt>
                <c:pt idx="53">
                  <c:v>2.5918793674242647E-2</c:v>
                </c:pt>
                <c:pt idx="54">
                  <c:v>2.6541656733764251E-2</c:v>
                </c:pt>
                <c:pt idx="55">
                  <c:v>2.7160975243418043E-2</c:v>
                </c:pt>
                <c:pt idx="56">
                  <c:v>2.7776499341755294E-2</c:v>
                </c:pt>
                <c:pt idx="57">
                  <c:v>2.8387989981052755E-2</c:v>
                </c:pt>
                <c:pt idx="58">
                  <c:v>2.8995218622700755E-2</c:v>
                </c:pt>
                <c:pt idx="59">
                  <c:v>2.9597966939925061E-2</c:v>
                </c:pt>
                <c:pt idx="60">
                  <c:v>3.0196026527678093E-2</c:v>
                </c:pt>
                <c:pt idx="61">
                  <c:v>3.0789198619540256E-2</c:v>
                </c:pt>
                <c:pt idx="62">
                  <c:v>3.1377293811475145E-2</c:v>
                </c:pt>
                <c:pt idx="63">
                  <c:v>3.1960131792284678E-2</c:v>
                </c:pt>
                <c:pt idx="64">
                  <c:v>3.2537541080615504E-2</c:v>
                </c:pt>
                <c:pt idx="65">
                  <c:v>3.3109358768368957E-2</c:v>
                </c:pt>
                <c:pt idx="66">
                  <c:v>3.367543027037187E-2</c:v>
                </c:pt>
                <c:pt idx="67">
                  <c:v>3.4235609080167415E-2</c:v>
                </c:pt>
                <c:pt idx="68">
                  <c:v>3.4789756531788694E-2</c:v>
                </c:pt>
                <c:pt idx="69">
                  <c:v>3.5337741567380773E-2</c:v>
                </c:pt>
                <c:pt idx="70">
                  <c:v>3.5879440510539123E-2</c:v>
                </c:pt>
                <c:pt idx="71">
                  <c:v>3.6414736845236162E-2</c:v>
                </c:pt>
                <c:pt idx="72">
                  <c:v>3.6943521000209936E-2</c:v>
                </c:pt>
                <c:pt idx="73">
                  <c:v>3.7465690138690985E-2</c:v>
                </c:pt>
                <c:pt idx="74">
                  <c:v>3.7981147953347477E-2</c:v>
                </c:pt>
                <c:pt idx="75">
                  <c:v>3.8489804466330525E-2</c:v>
                </c:pt>
                <c:pt idx="76">
                  <c:v>3.8991575834303328E-2</c:v>
                </c:pt>
                <c:pt idx="77">
                  <c:v>3.948638415834238E-2</c:v>
                </c:pt>
                <c:pt idx="78">
                  <c:v>3.9974157298599183E-2</c:v>
                </c:pt>
                <c:pt idx="79">
                  <c:v>4.045482869361447E-2</c:v>
                </c:pt>
                <c:pt idx="80">
                  <c:v>4.0928337184179507E-2</c:v>
                </c:pt>
                <c:pt idx="81">
                  <c:v>4.1394626841640227E-2</c:v>
                </c:pt>
                <c:pt idx="82">
                  <c:v>4.1853646800543383E-2</c:v>
                </c:pt>
                <c:pt idx="83">
                  <c:v>4.2305351095525377E-2</c:v>
                </c:pt>
                <c:pt idx="84">
                  <c:v>4.2749698502346417E-2</c:v>
                </c:pt>
                <c:pt idx="85">
                  <c:v>4.3186652382975928E-2</c:v>
                </c:pt>
                <c:pt idx="86">
                  <c:v>4.361618053463525E-2</c:v>
                </c:pt>
                <c:pt idx="87">
                  <c:v>4.4038255042707829E-2</c:v>
                </c:pt>
                <c:pt idx="88">
                  <c:v>4.4452852137427092E-2</c:v>
                </c:pt>
                <c:pt idx="89">
                  <c:v>4.4859952054255921E-2</c:v>
                </c:pt>
                <c:pt idx="90">
                  <c:v>4.5259538897872188E-2</c:v>
                </c:pt>
                <c:pt idx="91">
                  <c:v>4.5651600509676794E-2</c:v>
                </c:pt>
                <c:pt idx="92">
                  <c:v>4.6036128338743841E-2</c:v>
                </c:pt>
                <c:pt idx="93">
                  <c:v>4.6413117316132173E-2</c:v>
                </c:pt>
                <c:pt idx="94">
                  <c:v>4.6782565732481289E-2</c:v>
                </c:pt>
                <c:pt idx="95">
                  <c:v>4.714447511881481E-2</c:v>
                </c:pt>
                <c:pt idx="96">
                  <c:v>4.7498850130477298E-2</c:v>
                </c:pt>
                <c:pt idx="97">
                  <c:v>4.7845698434131452E-2</c:v>
                </c:pt>
                <c:pt idx="98">
                  <c:v>4.8185030597744261E-2</c:v>
                </c:pt>
                <c:pt idx="99">
                  <c:v>4.8516859983492505E-2</c:v>
                </c:pt>
                <c:pt idx="100">
                  <c:v>4.8841202643519425E-2</c:v>
                </c:pt>
                <c:pt idx="101">
                  <c:v>4.9158077218475461E-2</c:v>
                </c:pt>
                <c:pt idx="102">
                  <c:v>4.9467504838778424E-2</c:v>
                </c:pt>
                <c:pt idx="103">
                  <c:v>4.9769509028528322E-2</c:v>
                </c:pt>
                <c:pt idx="104">
                  <c:v>5.0064115612015569E-2</c:v>
                </c:pt>
                <c:pt idx="105">
                  <c:v>5.0351352622760706E-2</c:v>
                </c:pt>
                <c:pt idx="106">
                  <c:v>5.0631250215025771E-2</c:v>
                </c:pt>
                <c:pt idx="107">
                  <c:v>5.0903840577739973E-2</c:v>
                </c:pt>
                <c:pt idx="108">
                  <c:v>5.1169157850781105E-2</c:v>
                </c:pt>
                <c:pt idx="109">
                  <c:v>5.1427238043557887E-2</c:v>
                </c:pt>
                <c:pt idx="110">
                  <c:v>5.1678118955838695E-2</c:v>
                </c:pt>
                <c:pt idx="111">
                  <c:v>5.192184010077186E-2</c:v>
                </c:pt>
                <c:pt idx="112">
                  <c:v>5.2158442630047465E-2</c:v>
                </c:pt>
                <c:pt idx="113">
                  <c:v>5.2387969261147513E-2</c:v>
                </c:pt>
                <c:pt idx="114">
                  <c:v>5.2610464206635607E-2</c:v>
                </c:pt>
                <c:pt idx="115">
                  <c:v>5.2825973105437483E-2</c:v>
                </c:pt>
                <c:pt idx="116">
                  <c:v>5.3034542956063531E-2</c:v>
                </c:pt>
                <c:pt idx="117">
                  <c:v>5.3236222051727962E-2</c:v>
                </c:pt>
                <c:pt idx="118">
                  <c:v>5.3431059917317919E-2</c:v>
                </c:pt>
                <c:pt idx="119">
                  <c:v>5.3619107248168388E-2</c:v>
                </c:pt>
                <c:pt idx="120">
                  <c:v>5.3800415850598873E-2</c:v>
                </c:pt>
                <c:pt idx="121">
                  <c:v>5.3975038584170187E-2</c:v>
                </c:pt>
                <c:pt idx="122">
                  <c:v>5.4143029305617756E-2</c:v>
                </c:pt>
                <c:pt idx="123">
                  <c:v>5.4304442814422961E-2</c:v>
                </c:pt>
                <c:pt idx="124">
                  <c:v>5.4459334799980212E-2</c:v>
                </c:pt>
                <c:pt idx="125">
                  <c:v>5.4607761790323284E-2</c:v>
                </c:pt>
                <c:pt idx="126">
                  <c:v>5.4749781102370242E-2</c:v>
                </c:pt>
                <c:pt idx="127">
                  <c:v>5.4885450793652084E-2</c:v>
                </c:pt>
                <c:pt idx="128">
                  <c:v>5.501482961548658E-2</c:v>
                </c:pt>
                <c:pt idx="129">
                  <c:v>5.5137976967563528E-2</c:v>
                </c:pt>
                <c:pt idx="130">
                  <c:v>5.5254952853905408E-2</c:v>
                </c:pt>
                <c:pt idx="131">
                  <c:v>5.5365817840169425E-2</c:v>
                </c:pt>
                <c:pt idx="132">
                  <c:v>5.547063301225906E-2</c:v>
                </c:pt>
                <c:pt idx="133">
                  <c:v>5.5569459936210389E-2</c:v>
                </c:pt>
                <c:pt idx="134">
                  <c:v>5.5662360619323781E-2</c:v>
                </c:pt>
                <c:pt idx="135">
                  <c:v>5.5749397472507928E-2</c:v>
                </c:pt>
                <c:pt idx="136">
                  <c:v>5.5830633273807495E-2</c:v>
                </c:pt>
                <c:pt idx="137">
                  <c:v>5.5906131133083209E-2</c:v>
                </c:pt>
                <c:pt idx="138">
                  <c:v>5.5975954457816696E-2</c:v>
                </c:pt>
                <c:pt idx="139">
                  <c:v>5.6040166920011389E-2</c:v>
                </c:pt>
                <c:pt idx="140">
                  <c:v>5.6098832424160916E-2</c:v>
                </c:pt>
                <c:pt idx="141">
                  <c:v>5.6152015076259207E-2</c:v>
                </c:pt>
                <c:pt idx="142">
                  <c:v>5.6199779153825881E-2</c:v>
                </c:pt>
                <c:pt idx="143">
                  <c:v>5.6242189076918914E-2</c:v>
                </c:pt>
                <c:pt idx="144">
                  <c:v>5.6279309380113066E-2</c:v>
                </c:pt>
                <c:pt idx="145">
                  <c:v>5.6311204685415756E-2</c:v>
                </c:pt>
                <c:pt idx="146">
                  <c:v>5.6337939676098764E-2</c:v>
                </c:pt>
                <c:pt idx="147">
                  <c:v>5.6359579071420994E-2</c:v>
                </c:pt>
                <c:pt idx="148">
                  <c:v>5.6376187602219685E-2</c:v>
                </c:pt>
                <c:pt idx="149">
                  <c:v>5.6387829987347836E-2</c:v>
                </c:pt>
                <c:pt idx="150">
                  <c:v>5.6394570910935499E-2</c:v>
                </c:pt>
                <c:pt idx="151">
                  <c:v>5.6396475000453083E-2</c:v>
                </c:pt>
                <c:pt idx="152">
                  <c:v>5.6393606805557557E-2</c:v>
                </c:pt>
                <c:pt idx="153">
                  <c:v>5.6386030777698659E-2</c:v>
                </c:pt>
                <c:pt idx="154">
                  <c:v>5.6373811250466685E-2</c:v>
                </c:pt>
                <c:pt idx="155">
                  <c:v>5.6357012420662177E-2</c:v>
                </c:pt>
                <c:pt idx="156">
                  <c:v>5.6335698330067678E-2</c:v>
                </c:pt>
                <c:pt idx="157">
                  <c:v>5.6309932847904184E-2</c:v>
                </c:pt>
                <c:pt idx="158">
                  <c:v>5.6279779653952519E-2</c:v>
                </c:pt>
                <c:pt idx="159">
                  <c:v>5.6245302222323483E-2</c:v>
                </c:pt>
                <c:pt idx="160">
                  <c:v>5.6206563805858249E-2</c:v>
                </c:pt>
                <c:pt idx="161">
                  <c:v>5.6163627421142497E-2</c:v>
                </c:pt>
                <c:pt idx="162">
                  <c:v>5.6116555834117995E-2</c:v>
                </c:pt>
                <c:pt idx="163">
                  <c:v>5.6065411546274826E-2</c:v>
                </c:pt>
                <c:pt idx="164">
                  <c:v>5.6010256781409404E-2</c:v>
                </c:pt>
                <c:pt idx="165">
                  <c:v>5.5951153472931586E-2</c:v>
                </c:pt>
                <c:pt idx="166">
                  <c:v>5.5888163251707063E-2</c:v>
                </c:pt>
                <c:pt idx="167">
                  <c:v>5.5821347434420306E-2</c:v>
                </c:pt>
                <c:pt idx="168">
                  <c:v>5.5750767012442061E-2</c:v>
                </c:pt>
                <c:pt idx="169">
                  <c:v>5.5676482641189885E-2</c:v>
                </c:pt>
                <c:pt idx="170">
                  <c:v>5.5598554629966074E-2</c:v>
                </c:pt>
                <c:pt idx="171">
                  <c:v>5.5517042932260625E-2</c:v>
                </c:pt>
                <c:pt idx="172">
                  <c:v>5.5432007136506069E-2</c:v>
                </c:pt>
                <c:pt idx="173">
                  <c:v>5.5343506457270743E-2</c:v>
                </c:pt>
                <c:pt idx="174">
                  <c:v>5.5251599726879867E-2</c:v>
                </c:pt>
                <c:pt idx="175">
                  <c:v>5.5156345387449859E-2</c:v>
                </c:pt>
                <c:pt idx="176">
                  <c:v>5.5057801483326459E-2</c:v>
                </c:pt>
                <c:pt idx="177">
                  <c:v>5.4956025653913131E-2</c:v>
                </c:pt>
                <c:pt idx="178">
                  <c:v>5.4851075126880477E-2</c:v>
                </c:pt>
                <c:pt idx="179">
                  <c:v>5.4743006711743147E-2</c:v>
                </c:pt>
                <c:pt idx="180">
                  <c:v>5.4631876793796746E-2</c:v>
                </c:pt>
                <c:pt idx="181">
                  <c:v>5.4517741328400898E-2</c:v>
                </c:pt>
                <c:pt idx="182">
                  <c:v>5.440065583560099E-2</c:v>
                </c:pt>
                <c:pt idx="183">
                  <c:v>5.4280675395076985E-2</c:v>
                </c:pt>
                <c:pt idx="184">
                  <c:v>5.4157854641410492E-2</c:v>
                </c:pt>
                <c:pt idx="185">
                  <c:v>5.4032247759659986E-2</c:v>
                </c:pt>
                <c:pt idx="186">
                  <c:v>5.3903908481235406E-2</c:v>
                </c:pt>
                <c:pt idx="187">
                  <c:v>5.3772890080062849E-2</c:v>
                </c:pt>
                <c:pt idx="188">
                  <c:v>5.3639245369030857E-2</c:v>
                </c:pt>
                <c:pt idx="189">
                  <c:v>5.3503026696709428E-2</c:v>
                </c:pt>
                <c:pt idx="190">
                  <c:v>5.3364285944332887E-2</c:v>
                </c:pt>
                <c:pt idx="191">
                  <c:v>5.3223074523040557E-2</c:v>
                </c:pt>
                <c:pt idx="192">
                  <c:v>5.3079443371363763E-2</c:v>
                </c:pt>
                <c:pt idx="193">
                  <c:v>5.2933442952955483E-2</c:v>
                </c:pt>
                <c:pt idx="194">
                  <c:v>5.2785123254551196E-2</c:v>
                </c:pt>
                <c:pt idx="195">
                  <c:v>5.2634533784156931E-2</c:v>
                </c:pt>
                <c:pt idx="196">
                  <c:v>5.248172356945438E-2</c:v>
                </c:pt>
                <c:pt idx="197">
                  <c:v>5.2326741156418895E-2</c:v>
                </c:pt>
                <c:pt idx="198">
                  <c:v>5.2169634608140558E-2</c:v>
                </c:pt>
                <c:pt idx="199">
                  <c:v>5.2010451503844916E-2</c:v>
                </c:pt>
                <c:pt idx="200">
                  <c:v>5.1849238938103268E-2</c:v>
                </c:pt>
                <c:pt idx="201">
                  <c:v>5.1686043520230283E-2</c:v>
                </c:pt>
                <c:pt idx="202">
                  <c:v>5.1520911373858509E-2</c:v>
                </c:pt>
                <c:pt idx="203">
                  <c:v>5.1353888136687245E-2</c:v>
                </c:pt>
                <c:pt idx="204">
                  <c:v>5.1185018960398024E-2</c:v>
                </c:pt>
                <c:pt idx="205">
                  <c:v>5.10143485107315E-2</c:v>
                </c:pt>
                <c:pt idx="206">
                  <c:v>5.0841920967720555E-2</c:v>
                </c:pt>
                <c:pt idx="207">
                  <c:v>5.0667780026072945E-2</c:v>
                </c:pt>
                <c:pt idx="208">
                  <c:v>5.0491968895700491E-2</c:v>
                </c:pt>
                <c:pt idx="209">
                  <c:v>5.0314530302386966E-2</c:v>
                </c:pt>
                <c:pt idx="210">
                  <c:v>5.0135506488592059E-2</c:v>
                </c:pt>
                <c:pt idx="211">
                  <c:v>4.9954939214384424E-2</c:v>
                </c:pt>
                <c:pt idx="212">
                  <c:v>4.9772869758501592E-2</c:v>
                </c:pt>
                <c:pt idx="213">
                  <c:v>4.9589338919529179E-2</c:v>
                </c:pt>
                <c:pt idx="214">
                  <c:v>4.9404387017197106E-2</c:v>
                </c:pt>
                <c:pt idx="215">
                  <c:v>4.9218053893788027E-2</c:v>
                </c:pt>
                <c:pt idx="216">
                  <c:v>4.9030378915652865E-2</c:v>
                </c:pt>
                <c:pt idx="217">
                  <c:v>4.8841400974829773E-2</c:v>
                </c:pt>
                <c:pt idx="218">
                  <c:v>4.8651158490763124E-2</c:v>
                </c:pt>
                <c:pt idx="219">
                  <c:v>4.8459689412117854E-2</c:v>
                </c:pt>
                <c:pt idx="220">
                  <c:v>4.8267031218684836E-2</c:v>
                </c:pt>
                <c:pt idx="221">
                  <c:v>4.807322092337505E-2</c:v>
                </c:pt>
                <c:pt idx="222">
                  <c:v>4.7878295074298208E-2</c:v>
                </c:pt>
                <c:pt idx="223">
                  <c:v>4.7682289756920876E-2</c:v>
                </c:pt>
                <c:pt idx="224">
                  <c:v>4.7485240596303969E-2</c:v>
                </c:pt>
                <c:pt idx="225">
                  <c:v>4.7287182759412544E-2</c:v>
                </c:pt>
                <c:pt idx="226">
                  <c:v>4.7088150957497549E-2</c:v>
                </c:pt>
                <c:pt idx="227">
                  <c:v>4.6888179448544613E-2</c:v>
                </c:pt>
                <c:pt idx="228">
                  <c:v>4.6687302039788138E-2</c:v>
                </c:pt>
                <c:pt idx="229">
                  <c:v>4.648555209028582E-2</c:v>
                </c:pt>
                <c:pt idx="230">
                  <c:v>4.6282962513553502E-2</c:v>
                </c:pt>
                <c:pt idx="231">
                  <c:v>4.6079565780254517E-2</c:v>
                </c:pt>
                <c:pt idx="232">
                  <c:v>4.5875393920942954E-2</c:v>
                </c:pt>
                <c:pt idx="233">
                  <c:v>4.5670478528857208E-2</c:v>
                </c:pt>
                <c:pt idx="234">
                  <c:v>4.5464850762761896E-2</c:v>
                </c:pt>
                <c:pt idx="235">
                  <c:v>4.5258541349834258E-2</c:v>
                </c:pt>
                <c:pt idx="236">
                  <c:v>4.5051580588594591E-2</c:v>
                </c:pt>
                <c:pt idx="237">
                  <c:v>4.4843998351876649E-2</c:v>
                </c:pt>
                <c:pt idx="238">
                  <c:v>4.4635824089836428E-2</c:v>
                </c:pt>
                <c:pt idx="239">
                  <c:v>4.4427086832997377E-2</c:v>
                </c:pt>
                <c:pt idx="240">
                  <c:v>4.4217815195329371E-2</c:v>
                </c:pt>
                <c:pt idx="241">
                  <c:v>4.4008037377359137E-2</c:v>
                </c:pt>
                <c:pt idx="242">
                  <c:v>4.3797781169310906E-2</c:v>
                </c:pt>
                <c:pt idx="243">
                  <c:v>4.3587073954274851E-2</c:v>
                </c:pt>
                <c:pt idx="244">
                  <c:v>4.3375942711401008E-2</c:v>
                </c:pt>
                <c:pt idx="245">
                  <c:v>4.3164414019117657E-2</c:v>
                </c:pt>
                <c:pt idx="246">
                  <c:v>4.2952514058371576E-2</c:v>
                </c:pt>
                <c:pt idx="247">
                  <c:v>4.2740268615888977E-2</c:v>
                </c:pt>
                <c:pt idx="248">
                  <c:v>4.252770308745478E-2</c:v>
                </c:pt>
                <c:pt idx="249">
                  <c:v>4.231484248120989E-2</c:v>
                </c:pt>
                <c:pt idx="250">
                  <c:v>4.2101711420962688E-2</c:v>
                </c:pt>
                <c:pt idx="251">
                  <c:v>4.1888334149515663E-2</c:v>
                </c:pt>
                <c:pt idx="252">
                  <c:v>4.1674734532003641E-2</c:v>
                </c:pt>
                <c:pt idx="253">
                  <c:v>4.1460936059243725E-2</c:v>
                </c:pt>
                <c:pt idx="254">
                  <c:v>4.1246961851094277E-2</c:v>
                </c:pt>
                <c:pt idx="255">
                  <c:v>4.1032834659822312E-2</c:v>
                </c:pt>
                <c:pt idx="256">
                  <c:v>4.0818576873478195E-2</c:v>
                </c:pt>
                <c:pt idx="257">
                  <c:v>4.0604210519275159E-2</c:v>
                </c:pt>
                <c:pt idx="258">
                  <c:v>4.0389757266974274E-2</c:v>
                </c:pt>
                <c:pt idx="259">
                  <c:v>4.0175238432271741E-2</c:v>
                </c:pt>
                <c:pt idx="260">
                  <c:v>3.9960674980188751E-2</c:v>
                </c:pt>
                <c:pt idx="261">
                  <c:v>3.9746087528462294E-2</c:v>
                </c:pt>
                <c:pt idx="262">
                  <c:v>3.9531496350935585E-2</c:v>
                </c:pt>
                <c:pt idx="263">
                  <c:v>3.9316921380947688E-2</c:v>
                </c:pt>
                <c:pt idx="264">
                  <c:v>3.9102382214720566E-2</c:v>
                </c:pt>
                <c:pt idx="265">
                  <c:v>3.8887898114743448E-2</c:v>
                </c:pt>
                <c:pt idx="266">
                  <c:v>3.8673488013152783E-2</c:v>
                </c:pt>
                <c:pt idx="267">
                  <c:v>3.8459170515107451E-2</c:v>
                </c:pt>
                <c:pt idx="268">
                  <c:v>3.8244963902157952E-2</c:v>
                </c:pt>
                <c:pt idx="269">
                  <c:v>3.803088613560926E-2</c:v>
                </c:pt>
                <c:pt idx="270">
                  <c:v>3.7816954859875657E-2</c:v>
                </c:pt>
                <c:pt idx="271">
                  <c:v>3.7603187405827736E-2</c:v>
                </c:pt>
                <c:pt idx="272">
                  <c:v>3.738960079413018E-2</c:v>
                </c:pt>
                <c:pt idx="273">
                  <c:v>3.7176211738570164E-2</c:v>
                </c:pt>
                <c:pt idx="274">
                  <c:v>3.6963036649374573E-2</c:v>
                </c:pt>
                <c:pt idx="275">
                  <c:v>3.6750091636517108E-2</c:v>
                </c:pt>
                <c:pt idx="276">
                  <c:v>3.6537392513012752E-2</c:v>
                </c:pt>
                <c:pt idx="277">
                  <c:v>3.6324954798200214E-2</c:v>
                </c:pt>
                <c:pt idx="278">
                  <c:v>3.6112793721012053E-2</c:v>
                </c:pt>
                <c:pt idx="279">
                  <c:v>3.5900924223229942E-2</c:v>
                </c:pt>
                <c:pt idx="280">
                  <c:v>3.5689360962727137E-2</c:v>
                </c:pt>
                <c:pt idx="281">
                  <c:v>3.5478118316695555E-2</c:v>
                </c:pt>
                <c:pt idx="282">
                  <c:v>3.5267210384858444E-2</c:v>
                </c:pt>
                <c:pt idx="283">
                  <c:v>3.5056650992666596E-2</c:v>
                </c:pt>
                <c:pt idx="284">
                  <c:v>3.4846453694479335E-2</c:v>
                </c:pt>
                <c:pt idx="285">
                  <c:v>3.4636631776728904E-2</c:v>
                </c:pt>
                <c:pt idx="286">
                  <c:v>3.4427198261067292E-2</c:v>
                </c:pt>
                <c:pt idx="287">
                  <c:v>3.421816590749685E-2</c:v>
                </c:pt>
                <c:pt idx="288">
                  <c:v>3.400954721748236E-2</c:v>
                </c:pt>
                <c:pt idx="289">
                  <c:v>3.380135443704553E-2</c:v>
                </c:pt>
                <c:pt idx="290">
                  <c:v>3.3593599559840891E-2</c:v>
                </c:pt>
                <c:pt idx="291">
                  <c:v>3.3386294330213472E-2</c:v>
                </c:pt>
                <c:pt idx="292">
                  <c:v>3.3179450246236572E-2</c:v>
                </c:pt>
                <c:pt idx="293">
                  <c:v>3.2973078562731011E-2</c:v>
                </c:pt>
                <c:pt idx="294">
                  <c:v>3.2767190294264822E-2</c:v>
                </c:pt>
                <c:pt idx="295">
                  <c:v>3.2561796218132322E-2</c:v>
                </c:pt>
                <c:pt idx="296">
                  <c:v>3.2356906877313935E-2</c:v>
                </c:pt>
                <c:pt idx="297">
                  <c:v>3.2152532583415147E-2</c:v>
                </c:pt>
                <c:pt idx="298">
                  <c:v>3.1948683419585372E-2</c:v>
                </c:pt>
                <c:pt idx="299">
                  <c:v>3.1745369243415353E-2</c:v>
                </c:pt>
                <c:pt idx="300">
                  <c:v>3.1542599689814439E-2</c:v>
                </c:pt>
                <c:pt idx="301">
                  <c:v>3.1340384173866129E-2</c:v>
                </c:pt>
                <c:pt idx="302">
                  <c:v>3.1138731893662588E-2</c:v>
                </c:pt>
                <c:pt idx="303">
                  <c:v>3.0937651833117547E-2</c:v>
                </c:pt>
                <c:pt idx="304">
                  <c:v>3.073715276475766E-2</c:v>
                </c:pt>
                <c:pt idx="305">
                  <c:v>3.0537243252492432E-2</c:v>
                </c:pt>
                <c:pt idx="306">
                  <c:v>3.0337931654361532E-2</c:v>
                </c:pt>
                <c:pt idx="307">
                  <c:v>3.01392261252608E-2</c:v>
                </c:pt>
                <c:pt idx="308">
                  <c:v>2.9941134619646162E-2</c:v>
                </c:pt>
                <c:pt idx="309">
                  <c:v>2.9743664894214813E-2</c:v>
                </c:pt>
                <c:pt idx="310">
                  <c:v>2.9546824510564659E-2</c:v>
                </c:pt>
                <c:pt idx="311">
                  <c:v>2.9350620837831326E-2</c:v>
                </c:pt>
                <c:pt idx="312">
                  <c:v>2.9155061055302661E-2</c:v>
                </c:pt>
                <c:pt idx="313">
                  <c:v>2.896015215501092E-2</c:v>
                </c:pt>
                <c:pt idx="314">
                  <c:v>2.8765900944302345E-2</c:v>
                </c:pt>
                <c:pt idx="315">
                  <c:v>2.8572314048384114E-2</c:v>
                </c:pt>
                <c:pt idx="316">
                  <c:v>2.8379397912849373E-2</c:v>
                </c:pt>
                <c:pt idx="317">
                  <c:v>2.8187158806178513E-2</c:v>
                </c:pt>
                <c:pt idx="318">
                  <c:v>2.7995602822219048E-2</c:v>
                </c:pt>
                <c:pt idx="319">
                  <c:v>2.7804735882642116E-2</c:v>
                </c:pt>
                <c:pt idx="320">
                  <c:v>2.7614563739376659E-2</c:v>
                </c:pt>
                <c:pt idx="321">
                  <c:v>2.7425091977020932E-2</c:v>
                </c:pt>
                <c:pt idx="322">
                  <c:v>2.7236326015231502E-2</c:v>
                </c:pt>
                <c:pt idx="323">
                  <c:v>2.7048271111089536E-2</c:v>
                </c:pt>
                <c:pt idx="324">
                  <c:v>2.6860932361444708E-2</c:v>
                </c:pt>
                <c:pt idx="325">
                  <c:v>2.6674314705236398E-2</c:v>
                </c:pt>
                <c:pt idx="326">
                  <c:v>2.6488422925792475E-2</c:v>
                </c:pt>
                <c:pt idx="327">
                  <c:v>2.6303261653105647E-2</c:v>
                </c:pt>
                <c:pt idx="328">
                  <c:v>2.6118835366087844E-2</c:v>
                </c:pt>
                <c:pt idx="329">
                  <c:v>2.5935148394801079E-2</c:v>
                </c:pt>
                <c:pt idx="330">
                  <c:v>2.5752204922667461E-2</c:v>
                </c:pt>
                <c:pt idx="331">
                  <c:v>2.5570008988655996E-2</c:v>
                </c:pt>
                <c:pt idx="332">
                  <c:v>2.5388564489447589E-2</c:v>
                </c:pt>
                <c:pt idx="333">
                  <c:v>2.5207875181577858E-2</c:v>
                </c:pt>
                <c:pt idx="334">
                  <c:v>2.5027944683558161E-2</c:v>
                </c:pt>
                <c:pt idx="335">
                  <c:v>2.4848776477974323E-2</c:v>
                </c:pt>
                <c:pt idx="336">
                  <c:v>2.4670373913563616E-2</c:v>
                </c:pt>
                <c:pt idx="337">
                  <c:v>2.4492740207270287E-2</c:v>
                </c:pt>
                <c:pt idx="338">
                  <c:v>2.4315878446278933E-2</c:v>
                </c:pt>
                <c:pt idx="339">
                  <c:v>2.4139791590026785E-2</c:v>
                </c:pt>
                <c:pt idx="340">
                  <c:v>2.3964482472193835E-2</c:v>
                </c:pt>
                <c:pt idx="341">
                  <c:v>2.3789953802672219E-2</c:v>
                </c:pt>
                <c:pt idx="342">
                  <c:v>2.3616208169514166E-2</c:v>
                </c:pt>
                <c:pt idx="343">
                  <c:v>2.3443248040858296E-2</c:v>
                </c:pt>
                <c:pt idx="344">
                  <c:v>2.3271075766835535E-2</c:v>
                </c:pt>
                <c:pt idx="345">
                  <c:v>2.3099693581453477E-2</c:v>
                </c:pt>
                <c:pt idx="346">
                  <c:v>2.2929103604460273E-2</c:v>
                </c:pt>
                <c:pt idx="347">
                  <c:v>2.2759307843187641E-2</c:v>
                </c:pt>
                <c:pt idx="348">
                  <c:v>2.2590308194373264E-2</c:v>
                </c:pt>
                <c:pt idx="349">
                  <c:v>2.2422106445962542E-2</c:v>
                </c:pt>
                <c:pt idx="350">
                  <c:v>2.2254704278890286E-2</c:v>
                </c:pt>
                <c:pt idx="351">
                  <c:v>2.2088103268841853E-2</c:v>
                </c:pt>
                <c:pt idx="352">
                  <c:v>2.1922304887994463E-2</c:v>
                </c:pt>
                <c:pt idx="353">
                  <c:v>2.175731050673806E-2</c:v>
                </c:pt>
                <c:pt idx="354">
                  <c:v>2.15931213953767E-2</c:v>
                </c:pt>
                <c:pt idx="355">
                  <c:v>2.1429738725810121E-2</c:v>
                </c:pt>
                <c:pt idx="356">
                  <c:v>2.1267163573195576E-2</c:v>
                </c:pt>
                <c:pt idx="357">
                  <c:v>2.1105396917590228E-2</c:v>
                </c:pt>
                <c:pt idx="358">
                  <c:v>2.0944439645574239E-2</c:v>
                </c:pt>
                <c:pt idx="359">
                  <c:v>2.0784292551854822E-2</c:v>
                </c:pt>
                <c:pt idx="360">
                  <c:v>2.0624956340850736E-2</c:v>
                </c:pt>
                <c:pt idx="361">
                  <c:v>2.0466431628258386E-2</c:v>
                </c:pt>
                <c:pt idx="362">
                  <c:v>2.0308718942598798E-2</c:v>
                </c:pt>
                <c:pt idx="363">
                  <c:v>2.0151818726746273E-2</c:v>
                </c:pt>
                <c:pt idx="364">
                  <c:v>1.9995731339437838E-2</c:v>
                </c:pt>
                <c:pt idx="365">
                  <c:v>1.9840457056765397E-2</c:v>
                </c:pt>
                <c:pt idx="366">
                  <c:v>1.9685996073648526E-2</c:v>
                </c:pt>
                <c:pt idx="367">
                  <c:v>1.9532348505290002E-2</c:v>
                </c:pt>
                <c:pt idx="368">
                  <c:v>1.9379514388613163E-2</c:v>
                </c:pt>
                <c:pt idx="369">
                  <c:v>1.9227493683681134E-2</c:v>
                </c:pt>
                <c:pt idx="370">
                  <c:v>1.9076286275098938E-2</c:v>
                </c:pt>
                <c:pt idx="371">
                  <c:v>1.8925891973397672E-2</c:v>
                </c:pt>
                <c:pt idx="372">
                  <c:v>1.8776310516401645E-2</c:v>
                </c:pt>
                <c:pt idx="373">
                  <c:v>1.8627541570578013E-2</c:v>
                </c:pt>
                <c:pt idx="374">
                  <c:v>1.8479584732369648E-2</c:v>
                </c:pt>
                <c:pt idx="375">
                  <c:v>1.8332439529510691E-2</c:v>
                </c:pt>
                <c:pt idx="376">
                  <c:v>1.8186105422325727E-2</c:v>
                </c:pt>
                <c:pt idx="377">
                  <c:v>1.8040581805012081E-2</c:v>
                </c:pt>
                <c:pt idx="378">
                  <c:v>1.7895868006905749E-2</c:v>
                </c:pt>
                <c:pt idx="379">
                  <c:v>1.7751963293730934E-2</c:v>
                </c:pt>
                <c:pt idx="380">
                  <c:v>1.7608866868833405E-2</c:v>
                </c:pt>
                <c:pt idx="381">
                  <c:v>1.7466577874397676E-2</c:v>
                </c:pt>
                <c:pt idx="382">
                  <c:v>1.7325095392648693E-2</c:v>
                </c:pt>
                <c:pt idx="383">
                  <c:v>1.7184418447037244E-2</c:v>
                </c:pt>
                <c:pt idx="384">
                  <c:v>1.7044546003410061E-2</c:v>
                </c:pt>
                <c:pt idx="385">
                  <c:v>1.6905476971164513E-2</c:v>
                </c:pt>
                <c:pt idx="386">
                  <c:v>1.6767210204387806E-2</c:v>
                </c:pt>
                <c:pt idx="387">
                  <c:v>1.6629744502980919E-2</c:v>
                </c:pt>
                <c:pt idx="388">
                  <c:v>1.6493078613768052E-2</c:v>
                </c:pt>
                <c:pt idx="389">
                  <c:v>1.6357211231590424E-2</c:v>
                </c:pt>
                <c:pt idx="390">
                  <c:v>1.6222141000385965E-2</c:v>
                </c:pt>
                <c:pt idx="391">
                  <c:v>1.6087866514253982E-2</c:v>
                </c:pt>
                <c:pt idx="392">
                  <c:v>1.5954386318505775E-2</c:v>
                </c:pt>
                <c:pt idx="393">
                  <c:v>1.5821698910700559E-2</c:v>
                </c:pt>
                <c:pt idx="394">
                  <c:v>1.568980274166731E-2</c:v>
                </c:pt>
                <c:pt idx="395">
                  <c:v>1.5558696216513087E-2</c:v>
                </c:pt>
                <c:pt idx="396">
                  <c:v>1.5428377695616384E-2</c:v>
                </c:pt>
                <c:pt idx="397">
                  <c:v>1.5298845495607932E-2</c:v>
                </c:pt>
                <c:pt idx="398">
                  <c:v>1.5170097890337035E-2</c:v>
                </c:pt>
                <c:pt idx="399">
                  <c:v>1.5042133111825045E-2</c:v>
                </c:pt>
                <c:pt idx="400">
                  <c:v>1.4914949351204939E-2</c:v>
                </c:pt>
                <c:pt idx="401">
                  <c:v>1.4788544759648104E-2</c:v>
                </c:pt>
                <c:pt idx="402">
                  <c:v>1.4662917449278008E-2</c:v>
                </c:pt>
                <c:pt idx="403">
                  <c:v>1.4538065494070907E-2</c:v>
                </c:pt>
                <c:pt idx="404">
                  <c:v>1.4413986930743623E-2</c:v>
                </c:pt>
                <c:pt idx="405">
                  <c:v>1.4290679759628992E-2</c:v>
                </c:pt>
                <c:pt idx="406">
                  <c:v>1.4168141945538544E-2</c:v>
                </c:pt>
                <c:pt idx="407">
                  <c:v>1.4046371418612931E-2</c:v>
                </c:pt>
                <c:pt idx="408">
                  <c:v>1.3925366075160121E-2</c:v>
                </c:pt>
                <c:pt idx="409">
                  <c:v>1.3805123778481265E-2</c:v>
                </c:pt>
                <c:pt idx="410">
                  <c:v>1.3685642359684976E-2</c:v>
                </c:pt>
                <c:pt idx="411">
                  <c:v>1.3566919618489414E-2</c:v>
                </c:pt>
                <c:pt idx="412">
                  <c:v>1.3448953324012816E-2</c:v>
                </c:pt>
                <c:pt idx="413">
                  <c:v>1.333174121555235E-2</c:v>
                </c:pt>
                <c:pt idx="414">
                  <c:v>1.3215281003351646E-2</c:v>
                </c:pt>
                <c:pt idx="415">
                  <c:v>1.3099570369356758E-2</c:v>
                </c:pt>
                <c:pt idx="416">
                  <c:v>1.2984606967961276E-2</c:v>
                </c:pt>
                <c:pt idx="417">
                  <c:v>1.2870388426739911E-2</c:v>
                </c:pt>
                <c:pt idx="418">
                  <c:v>1.2756912347171447E-2</c:v>
                </c:pt>
                <c:pt idx="419">
                  <c:v>1.2644176305350913E-2</c:v>
                </c:pt>
                <c:pt idx="420">
                  <c:v>1.2532177852690566E-2</c:v>
                </c:pt>
                <c:pt idx="421">
                  <c:v>1.2420914516610919E-2</c:v>
                </c:pt>
                <c:pt idx="422">
                  <c:v>1.2310383801220882E-2</c:v>
                </c:pt>
                <c:pt idx="423">
                  <c:v>1.2200583187987585E-2</c:v>
                </c:pt>
                <c:pt idx="424">
                  <c:v>1.2091510136396214E-2</c:v>
                </c:pt>
                <c:pt idx="425">
                  <c:v>1.1983162084599533E-2</c:v>
                </c:pt>
                <c:pt idx="426">
                  <c:v>1.1875536450057341E-2</c:v>
                </c:pt>
                <c:pt idx="427">
                  <c:v>1.1768630630166423E-2</c:v>
                </c:pt>
                <c:pt idx="428">
                  <c:v>1.1662442002880241E-2</c:v>
                </c:pt>
                <c:pt idx="429">
                  <c:v>1.1556967927319467E-2</c:v>
                </c:pt>
                <c:pt idx="430">
                  <c:v>1.1452205744372593E-2</c:v>
                </c:pt>
                <c:pt idx="431">
                  <c:v>1.1348152777287335E-2</c:v>
                </c:pt>
                <c:pt idx="432">
                  <c:v>1.1244806332252685E-2</c:v>
                </c:pt>
                <c:pt idx="433">
                  <c:v>1.1142163698971962E-2</c:v>
                </c:pt>
                <c:pt idx="434">
                  <c:v>1.1040222151226171E-2</c:v>
                </c:pt>
                <c:pt idx="435">
                  <c:v>1.0938978947429255E-2</c:v>
                </c:pt>
                <c:pt idx="436">
                  <c:v>1.0838431331173754E-2</c:v>
                </c:pt>
                <c:pt idx="437">
                  <c:v>1.0738576531768062E-2</c:v>
                </c:pt>
                <c:pt idx="438">
                  <c:v>1.0639411764765044E-2</c:v>
                </c:pt>
                <c:pt idx="439">
                  <c:v>1.0540934232481864E-2</c:v>
                </c:pt>
                <c:pt idx="440">
                  <c:v>1.0443141124511734E-2</c:v>
                </c:pt>
                <c:pt idx="441">
                  <c:v>1.0346029618226915E-2</c:v>
                </c:pt>
                <c:pt idx="442">
                  <c:v>1.0249596879273905E-2</c:v>
                </c:pt>
                <c:pt idx="443">
                  <c:v>1.0153840062060075E-2</c:v>
                </c:pt>
                <c:pt idx="444">
                  <c:v>1.0058756310232645E-2</c:v>
                </c:pt>
                <c:pt idx="445">
                  <c:v>9.9643427571495472E-3</c:v>
                </c:pt>
                <c:pt idx="446">
                  <c:v>9.8705965263423835E-3</c:v>
                </c:pt>
                <c:pt idx="447">
                  <c:v>9.7775147319718626E-3</c:v>
                </c:pt>
                <c:pt idx="448">
                  <c:v>9.6850944792754631E-3</c:v>
                </c:pt>
                <c:pt idx="449">
                  <c:v>9.5933328650074749E-3</c:v>
                </c:pt>
                <c:pt idx="450">
                  <c:v>9.5022269778719075E-3</c:v>
                </c:pt>
                <c:pt idx="451">
                  <c:v>9.4117738989476629E-3</c:v>
                </c:pt>
                <c:pt idx="452">
                  <c:v>9.321970702106698E-3</c:v>
                </c:pt>
                <c:pt idx="453">
                  <c:v>9.232814454425092E-3</c:v>
                </c:pt>
                <c:pt idx="454">
                  <c:v>9.1443022165866722E-3</c:v>
                </c:pt>
                <c:pt idx="455">
                  <c:v>9.0564310432800239E-3</c:v>
                </c:pt>
                <c:pt idx="456">
                  <c:v>8.9691979835886237E-3</c:v>
                </c:pt>
                <c:pt idx="457">
                  <c:v>8.8826000813738652E-3</c:v>
                </c:pt>
                <c:pt idx="458">
                  <c:v>8.7966343756516168E-3</c:v>
                </c:pt>
                <c:pt idx="459">
                  <c:v>8.7112979009619906E-3</c:v>
                </c:pt>
                <c:pt idx="460">
                  <c:v>8.626587687732945E-3</c:v>
                </c:pt>
                <c:pt idx="461">
                  <c:v>8.5425007626368284E-3</c:v>
                </c:pt>
                <c:pt idx="462">
                  <c:v>8.4590341489411674E-3</c:v>
                </c:pt>
                <c:pt idx="463">
                  <c:v>8.3761848668527147E-3</c:v>
                </c:pt>
                <c:pt idx="464">
                  <c:v>8.2939499338555399E-3</c:v>
                </c:pt>
                <c:pt idx="465">
                  <c:v>8.2123263650430225E-3</c:v>
                </c:pt>
                <c:pt idx="466">
                  <c:v>8.1313111734435829E-3</c:v>
                </c:pt>
                <c:pt idx="467">
                  <c:v>8.0509013703407278E-3</c:v>
                </c:pt>
                <c:pt idx="468">
                  <c:v>7.9710939655870863E-3</c:v>
                </c:pt>
                <c:pt idx="469">
                  <c:v>7.8918859679126072E-3</c:v>
                </c:pt>
                <c:pt idx="470">
                  <c:v>7.8132743852271109E-3</c:v>
                </c:pt>
                <c:pt idx="471">
                  <c:v>7.7352562249171884E-3</c:v>
                </c:pt>
                <c:pt idx="472">
                  <c:v>7.6578284941376572E-3</c:v>
                </c:pt>
                <c:pt idx="473">
                  <c:v>7.5809882000971423E-3</c:v>
                </c:pt>
                <c:pt idx="474">
                  <c:v>7.5047323503387338E-3</c:v>
                </c:pt>
                <c:pt idx="475">
                  <c:v>7.4290579530149345E-3</c:v>
                </c:pt>
                <c:pt idx="476">
                  <c:v>7.353962017157616E-3</c:v>
                </c:pt>
                <c:pt idx="477">
                  <c:v>7.279441552942488E-3</c:v>
                </c:pt>
                <c:pt idx="478">
                  <c:v>7.2054935719487517E-3</c:v>
                </c:pt>
                <c:pt idx="479">
                  <c:v>7.1321150874134147E-3</c:v>
                </c:pt>
                <c:pt idx="480">
                  <c:v>7.059303114480925E-3</c:v>
                </c:pt>
                <c:pt idx="481">
                  <c:v>6.9870546704475286E-3</c:v>
                </c:pt>
                <c:pt idx="482">
                  <c:v>6.915366775001125E-3</c:v>
                </c:pt>
                <c:pt idx="483">
                  <c:v>6.8442364504562375E-3</c:v>
                </c:pt>
                <c:pt idx="484">
                  <c:v>6.7736607219841018E-3</c:v>
                </c:pt>
                <c:pt idx="485">
                  <c:v>6.7036366178383124E-3</c:v>
                </c:pt>
                <c:pt idx="486">
                  <c:v>6.6341611695759041E-3</c:v>
                </c:pt>
                <c:pt idx="487">
                  <c:v>6.5652314122737572E-3</c:v>
                </c:pt>
                <c:pt idx="488">
                  <c:v>6.4968443847407097E-3</c:v>
                </c:pt>
                <c:pt idx="489">
                  <c:v>6.4289971297251218E-3</c:v>
                </c:pt>
                <c:pt idx="490">
                  <c:v>6.3616866941182959E-3</c:v>
                </c:pt>
                <c:pt idx="491">
                  <c:v>6.2949101291535775E-3</c:v>
                </c:pt>
                <c:pt idx="492">
                  <c:v>6.2286644906011483E-3</c:v>
                </c:pt>
                <c:pt idx="493">
                  <c:v>6.1629468389588086E-3</c:v>
                </c:pt>
                <c:pt idx="494">
                  <c:v>6.0977542396386713E-3</c:v>
                </c:pt>
                <c:pt idx="495">
                  <c:v>6.0330837631497559E-3</c:v>
                </c:pt>
                <c:pt idx="496">
                  <c:v>5.9689324852766181E-3</c:v>
                </c:pt>
                <c:pt idx="497">
                  <c:v>5.9052974872542381E-3</c:v>
                </c:pt>
                <c:pt idx="498">
                  <c:v>5.8421758559388673E-3</c:v>
                </c:pt>
                <c:pt idx="499">
                  <c:v>5.779564683975183E-3</c:v>
                </c:pt>
                <c:pt idx="500">
                  <c:v>5.7174610699596388E-3</c:v>
                </c:pt>
                <c:pt idx="501">
                  <c:v>5.6558621186002661E-3</c:v>
                </c:pt>
                <c:pt idx="502">
                  <c:v>5.5947649408726804E-3</c:v>
                </c:pt>
                <c:pt idx="503">
                  <c:v>5.5341666541727048E-3</c:v>
                </c:pt>
                <c:pt idx="504">
                  <c:v>5.4740643824652017E-3</c:v>
                </c:pt>
                <c:pt idx="505">
                  <c:v>5.4144552564297675E-3</c:v>
                </c:pt>
                <c:pt idx="506">
                  <c:v>5.3553364136027931E-3</c:v>
                </c:pt>
                <c:pt idx="507">
                  <c:v>5.2967049985161762E-3</c:v>
                </c:pt>
                <c:pt idx="508">
                  <c:v>5.2385581628327845E-3</c:v>
                </c:pt>
                <c:pt idx="509">
                  <c:v>5.1808930654786102E-3</c:v>
                </c:pt>
                <c:pt idx="510">
                  <c:v>5.1237068727718457E-3</c:v>
                </c:pt>
                <c:pt idx="511">
                  <c:v>5.066996758548473E-3</c:v>
                </c:pt>
                <c:pt idx="512">
                  <c:v>5.0107599042851329E-3</c:v>
                </c:pt>
                <c:pt idx="513">
                  <c:v>4.9549934992186096E-3</c:v>
                </c:pt>
                <c:pt idx="514">
                  <c:v>4.8996947404624357E-3</c:v>
                </c:pt>
                <c:pt idx="515">
                  <c:v>4.8448608331205963E-3</c:v>
                </c:pt>
                <c:pt idx="516">
                  <c:v>4.7904889903980482E-3</c:v>
                </c:pt>
                <c:pt idx="517">
                  <c:v>4.7365764337086377E-3</c:v>
                </c:pt>
                <c:pt idx="518">
                  <c:v>4.6831203927799377E-3</c:v>
                </c:pt>
                <c:pt idx="519">
                  <c:v>4.6301181057555943E-3</c:v>
                </c:pt>
                <c:pt idx="520">
                  <c:v>4.5775668192944447E-3</c:v>
                </c:pt>
                <c:pt idx="521">
                  <c:v>4.5254637886674538E-3</c:v>
                </c:pt>
                <c:pt idx="522">
                  <c:v>4.4738062778516266E-3</c:v>
                </c:pt>
                <c:pt idx="523">
                  <c:v>4.4225915596214057E-3</c:v>
                </c:pt>
                <c:pt idx="524">
                  <c:v>4.3718169156374154E-3</c:v>
                </c:pt>
                <c:pt idx="525">
                  <c:v>4.321479636532983E-3</c:v>
                </c:pt>
                <c:pt idx="526">
                  <c:v>4.2715770219975552E-3</c:v>
                </c:pt>
                <c:pt idx="527">
                  <c:v>4.2221063808582848E-3</c:v>
                </c:pt>
                <c:pt idx="528">
                  <c:v>4.173065031158732E-3</c:v>
                </c:pt>
                <c:pt idx="529">
                  <c:v>4.1244503002354042E-3</c:v>
                </c:pt>
                <c:pt idx="530">
                  <c:v>4.0762595247919734E-3</c:v>
                </c:pt>
                <c:pt idx="531">
                  <c:v>4.028490050970987E-3</c:v>
                </c:pt>
                <c:pt idx="532">
                  <c:v>3.9811392344235438E-3</c:v>
                </c:pt>
                <c:pt idx="533">
                  <c:v>3.9342044403765592E-3</c:v>
                </c:pt>
                <c:pt idx="534">
                  <c:v>3.8876830436978633E-3</c:v>
                </c:pt>
                <c:pt idx="535">
                  <c:v>3.8415724289592675E-3</c:v>
                </c:pt>
                <c:pt idx="536">
                  <c:v>3.7958699904973464E-3</c:v>
                </c:pt>
                <c:pt idx="537">
                  <c:v>3.7505731324721852E-3</c:v>
                </c:pt>
                <c:pt idx="538">
                  <c:v>3.7056792689240531E-3</c:v>
                </c:pt>
                <c:pt idx="539">
                  <c:v>3.6611858238281411E-3</c:v>
                </c:pt>
                <c:pt idx="540">
                  <c:v>3.6170902311471447E-3</c:v>
                </c:pt>
                <c:pt idx="541">
                  <c:v>3.573389934882079E-3</c:v>
                </c:pt>
                <c:pt idx="542">
                  <c:v>3.5300823891209797E-3</c:v>
                </c:pt>
                <c:pt idx="543">
                  <c:v>3.487165058085895E-3</c:v>
                </c:pt>
                <c:pt idx="544">
                  <c:v>3.4446354161779017E-3</c:v>
                </c:pt>
                <c:pt idx="545">
                  <c:v>3.4024909480202693E-3</c:v>
                </c:pt>
                <c:pt idx="546">
                  <c:v>3.3607291484999517E-3</c:v>
                </c:pt>
                <c:pt idx="547">
                  <c:v>3.3193475228072309E-3</c:v>
                </c:pt>
                <c:pt idx="548">
                  <c:v>3.2783435864735875E-3</c:v>
                </c:pt>
                <c:pt idx="549">
                  <c:v>3.2377148654079524E-3</c:v>
                </c:pt>
                <c:pt idx="550">
                  <c:v>3.1974588959312296E-3</c:v>
                </c:pt>
                <c:pt idx="551">
                  <c:v>3.1575732248091504E-3</c:v>
                </c:pt>
                <c:pt idx="552">
                  <c:v>3.1180554092836233E-3</c:v>
                </c:pt>
                <c:pt idx="553">
                  <c:v>3.0789030171022779E-3</c:v>
                </c:pt>
                <c:pt idx="554">
                  <c:v>3.0401136265466953E-3</c:v>
                </c:pt>
                <c:pt idx="555">
                  <c:v>3.0016848264589162E-3</c:v>
                </c:pt>
                <c:pt idx="556">
                  <c:v>2.9636142162665453E-3</c:v>
                </c:pt>
                <c:pt idx="557">
                  <c:v>2.9258994060062499E-3</c:v>
                </c:pt>
                <c:pt idx="558">
                  <c:v>2.8885380163460174E-3</c:v>
                </c:pt>
                <c:pt idx="559">
                  <c:v>2.8515276786057831E-3</c:v>
                </c:pt>
                <c:pt idx="560">
                  <c:v>2.8148660347766335E-3</c:v>
                </c:pt>
                <c:pt idx="561">
                  <c:v>2.7785507375389078E-3</c:v>
                </c:pt>
                <c:pt idx="562">
                  <c:v>2.7425794502786041E-3</c:v>
                </c:pt>
                <c:pt idx="563">
                  <c:v>2.7069498471026941E-3</c:v>
                </c:pt>
                <c:pt idx="564">
                  <c:v>2.6716596128529674E-3</c:v>
                </c:pt>
                <c:pt idx="565">
                  <c:v>2.636706443118773E-3</c:v>
                </c:pt>
                <c:pt idx="566">
                  <c:v>2.602088044248327E-3</c:v>
                </c:pt>
                <c:pt idx="567">
                  <c:v>2.5678021333588861E-3</c:v>
                </c:pt>
                <c:pt idx="568">
                  <c:v>2.5338464383457254E-3</c:v>
                </c:pt>
                <c:pt idx="569">
                  <c:v>2.5002186978897957E-3</c:v>
                </c:pt>
                <c:pt idx="570">
                  <c:v>2.4669166614644344E-3</c:v>
                </c:pt>
                <c:pt idx="571">
                  <c:v>2.4339380893406695E-3</c:v>
                </c:pt>
                <c:pt idx="572">
                  <c:v>2.4012807525916101E-3</c:v>
                </c:pt>
                <c:pt idx="573">
                  <c:v>2.3689424330956789E-3</c:v>
                </c:pt>
                <c:pt idx="574">
                  <c:v>2.3369209235387062E-3</c:v>
                </c:pt>
                <c:pt idx="575">
                  <c:v>2.3052140274149482E-3</c:v>
                </c:pt>
                <c:pt idx="576">
                  <c:v>2.2738195590272423E-3</c:v>
                </c:pt>
                <c:pt idx="577">
                  <c:v>2.2427353434859572E-3</c:v>
                </c:pt>
                <c:pt idx="578">
                  <c:v>2.21195921670696E-3</c:v>
                </c:pt>
                <c:pt idx="579">
                  <c:v>2.181489025408719E-3</c:v>
                </c:pt>
                <c:pt idx="580">
                  <c:v>2.1513226271083455E-3</c:v>
                </c:pt>
                <c:pt idx="581">
                  <c:v>2.1214578901167578E-3</c:v>
                </c:pt>
                <c:pt idx="582">
                  <c:v>2.0918926935327917E-3</c:v>
                </c:pt>
                <c:pt idx="583">
                  <c:v>2.0626249272366211E-3</c:v>
                </c:pt>
                <c:pt idx="584">
                  <c:v>2.0336524918821049E-3</c:v>
                </c:pt>
                <c:pt idx="585">
                  <c:v>2.0049732988883739E-3</c:v>
                </c:pt>
                <c:pt idx="586">
                  <c:v>1.9765852704304579E-3</c:v>
                </c:pt>
                <c:pt idx="587">
                  <c:v>1.9484863394292286E-3</c:v>
                </c:pt>
                <c:pt idx="588">
                  <c:v>1.9206744495404255E-3</c:v>
                </c:pt>
                <c:pt idx="589">
                  <c:v>1.8931475551428451E-3</c:v>
                </c:pt>
                <c:pt idx="590">
                  <c:v>1.8659036213258997E-3</c:v>
                </c:pt>
                <c:pt idx="591">
                  <c:v>1.8389406238762285E-3</c:v>
                </c:pt>
                <c:pt idx="592">
                  <c:v>1.8122565492637019E-3</c:v>
                </c:pt>
                <c:pt idx="593">
                  <c:v>1.7858493946266202E-3</c:v>
                </c:pt>
                <c:pt idx="594">
                  <c:v>1.7597171677561805E-3</c:v>
                </c:pt>
                <c:pt idx="595">
                  <c:v>1.7338578870803203E-3</c:v>
                </c:pt>
                <c:pt idx="596">
                  <c:v>1.7082695816467792E-3</c:v>
                </c:pt>
                <c:pt idx="597">
                  <c:v>1.6829502911055547E-3</c:v>
                </c:pt>
                <c:pt idx="598">
                  <c:v>1.6578980656906338E-3</c:v>
                </c:pt>
                <c:pt idx="599">
                  <c:v>1.6331109662011975E-3</c:v>
                </c:pt>
                <c:pt idx="600">
                  <c:v>1.6085870639820196E-3</c:v>
                </c:pt>
                <c:pt idx="601">
                  <c:v>1.584324440903478E-3</c:v>
                </c:pt>
                <c:pt idx="602">
                  <c:v>1.5603211893406906E-3</c:v>
                </c:pt>
                <c:pt idx="603">
                  <c:v>1.536575412152315E-3</c:v>
                </c:pt>
                <c:pt idx="604">
                  <c:v>1.5130852226586638E-3</c:v>
                </c:pt>
                <c:pt idx="605">
                  <c:v>1.4898487446191988E-3</c:v>
                </c:pt>
                <c:pt idx="606">
                  <c:v>1.4668641122096218E-3</c:v>
                </c:pt>
                <c:pt idx="607">
                  <c:v>1.4441294699982952E-3</c:v>
                </c:pt>
                <c:pt idx="608">
                  <c:v>1.4216429729221978E-3</c:v>
                </c:pt>
                <c:pt idx="609">
                  <c:v>1.3994027862624283E-3</c:v>
                </c:pt>
                <c:pt idx="610">
                  <c:v>1.3774070856190721E-3</c:v>
                </c:pt>
                <c:pt idx="611">
                  <c:v>1.3556540568857296E-3</c:v>
                </c:pt>
                <c:pt idx="612">
                  <c:v>1.3341418962234633E-3</c:v>
                </c:pt>
                <c:pt idx="613">
                  <c:v>1.3128688100343378E-3</c:v>
                </c:pt>
                <c:pt idx="614">
                  <c:v>1.2918330149344957E-3</c:v>
                </c:pt>
                <c:pt idx="615">
                  <c:v>1.2710327377267836E-3</c:v>
                </c:pt>
                <c:pt idx="616">
                  <c:v>1.2504662153729827E-3</c:v>
                </c:pt>
                <c:pt idx="617">
                  <c:v>1.2301316949655536E-3</c:v>
                </c:pt>
                <c:pt idx="618">
                  <c:v>1.2100274336990838E-3</c:v>
                </c:pt>
                <c:pt idx="619">
                  <c:v>1.1901516988412455E-3</c:v>
                </c:pt>
                <c:pt idx="620">
                  <c:v>1.1705027677033886E-3</c:v>
                </c:pt>
                <c:pt idx="621">
                  <c:v>1.1510789276107671E-3</c:v>
                </c:pt>
                <c:pt idx="622">
                  <c:v>1.1318784758724393E-3</c:v>
                </c:pt>
                <c:pt idx="623">
                  <c:v>1.1128997197507721E-3</c:v>
                </c:pt>
                <c:pt idx="624">
                  <c:v>1.0941409764305497E-3</c:v>
                </c:pt>
                <c:pt idx="625">
                  <c:v>1.0756005729878752E-3</c:v>
                </c:pt>
                <c:pt idx="626">
                  <c:v>1.0572768463586357E-3</c:v>
                </c:pt>
                <c:pt idx="627">
                  <c:v>1.0391681433066945E-3</c:v>
                </c:pt>
                <c:pt idx="628">
                  <c:v>1.0212728203918013E-3</c:v>
                </c:pt>
                <c:pt idx="629">
                  <c:v>1.0035892439371333E-3</c:v>
                </c:pt>
                <c:pt idx="630">
                  <c:v>9.8611578999661356E-4</c:v>
                </c:pt>
                <c:pt idx="631">
                  <c:v>9.6885084432190899E-4</c:v>
                </c:pt>
                <c:pt idx="632">
                  <c:v>9.5179280232918196E-4</c:v>
                </c:pt>
                <c:pt idx="633">
                  <c:v>9.3494006906559785E-4</c:v>
                </c:pt>
                <c:pt idx="634">
                  <c:v>9.1829105917549025E-4</c:v>
                </c:pt>
                <c:pt idx="635">
                  <c:v>9.0184419686635542E-4</c:v>
                </c:pt>
                <c:pt idx="636">
                  <c:v>8.8559791587461932E-4</c:v>
                </c:pt>
                <c:pt idx="637">
                  <c:v>8.6955065943113813E-4</c:v>
                </c:pt>
                <c:pt idx="638">
                  <c:v>8.5370088022642808E-4</c:v>
                </c:pt>
                <c:pt idx="639">
                  <c:v>8.3804704037580911E-4</c:v>
                </c:pt>
                <c:pt idx="640">
                  <c:v>8.2258761138421762E-4</c:v>
                </c:pt>
                <c:pt idx="641">
                  <c:v>8.0732107411087483E-4</c:v>
                </c:pt>
                <c:pt idx="642">
                  <c:v>7.9224591873376193E-4</c:v>
                </c:pt>
                <c:pt idx="643">
                  <c:v>7.7736064471388628E-4</c:v>
                </c:pt>
                <c:pt idx="644">
                  <c:v>7.6266376075939234E-4</c:v>
                </c:pt>
                <c:pt idx="645">
                  <c:v>7.4815378478949553E-4</c:v>
                </c:pt>
                <c:pt idx="646">
                  <c:v>7.3382924389823589E-4</c:v>
                </c:pt>
                <c:pt idx="647">
                  <c:v>7.1968867431809042E-4</c:v>
                </c:pt>
                <c:pt idx="648">
                  <c:v>7.0573062138341424E-4</c:v>
                </c:pt>
                <c:pt idx="649">
                  <c:v>6.9195363949374976E-4</c:v>
                </c:pt>
                <c:pt idx="650">
                  <c:v>6.783562920770241E-4</c:v>
                </c:pt>
                <c:pt idx="651">
                  <c:v>6.6493715155252638E-4</c:v>
                </c:pt>
                <c:pt idx="652">
                  <c:v>6.5169479929387162E-4</c:v>
                </c:pt>
                <c:pt idx="653">
                  <c:v>6.3862782559175101E-4</c:v>
                </c:pt>
                <c:pt idx="654">
                  <c:v>6.2573482961660357E-4</c:v>
                </c:pt>
                <c:pt idx="655">
                  <c:v>6.1301441938121622E-4</c:v>
                </c:pt>
                <c:pt idx="656">
                  <c:v>6.0046521170311457E-4</c:v>
                </c:pt>
                <c:pt idx="657">
                  <c:v>5.8808583216700449E-4</c:v>
                </c:pt>
                <c:pt idx="658">
                  <c:v>5.7587491508694869E-4</c:v>
                </c:pt>
                <c:pt idx="659">
                  <c:v>5.6383110346862938E-4</c:v>
                </c:pt>
                <c:pt idx="660">
                  <c:v>5.5195304897139627E-4</c:v>
                </c:pt>
                <c:pt idx="661">
                  <c:v>5.402394118703001E-4</c:v>
                </c:pt>
                <c:pt idx="662">
                  <c:v>5.2868886101804064E-4</c:v>
                </c:pt>
                <c:pt idx="663">
                  <c:v>5.1730007380685998E-4</c:v>
                </c:pt>
                <c:pt idx="664">
                  <c:v>5.0607173613034947E-4</c:v>
                </c:pt>
                <c:pt idx="665">
                  <c:v>4.9500254234520209E-4</c:v>
                </c:pt>
                <c:pt idx="666">
                  <c:v>4.8409119523297142E-4</c:v>
                </c:pt>
                <c:pt idx="667">
                  <c:v>4.7333640596167978E-4</c:v>
                </c:pt>
                <c:pt idx="668">
                  <c:v>4.6273689404746708E-4</c:v>
                </c:pt>
                <c:pt idx="669">
                  <c:v>4.522913873161896E-4</c:v>
                </c:pt>
                <c:pt idx="670">
                  <c:v>4.4199862186492189E-4</c:v>
                </c:pt>
                <c:pt idx="671">
                  <c:v>4.3185734202350425E-4</c:v>
                </c:pt>
                <c:pt idx="672">
                  <c:v>4.2186630031605654E-4</c:v>
                </c:pt>
                <c:pt idx="673">
                  <c:v>4.1202425742239073E-4</c:v>
                </c:pt>
                <c:pt idx="674">
                  <c:v>4.0232998213953635E-4</c:v>
                </c:pt>
                <c:pt idx="675">
                  <c:v>3.9278225134311363E-4</c:v>
                </c:pt>
                <c:pt idx="676">
                  <c:v>3.8337984994880745E-4</c:v>
                </c:pt>
                <c:pt idx="677">
                  <c:v>3.7412157087378183E-4</c:v>
                </c:pt>
                <c:pt idx="678">
                  <c:v>3.6500621499809503E-4</c:v>
                </c:pt>
                <c:pt idx="679">
                  <c:v>3.5603259112613328E-4</c:v>
                </c:pt>
                <c:pt idx="680">
                  <c:v>3.4719951594803361E-4</c:v>
                </c:pt>
                <c:pt idx="681">
                  <c:v>3.3850581400113241E-4</c:v>
                </c:pt>
                <c:pt idx="682">
                  <c:v>3.299503176314091E-4</c:v>
                </c:pt>
                <c:pt idx="683">
                  <c:v>3.2153186695494962E-4</c:v>
                </c:pt>
                <c:pt idx="684">
                  <c:v>3.1324930981944824E-4</c:v>
                </c:pt>
                <c:pt idx="685">
                  <c:v>3.0510150176570251E-4</c:v>
                </c:pt>
                <c:pt idx="686">
                  <c:v>2.9708730598915607E-4</c:v>
                </c:pt>
                <c:pt idx="687">
                  <c:v>2.8920559330144227E-4</c:v>
                </c:pt>
                <c:pt idx="688">
                  <c:v>2.8145524209201067E-4</c:v>
                </c:pt>
                <c:pt idx="689">
                  <c:v>2.7383513828973323E-4</c:v>
                </c:pt>
                <c:pt idx="690">
                  <c:v>2.6634417532457632E-4</c:v>
                </c:pt>
                <c:pt idx="691">
                  <c:v>2.5898125408930036E-4</c:v>
                </c:pt>
                <c:pt idx="692">
                  <c:v>2.517452829012358E-4</c:v>
                </c:pt>
                <c:pt idx="693">
                  <c:v>2.4463517746405234E-4</c:v>
                </c:pt>
                <c:pt idx="694">
                  <c:v>2.3764986082961401E-4</c:v>
                </c:pt>
                <c:pt idx="695">
                  <c:v>2.3078826335989531E-4</c:v>
                </c:pt>
                <c:pt idx="696">
                  <c:v>2.2404932268889056E-4</c:v>
                </c:pt>
                <c:pt idx="697">
                  <c:v>2.1743198368467495E-4</c:v>
                </c:pt>
                <c:pt idx="698">
                  <c:v>2.109351984114134E-4</c:v>
                </c:pt>
                <c:pt idx="699">
                  <c:v>2.0455792609154716E-4</c:v>
                </c:pt>
                <c:pt idx="700">
                  <c:v>1.9829913306794456E-4</c:v>
                </c:pt>
                <c:pt idx="701">
                  <c:v>1.9215779276617634E-4</c:v>
                </c:pt>
                <c:pt idx="702">
                  <c:v>1.8613288565683922E-4</c:v>
                </c:pt>
                <c:pt idx="703">
                  <c:v>1.8022339921796102E-4</c:v>
                </c:pt>
                <c:pt idx="704">
                  <c:v>1.7442832789744476E-4</c:v>
                </c:pt>
                <c:pt idx="705">
                  <c:v>1.6874667307566096E-4</c:v>
                </c:pt>
                <c:pt idx="706">
                  <c:v>1.6317744302802309E-4</c:v>
                </c:pt>
                <c:pt idx="707">
                  <c:v>1.577196528877148E-4</c:v>
                </c:pt>
                <c:pt idx="708">
                  <c:v>1.5237232460846647E-4</c:v>
                </c:pt>
                <c:pt idx="709">
                  <c:v>1.4713448692741358E-4</c:v>
                </c:pt>
                <c:pt idx="710">
                  <c:v>1.4200517532806246E-4</c:v>
                </c:pt>
                <c:pt idx="711">
                  <c:v>1.369834320033052E-4</c:v>
                </c:pt>
                <c:pt idx="712">
                  <c:v>1.3206830581856667E-4</c:v>
                </c:pt>
                <c:pt idx="713">
                  <c:v>1.2725885227499704E-4</c:v>
                </c:pt>
                <c:pt idx="714">
                  <c:v>1.2255413347280299E-4</c:v>
                </c:pt>
                <c:pt idx="715">
                  <c:v>1.1795321807462161E-4</c:v>
                </c:pt>
                <c:pt idx="716">
                  <c:v>1.1345518126903978E-4</c:v>
                </c:pt>
                <c:pt idx="717">
                  <c:v>1.0905910473416543E-4</c:v>
                </c:pt>
                <c:pt idx="718">
                  <c:v>1.0476407660133118E-4</c:v>
                </c:pt>
                <c:pt idx="719">
                  <c:v>1.0056919141888002E-4</c:v>
                </c:pt>
                <c:pt idx="720">
                  <c:v>9.6473550116056694E-5</c:v>
                </c:pt>
                <c:pt idx="721">
                  <c:v>9.2476259966994655E-5</c:v>
                </c:pt>
                <c:pt idx="722">
                  <c:v>8.8576434554817545E-5</c:v>
                </c:pt>
                <c:pt idx="723">
                  <c:v>8.4773193735849001E-5</c:v>
                </c:pt>
                <c:pt idx="724">
                  <c:v>8.1065663603911321E-5</c:v>
                </c:pt>
                <c:pt idx="725">
                  <c:v>7.74529764547442E-5</c:v>
                </c:pt>
                <c:pt idx="726">
                  <c:v>7.3934270750529636E-5</c:v>
                </c:pt>
                <c:pt idx="727">
                  <c:v>7.0508691084533726E-5</c:v>
                </c:pt>
                <c:pt idx="728">
                  <c:v>6.7175388145852827E-5</c:v>
                </c:pt>
                <c:pt idx="729">
                  <c:v>6.3933518684264131E-5</c:v>
                </c:pt>
                <c:pt idx="730">
                  <c:v>6.0782245475212946E-5</c:v>
                </c:pt>
                <c:pt idx="731">
                  <c:v>5.7720737284887855E-5</c:v>
                </c:pt>
                <c:pt idx="732">
                  <c:v>5.4748168835440493E-5</c:v>
                </c:pt>
                <c:pt idx="733">
                  <c:v>5.1863720770286508E-5</c:v>
                </c:pt>
                <c:pt idx="734">
                  <c:v>4.9066579619560377E-5</c:v>
                </c:pt>
                <c:pt idx="735">
                  <c:v>4.6355937765666985E-5</c:v>
                </c:pt>
                <c:pt idx="736">
                  <c:v>4.373099340895538E-5</c:v>
                </c:pt>
                <c:pt idx="737">
                  <c:v>4.119095053352217E-5</c:v>
                </c:pt>
                <c:pt idx="738">
                  <c:v>3.8735018873121511E-5</c:v>
                </c:pt>
                <c:pt idx="739">
                  <c:v>3.6362413877216178E-5</c:v>
                </c:pt>
                <c:pt idx="740">
                  <c:v>3.4072356677130216E-5</c:v>
                </c:pt>
                <c:pt idx="741">
                  <c:v>3.1864074052343588E-5</c:v>
                </c:pt>
                <c:pt idx="742">
                  <c:v>2.9736798396902526E-5</c:v>
                </c:pt>
                <c:pt idx="743">
                  <c:v>2.7689767685951564E-5</c:v>
                </c:pt>
                <c:pt idx="744">
                  <c:v>2.5722225442403551E-5</c:v>
                </c:pt>
                <c:pt idx="745">
                  <c:v>2.383342070372249E-5</c:v>
                </c:pt>
                <c:pt idx="746">
                  <c:v>2.2022607988840819E-5</c:v>
                </c:pt>
                <c:pt idx="747">
                  <c:v>2.0289047265205054E-5</c:v>
                </c:pt>
                <c:pt idx="748">
                  <c:v>1.8632003915948133E-5</c:v>
                </c:pt>
                <c:pt idx="749">
                  <c:v>1.7050748707189428E-5</c:v>
                </c:pt>
                <c:pt idx="750">
                  <c:v>1.5544557755464128E-5</c:v>
                </c:pt>
                <c:pt idx="751">
                  <c:v>1.4112712495285134E-5</c:v>
                </c:pt>
                <c:pt idx="752">
                  <c:v>1.275449964683553E-5</c:v>
                </c:pt>
                <c:pt idx="753">
                  <c:v>1.1469211183784422E-5</c:v>
                </c:pt>
                <c:pt idx="754">
                  <c:v>1.0256144301249885E-5</c:v>
                </c:pt>
                <c:pt idx="755">
                  <c:v>9.1146013838756656E-6</c:v>
                </c:pt>
                <c:pt idx="756">
                  <c:v>8.043889974050509E-6</c:v>
                </c:pt>
                <c:pt idx="757">
                  <c:v>7.0433227402621871E-6</c:v>
                </c:pt>
                <c:pt idx="758">
                  <c:v>6.1122174455727063E-6</c:v>
                </c:pt>
                <c:pt idx="759">
                  <c:v>5.2498969162401158E-6</c:v>
                </c:pt>
                <c:pt idx="760">
                  <c:v>4.4556890104692784E-6</c:v>
                </c:pt>
                <c:pt idx="761">
                  <c:v>3.7289265872905094E-6</c:v>
                </c:pt>
                <c:pt idx="762">
                  <c:v>3.0689474755819467E-6</c:v>
                </c:pt>
                <c:pt idx="763">
                  <c:v>2.4750944432192813E-6</c:v>
                </c:pt>
                <c:pt idx="764">
                  <c:v>1.9467151663655452E-6</c:v>
                </c:pt>
                <c:pt idx="765">
                  <c:v>1.4831621988910386E-6</c:v>
                </c:pt>
                <c:pt idx="766">
                  <c:v>1.0837929419333649E-6</c:v>
                </c:pt>
                <c:pt idx="767">
                  <c:v>7.4796961358868808E-7</c:v>
                </c:pt>
                <c:pt idx="768">
                  <c:v>4.7505921874066047E-7</c:v>
                </c:pt>
                <c:pt idx="769">
                  <c:v>2.6443351902566362E-7</c:v>
                </c:pt>
                <c:pt idx="770">
                  <c:v>1.1546900293263691E-7</c:v>
                </c:pt>
                <c:pt idx="771">
                  <c:v>2.7546856039458585E-8</c:v>
                </c:pt>
                <c:pt idx="772">
                  <c:v>5.2931385969533255E-11</c:v>
                </c:pt>
                <c:pt idx="773">
                  <c:v>3.237771998285654E-8</c:v>
                </c:pt>
                <c:pt idx="774">
                  <c:v>1.2391632145699096E-7</c:v>
                </c:pt>
                <c:pt idx="775">
                  <c:v>2.7406841483344361E-7</c:v>
                </c:pt>
                <c:pt idx="776">
                  <c:v>4.8223822945395099E-7</c:v>
                </c:pt>
                <c:pt idx="777">
                  <c:v>7.4783451603101614E-7</c:v>
                </c:pt>
                <c:pt idx="778">
                  <c:v>1.0702705178416698E-6</c:v>
                </c:pt>
                <c:pt idx="779">
                  <c:v>1.4489639420531317E-6</c:v>
                </c:pt>
                <c:pt idx="780">
                  <c:v>1.8833369311898479E-6</c:v>
                </c:pt>
                <c:pt idx="781">
                  <c:v>2.3728160347336511E-6</c:v>
                </c:pt>
                <c:pt idx="782">
                  <c:v>2.9168321808622232E-6</c:v>
                </c:pt>
                <c:pt idx="783">
                  <c:v>3.5148206483254861E-6</c:v>
                </c:pt>
                <c:pt idx="784">
                  <c:v>4.1662210384541091E-6</c:v>
                </c:pt>
                <c:pt idx="785">
                  <c:v>4.8704772473093072E-6</c:v>
                </c:pt>
                <c:pt idx="786">
                  <c:v>5.6270374379662357E-6</c:v>
                </c:pt>
                <c:pt idx="787">
                  <c:v>6.4353540129356833E-6</c:v>
                </c:pt>
                <c:pt idx="788">
                  <c:v>7.2948835867185124E-6</c:v>
                </c:pt>
                <c:pt idx="789">
                  <c:v>8.2050869584999374E-6</c:v>
                </c:pt>
                <c:pt idx="790">
                  <c:v>9.1654290849820835E-6</c:v>
                </c:pt>
                <c:pt idx="791">
                  <c:v>1.0175379053341839E-5</c:v>
                </c:pt>
                <c:pt idx="792">
                  <c:v>1.1234410054335745E-5</c:v>
                </c:pt>
                <c:pt idx="793">
                  <c:v>1.2341999355539275E-5</c:v>
                </c:pt>
                <c:pt idx="794">
                  <c:v>1.3497628274708881E-5</c:v>
                </c:pt>
                <c:pt idx="795">
                  <c:v>1.4700782153300804E-5</c:v>
                </c:pt>
                <c:pt idx="796">
                  <c:v>1.5950950330106636E-5</c:v>
                </c:pt>
                <c:pt idx="797">
                  <c:v>1.7247626115030681E-5</c:v>
                </c:pt>
                <c:pt idx="798">
                  <c:v>1.859030676300179E-5</c:v>
                </c:pt>
                <c:pt idx="799">
                  <c:v>1.9978493448027269E-5</c:v>
                </c:pt>
                <c:pt idx="800">
                  <c:v>2.1411691237359722E-5</c:v>
                </c:pt>
                <c:pt idx="801">
                  <c:v>2.2889409065825322E-5</c:v>
                </c:pt>
                <c:pt idx="802">
                  <c:v>2.4411159710266517E-5</c:v>
                </c:pt>
                <c:pt idx="803">
                  <c:v>2.5976459764125724E-5</c:v>
                </c:pt>
                <c:pt idx="804">
                  <c:v>2.7584829612162244E-5</c:v>
                </c:pt>
                <c:pt idx="805">
                  <c:v>2.9235793405296151E-5</c:v>
                </c:pt>
                <c:pt idx="806">
                  <c:v>3.0928879035606016E-5</c:v>
                </c:pt>
                <c:pt idx="807">
                  <c:v>3.2663618111417202E-5</c:v>
                </c:pt>
                <c:pt idx="808">
                  <c:v>3.4439545932578881E-5</c:v>
                </c:pt>
                <c:pt idx="809">
                  <c:v>3.6256201465821734E-5</c:v>
                </c:pt>
                <c:pt idx="810">
                  <c:v>3.8113127320279109E-5</c:v>
                </c:pt>
                <c:pt idx="811">
                  <c:v>4.0009869723128486E-5</c:v>
                </c:pt>
                <c:pt idx="812">
                  <c:v>4.1945978495359289E-5</c:v>
                </c:pt>
                <c:pt idx="813">
                  <c:v>4.3921007027689583E-5</c:v>
                </c:pt>
                <c:pt idx="814">
                  <c:v>4.5934512256590808E-5</c:v>
                </c:pt>
                <c:pt idx="815">
                  <c:v>4.7986054640457893E-5</c:v>
                </c:pt>
                <c:pt idx="816">
                  <c:v>5.0075198135906632E-5</c:v>
                </c:pt>
                <c:pt idx="817">
                  <c:v>5.2201510174189485E-5</c:v>
                </c:pt>
                <c:pt idx="818">
                  <c:v>5.4364561637773652E-5</c:v>
                </c:pt>
                <c:pt idx="819">
                  <c:v>5.6563926836990748E-5</c:v>
                </c:pt>
                <c:pt idx="820">
                  <c:v>5.8799183486882363E-5</c:v>
                </c:pt>
                <c:pt idx="821">
                  <c:v>6.1069912684113487E-5</c:v>
                </c:pt>
                <c:pt idx="822">
                  <c:v>6.3375698884058409E-5</c:v>
                </c:pt>
                <c:pt idx="823">
                  <c:v>6.571612987799263E-5</c:v>
                </c:pt>
                <c:pt idx="824">
                  <c:v>6.8090796770411578E-5</c:v>
                </c:pt>
                <c:pt idx="825">
                  <c:v>7.0499293956490365E-5</c:v>
                </c:pt>
                <c:pt idx="826">
                  <c:v>7.2941219099640915E-5</c:v>
                </c:pt>
                <c:pt idx="827">
                  <c:v>7.5416173109233475E-5</c:v>
                </c:pt>
                <c:pt idx="828">
                  <c:v>7.7923760118420564E-5</c:v>
                </c:pt>
                <c:pt idx="829">
                  <c:v>8.0463587462083745E-5</c:v>
                </c:pt>
                <c:pt idx="830">
                  <c:v>8.3035265654914889E-5</c:v>
                </c:pt>
                <c:pt idx="831">
                  <c:v>8.5638408369624556E-5</c:v>
                </c:pt>
                <c:pt idx="832">
                  <c:v>8.8272632415256283E-5</c:v>
                </c:pt>
                <c:pt idx="833">
                  <c:v>9.0937557715649163E-5</c:v>
                </c:pt>
                <c:pt idx="834">
                  <c:v>9.3632807288005583E-5</c:v>
                </c:pt>
                <c:pt idx="835">
                  <c:v>9.635800722159046E-5</c:v>
                </c:pt>
                <c:pt idx="836">
                  <c:v>9.9112786656544561E-5</c:v>
                </c:pt>
                <c:pt idx="837">
                  <c:v>1.018967777628353E-4</c:v>
                </c:pt>
                <c:pt idx="838">
                  <c:v>1.0470961571930332E-4</c:v>
                </c:pt>
                <c:pt idx="839">
                  <c:v>1.0755093869286603E-4</c:v>
                </c:pt>
                <c:pt idx="840">
                  <c:v>1.1042038781780671E-4</c:v>
                </c:pt>
                <c:pt idx="841">
                  <c:v>1.1331760717521148E-4</c:v>
                </c:pt>
                <c:pt idx="842">
                  <c:v>1.1624224377249426E-4</c:v>
                </c:pt>
                <c:pt idx="843">
                  <c:v>1.1919394752308371E-4</c:v>
                </c:pt>
                <c:pt idx="844">
                  <c:v>1.221723712261924E-4</c:v>
                </c:pt>
                <c:pt idx="845">
                  <c:v>1.2517717054672138E-4</c:v>
                </c:pt>
                <c:pt idx="846">
                  <c:v>1.2820800399528139E-4</c:v>
                </c:pt>
                <c:pt idx="847">
                  <c:v>1.3126453290833253E-4</c:v>
                </c:pt>
                <c:pt idx="848">
                  <c:v>1.3434642142842393E-4</c:v>
                </c:pt>
                <c:pt idx="849">
                  <c:v>1.3745333648458924E-4</c:v>
                </c:pt>
                <c:pt idx="850">
                  <c:v>1.4058494777281587E-4</c:v>
                </c:pt>
                <c:pt idx="851">
                  <c:v>1.4374092773664863E-4</c:v>
                </c:pt>
                <c:pt idx="852">
                  <c:v>1.4692095154792299E-4</c:v>
                </c:pt>
                <c:pt idx="853">
                  <c:v>1.5012469708758526E-4</c:v>
                </c:pt>
                <c:pt idx="854">
                  <c:v>1.5335184492664121E-4</c:v>
                </c:pt>
                <c:pt idx="855">
                  <c:v>1.5660207830722517E-4</c:v>
                </c:pt>
                <c:pt idx="856">
                  <c:v>1.5987508312377587E-4</c:v>
                </c:pt>
                <c:pt idx="857">
                  <c:v>1.6317054790432082E-4</c:v>
                </c:pt>
                <c:pt idx="858">
                  <c:v>1.6648816379187409E-4</c:v>
                </c:pt>
                <c:pt idx="859">
                  <c:v>1.6982762452596168E-4</c:v>
                </c:pt>
                <c:pt idx="860">
                  <c:v>1.7318862642423145E-4</c:v>
                </c:pt>
                <c:pt idx="861">
                  <c:v>1.7657086836420395E-4</c:v>
                </c:pt>
                <c:pt idx="862">
                  <c:v>1.7997405176511832E-4</c:v>
                </c:pt>
                <c:pt idx="863">
                  <c:v>1.8339788056987173E-4</c:v>
                </c:pt>
                <c:pt idx="864">
                  <c:v>1.8684206122711441E-4</c:v>
                </c:pt>
                <c:pt idx="865">
                  <c:v>1.9030630267339899E-4</c:v>
                </c:pt>
                <c:pt idx="866">
                  <c:v>1.9379031631549406E-4</c:v>
                </c:pt>
                <c:pt idx="867">
                  <c:v>1.9729381601274687E-4</c:v>
                </c:pt>
                <c:pt idx="868">
                  <c:v>2.0081651805961057E-4</c:v>
                </c:pt>
                <c:pt idx="869">
                  <c:v>2.0435814116824032E-4</c:v>
                </c:pt>
                <c:pt idx="870">
                  <c:v>2.0791840645121982E-4</c:v>
                </c:pt>
                <c:pt idx="871">
                  <c:v>2.1149703740436124E-4</c:v>
                </c:pt>
                <c:pt idx="872">
                  <c:v>2.1509375988966321E-4</c:v>
                </c:pt>
                <c:pt idx="873">
                  <c:v>2.1870830211832577E-4</c:v>
                </c:pt>
                <c:pt idx="874">
                  <c:v>2.2234039463389052E-4</c:v>
                </c:pt>
                <c:pt idx="875">
                  <c:v>2.2598977029549404E-4</c:v>
                </c:pt>
                <c:pt idx="876">
                  <c:v>2.2965616426120437E-4</c:v>
                </c:pt>
                <c:pt idx="877">
                  <c:v>2.3333931397147241E-4</c:v>
                </c:pt>
                <c:pt idx="878">
                  <c:v>2.3703895913270221E-4</c:v>
                </c:pt>
                <c:pt idx="879">
                  <c:v>2.4075484170089226E-4</c:v>
                </c:pt>
                <c:pt idx="880">
                  <c:v>2.4448670586538348E-4</c:v>
                </c:pt>
                <c:pt idx="881">
                  <c:v>2.4823429803275284E-4</c:v>
                </c:pt>
                <c:pt idx="882">
                  <c:v>2.5199736681075485E-4</c:v>
                </c:pt>
                <c:pt idx="883">
                  <c:v>2.5577566299237294E-4</c:v>
                </c:pt>
                <c:pt idx="884">
                  <c:v>2.5956893954000396E-4</c:v>
                </c:pt>
                <c:pt idx="885">
                  <c:v>2.6337695156971436E-4</c:v>
                </c:pt>
                <c:pt idx="886">
                  <c:v>2.6719945633558556E-4</c:v>
                </c:pt>
                <c:pt idx="887">
                  <c:v>2.710362132142047E-4</c:v>
                </c:pt>
                <c:pt idx="888">
                  <c:v>2.7488698368917955E-4</c:v>
                </c:pt>
                <c:pt idx="889">
                  <c:v>2.7875153133585551E-4</c:v>
                </c:pt>
                <c:pt idx="890">
                  <c:v>2.8262962180600844E-4</c:v>
                </c:pt>
                <c:pt idx="891">
                  <c:v>2.8652102281273546E-4</c:v>
                </c:pt>
                <c:pt idx="892">
                  <c:v>2.9042550411537469E-4</c:v>
                </c:pt>
                <c:pt idx="893">
                  <c:v>2.9434283750457958E-4</c:v>
                </c:pt>
                <c:pt idx="894">
                  <c:v>2.9827279678741549E-4</c:v>
                </c:pt>
                <c:pt idx="895">
                  <c:v>3.0221515777262997E-4</c:v>
                </c:pt>
                <c:pt idx="896">
                  <c:v>3.0616969825597866E-4</c:v>
                </c:pt>
                <c:pt idx="897">
                  <c:v>3.1013619800560098E-4</c:v>
                </c:pt>
                <c:pt idx="898">
                  <c:v>3.1411443874760069E-4</c:v>
                </c:pt>
                <c:pt idx="899">
                  <c:v>3.1810420415159427E-4</c:v>
                </c:pt>
                <c:pt idx="900">
                  <c:v>3.2210527981646361E-4</c:v>
                </c:pt>
                <c:pt idx="901">
                  <c:v>3.2611745325611028E-4</c:v>
                </c:pt>
                <c:pt idx="902">
                  <c:v>3.3014051388533829E-4</c:v>
                </c:pt>
                <c:pt idx="903">
                  <c:v>3.3417425300587657E-4</c:v>
                </c:pt>
                <c:pt idx="904">
                  <c:v>3.3821846379238616E-4</c:v>
                </c:pt>
                <c:pt idx="905">
                  <c:v>3.4227294127865302E-4</c:v>
                </c:pt>
                <c:pt idx="906">
                  <c:v>3.4633748234381756E-4</c:v>
                </c:pt>
                <c:pt idx="907">
                  <c:v>3.504118856987206E-4</c:v>
                </c:pt>
                <c:pt idx="908">
                  <c:v>3.5449595187231705E-4</c:v>
                </c:pt>
                <c:pt idx="909">
                  <c:v>3.5858948319819742E-4</c:v>
                </c:pt>
                <c:pt idx="910">
                  <c:v>3.6269228380117117E-4</c:v>
                </c:pt>
                <c:pt idx="911">
                  <c:v>3.6680415958397888E-4</c:v>
                </c:pt>
                <c:pt idx="912">
                  <c:v>3.7092491821404832E-4</c:v>
                </c:pt>
                <c:pt idx="913">
                  <c:v>3.7505436911036558E-4</c:v>
                </c:pt>
                <c:pt idx="914">
                  <c:v>3.791923234303973E-4</c:v>
                </c:pt>
                <c:pt idx="915">
                  <c:v>3.8333859405716196E-4</c:v>
                </c:pt>
                <c:pt idx="916">
                  <c:v>3.8749299558630819E-4</c:v>
                </c:pt>
                <c:pt idx="917">
                  <c:v>3.9165534431335883E-4</c:v>
                </c:pt>
                <c:pt idx="918">
                  <c:v>3.958254582209565E-4</c:v>
                </c:pt>
                <c:pt idx="919">
                  <c:v>4.0000315696623868E-4</c:v>
                </c:pt>
                <c:pt idx="920">
                  <c:v>4.0418826186832784E-4</c:v>
                </c:pt>
                <c:pt idx="921">
                  <c:v>4.0838059589581882E-4</c:v>
                </c:pt>
                <c:pt idx="922">
                  <c:v>4.1257998365443248E-4</c:v>
                </c:pt>
                <c:pt idx="923">
                  <c:v>4.1678625137469243E-4</c:v>
                </c:pt>
                <c:pt idx="924">
                  <c:v>4.2099922689972793E-4</c:v>
                </c:pt>
                <c:pt idx="925">
                  <c:v>4.2521873967309745E-4</c:v>
                </c:pt>
                <c:pt idx="926">
                  <c:v>4.2944462072678867E-4</c:v>
                </c:pt>
                <c:pt idx="927">
                  <c:v>4.3367670266918784E-4</c:v>
                </c:pt>
                <c:pt idx="928">
                  <c:v>4.3791481967321539E-4</c:v>
                </c:pt>
                <c:pt idx="929">
                  <c:v>4.4215880746448981E-4</c:v>
                </c:pt>
                <c:pt idx="930">
                  <c:v>4.4640850330960642E-4</c:v>
                </c:pt>
                <c:pt idx="931">
                  <c:v>4.506637460044479E-4</c:v>
                </c:pt>
                <c:pt idx="932">
                  <c:v>4.549243758626181E-4</c:v>
                </c:pt>
                <c:pt idx="933">
                  <c:v>4.5919023470395885E-4</c:v>
                </c:pt>
                <c:pt idx="934">
                  <c:v>4.6346116584306657E-4</c:v>
                </c:pt>
                <c:pt idx="935">
                  <c:v>4.6773701407798522E-4</c:v>
                </c:pt>
                <c:pt idx="936">
                  <c:v>4.7201762567892716E-4</c:v>
                </c:pt>
                <c:pt idx="937">
                  <c:v>4.7630284837703129E-4</c:v>
                </c:pt>
                <c:pt idx="938">
                  <c:v>4.8059253135328663E-4</c:v>
                </c:pt>
                <c:pt idx="939">
                  <c:v>4.8488652522746392E-4</c:v>
                </c:pt>
                <c:pt idx="940">
                  <c:v>4.8918468204712032E-4</c:v>
                </c:pt>
                <c:pt idx="941">
                  <c:v>4.9348685527672662E-4</c:v>
                </c:pt>
                <c:pt idx="942">
                  <c:v>4.9779289978682962E-4</c:v>
                </c:pt>
                <c:pt idx="943">
                  <c:v>5.0210267184328547E-4</c:v>
                </c:pt>
                <c:pt idx="944">
                  <c:v>5.0641602909657702E-4</c:v>
                </c:pt>
                <c:pt idx="945">
                  <c:v>5.1073283057122677E-4</c:v>
                </c:pt>
                <c:pt idx="946">
                  <c:v>5.1505293665523786E-4</c:v>
                </c:pt>
                <c:pt idx="947">
                  <c:v>5.1937620908962495E-4</c:v>
                </c:pt>
                <c:pt idx="948">
                  <c:v>5.2370251095802179E-4</c:v>
                </c:pt>
                <c:pt idx="949">
                  <c:v>5.280317066763691E-4</c:v>
                </c:pt>
                <c:pt idx="950">
                  <c:v>5.3236366198262703E-4</c:v>
                </c:pt>
                <c:pt idx="951">
                  <c:v>5.3669824392664283E-4</c:v>
                </c:pt>
                <c:pt idx="952">
                  <c:v>5.4103532085997762E-4</c:v>
                </c:pt>
                <c:pt idx="953">
                  <c:v>5.4537476242588116E-4</c:v>
                </c:pt>
                <c:pt idx="954">
                  <c:v>5.4971643954933682E-4</c:v>
                </c:pt>
                <c:pt idx="955">
                  <c:v>5.5406022442711306E-4</c:v>
                </c:pt>
                <c:pt idx="956">
                  <c:v>5.5840599051793784E-4</c:v>
                </c:pt>
                <c:pt idx="957">
                  <c:v>5.6275361253273161E-4</c:v>
                </c:pt>
                <c:pt idx="958">
                  <c:v>5.671029664248851E-4</c:v>
                </c:pt>
                <c:pt idx="959">
                  <c:v>5.7145392938061531E-4</c:v>
                </c:pt>
                <c:pt idx="960">
                  <c:v>5.7580637980941265E-4</c:v>
                </c:pt>
                <c:pt idx="961">
                  <c:v>5.8016019733450749E-4</c:v>
                </c:pt>
                <c:pt idx="962">
                  <c:v>5.8451526278343333E-4</c:v>
                </c:pt>
                <c:pt idx="963">
                  <c:v>5.8887145817864382E-4</c:v>
                </c:pt>
                <c:pt idx="964">
                  <c:v>5.9322866672821182E-4</c:v>
                </c:pt>
                <c:pt idx="965">
                  <c:v>5.9758677281655944E-4</c:v>
                </c:pt>
                <c:pt idx="966">
                  <c:v>6.0194566199527337E-4</c:v>
                </c:pt>
                <c:pt idx="967">
                  <c:v>6.0630522097401189E-4</c:v>
                </c:pt>
                <c:pt idx="968">
                  <c:v>6.106653376114035E-4</c:v>
                </c:pt>
                <c:pt idx="969">
                  <c:v>6.1502590090606302E-4</c:v>
                </c:pt>
                <c:pt idx="970">
                  <c:v>6.1938680098766496E-4</c:v>
                </c:pt>
                <c:pt idx="971">
                  <c:v>6.2374792910807283E-4</c:v>
                </c:pt>
                <c:pt idx="972">
                  <c:v>6.2810917763249797E-4</c:v>
                </c:pt>
                <c:pt idx="973">
                  <c:v>6.3247044003079641E-4</c:v>
                </c:pt>
                <c:pt idx="974">
                  <c:v>6.3683161086872705E-4</c:v>
                </c:pt>
                <c:pt idx="975">
                  <c:v>6.411925857993595E-4</c:v>
                </c:pt>
                <c:pt idx="976">
                  <c:v>6.4555326155449767E-4</c:v>
                </c:pt>
                <c:pt idx="977">
                  <c:v>6.4991353593615191E-4</c:v>
                </c:pt>
                <c:pt idx="978">
                  <c:v>6.5427330780810434E-4</c:v>
                </c:pt>
                <c:pt idx="979">
                  <c:v>6.5863247708751655E-4</c:v>
                </c:pt>
                <c:pt idx="980">
                  <c:v>6.629909447365967E-4</c:v>
                </c:pt>
                <c:pt idx="981">
                  <c:v>6.6734861275431225E-4</c:v>
                </c:pt>
                <c:pt idx="982">
                  <c:v>6.7170538416818542E-4</c:v>
                </c:pt>
                <c:pt idx="983">
                  <c:v>6.7606116302613983E-4</c:v>
                </c:pt>
                <c:pt idx="984">
                  <c:v>6.8041585438838152E-4</c:v>
                </c:pt>
                <c:pt idx="985">
                  <c:v>6.8476936431935496E-4</c:v>
                </c:pt>
                <c:pt idx="986">
                  <c:v>6.8912159987978409E-4</c:v>
                </c:pt>
                <c:pt idx="987">
                  <c:v>6.9347246911868356E-4</c:v>
                </c:pt>
                <c:pt idx="988">
                  <c:v>6.978218810655475E-4</c:v>
                </c:pt>
                <c:pt idx="989">
                  <c:v>7.0216974572246045E-4</c:v>
                </c:pt>
                <c:pt idx="990">
                  <c:v>7.0651597405639187E-4</c:v>
                </c:pt>
                <c:pt idx="991">
                  <c:v>7.1086047799144721E-4</c:v>
                </c:pt>
              </c:numCache>
            </c:numRef>
          </c:yVal>
          <c:smooth val="0"/>
          <c:extLst>
            <c:ext xmlns:c16="http://schemas.microsoft.com/office/drawing/2014/chart" uri="{C3380CC4-5D6E-409C-BE32-E72D297353CC}">
              <c16:uniqueId val="{00000002-496A-4CD5-9EB8-A0C61FB78768}"/>
            </c:ext>
          </c:extLst>
        </c:ser>
        <c:dLbls>
          <c:showLegendKey val="0"/>
          <c:showVal val="0"/>
          <c:showCatName val="0"/>
          <c:showSerName val="0"/>
          <c:showPercent val="0"/>
          <c:showBubbleSize val="0"/>
        </c:dLbls>
        <c:axId val="637094200"/>
        <c:axId val="637096760"/>
      </c:scatterChart>
      <c:valAx>
        <c:axId val="637094200"/>
        <c:scaling>
          <c:orientation val="minMax"/>
          <c:max val="100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Dose (Arbitrary Units)</a:t>
                </a:r>
              </a:p>
              <a:p>
                <a:pPr>
                  <a:defRPr/>
                </a:pPr>
                <a:endParaRPr lang="en-US"/>
              </a:p>
            </c:rich>
          </c:tx>
          <c:layout>
            <c:manualLayout>
              <c:xMode val="edge"/>
              <c:yMode val="edge"/>
              <c:x val="0.33515857392825893"/>
              <c:y val="0.8647914843977836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7096760"/>
        <c:crosses val="autoZero"/>
        <c:crossBetween val="midCat"/>
      </c:valAx>
      <c:valAx>
        <c:axId val="63709676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Current (Arbitrary</a:t>
                </a:r>
                <a:r>
                  <a:rPr lang="en-US" baseline="0"/>
                  <a:t> Unists)</a:t>
                </a:r>
                <a:endParaRPr lang="en-US"/>
              </a:p>
            </c:rich>
          </c:tx>
          <c:layout>
            <c:manualLayout>
              <c:xMode val="edge"/>
              <c:yMode val="edge"/>
              <c:x val="7.6587565108578292E-3"/>
              <c:y val="0.1477265462009556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70942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0.5025</cdr:x>
      <cdr:y>0.24722</cdr:y>
    </cdr:from>
    <cdr:to>
      <cdr:x>0.68583</cdr:x>
      <cdr:y>0.42222</cdr:y>
    </cdr:to>
    <cdr:sp macro="" textlink="">
      <cdr:nvSpPr>
        <cdr:cNvPr id="2" name="TextBox 1">
          <a:extLst xmlns:a="http://schemas.openxmlformats.org/drawingml/2006/main">
            <a:ext uri="{FF2B5EF4-FFF2-40B4-BE49-F238E27FC236}">
              <a16:creationId xmlns:a16="http://schemas.microsoft.com/office/drawing/2014/main" id="{1B3E7A08-04F6-4C9D-98C9-9ABFEEA32AB0}"/>
            </a:ext>
          </a:extLst>
        </cdr:cNvPr>
        <cdr:cNvSpPr txBox="1"/>
      </cdr:nvSpPr>
      <cdr:spPr>
        <a:xfrm xmlns:a="http://schemas.openxmlformats.org/drawingml/2006/main">
          <a:off x="2297430" y="678180"/>
          <a:ext cx="838200" cy="4800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a:t>Different</a:t>
          </a:r>
        </a:p>
        <a:p xmlns:a="http://schemas.openxmlformats.org/drawingml/2006/main">
          <a:r>
            <a:rPr lang="en-US" sz="1000"/>
            <a:t>Dose Rates</a:t>
          </a:r>
        </a:p>
      </cdr:txBody>
    </cdr:sp>
  </cdr:relSizeAnchor>
  <cdr:relSizeAnchor xmlns:cdr="http://schemas.openxmlformats.org/drawingml/2006/chartDrawing">
    <cdr:from>
      <cdr:x>0.27417</cdr:x>
      <cdr:y>0.33472</cdr:y>
    </cdr:from>
    <cdr:to>
      <cdr:x>0.5025</cdr:x>
      <cdr:y>0.43333</cdr:y>
    </cdr:to>
    <cdr:cxnSp macro="">
      <cdr:nvCxnSpPr>
        <cdr:cNvPr id="4" name="Straight Arrow Connector 3">
          <a:extLst xmlns:a="http://schemas.openxmlformats.org/drawingml/2006/main">
            <a:ext uri="{FF2B5EF4-FFF2-40B4-BE49-F238E27FC236}">
              <a16:creationId xmlns:a16="http://schemas.microsoft.com/office/drawing/2014/main" id="{1B24843C-92FF-4904-B48C-2BD486233817}"/>
            </a:ext>
          </a:extLst>
        </cdr:cNvPr>
        <cdr:cNvCxnSpPr>
          <a:stCxn xmlns:a="http://schemas.openxmlformats.org/drawingml/2006/main" id="2" idx="1"/>
        </cdr:cNvCxnSpPr>
      </cdr:nvCxnSpPr>
      <cdr:spPr>
        <a:xfrm xmlns:a="http://schemas.openxmlformats.org/drawingml/2006/main" flipH="1">
          <a:off x="1253490" y="918210"/>
          <a:ext cx="1043940" cy="27051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0.28083</cdr:x>
      <cdr:y>0.36944</cdr:y>
    </cdr:from>
    <cdr:to>
      <cdr:x>0.4925</cdr:x>
      <cdr:y>0.58333</cdr:y>
    </cdr:to>
    <cdr:cxnSp macro="">
      <cdr:nvCxnSpPr>
        <cdr:cNvPr id="8" name="Straight Arrow Connector 7">
          <a:extLst xmlns:a="http://schemas.openxmlformats.org/drawingml/2006/main">
            <a:ext uri="{FF2B5EF4-FFF2-40B4-BE49-F238E27FC236}">
              <a16:creationId xmlns:a16="http://schemas.microsoft.com/office/drawing/2014/main" id="{805C0E38-0D78-45E6-8B11-B168204A64C7}"/>
            </a:ext>
          </a:extLst>
        </cdr:cNvPr>
        <cdr:cNvCxnSpPr/>
      </cdr:nvCxnSpPr>
      <cdr:spPr>
        <a:xfrm xmlns:a="http://schemas.openxmlformats.org/drawingml/2006/main" flipH="1">
          <a:off x="1283970" y="1013460"/>
          <a:ext cx="967740" cy="58674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0.39917</cdr:x>
      <cdr:y>0.41111</cdr:y>
    </cdr:from>
    <cdr:to>
      <cdr:x>0.48917</cdr:x>
      <cdr:y>0.55</cdr:y>
    </cdr:to>
    <cdr:cxnSp macro="">
      <cdr:nvCxnSpPr>
        <cdr:cNvPr id="10" name="Straight Arrow Connector 9">
          <a:extLst xmlns:a="http://schemas.openxmlformats.org/drawingml/2006/main">
            <a:ext uri="{FF2B5EF4-FFF2-40B4-BE49-F238E27FC236}">
              <a16:creationId xmlns:a16="http://schemas.microsoft.com/office/drawing/2014/main" id="{423D4DCF-B450-464C-AD27-86DA664B4D46}"/>
            </a:ext>
          </a:extLst>
        </cdr:cNvPr>
        <cdr:cNvCxnSpPr/>
      </cdr:nvCxnSpPr>
      <cdr:spPr>
        <a:xfrm xmlns:a="http://schemas.openxmlformats.org/drawingml/2006/main" flipH="1">
          <a:off x="1824990" y="1127760"/>
          <a:ext cx="411480" cy="38100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0.5025</cdr:x>
      <cdr:y>0.24722</cdr:y>
    </cdr:from>
    <cdr:to>
      <cdr:x>0.68583</cdr:x>
      <cdr:y>0.42222</cdr:y>
    </cdr:to>
    <cdr:sp macro="" textlink="">
      <cdr:nvSpPr>
        <cdr:cNvPr id="2" name="TextBox 1">
          <a:extLst xmlns:a="http://schemas.openxmlformats.org/drawingml/2006/main">
            <a:ext uri="{FF2B5EF4-FFF2-40B4-BE49-F238E27FC236}">
              <a16:creationId xmlns:a16="http://schemas.microsoft.com/office/drawing/2014/main" id="{1B3E7A08-04F6-4C9D-98C9-9ABFEEA32AB0}"/>
            </a:ext>
          </a:extLst>
        </cdr:cNvPr>
        <cdr:cNvSpPr txBox="1"/>
      </cdr:nvSpPr>
      <cdr:spPr>
        <a:xfrm xmlns:a="http://schemas.openxmlformats.org/drawingml/2006/main">
          <a:off x="2297430" y="678180"/>
          <a:ext cx="838200" cy="4800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a:t>Different</a:t>
          </a:r>
        </a:p>
        <a:p xmlns:a="http://schemas.openxmlformats.org/drawingml/2006/main">
          <a:r>
            <a:rPr lang="en-US" sz="1000"/>
            <a:t>Dose Rates</a:t>
          </a:r>
        </a:p>
      </cdr:txBody>
    </cdr:sp>
  </cdr:relSizeAnchor>
  <cdr:relSizeAnchor xmlns:cdr="http://schemas.openxmlformats.org/drawingml/2006/chartDrawing">
    <cdr:from>
      <cdr:x>0.27417</cdr:x>
      <cdr:y>0.33472</cdr:y>
    </cdr:from>
    <cdr:to>
      <cdr:x>0.5025</cdr:x>
      <cdr:y>0.43333</cdr:y>
    </cdr:to>
    <cdr:cxnSp macro="">
      <cdr:nvCxnSpPr>
        <cdr:cNvPr id="4" name="Straight Arrow Connector 3">
          <a:extLst xmlns:a="http://schemas.openxmlformats.org/drawingml/2006/main">
            <a:ext uri="{FF2B5EF4-FFF2-40B4-BE49-F238E27FC236}">
              <a16:creationId xmlns:a16="http://schemas.microsoft.com/office/drawing/2014/main" id="{1B24843C-92FF-4904-B48C-2BD486233817}"/>
            </a:ext>
          </a:extLst>
        </cdr:cNvPr>
        <cdr:cNvCxnSpPr>
          <a:stCxn xmlns:a="http://schemas.openxmlformats.org/drawingml/2006/main" id="2" idx="1"/>
        </cdr:cNvCxnSpPr>
      </cdr:nvCxnSpPr>
      <cdr:spPr>
        <a:xfrm xmlns:a="http://schemas.openxmlformats.org/drawingml/2006/main" flipH="1">
          <a:off x="1253490" y="918210"/>
          <a:ext cx="1043940" cy="27051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0.28083</cdr:x>
      <cdr:y>0.36944</cdr:y>
    </cdr:from>
    <cdr:to>
      <cdr:x>0.4925</cdr:x>
      <cdr:y>0.58333</cdr:y>
    </cdr:to>
    <cdr:cxnSp macro="">
      <cdr:nvCxnSpPr>
        <cdr:cNvPr id="8" name="Straight Arrow Connector 7">
          <a:extLst xmlns:a="http://schemas.openxmlformats.org/drawingml/2006/main">
            <a:ext uri="{FF2B5EF4-FFF2-40B4-BE49-F238E27FC236}">
              <a16:creationId xmlns:a16="http://schemas.microsoft.com/office/drawing/2014/main" id="{805C0E38-0D78-45E6-8B11-B168204A64C7}"/>
            </a:ext>
          </a:extLst>
        </cdr:cNvPr>
        <cdr:cNvCxnSpPr/>
      </cdr:nvCxnSpPr>
      <cdr:spPr>
        <a:xfrm xmlns:a="http://schemas.openxmlformats.org/drawingml/2006/main" flipH="1">
          <a:off x="1455149" y="1607558"/>
          <a:ext cx="1096789" cy="930708"/>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0.39917</cdr:x>
      <cdr:y>0.41111</cdr:y>
    </cdr:from>
    <cdr:to>
      <cdr:x>0.48917</cdr:x>
      <cdr:y>0.55</cdr:y>
    </cdr:to>
    <cdr:cxnSp macro="">
      <cdr:nvCxnSpPr>
        <cdr:cNvPr id="10" name="Straight Arrow Connector 9">
          <a:extLst xmlns:a="http://schemas.openxmlformats.org/drawingml/2006/main">
            <a:ext uri="{FF2B5EF4-FFF2-40B4-BE49-F238E27FC236}">
              <a16:creationId xmlns:a16="http://schemas.microsoft.com/office/drawing/2014/main" id="{423D4DCF-B450-464C-AD27-86DA664B4D46}"/>
            </a:ext>
          </a:extLst>
        </cdr:cNvPr>
        <cdr:cNvCxnSpPr/>
      </cdr:nvCxnSpPr>
      <cdr:spPr>
        <a:xfrm xmlns:a="http://schemas.openxmlformats.org/drawingml/2006/main" flipH="1">
          <a:off x="1824990" y="1127760"/>
          <a:ext cx="411480" cy="38100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A9D6A4-E89B-403F-978F-E8AC18BDCB28}" type="datetimeFigureOut">
              <a:rPr lang="en-US" smtClean="0"/>
              <a:t>7/9/2019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AA943-8F84-4BC2-9654-D032AF206696}" type="slidenum">
              <a:rPr lang="en-US" smtClean="0"/>
              <a:t>‹#›</a:t>
            </a:fld>
            <a:endParaRPr lang="en-US"/>
          </a:p>
        </p:txBody>
      </p:sp>
    </p:spTree>
    <p:extLst>
      <p:ext uri="{BB962C8B-B14F-4D97-AF65-F5344CB8AC3E}">
        <p14:creationId xmlns:p14="http://schemas.microsoft.com/office/powerpoint/2010/main" val="275256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6C25C-90EF-4BB5-82AB-558BF28524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6E454E-9E39-4EDF-B5C4-59911DF016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D89A90-2F00-4775-858B-DB76FA730DD1}"/>
              </a:ext>
            </a:extLst>
          </p:cNvPr>
          <p:cNvSpPr>
            <a:spLocks noGrp="1"/>
          </p:cNvSpPr>
          <p:nvPr>
            <p:ph type="dt" sz="half" idx="10"/>
          </p:nvPr>
        </p:nvSpPr>
        <p:spPr/>
        <p:txBody>
          <a:bodyPr/>
          <a:lstStyle/>
          <a:p>
            <a:r>
              <a:rPr lang="en-US"/>
              <a:t>July 10, 2019</a:t>
            </a:r>
          </a:p>
        </p:txBody>
      </p:sp>
      <p:sp>
        <p:nvSpPr>
          <p:cNvPr id="5" name="Footer Placeholder 4">
            <a:extLst>
              <a:ext uri="{FF2B5EF4-FFF2-40B4-BE49-F238E27FC236}">
                <a16:creationId xmlns:a16="http://schemas.microsoft.com/office/drawing/2014/main" id="{06263FA6-CD59-43A0-B7A4-40876EE559EE}"/>
              </a:ext>
            </a:extLst>
          </p:cNvPr>
          <p:cNvSpPr>
            <a:spLocks noGrp="1"/>
          </p:cNvSpPr>
          <p:nvPr>
            <p:ph type="ftr" sz="quarter" idx="11"/>
          </p:nvPr>
        </p:nvSpPr>
        <p:spPr/>
        <p:txBody>
          <a:bodyPr/>
          <a:lstStyle/>
          <a:p>
            <a:r>
              <a:rPr lang="en-US"/>
              <a:t>J Kierstead Brookhaven National Lab</a:t>
            </a:r>
          </a:p>
        </p:txBody>
      </p:sp>
      <p:sp>
        <p:nvSpPr>
          <p:cNvPr id="6" name="Slide Number Placeholder 5">
            <a:extLst>
              <a:ext uri="{FF2B5EF4-FFF2-40B4-BE49-F238E27FC236}">
                <a16:creationId xmlns:a16="http://schemas.microsoft.com/office/drawing/2014/main" id="{D089C282-FCF9-428A-8E30-69CEF2235586}"/>
              </a:ext>
            </a:extLst>
          </p:cNvPr>
          <p:cNvSpPr>
            <a:spLocks noGrp="1"/>
          </p:cNvSpPr>
          <p:nvPr>
            <p:ph type="sldNum" sz="quarter" idx="12"/>
          </p:nvPr>
        </p:nvSpPr>
        <p:spPr/>
        <p:txBody>
          <a:bodyPr/>
          <a:lstStyle/>
          <a:p>
            <a:fld id="{048F6920-5F88-48B1-BE97-87D60433105F}" type="slidenum">
              <a:rPr lang="en-US" smtClean="0"/>
              <a:t>‹#›</a:t>
            </a:fld>
            <a:endParaRPr lang="en-US"/>
          </a:p>
        </p:txBody>
      </p:sp>
    </p:spTree>
    <p:extLst>
      <p:ext uri="{BB962C8B-B14F-4D97-AF65-F5344CB8AC3E}">
        <p14:creationId xmlns:p14="http://schemas.microsoft.com/office/powerpoint/2010/main" val="2031356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B0D43-E458-40C6-8247-1C97E967B5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82D213-14BF-451A-8E0B-C4224F1740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61696E-D33C-41D7-A86C-0A2430732B76}"/>
              </a:ext>
            </a:extLst>
          </p:cNvPr>
          <p:cNvSpPr>
            <a:spLocks noGrp="1"/>
          </p:cNvSpPr>
          <p:nvPr>
            <p:ph type="dt" sz="half" idx="10"/>
          </p:nvPr>
        </p:nvSpPr>
        <p:spPr/>
        <p:txBody>
          <a:bodyPr/>
          <a:lstStyle/>
          <a:p>
            <a:r>
              <a:rPr lang="en-US"/>
              <a:t>July 10, 2019</a:t>
            </a:r>
          </a:p>
        </p:txBody>
      </p:sp>
      <p:sp>
        <p:nvSpPr>
          <p:cNvPr id="5" name="Footer Placeholder 4">
            <a:extLst>
              <a:ext uri="{FF2B5EF4-FFF2-40B4-BE49-F238E27FC236}">
                <a16:creationId xmlns:a16="http://schemas.microsoft.com/office/drawing/2014/main" id="{5E8B6DE5-C31E-415A-A336-8A80FEB90FA1}"/>
              </a:ext>
            </a:extLst>
          </p:cNvPr>
          <p:cNvSpPr>
            <a:spLocks noGrp="1"/>
          </p:cNvSpPr>
          <p:nvPr>
            <p:ph type="ftr" sz="quarter" idx="11"/>
          </p:nvPr>
        </p:nvSpPr>
        <p:spPr/>
        <p:txBody>
          <a:bodyPr/>
          <a:lstStyle/>
          <a:p>
            <a:r>
              <a:rPr lang="en-US"/>
              <a:t>J Kierstead Brookhaven National Lab</a:t>
            </a:r>
          </a:p>
        </p:txBody>
      </p:sp>
      <p:sp>
        <p:nvSpPr>
          <p:cNvPr id="6" name="Slide Number Placeholder 5">
            <a:extLst>
              <a:ext uri="{FF2B5EF4-FFF2-40B4-BE49-F238E27FC236}">
                <a16:creationId xmlns:a16="http://schemas.microsoft.com/office/drawing/2014/main" id="{848E80E0-F6FE-4721-9263-5DBA46AE82E6}"/>
              </a:ext>
            </a:extLst>
          </p:cNvPr>
          <p:cNvSpPr>
            <a:spLocks noGrp="1"/>
          </p:cNvSpPr>
          <p:nvPr>
            <p:ph type="sldNum" sz="quarter" idx="12"/>
          </p:nvPr>
        </p:nvSpPr>
        <p:spPr/>
        <p:txBody>
          <a:bodyPr/>
          <a:lstStyle/>
          <a:p>
            <a:fld id="{048F6920-5F88-48B1-BE97-87D60433105F}" type="slidenum">
              <a:rPr lang="en-US" smtClean="0"/>
              <a:t>‹#›</a:t>
            </a:fld>
            <a:endParaRPr lang="en-US"/>
          </a:p>
        </p:txBody>
      </p:sp>
    </p:spTree>
    <p:extLst>
      <p:ext uri="{BB962C8B-B14F-4D97-AF65-F5344CB8AC3E}">
        <p14:creationId xmlns:p14="http://schemas.microsoft.com/office/powerpoint/2010/main" val="3992929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5D77EF-2AAA-49BB-997F-FBEC9D3396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312FB8-7789-42C9-9518-10872AF74F6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EC802B-FAB8-43D2-B5E3-ED2F448EF8A1}"/>
              </a:ext>
            </a:extLst>
          </p:cNvPr>
          <p:cNvSpPr>
            <a:spLocks noGrp="1"/>
          </p:cNvSpPr>
          <p:nvPr>
            <p:ph type="dt" sz="half" idx="10"/>
          </p:nvPr>
        </p:nvSpPr>
        <p:spPr/>
        <p:txBody>
          <a:bodyPr/>
          <a:lstStyle/>
          <a:p>
            <a:r>
              <a:rPr lang="en-US"/>
              <a:t>July 10, 2019</a:t>
            </a:r>
          </a:p>
        </p:txBody>
      </p:sp>
      <p:sp>
        <p:nvSpPr>
          <p:cNvPr id="5" name="Footer Placeholder 4">
            <a:extLst>
              <a:ext uri="{FF2B5EF4-FFF2-40B4-BE49-F238E27FC236}">
                <a16:creationId xmlns:a16="http://schemas.microsoft.com/office/drawing/2014/main" id="{DF4D85E9-7230-43FC-8CF3-D4C3C2C44130}"/>
              </a:ext>
            </a:extLst>
          </p:cNvPr>
          <p:cNvSpPr>
            <a:spLocks noGrp="1"/>
          </p:cNvSpPr>
          <p:nvPr>
            <p:ph type="ftr" sz="quarter" idx="11"/>
          </p:nvPr>
        </p:nvSpPr>
        <p:spPr/>
        <p:txBody>
          <a:bodyPr/>
          <a:lstStyle/>
          <a:p>
            <a:r>
              <a:rPr lang="en-US"/>
              <a:t>J Kierstead Brookhaven National Lab</a:t>
            </a:r>
          </a:p>
        </p:txBody>
      </p:sp>
      <p:sp>
        <p:nvSpPr>
          <p:cNvPr id="6" name="Slide Number Placeholder 5">
            <a:extLst>
              <a:ext uri="{FF2B5EF4-FFF2-40B4-BE49-F238E27FC236}">
                <a16:creationId xmlns:a16="http://schemas.microsoft.com/office/drawing/2014/main" id="{D2E129C3-0B42-4E63-8D99-A8B0E390A146}"/>
              </a:ext>
            </a:extLst>
          </p:cNvPr>
          <p:cNvSpPr>
            <a:spLocks noGrp="1"/>
          </p:cNvSpPr>
          <p:nvPr>
            <p:ph type="sldNum" sz="quarter" idx="12"/>
          </p:nvPr>
        </p:nvSpPr>
        <p:spPr/>
        <p:txBody>
          <a:bodyPr/>
          <a:lstStyle/>
          <a:p>
            <a:fld id="{048F6920-5F88-48B1-BE97-87D60433105F}" type="slidenum">
              <a:rPr lang="en-US" smtClean="0"/>
              <a:t>‹#›</a:t>
            </a:fld>
            <a:endParaRPr lang="en-US"/>
          </a:p>
        </p:txBody>
      </p:sp>
    </p:spTree>
    <p:extLst>
      <p:ext uri="{BB962C8B-B14F-4D97-AF65-F5344CB8AC3E}">
        <p14:creationId xmlns:p14="http://schemas.microsoft.com/office/powerpoint/2010/main" val="1467303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FDD84-2CAB-4D48-B977-F3F69A7141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B4F71B-A58C-4207-9BEC-1EC568539A8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8D02AF-B861-4917-B7B7-07386842D860}"/>
              </a:ext>
            </a:extLst>
          </p:cNvPr>
          <p:cNvSpPr>
            <a:spLocks noGrp="1"/>
          </p:cNvSpPr>
          <p:nvPr>
            <p:ph type="dt" sz="half" idx="10"/>
          </p:nvPr>
        </p:nvSpPr>
        <p:spPr/>
        <p:txBody>
          <a:bodyPr/>
          <a:lstStyle/>
          <a:p>
            <a:r>
              <a:rPr lang="en-US"/>
              <a:t>July 10, 2019</a:t>
            </a:r>
          </a:p>
        </p:txBody>
      </p:sp>
      <p:sp>
        <p:nvSpPr>
          <p:cNvPr id="5" name="Footer Placeholder 4">
            <a:extLst>
              <a:ext uri="{FF2B5EF4-FFF2-40B4-BE49-F238E27FC236}">
                <a16:creationId xmlns:a16="http://schemas.microsoft.com/office/drawing/2014/main" id="{0D837271-4E1A-4A14-BF9D-29EED220A7E3}"/>
              </a:ext>
            </a:extLst>
          </p:cNvPr>
          <p:cNvSpPr>
            <a:spLocks noGrp="1"/>
          </p:cNvSpPr>
          <p:nvPr>
            <p:ph type="ftr" sz="quarter" idx="11"/>
          </p:nvPr>
        </p:nvSpPr>
        <p:spPr/>
        <p:txBody>
          <a:bodyPr/>
          <a:lstStyle/>
          <a:p>
            <a:r>
              <a:rPr lang="en-US"/>
              <a:t>J Kierstead Brookhaven National Lab</a:t>
            </a:r>
          </a:p>
        </p:txBody>
      </p:sp>
      <p:sp>
        <p:nvSpPr>
          <p:cNvPr id="6" name="Slide Number Placeholder 5">
            <a:extLst>
              <a:ext uri="{FF2B5EF4-FFF2-40B4-BE49-F238E27FC236}">
                <a16:creationId xmlns:a16="http://schemas.microsoft.com/office/drawing/2014/main" id="{1A10636E-1513-404A-84B7-83DA1EDB8E85}"/>
              </a:ext>
            </a:extLst>
          </p:cNvPr>
          <p:cNvSpPr>
            <a:spLocks noGrp="1"/>
          </p:cNvSpPr>
          <p:nvPr>
            <p:ph type="sldNum" sz="quarter" idx="12"/>
          </p:nvPr>
        </p:nvSpPr>
        <p:spPr/>
        <p:txBody>
          <a:bodyPr/>
          <a:lstStyle/>
          <a:p>
            <a:fld id="{048F6920-5F88-48B1-BE97-87D60433105F}" type="slidenum">
              <a:rPr lang="en-US" smtClean="0"/>
              <a:t>‹#›</a:t>
            </a:fld>
            <a:endParaRPr lang="en-US"/>
          </a:p>
        </p:txBody>
      </p:sp>
    </p:spTree>
    <p:extLst>
      <p:ext uri="{BB962C8B-B14F-4D97-AF65-F5344CB8AC3E}">
        <p14:creationId xmlns:p14="http://schemas.microsoft.com/office/powerpoint/2010/main" val="2095451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EC743-CCA4-42AD-9D74-8774A5C24A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3C5D89-4D94-4A76-BEE9-94131F0DBD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BD2B5CD-DC79-489A-A311-54DBDDB8D6F6}"/>
              </a:ext>
            </a:extLst>
          </p:cNvPr>
          <p:cNvSpPr>
            <a:spLocks noGrp="1"/>
          </p:cNvSpPr>
          <p:nvPr>
            <p:ph type="dt" sz="half" idx="10"/>
          </p:nvPr>
        </p:nvSpPr>
        <p:spPr/>
        <p:txBody>
          <a:bodyPr/>
          <a:lstStyle/>
          <a:p>
            <a:r>
              <a:rPr lang="en-US"/>
              <a:t>July 10, 2019</a:t>
            </a:r>
          </a:p>
        </p:txBody>
      </p:sp>
      <p:sp>
        <p:nvSpPr>
          <p:cNvPr id="5" name="Footer Placeholder 4">
            <a:extLst>
              <a:ext uri="{FF2B5EF4-FFF2-40B4-BE49-F238E27FC236}">
                <a16:creationId xmlns:a16="http://schemas.microsoft.com/office/drawing/2014/main" id="{6D0D63C9-F5E2-410C-B82B-D6B7C6C9B278}"/>
              </a:ext>
            </a:extLst>
          </p:cNvPr>
          <p:cNvSpPr>
            <a:spLocks noGrp="1"/>
          </p:cNvSpPr>
          <p:nvPr>
            <p:ph type="ftr" sz="quarter" idx="11"/>
          </p:nvPr>
        </p:nvSpPr>
        <p:spPr/>
        <p:txBody>
          <a:bodyPr/>
          <a:lstStyle/>
          <a:p>
            <a:r>
              <a:rPr lang="en-US"/>
              <a:t>J Kierstead Brookhaven National Lab</a:t>
            </a:r>
          </a:p>
        </p:txBody>
      </p:sp>
      <p:sp>
        <p:nvSpPr>
          <p:cNvPr id="6" name="Slide Number Placeholder 5">
            <a:extLst>
              <a:ext uri="{FF2B5EF4-FFF2-40B4-BE49-F238E27FC236}">
                <a16:creationId xmlns:a16="http://schemas.microsoft.com/office/drawing/2014/main" id="{7790E67C-3B83-4BAE-8BD0-E47F80AFED3C}"/>
              </a:ext>
            </a:extLst>
          </p:cNvPr>
          <p:cNvSpPr>
            <a:spLocks noGrp="1"/>
          </p:cNvSpPr>
          <p:nvPr>
            <p:ph type="sldNum" sz="quarter" idx="12"/>
          </p:nvPr>
        </p:nvSpPr>
        <p:spPr/>
        <p:txBody>
          <a:bodyPr/>
          <a:lstStyle/>
          <a:p>
            <a:fld id="{048F6920-5F88-48B1-BE97-87D60433105F}" type="slidenum">
              <a:rPr lang="en-US" smtClean="0"/>
              <a:t>‹#›</a:t>
            </a:fld>
            <a:endParaRPr lang="en-US"/>
          </a:p>
        </p:txBody>
      </p:sp>
    </p:spTree>
    <p:extLst>
      <p:ext uri="{BB962C8B-B14F-4D97-AF65-F5344CB8AC3E}">
        <p14:creationId xmlns:p14="http://schemas.microsoft.com/office/powerpoint/2010/main" val="885253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9B52F-4221-4394-A23F-D6B378750F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C7A58A-1B38-43BE-9839-DE4F2AFC092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62EF36-0275-4651-B9FF-2E0CA0C16A8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A0F707-2D6B-4859-919F-E96D69F269F6}"/>
              </a:ext>
            </a:extLst>
          </p:cNvPr>
          <p:cNvSpPr>
            <a:spLocks noGrp="1"/>
          </p:cNvSpPr>
          <p:nvPr>
            <p:ph type="dt" sz="half" idx="10"/>
          </p:nvPr>
        </p:nvSpPr>
        <p:spPr/>
        <p:txBody>
          <a:bodyPr/>
          <a:lstStyle/>
          <a:p>
            <a:r>
              <a:rPr lang="en-US"/>
              <a:t>July 10, 2019</a:t>
            </a:r>
          </a:p>
        </p:txBody>
      </p:sp>
      <p:sp>
        <p:nvSpPr>
          <p:cNvPr id="6" name="Footer Placeholder 5">
            <a:extLst>
              <a:ext uri="{FF2B5EF4-FFF2-40B4-BE49-F238E27FC236}">
                <a16:creationId xmlns:a16="http://schemas.microsoft.com/office/drawing/2014/main" id="{CC96DB7E-E80D-4BFC-9819-C7CD82A80AF2}"/>
              </a:ext>
            </a:extLst>
          </p:cNvPr>
          <p:cNvSpPr>
            <a:spLocks noGrp="1"/>
          </p:cNvSpPr>
          <p:nvPr>
            <p:ph type="ftr" sz="quarter" idx="11"/>
          </p:nvPr>
        </p:nvSpPr>
        <p:spPr/>
        <p:txBody>
          <a:bodyPr/>
          <a:lstStyle/>
          <a:p>
            <a:r>
              <a:rPr lang="en-US"/>
              <a:t>J Kierstead Brookhaven National Lab</a:t>
            </a:r>
          </a:p>
        </p:txBody>
      </p:sp>
      <p:sp>
        <p:nvSpPr>
          <p:cNvPr id="7" name="Slide Number Placeholder 6">
            <a:extLst>
              <a:ext uri="{FF2B5EF4-FFF2-40B4-BE49-F238E27FC236}">
                <a16:creationId xmlns:a16="http://schemas.microsoft.com/office/drawing/2014/main" id="{B61801FE-B85A-4160-A639-F3A24CB0F7AB}"/>
              </a:ext>
            </a:extLst>
          </p:cNvPr>
          <p:cNvSpPr>
            <a:spLocks noGrp="1"/>
          </p:cNvSpPr>
          <p:nvPr>
            <p:ph type="sldNum" sz="quarter" idx="12"/>
          </p:nvPr>
        </p:nvSpPr>
        <p:spPr/>
        <p:txBody>
          <a:bodyPr/>
          <a:lstStyle/>
          <a:p>
            <a:fld id="{048F6920-5F88-48B1-BE97-87D60433105F}" type="slidenum">
              <a:rPr lang="en-US" smtClean="0"/>
              <a:t>‹#›</a:t>
            </a:fld>
            <a:endParaRPr lang="en-US"/>
          </a:p>
        </p:txBody>
      </p:sp>
    </p:spTree>
    <p:extLst>
      <p:ext uri="{BB962C8B-B14F-4D97-AF65-F5344CB8AC3E}">
        <p14:creationId xmlns:p14="http://schemas.microsoft.com/office/powerpoint/2010/main" val="794788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11F28-5585-453B-8485-E8EF749BC0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9B9D0E-CAB4-486A-B60E-8469B70F1C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E401C67-1134-41BE-8666-B655BE9F076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DC2A3F-A6C5-4BF6-AF8D-FF72D89970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6C669F6-8FA4-4A20-8455-99B2C3CF27A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E1AC46-702D-4F6E-B856-3E617C9CA718}"/>
              </a:ext>
            </a:extLst>
          </p:cNvPr>
          <p:cNvSpPr>
            <a:spLocks noGrp="1"/>
          </p:cNvSpPr>
          <p:nvPr>
            <p:ph type="dt" sz="half" idx="10"/>
          </p:nvPr>
        </p:nvSpPr>
        <p:spPr/>
        <p:txBody>
          <a:bodyPr/>
          <a:lstStyle/>
          <a:p>
            <a:r>
              <a:rPr lang="en-US"/>
              <a:t>July 10, 2019</a:t>
            </a:r>
          </a:p>
        </p:txBody>
      </p:sp>
      <p:sp>
        <p:nvSpPr>
          <p:cNvPr id="8" name="Footer Placeholder 7">
            <a:extLst>
              <a:ext uri="{FF2B5EF4-FFF2-40B4-BE49-F238E27FC236}">
                <a16:creationId xmlns:a16="http://schemas.microsoft.com/office/drawing/2014/main" id="{62C33F81-C24D-4157-B650-AA742EDE0539}"/>
              </a:ext>
            </a:extLst>
          </p:cNvPr>
          <p:cNvSpPr>
            <a:spLocks noGrp="1"/>
          </p:cNvSpPr>
          <p:nvPr>
            <p:ph type="ftr" sz="quarter" idx="11"/>
          </p:nvPr>
        </p:nvSpPr>
        <p:spPr/>
        <p:txBody>
          <a:bodyPr/>
          <a:lstStyle/>
          <a:p>
            <a:r>
              <a:rPr lang="en-US"/>
              <a:t>J Kierstead Brookhaven National Lab</a:t>
            </a:r>
          </a:p>
        </p:txBody>
      </p:sp>
      <p:sp>
        <p:nvSpPr>
          <p:cNvPr id="9" name="Slide Number Placeholder 8">
            <a:extLst>
              <a:ext uri="{FF2B5EF4-FFF2-40B4-BE49-F238E27FC236}">
                <a16:creationId xmlns:a16="http://schemas.microsoft.com/office/drawing/2014/main" id="{87A9591C-B376-4131-98B3-65980168FC84}"/>
              </a:ext>
            </a:extLst>
          </p:cNvPr>
          <p:cNvSpPr>
            <a:spLocks noGrp="1"/>
          </p:cNvSpPr>
          <p:nvPr>
            <p:ph type="sldNum" sz="quarter" idx="12"/>
          </p:nvPr>
        </p:nvSpPr>
        <p:spPr/>
        <p:txBody>
          <a:bodyPr/>
          <a:lstStyle/>
          <a:p>
            <a:fld id="{048F6920-5F88-48B1-BE97-87D60433105F}" type="slidenum">
              <a:rPr lang="en-US" smtClean="0"/>
              <a:t>‹#›</a:t>
            </a:fld>
            <a:endParaRPr lang="en-US"/>
          </a:p>
        </p:txBody>
      </p:sp>
    </p:spTree>
    <p:extLst>
      <p:ext uri="{BB962C8B-B14F-4D97-AF65-F5344CB8AC3E}">
        <p14:creationId xmlns:p14="http://schemas.microsoft.com/office/powerpoint/2010/main" val="3530499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66ABC-C20C-400B-B648-AD63375427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8720CF-E673-481D-8861-7672C013C333}"/>
              </a:ext>
            </a:extLst>
          </p:cNvPr>
          <p:cNvSpPr>
            <a:spLocks noGrp="1"/>
          </p:cNvSpPr>
          <p:nvPr>
            <p:ph type="dt" sz="half" idx="10"/>
          </p:nvPr>
        </p:nvSpPr>
        <p:spPr/>
        <p:txBody>
          <a:bodyPr/>
          <a:lstStyle/>
          <a:p>
            <a:r>
              <a:rPr lang="en-US"/>
              <a:t>July 10, 2019</a:t>
            </a:r>
          </a:p>
        </p:txBody>
      </p:sp>
      <p:sp>
        <p:nvSpPr>
          <p:cNvPr id="4" name="Footer Placeholder 3">
            <a:extLst>
              <a:ext uri="{FF2B5EF4-FFF2-40B4-BE49-F238E27FC236}">
                <a16:creationId xmlns:a16="http://schemas.microsoft.com/office/drawing/2014/main" id="{8532420B-EE0C-4EFB-B806-D9CCDE7D4CDD}"/>
              </a:ext>
            </a:extLst>
          </p:cNvPr>
          <p:cNvSpPr>
            <a:spLocks noGrp="1"/>
          </p:cNvSpPr>
          <p:nvPr>
            <p:ph type="ftr" sz="quarter" idx="11"/>
          </p:nvPr>
        </p:nvSpPr>
        <p:spPr/>
        <p:txBody>
          <a:bodyPr/>
          <a:lstStyle/>
          <a:p>
            <a:r>
              <a:rPr lang="en-US"/>
              <a:t>J Kierstead Brookhaven National Lab</a:t>
            </a:r>
          </a:p>
        </p:txBody>
      </p:sp>
      <p:sp>
        <p:nvSpPr>
          <p:cNvPr id="5" name="Slide Number Placeholder 4">
            <a:extLst>
              <a:ext uri="{FF2B5EF4-FFF2-40B4-BE49-F238E27FC236}">
                <a16:creationId xmlns:a16="http://schemas.microsoft.com/office/drawing/2014/main" id="{F8CB05B6-0B75-4997-85FC-B1DB881AF58E}"/>
              </a:ext>
            </a:extLst>
          </p:cNvPr>
          <p:cNvSpPr>
            <a:spLocks noGrp="1"/>
          </p:cNvSpPr>
          <p:nvPr>
            <p:ph type="sldNum" sz="quarter" idx="12"/>
          </p:nvPr>
        </p:nvSpPr>
        <p:spPr/>
        <p:txBody>
          <a:bodyPr/>
          <a:lstStyle/>
          <a:p>
            <a:fld id="{048F6920-5F88-48B1-BE97-87D60433105F}" type="slidenum">
              <a:rPr lang="en-US" smtClean="0"/>
              <a:t>‹#›</a:t>
            </a:fld>
            <a:endParaRPr lang="en-US"/>
          </a:p>
        </p:txBody>
      </p:sp>
    </p:spTree>
    <p:extLst>
      <p:ext uri="{BB962C8B-B14F-4D97-AF65-F5344CB8AC3E}">
        <p14:creationId xmlns:p14="http://schemas.microsoft.com/office/powerpoint/2010/main" val="3510936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1474A0-AE31-4850-8A56-C1518A0C9BB9}"/>
              </a:ext>
            </a:extLst>
          </p:cNvPr>
          <p:cNvSpPr>
            <a:spLocks noGrp="1"/>
          </p:cNvSpPr>
          <p:nvPr>
            <p:ph type="dt" sz="half" idx="10"/>
          </p:nvPr>
        </p:nvSpPr>
        <p:spPr/>
        <p:txBody>
          <a:bodyPr/>
          <a:lstStyle/>
          <a:p>
            <a:r>
              <a:rPr lang="en-US"/>
              <a:t>July 10, 2019</a:t>
            </a:r>
          </a:p>
        </p:txBody>
      </p:sp>
      <p:sp>
        <p:nvSpPr>
          <p:cNvPr id="3" name="Footer Placeholder 2">
            <a:extLst>
              <a:ext uri="{FF2B5EF4-FFF2-40B4-BE49-F238E27FC236}">
                <a16:creationId xmlns:a16="http://schemas.microsoft.com/office/drawing/2014/main" id="{82D9C0FD-774E-41D2-BDF4-9A56329B1021}"/>
              </a:ext>
            </a:extLst>
          </p:cNvPr>
          <p:cNvSpPr>
            <a:spLocks noGrp="1"/>
          </p:cNvSpPr>
          <p:nvPr>
            <p:ph type="ftr" sz="quarter" idx="11"/>
          </p:nvPr>
        </p:nvSpPr>
        <p:spPr/>
        <p:txBody>
          <a:bodyPr/>
          <a:lstStyle/>
          <a:p>
            <a:r>
              <a:rPr lang="en-US"/>
              <a:t>J Kierstead Brookhaven National Lab</a:t>
            </a:r>
          </a:p>
        </p:txBody>
      </p:sp>
      <p:sp>
        <p:nvSpPr>
          <p:cNvPr id="4" name="Slide Number Placeholder 3">
            <a:extLst>
              <a:ext uri="{FF2B5EF4-FFF2-40B4-BE49-F238E27FC236}">
                <a16:creationId xmlns:a16="http://schemas.microsoft.com/office/drawing/2014/main" id="{28511B6A-60C5-4B8E-97CC-DDED58D32548}"/>
              </a:ext>
            </a:extLst>
          </p:cNvPr>
          <p:cNvSpPr>
            <a:spLocks noGrp="1"/>
          </p:cNvSpPr>
          <p:nvPr>
            <p:ph type="sldNum" sz="quarter" idx="12"/>
          </p:nvPr>
        </p:nvSpPr>
        <p:spPr/>
        <p:txBody>
          <a:bodyPr/>
          <a:lstStyle/>
          <a:p>
            <a:fld id="{048F6920-5F88-48B1-BE97-87D60433105F}" type="slidenum">
              <a:rPr lang="en-US" smtClean="0"/>
              <a:t>‹#›</a:t>
            </a:fld>
            <a:endParaRPr lang="en-US"/>
          </a:p>
        </p:txBody>
      </p:sp>
    </p:spTree>
    <p:extLst>
      <p:ext uri="{BB962C8B-B14F-4D97-AF65-F5344CB8AC3E}">
        <p14:creationId xmlns:p14="http://schemas.microsoft.com/office/powerpoint/2010/main" val="3042941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96049-53A4-497E-BD42-E141A11978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963ECD-0701-4418-9C5B-CCCB49BF6A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54EF5E-B2A8-4A1C-83FE-798C352FB6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CB0CA9-B4B0-4432-B9EC-9802425295D8}"/>
              </a:ext>
            </a:extLst>
          </p:cNvPr>
          <p:cNvSpPr>
            <a:spLocks noGrp="1"/>
          </p:cNvSpPr>
          <p:nvPr>
            <p:ph type="dt" sz="half" idx="10"/>
          </p:nvPr>
        </p:nvSpPr>
        <p:spPr/>
        <p:txBody>
          <a:bodyPr/>
          <a:lstStyle/>
          <a:p>
            <a:r>
              <a:rPr lang="en-US"/>
              <a:t>July 10, 2019</a:t>
            </a:r>
          </a:p>
        </p:txBody>
      </p:sp>
      <p:sp>
        <p:nvSpPr>
          <p:cNvPr id="6" name="Footer Placeholder 5">
            <a:extLst>
              <a:ext uri="{FF2B5EF4-FFF2-40B4-BE49-F238E27FC236}">
                <a16:creationId xmlns:a16="http://schemas.microsoft.com/office/drawing/2014/main" id="{77289713-7242-4157-962E-9DF6291E235E}"/>
              </a:ext>
            </a:extLst>
          </p:cNvPr>
          <p:cNvSpPr>
            <a:spLocks noGrp="1"/>
          </p:cNvSpPr>
          <p:nvPr>
            <p:ph type="ftr" sz="quarter" idx="11"/>
          </p:nvPr>
        </p:nvSpPr>
        <p:spPr/>
        <p:txBody>
          <a:bodyPr/>
          <a:lstStyle/>
          <a:p>
            <a:r>
              <a:rPr lang="en-US"/>
              <a:t>J Kierstead Brookhaven National Lab</a:t>
            </a:r>
          </a:p>
        </p:txBody>
      </p:sp>
      <p:sp>
        <p:nvSpPr>
          <p:cNvPr id="7" name="Slide Number Placeholder 6">
            <a:extLst>
              <a:ext uri="{FF2B5EF4-FFF2-40B4-BE49-F238E27FC236}">
                <a16:creationId xmlns:a16="http://schemas.microsoft.com/office/drawing/2014/main" id="{728FD470-D12B-475E-82A2-921606895894}"/>
              </a:ext>
            </a:extLst>
          </p:cNvPr>
          <p:cNvSpPr>
            <a:spLocks noGrp="1"/>
          </p:cNvSpPr>
          <p:nvPr>
            <p:ph type="sldNum" sz="quarter" idx="12"/>
          </p:nvPr>
        </p:nvSpPr>
        <p:spPr/>
        <p:txBody>
          <a:bodyPr/>
          <a:lstStyle/>
          <a:p>
            <a:fld id="{048F6920-5F88-48B1-BE97-87D60433105F}" type="slidenum">
              <a:rPr lang="en-US" smtClean="0"/>
              <a:t>‹#›</a:t>
            </a:fld>
            <a:endParaRPr lang="en-US"/>
          </a:p>
        </p:txBody>
      </p:sp>
    </p:spTree>
    <p:extLst>
      <p:ext uri="{BB962C8B-B14F-4D97-AF65-F5344CB8AC3E}">
        <p14:creationId xmlns:p14="http://schemas.microsoft.com/office/powerpoint/2010/main" val="2076621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C1E19-0C5F-4F51-B34C-1A34EA1D54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66A413-C9E5-4B95-A513-166EB7A908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0D2FD-F064-4E6C-BCED-024DE658F8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A49BF88-56D3-4A7E-AE8B-DD27825C2D49}"/>
              </a:ext>
            </a:extLst>
          </p:cNvPr>
          <p:cNvSpPr>
            <a:spLocks noGrp="1"/>
          </p:cNvSpPr>
          <p:nvPr>
            <p:ph type="dt" sz="half" idx="10"/>
          </p:nvPr>
        </p:nvSpPr>
        <p:spPr/>
        <p:txBody>
          <a:bodyPr/>
          <a:lstStyle/>
          <a:p>
            <a:r>
              <a:rPr lang="en-US"/>
              <a:t>July 10, 2019</a:t>
            </a:r>
          </a:p>
        </p:txBody>
      </p:sp>
      <p:sp>
        <p:nvSpPr>
          <p:cNvPr id="6" name="Footer Placeholder 5">
            <a:extLst>
              <a:ext uri="{FF2B5EF4-FFF2-40B4-BE49-F238E27FC236}">
                <a16:creationId xmlns:a16="http://schemas.microsoft.com/office/drawing/2014/main" id="{363AB428-20C4-4283-A6E6-914F0818141A}"/>
              </a:ext>
            </a:extLst>
          </p:cNvPr>
          <p:cNvSpPr>
            <a:spLocks noGrp="1"/>
          </p:cNvSpPr>
          <p:nvPr>
            <p:ph type="ftr" sz="quarter" idx="11"/>
          </p:nvPr>
        </p:nvSpPr>
        <p:spPr/>
        <p:txBody>
          <a:bodyPr/>
          <a:lstStyle/>
          <a:p>
            <a:r>
              <a:rPr lang="en-US"/>
              <a:t>J Kierstead Brookhaven National Lab</a:t>
            </a:r>
          </a:p>
        </p:txBody>
      </p:sp>
      <p:sp>
        <p:nvSpPr>
          <p:cNvPr id="7" name="Slide Number Placeholder 6">
            <a:extLst>
              <a:ext uri="{FF2B5EF4-FFF2-40B4-BE49-F238E27FC236}">
                <a16:creationId xmlns:a16="http://schemas.microsoft.com/office/drawing/2014/main" id="{A7A6D972-B81B-443C-A22B-B7CBB71CE747}"/>
              </a:ext>
            </a:extLst>
          </p:cNvPr>
          <p:cNvSpPr>
            <a:spLocks noGrp="1"/>
          </p:cNvSpPr>
          <p:nvPr>
            <p:ph type="sldNum" sz="quarter" idx="12"/>
          </p:nvPr>
        </p:nvSpPr>
        <p:spPr/>
        <p:txBody>
          <a:bodyPr/>
          <a:lstStyle/>
          <a:p>
            <a:fld id="{048F6920-5F88-48B1-BE97-87D60433105F}" type="slidenum">
              <a:rPr lang="en-US" smtClean="0"/>
              <a:t>‹#›</a:t>
            </a:fld>
            <a:endParaRPr lang="en-US"/>
          </a:p>
        </p:txBody>
      </p:sp>
    </p:spTree>
    <p:extLst>
      <p:ext uri="{BB962C8B-B14F-4D97-AF65-F5344CB8AC3E}">
        <p14:creationId xmlns:p14="http://schemas.microsoft.com/office/powerpoint/2010/main" val="2850718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B71430-036F-4587-9D3B-D9908DC01B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E4AA10-2F30-4A1E-9B7B-CA177A04EA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A570E6-70F0-44E9-A13E-E2024A8129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July 10, 2019</a:t>
            </a:r>
          </a:p>
        </p:txBody>
      </p:sp>
      <p:sp>
        <p:nvSpPr>
          <p:cNvPr id="5" name="Footer Placeholder 4">
            <a:extLst>
              <a:ext uri="{FF2B5EF4-FFF2-40B4-BE49-F238E27FC236}">
                <a16:creationId xmlns:a16="http://schemas.microsoft.com/office/drawing/2014/main" id="{BF95DB0E-8A12-4F29-BB81-3925DEDB04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J Kierstead Brookhaven National Lab</a:t>
            </a:r>
          </a:p>
        </p:txBody>
      </p:sp>
      <p:sp>
        <p:nvSpPr>
          <p:cNvPr id="6" name="Slide Number Placeholder 5">
            <a:extLst>
              <a:ext uri="{FF2B5EF4-FFF2-40B4-BE49-F238E27FC236}">
                <a16:creationId xmlns:a16="http://schemas.microsoft.com/office/drawing/2014/main" id="{25E4A1E0-04BC-487E-878A-A8515A9FF6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8F6920-5F88-48B1-BE97-87D60433105F}" type="slidenum">
              <a:rPr lang="en-US" smtClean="0"/>
              <a:t>‹#›</a:t>
            </a:fld>
            <a:endParaRPr lang="en-US"/>
          </a:p>
        </p:txBody>
      </p:sp>
    </p:spTree>
    <p:extLst>
      <p:ext uri="{BB962C8B-B14F-4D97-AF65-F5344CB8AC3E}">
        <p14:creationId xmlns:p14="http://schemas.microsoft.com/office/powerpoint/2010/main" val="3177088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1A2A7-224C-4A10-8A41-44C9F051318C}"/>
              </a:ext>
            </a:extLst>
          </p:cNvPr>
          <p:cNvSpPr>
            <a:spLocks noGrp="1"/>
          </p:cNvSpPr>
          <p:nvPr>
            <p:ph type="ctrTitle"/>
          </p:nvPr>
        </p:nvSpPr>
        <p:spPr/>
        <p:txBody>
          <a:bodyPr>
            <a:normAutofit/>
          </a:bodyPr>
          <a:lstStyle/>
          <a:p>
            <a:r>
              <a:rPr lang="en-US" sz="4400" dirty="0">
                <a:solidFill>
                  <a:srgbClr val="0070C0"/>
                </a:solidFill>
              </a:rPr>
              <a:t>Radiation Hardness Studies</a:t>
            </a:r>
          </a:p>
        </p:txBody>
      </p:sp>
      <p:pic>
        <p:nvPicPr>
          <p:cNvPr id="10" name="Picture 9">
            <a:extLst>
              <a:ext uri="{FF2B5EF4-FFF2-40B4-BE49-F238E27FC236}">
                <a16:creationId xmlns:a16="http://schemas.microsoft.com/office/drawing/2014/main" id="{920CA0D8-4094-48CA-BC3E-90B0BBAFA2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9467" y="108654"/>
            <a:ext cx="2661760" cy="974634"/>
          </a:xfrm>
          <a:prstGeom prst="rect">
            <a:avLst/>
          </a:prstGeom>
        </p:spPr>
      </p:pic>
      <p:sp>
        <p:nvSpPr>
          <p:cNvPr id="11" name="TextBox 10">
            <a:extLst>
              <a:ext uri="{FF2B5EF4-FFF2-40B4-BE49-F238E27FC236}">
                <a16:creationId xmlns:a16="http://schemas.microsoft.com/office/drawing/2014/main" id="{61390939-0D3E-4BB1-8487-AAA5979EDBE5}"/>
              </a:ext>
            </a:extLst>
          </p:cNvPr>
          <p:cNvSpPr txBox="1"/>
          <p:nvPr/>
        </p:nvSpPr>
        <p:spPr>
          <a:xfrm flipH="1">
            <a:off x="4038600" y="3729162"/>
            <a:ext cx="3777532" cy="1200329"/>
          </a:xfrm>
          <a:prstGeom prst="rect">
            <a:avLst/>
          </a:prstGeom>
          <a:noFill/>
        </p:spPr>
        <p:txBody>
          <a:bodyPr wrap="square" rtlCol="0">
            <a:spAutoFit/>
          </a:bodyPr>
          <a:lstStyle/>
          <a:p>
            <a:pPr algn="ctr"/>
            <a:r>
              <a:rPr lang="en-US" sz="2400" dirty="0">
                <a:solidFill>
                  <a:srgbClr val="0070C0"/>
                </a:solidFill>
              </a:rPr>
              <a:t>Jim Kierstead</a:t>
            </a:r>
          </a:p>
          <a:p>
            <a:pPr algn="ctr"/>
            <a:r>
              <a:rPr lang="en-US" sz="2400" dirty="0">
                <a:solidFill>
                  <a:srgbClr val="0070C0"/>
                </a:solidFill>
              </a:rPr>
              <a:t>Brookhaven National Lab</a:t>
            </a:r>
          </a:p>
          <a:p>
            <a:pPr algn="ctr"/>
            <a:r>
              <a:rPr lang="en-US" sz="2400" dirty="0">
                <a:solidFill>
                  <a:srgbClr val="0070C0"/>
                </a:solidFill>
              </a:rPr>
              <a:t>July 10 2019</a:t>
            </a:r>
          </a:p>
        </p:txBody>
      </p:sp>
    </p:spTree>
    <p:extLst>
      <p:ext uri="{BB962C8B-B14F-4D97-AF65-F5344CB8AC3E}">
        <p14:creationId xmlns:p14="http://schemas.microsoft.com/office/powerpoint/2010/main" val="1093148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E3D9313-7D2A-4F06-A21C-C06F217015F7}"/>
              </a:ext>
            </a:extLst>
          </p:cNvPr>
          <p:cNvSpPr>
            <a:spLocks noGrp="1"/>
          </p:cNvSpPr>
          <p:nvPr>
            <p:ph type="title"/>
          </p:nvPr>
        </p:nvSpPr>
        <p:spPr>
          <a:xfrm>
            <a:off x="839788" y="325998"/>
            <a:ext cx="3932237" cy="991925"/>
          </a:xfrm>
        </p:spPr>
        <p:txBody>
          <a:bodyPr>
            <a:normAutofit/>
          </a:bodyPr>
          <a:lstStyle/>
          <a:p>
            <a:pPr algn="ctr"/>
            <a:r>
              <a:rPr lang="en-US" sz="2800" dirty="0">
                <a:solidFill>
                  <a:srgbClr val="0070C0"/>
                </a:solidFill>
              </a:rPr>
              <a:t>Fractional Electron/Hole Yield in SiO2 in E-field </a:t>
            </a:r>
          </a:p>
        </p:txBody>
      </p:sp>
      <p:pic>
        <p:nvPicPr>
          <p:cNvPr id="8" name="Content Placeholder 7">
            <a:extLst>
              <a:ext uri="{FF2B5EF4-FFF2-40B4-BE49-F238E27FC236}">
                <a16:creationId xmlns:a16="http://schemas.microsoft.com/office/drawing/2014/main" id="{41B0DD27-E42B-4700-9537-84E4D0AF03A0}"/>
              </a:ext>
            </a:extLst>
          </p:cNvPr>
          <p:cNvPicPr>
            <a:picLocks noGrp="1" noChangeAspect="1"/>
          </p:cNvPicPr>
          <p:nvPr>
            <p:ph idx="1"/>
          </p:nvPr>
        </p:nvPicPr>
        <p:blipFill>
          <a:blip r:embed="rId2"/>
          <a:stretch>
            <a:fillRect/>
          </a:stretch>
        </p:blipFill>
        <p:spPr>
          <a:xfrm>
            <a:off x="5373701" y="1274691"/>
            <a:ext cx="6591217" cy="4854207"/>
          </a:xfrm>
          <a:prstGeom prst="rect">
            <a:avLst/>
          </a:prstGeom>
        </p:spPr>
      </p:pic>
      <p:sp>
        <p:nvSpPr>
          <p:cNvPr id="10" name="Text Placeholder 9">
            <a:extLst>
              <a:ext uri="{FF2B5EF4-FFF2-40B4-BE49-F238E27FC236}">
                <a16:creationId xmlns:a16="http://schemas.microsoft.com/office/drawing/2014/main" id="{EC841930-D947-4ED4-8AB9-2F64953C0906}"/>
              </a:ext>
            </a:extLst>
          </p:cNvPr>
          <p:cNvSpPr>
            <a:spLocks noGrp="1"/>
          </p:cNvSpPr>
          <p:nvPr>
            <p:ph type="body" sz="half" idx="2"/>
          </p:nvPr>
        </p:nvSpPr>
        <p:spPr>
          <a:xfrm>
            <a:off x="839788" y="1534602"/>
            <a:ext cx="4114800" cy="4334386"/>
          </a:xfrm>
        </p:spPr>
        <p:txBody>
          <a:bodyPr>
            <a:normAutofit lnSpcReduction="10000"/>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E-field across the oxide affects the number of e-h pairs available for interaction with defects</a:t>
            </a:r>
          </a:p>
          <a:p>
            <a:pPr marL="285750" indent="-285750">
              <a:buFont typeface="Arial" panose="020B0604020202020204" pitchFamily="34" charset="0"/>
              <a:buChar char="•"/>
            </a:pPr>
            <a:r>
              <a:rPr lang="en-US" dirty="0"/>
              <a:t>In the ABC read out chip the field is ~ </a:t>
            </a:r>
            <a:r>
              <a:rPr lang="en-US" dirty="0" err="1"/>
              <a:t>E</a:t>
            </a:r>
            <a:r>
              <a:rPr lang="en-US" baseline="-25000" dirty="0" err="1"/>
              <a:t>ox</a:t>
            </a:r>
            <a:r>
              <a:rPr lang="en-US" dirty="0"/>
              <a:t> = 1V/100nm = 100 </a:t>
            </a:r>
            <a:r>
              <a:rPr lang="en-US" dirty="0" err="1"/>
              <a:t>kev</a:t>
            </a:r>
            <a:r>
              <a:rPr lang="en-US" dirty="0"/>
              <a:t>/cm for the E-field across the field oxide</a:t>
            </a:r>
          </a:p>
          <a:p>
            <a:pPr marL="285750" indent="-285750">
              <a:buFont typeface="Arial" panose="020B0604020202020204" pitchFamily="34" charset="0"/>
              <a:buChar char="•"/>
            </a:pPr>
            <a:r>
              <a:rPr lang="en-US" dirty="0"/>
              <a:t>The plot shows </a:t>
            </a:r>
            <a:r>
              <a:rPr lang="en-US" dirty="0" err="1"/>
              <a:t>f</a:t>
            </a:r>
            <a:r>
              <a:rPr lang="en-US" baseline="-25000" dirty="0" err="1"/>
              <a:t>y</a:t>
            </a:r>
            <a:r>
              <a:rPr lang="en-US" dirty="0"/>
              <a:t> (yield fraction) as a function of the oxide field for </a:t>
            </a:r>
            <a:r>
              <a:rPr lang="en-US" baseline="30000" dirty="0"/>
              <a:t>60</a:t>
            </a:r>
            <a:r>
              <a:rPr lang="en-US" dirty="0"/>
              <a:t>Co, 12 MeV electrons and other </a:t>
            </a:r>
            <a:r>
              <a:rPr lang="en-US" dirty="0" err="1"/>
              <a:t>ionzing</a:t>
            </a:r>
            <a:r>
              <a:rPr lang="en-US" dirty="0"/>
              <a:t> radiations</a:t>
            </a:r>
          </a:p>
          <a:p>
            <a:pPr marL="285750" indent="-285750">
              <a:buFont typeface="Arial" panose="020B0604020202020204" pitchFamily="34" charset="0"/>
              <a:buChar char="•"/>
            </a:pPr>
            <a:r>
              <a:rPr lang="en-US" dirty="0"/>
              <a:t>At 100 </a:t>
            </a:r>
            <a:r>
              <a:rPr lang="en-US" dirty="0" err="1"/>
              <a:t>kev</a:t>
            </a:r>
            <a:r>
              <a:rPr lang="en-US" dirty="0"/>
              <a:t>/cm, </a:t>
            </a:r>
            <a:r>
              <a:rPr lang="en-US" dirty="0" err="1"/>
              <a:t>f</a:t>
            </a:r>
            <a:r>
              <a:rPr lang="en-US" baseline="-25000" dirty="0" err="1"/>
              <a:t>y</a:t>
            </a:r>
            <a:r>
              <a:rPr lang="en-US" dirty="0"/>
              <a:t> is changing rapidly with electric field significantly changing the hole flux with field change. This is one possibility for how </a:t>
            </a:r>
            <a:r>
              <a:rPr lang="en-US" dirty="0" err="1"/>
              <a:t>I</a:t>
            </a:r>
            <a:r>
              <a:rPr lang="en-US" baseline="-25000" dirty="0" err="1"/>
              <a:t>leak</a:t>
            </a:r>
            <a:r>
              <a:rPr lang="en-US" dirty="0"/>
              <a:t> can change with E-field</a:t>
            </a:r>
          </a:p>
          <a:p>
            <a:pPr marL="285750" indent="-285750">
              <a:buFont typeface="Arial" panose="020B0604020202020204" pitchFamily="34" charset="0"/>
              <a:buChar char="•"/>
            </a:pPr>
            <a:r>
              <a:rPr lang="en-US" dirty="0"/>
              <a:t>An E-field of 100 </a:t>
            </a:r>
            <a:r>
              <a:rPr lang="en-US" dirty="0" err="1"/>
              <a:t>kev</a:t>
            </a:r>
            <a:r>
              <a:rPr lang="en-US" dirty="0"/>
              <a:t>/cm on the unit cell level is ~ .005 eV/lattice constant so the field is ineffective in increasing diffusion or affecting tunneling.</a:t>
            </a:r>
          </a:p>
          <a:p>
            <a:pPr marL="285750" indent="-285750">
              <a:buFont typeface="Arial" panose="020B0604020202020204" pitchFamily="34" charset="0"/>
              <a:buChar char="•"/>
            </a:pPr>
            <a:endParaRPr lang="en-US" dirty="0"/>
          </a:p>
        </p:txBody>
      </p:sp>
      <p:sp>
        <p:nvSpPr>
          <p:cNvPr id="11" name="TextBox 10">
            <a:extLst>
              <a:ext uri="{FF2B5EF4-FFF2-40B4-BE49-F238E27FC236}">
                <a16:creationId xmlns:a16="http://schemas.microsoft.com/office/drawing/2014/main" id="{88DC08A7-D6B2-484F-8EE0-B64B343DCC51}"/>
              </a:ext>
            </a:extLst>
          </p:cNvPr>
          <p:cNvSpPr txBox="1"/>
          <p:nvPr/>
        </p:nvSpPr>
        <p:spPr>
          <a:xfrm>
            <a:off x="6424654" y="5740842"/>
            <a:ext cx="659958" cy="451738"/>
          </a:xfrm>
          <a:prstGeom prst="rect">
            <a:avLst/>
          </a:prstGeom>
          <a:solidFill>
            <a:schemeClr val="bg1"/>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5FA4BA6D-A2EA-471B-90F7-B2933C36E795}"/>
              </a:ext>
            </a:extLst>
          </p:cNvPr>
          <p:cNvSpPr txBox="1"/>
          <p:nvPr/>
        </p:nvSpPr>
        <p:spPr>
          <a:xfrm>
            <a:off x="5184250" y="1317923"/>
            <a:ext cx="372014" cy="423413"/>
          </a:xfrm>
          <a:prstGeom prst="rect">
            <a:avLst/>
          </a:prstGeom>
          <a:solidFill>
            <a:schemeClr val="bg1"/>
          </a:solidFill>
        </p:spPr>
        <p:txBody>
          <a:bodyPr wrap="square" rtlCol="0">
            <a:spAutoFit/>
          </a:bodyPr>
          <a:lstStyle/>
          <a:p>
            <a:endParaRPr lang="en-US" dirty="0"/>
          </a:p>
        </p:txBody>
      </p:sp>
      <p:sp>
        <p:nvSpPr>
          <p:cNvPr id="15" name="Footer Placeholder 14">
            <a:extLst>
              <a:ext uri="{FF2B5EF4-FFF2-40B4-BE49-F238E27FC236}">
                <a16:creationId xmlns:a16="http://schemas.microsoft.com/office/drawing/2014/main" id="{2D58223B-3988-47D7-BF2B-4601C0B5F774}"/>
              </a:ext>
            </a:extLst>
          </p:cNvPr>
          <p:cNvSpPr>
            <a:spLocks noGrp="1"/>
          </p:cNvSpPr>
          <p:nvPr>
            <p:ph type="ftr" sz="quarter" idx="11"/>
          </p:nvPr>
        </p:nvSpPr>
        <p:spPr/>
        <p:txBody>
          <a:bodyPr/>
          <a:lstStyle/>
          <a:p>
            <a:r>
              <a:rPr lang="en-US"/>
              <a:t>J Kierstead Brookhaven National Lab</a:t>
            </a:r>
          </a:p>
        </p:txBody>
      </p:sp>
      <p:sp>
        <p:nvSpPr>
          <p:cNvPr id="16" name="Date Placeholder 15">
            <a:extLst>
              <a:ext uri="{FF2B5EF4-FFF2-40B4-BE49-F238E27FC236}">
                <a16:creationId xmlns:a16="http://schemas.microsoft.com/office/drawing/2014/main" id="{4B30E60F-D61B-45EE-A820-051A62C09CF8}"/>
              </a:ext>
            </a:extLst>
          </p:cNvPr>
          <p:cNvSpPr>
            <a:spLocks noGrp="1"/>
          </p:cNvSpPr>
          <p:nvPr>
            <p:ph type="dt" sz="half" idx="10"/>
          </p:nvPr>
        </p:nvSpPr>
        <p:spPr/>
        <p:txBody>
          <a:bodyPr/>
          <a:lstStyle/>
          <a:p>
            <a:r>
              <a:rPr lang="en-US"/>
              <a:t>July 10, 2019</a:t>
            </a:r>
          </a:p>
        </p:txBody>
      </p:sp>
      <p:sp>
        <p:nvSpPr>
          <p:cNvPr id="17" name="Slide Number Placeholder 16">
            <a:extLst>
              <a:ext uri="{FF2B5EF4-FFF2-40B4-BE49-F238E27FC236}">
                <a16:creationId xmlns:a16="http://schemas.microsoft.com/office/drawing/2014/main" id="{5AAA06E0-A6ED-42CA-96F2-B3DAAB1093CE}"/>
              </a:ext>
            </a:extLst>
          </p:cNvPr>
          <p:cNvSpPr>
            <a:spLocks noGrp="1"/>
          </p:cNvSpPr>
          <p:nvPr>
            <p:ph type="sldNum" sz="quarter" idx="12"/>
          </p:nvPr>
        </p:nvSpPr>
        <p:spPr/>
        <p:txBody>
          <a:bodyPr/>
          <a:lstStyle/>
          <a:p>
            <a:fld id="{048F6920-5F88-48B1-BE97-87D60433105F}" type="slidenum">
              <a:rPr lang="en-US" smtClean="0"/>
              <a:t>10</a:t>
            </a:fld>
            <a:endParaRPr lang="en-US"/>
          </a:p>
        </p:txBody>
      </p:sp>
      <p:sp>
        <p:nvSpPr>
          <p:cNvPr id="18" name="Rectangle 17">
            <a:extLst>
              <a:ext uri="{FF2B5EF4-FFF2-40B4-BE49-F238E27FC236}">
                <a16:creationId xmlns:a16="http://schemas.microsoft.com/office/drawing/2014/main" id="{81D39EFA-FDE0-4E3F-90E0-086B960CD3FB}"/>
              </a:ext>
            </a:extLst>
          </p:cNvPr>
          <p:cNvSpPr/>
          <p:nvPr/>
        </p:nvSpPr>
        <p:spPr>
          <a:xfrm>
            <a:off x="6132159" y="5904984"/>
            <a:ext cx="6096000" cy="246221"/>
          </a:xfrm>
          <a:prstGeom prst="rect">
            <a:avLst/>
          </a:prstGeom>
        </p:spPr>
        <p:txBody>
          <a:bodyPr>
            <a:spAutoFit/>
          </a:bodyPr>
          <a:lstStyle/>
          <a:p>
            <a:r>
              <a:rPr lang="en-US" sz="1000" dirty="0">
                <a:latin typeface="TimesNewRoman"/>
              </a:rPr>
              <a:t>T. R. Oldham</a:t>
            </a:r>
            <a:r>
              <a:rPr lang="en-US" sz="1000" i="1" dirty="0">
                <a:latin typeface="TimesNewRoman,Italic"/>
              </a:rPr>
              <a:t>, Ionizing Radiation Effects in MOS Oxides</a:t>
            </a:r>
            <a:r>
              <a:rPr lang="en-US" sz="1000" dirty="0">
                <a:latin typeface="TimesNewRoman"/>
              </a:rPr>
              <a:t>. Singapore: World Scientific, 1999.</a:t>
            </a:r>
            <a:endParaRPr lang="en-US" sz="1000" dirty="0"/>
          </a:p>
        </p:txBody>
      </p:sp>
    </p:spTree>
    <p:extLst>
      <p:ext uri="{BB962C8B-B14F-4D97-AF65-F5344CB8AC3E}">
        <p14:creationId xmlns:p14="http://schemas.microsoft.com/office/powerpoint/2010/main" val="2438675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a:solidFill>
                  <a:srgbClr val="00B0F0"/>
                </a:solidFill>
              </a:rPr>
              <a:t>Defect Interactions</a:t>
            </a:r>
          </a:p>
        </p:txBody>
      </p:sp>
      <p:pic>
        <p:nvPicPr>
          <p:cNvPr id="4" name="Content Placeholder 3"/>
          <p:cNvPicPr>
            <a:picLocks noGrp="1" noChangeAspect="1"/>
          </p:cNvPicPr>
          <p:nvPr>
            <p:ph sz="half" idx="1"/>
          </p:nvPr>
        </p:nvPicPr>
        <p:blipFill>
          <a:blip r:embed="rId2"/>
          <a:stretch>
            <a:fillRect/>
          </a:stretch>
        </p:blipFill>
        <p:spPr>
          <a:xfrm>
            <a:off x="6076620" y="1864089"/>
            <a:ext cx="5547109" cy="4231037"/>
          </a:xfrm>
          <a:prstGeom prst="rect">
            <a:avLst/>
          </a:prstGeom>
        </p:spPr>
      </p:pic>
      <p:sp>
        <p:nvSpPr>
          <p:cNvPr id="8" name="Content Placeholder 7"/>
          <p:cNvSpPr>
            <a:spLocks noGrp="1"/>
          </p:cNvSpPr>
          <p:nvPr>
            <p:ph sz="half" idx="2"/>
          </p:nvPr>
        </p:nvSpPr>
        <p:spPr>
          <a:xfrm>
            <a:off x="484323" y="2014784"/>
            <a:ext cx="5181600" cy="4029559"/>
          </a:xfrm>
        </p:spPr>
        <p:txBody>
          <a:bodyPr>
            <a:normAutofit fontScale="47500" lnSpcReduction="20000"/>
          </a:bodyPr>
          <a:lstStyle/>
          <a:p>
            <a:r>
              <a:rPr lang="en-US" dirty="0"/>
              <a:t>Shown is a model of the field oxide with a biasing E-field during irradiation. </a:t>
            </a:r>
          </a:p>
          <a:p>
            <a:r>
              <a:rPr lang="en-US" dirty="0"/>
              <a:t>The ionization electrons are swept out; the ionization holes “hop” to the interface and either recombine with electrons from the Si layer or get trapped in E’ traps (e.g. oxygen vacancies).</a:t>
            </a:r>
          </a:p>
          <a:p>
            <a:r>
              <a:rPr lang="en-US" dirty="0"/>
              <a:t>A mobile radiation induced defect (e.g. neutral H, ionized H, hole) converts a Si bond into an electron trap. </a:t>
            </a:r>
            <a:r>
              <a:rPr lang="en-US" b="1" dirty="0"/>
              <a:t>Interface electron traps </a:t>
            </a:r>
            <a:r>
              <a:rPr lang="en-US" dirty="0"/>
              <a:t>are immediately filled with electrons when there is a positive bias across oxide.</a:t>
            </a:r>
          </a:p>
          <a:p>
            <a:r>
              <a:rPr lang="en-US" dirty="0"/>
              <a:t>The hole traps (E’ traps) are concentrated along the interface between the oxide and the silicon because of the transition there from Si (no oxygen) to SiO</a:t>
            </a:r>
            <a:r>
              <a:rPr lang="en-US" baseline="30000" dirty="0"/>
              <a:t>2</a:t>
            </a:r>
          </a:p>
          <a:p>
            <a:r>
              <a:rPr lang="en-US" dirty="0"/>
              <a:t>The interface traps are too deep to thermally anneal at or below R.T. So are many of the hole traps (E’ traps).</a:t>
            </a:r>
          </a:p>
          <a:p>
            <a:r>
              <a:rPr lang="en-US" dirty="0"/>
              <a:t>Holes that are in traps closer to the valence band may be thermally released (driven by trap depth and temperature). </a:t>
            </a:r>
          </a:p>
          <a:p>
            <a:r>
              <a:rPr lang="en-US" dirty="0"/>
              <a:t>Holes that are close to the interface may be neutralized by electron tunneling (driven by distance from the interface, trap depth and E-field).</a:t>
            </a:r>
          </a:p>
          <a:p>
            <a:r>
              <a:rPr lang="en-US" dirty="0"/>
              <a:t>The collective interaction of these processes make this difficult to accurately model.</a:t>
            </a:r>
          </a:p>
        </p:txBody>
      </p:sp>
      <p:sp>
        <p:nvSpPr>
          <p:cNvPr id="9" name="Rectangle 8"/>
          <p:cNvSpPr/>
          <p:nvPr/>
        </p:nvSpPr>
        <p:spPr>
          <a:xfrm>
            <a:off x="6132159" y="6167376"/>
            <a:ext cx="6096000" cy="246221"/>
          </a:xfrm>
          <a:prstGeom prst="rect">
            <a:avLst/>
          </a:prstGeom>
        </p:spPr>
        <p:txBody>
          <a:bodyPr>
            <a:spAutoFit/>
          </a:bodyPr>
          <a:lstStyle/>
          <a:p>
            <a:r>
              <a:rPr lang="en-US" sz="1000" dirty="0">
                <a:latin typeface="TimesNewRoman"/>
              </a:rPr>
              <a:t>T. R. Oldham</a:t>
            </a:r>
            <a:r>
              <a:rPr lang="en-US" sz="1000" i="1" dirty="0">
                <a:latin typeface="TimesNewRoman,Italic"/>
              </a:rPr>
              <a:t>, Ionizing Radiation Effects in MOS Oxides</a:t>
            </a:r>
            <a:r>
              <a:rPr lang="en-US" sz="1000" dirty="0">
                <a:latin typeface="TimesNewRoman"/>
              </a:rPr>
              <a:t>. Singapore: World Scientific, 1999.</a:t>
            </a:r>
            <a:endParaRPr lang="en-US" sz="1000" dirty="0"/>
          </a:p>
        </p:txBody>
      </p:sp>
      <p:sp>
        <p:nvSpPr>
          <p:cNvPr id="6" name="Footer Placeholder 5">
            <a:extLst>
              <a:ext uri="{FF2B5EF4-FFF2-40B4-BE49-F238E27FC236}">
                <a16:creationId xmlns:a16="http://schemas.microsoft.com/office/drawing/2014/main" id="{87691DE5-CA0C-4E4F-BDB8-FDFF6BEACC02}"/>
              </a:ext>
            </a:extLst>
          </p:cNvPr>
          <p:cNvSpPr>
            <a:spLocks noGrp="1"/>
          </p:cNvSpPr>
          <p:nvPr>
            <p:ph type="ftr" sz="quarter" idx="11"/>
          </p:nvPr>
        </p:nvSpPr>
        <p:spPr/>
        <p:txBody>
          <a:bodyPr/>
          <a:lstStyle/>
          <a:p>
            <a:r>
              <a:rPr lang="en-US"/>
              <a:t>J Kierstead Brookhaven National Lab</a:t>
            </a:r>
          </a:p>
        </p:txBody>
      </p:sp>
      <p:sp>
        <p:nvSpPr>
          <p:cNvPr id="10" name="Date Placeholder 9">
            <a:extLst>
              <a:ext uri="{FF2B5EF4-FFF2-40B4-BE49-F238E27FC236}">
                <a16:creationId xmlns:a16="http://schemas.microsoft.com/office/drawing/2014/main" id="{877BE22A-BCA5-4427-804B-0075AC6216DA}"/>
              </a:ext>
            </a:extLst>
          </p:cNvPr>
          <p:cNvSpPr>
            <a:spLocks noGrp="1"/>
          </p:cNvSpPr>
          <p:nvPr>
            <p:ph type="dt" sz="half" idx="10"/>
          </p:nvPr>
        </p:nvSpPr>
        <p:spPr/>
        <p:txBody>
          <a:bodyPr/>
          <a:lstStyle/>
          <a:p>
            <a:r>
              <a:rPr lang="en-US"/>
              <a:t>July 10, 2019</a:t>
            </a:r>
          </a:p>
        </p:txBody>
      </p:sp>
      <p:sp>
        <p:nvSpPr>
          <p:cNvPr id="11" name="Slide Number Placeholder 10">
            <a:extLst>
              <a:ext uri="{FF2B5EF4-FFF2-40B4-BE49-F238E27FC236}">
                <a16:creationId xmlns:a16="http://schemas.microsoft.com/office/drawing/2014/main" id="{DE57DE83-FF05-4C18-8508-06033E3537DB}"/>
              </a:ext>
            </a:extLst>
          </p:cNvPr>
          <p:cNvSpPr>
            <a:spLocks noGrp="1"/>
          </p:cNvSpPr>
          <p:nvPr>
            <p:ph type="sldNum" sz="quarter" idx="12"/>
          </p:nvPr>
        </p:nvSpPr>
        <p:spPr/>
        <p:txBody>
          <a:bodyPr/>
          <a:lstStyle/>
          <a:p>
            <a:fld id="{048F6920-5F88-48B1-BE97-87D60433105F}" type="slidenum">
              <a:rPr lang="en-US" smtClean="0"/>
              <a:t>11</a:t>
            </a:fld>
            <a:endParaRPr lang="en-US"/>
          </a:p>
        </p:txBody>
      </p:sp>
    </p:spTree>
    <p:extLst>
      <p:ext uri="{BB962C8B-B14F-4D97-AF65-F5344CB8AC3E}">
        <p14:creationId xmlns:p14="http://schemas.microsoft.com/office/powerpoint/2010/main" val="1106767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AF4E-045A-4D3B-AB5A-04A3D4F6A87F}"/>
              </a:ext>
            </a:extLst>
          </p:cNvPr>
          <p:cNvSpPr>
            <a:spLocks noGrp="1"/>
          </p:cNvSpPr>
          <p:nvPr>
            <p:ph type="title"/>
          </p:nvPr>
        </p:nvSpPr>
        <p:spPr/>
        <p:txBody>
          <a:bodyPr>
            <a:normAutofit/>
          </a:bodyPr>
          <a:lstStyle/>
          <a:p>
            <a:pPr algn="ctr"/>
            <a:r>
              <a:rPr lang="en-US" sz="3200" dirty="0">
                <a:solidFill>
                  <a:srgbClr val="0070C0"/>
                </a:solidFill>
              </a:rPr>
              <a:t>Oxygen Vacancy Trap Levels in Amorphous SiO</a:t>
            </a:r>
            <a:r>
              <a:rPr lang="en-US" sz="3200" baseline="-25000" dirty="0">
                <a:solidFill>
                  <a:srgbClr val="0070C0"/>
                </a:solidFill>
              </a:rPr>
              <a:t>2</a:t>
            </a:r>
          </a:p>
        </p:txBody>
      </p:sp>
      <p:sp>
        <p:nvSpPr>
          <p:cNvPr id="3" name="Content Placeholder 2">
            <a:extLst>
              <a:ext uri="{FF2B5EF4-FFF2-40B4-BE49-F238E27FC236}">
                <a16:creationId xmlns:a16="http://schemas.microsoft.com/office/drawing/2014/main" id="{F29F40A6-4D5F-4ADA-A9F4-1D3E47630692}"/>
              </a:ext>
            </a:extLst>
          </p:cNvPr>
          <p:cNvSpPr>
            <a:spLocks noGrp="1"/>
          </p:cNvSpPr>
          <p:nvPr>
            <p:ph sz="half" idx="1"/>
          </p:nvPr>
        </p:nvSpPr>
        <p:spPr>
          <a:xfrm>
            <a:off x="838199" y="1825625"/>
            <a:ext cx="5022273" cy="4351338"/>
          </a:xfrm>
        </p:spPr>
        <p:txBody>
          <a:bodyPr>
            <a:normAutofit fontScale="62500" lnSpcReduction="20000"/>
          </a:bodyPr>
          <a:lstStyle/>
          <a:p>
            <a:r>
              <a:rPr lang="en-US" dirty="0"/>
              <a:t>The figure illustrates the energy levels of oxygen vacancies next to a silicon-silica interface.</a:t>
            </a:r>
          </a:p>
          <a:p>
            <a:r>
              <a:rPr lang="en-US" dirty="0"/>
              <a:t>Oxygen vacancy traps in an amorphous SiO</a:t>
            </a:r>
            <a:r>
              <a:rPr lang="en-US" baseline="-25000" dirty="0"/>
              <a:t>2</a:t>
            </a:r>
            <a:r>
              <a:rPr lang="en-US" dirty="0"/>
              <a:t> structure are computed from 1</a:t>
            </a:r>
            <a:r>
              <a:rPr lang="en-US" baseline="30000" dirty="0"/>
              <a:t>st</a:t>
            </a:r>
            <a:r>
              <a:rPr lang="en-US" dirty="0"/>
              <a:t> principles </a:t>
            </a:r>
            <a:r>
              <a:rPr lang="en-US" sz="1600" dirty="0"/>
              <a:t>(Nicklaw et al, IEEE Trans Nuc Sci, Vol 49, p2667,2002).</a:t>
            </a:r>
            <a:endParaRPr lang="en-US" sz="1800" dirty="0"/>
          </a:p>
          <a:p>
            <a:r>
              <a:rPr lang="en-US" sz="2900" dirty="0"/>
              <a:t>Blue represents hole traps, red electrons. The lines show the Energy depth range.</a:t>
            </a:r>
          </a:p>
          <a:p>
            <a:r>
              <a:rPr lang="en-US" dirty="0"/>
              <a:t>The shallow hole traps are 0.5-1 eV in depth. It is likely that holes in these traps can be thermally untrapped at or below RT. </a:t>
            </a:r>
          </a:p>
          <a:p>
            <a:r>
              <a:rPr lang="en-US" dirty="0"/>
              <a:t>The next group of traps according to the modeling is around 2 eV. These would be stable at RT.</a:t>
            </a:r>
          </a:p>
          <a:p>
            <a:r>
              <a:rPr lang="en-US" dirty="0"/>
              <a:t>The trapped holes close to the interface can be neutralized by electron tunneling which represents another mechanism for recombination.</a:t>
            </a:r>
          </a:p>
        </p:txBody>
      </p:sp>
      <p:pic>
        <p:nvPicPr>
          <p:cNvPr id="5" name="Content Placeholder 4">
            <a:extLst>
              <a:ext uri="{FF2B5EF4-FFF2-40B4-BE49-F238E27FC236}">
                <a16:creationId xmlns:a16="http://schemas.microsoft.com/office/drawing/2014/main" id="{D7C8AD06-A2D5-43B4-958B-F68D1ACAAB1E}"/>
              </a:ext>
            </a:extLst>
          </p:cNvPr>
          <p:cNvPicPr>
            <a:picLocks noGrp="1" noChangeAspect="1"/>
          </p:cNvPicPr>
          <p:nvPr>
            <p:ph sz="half" idx="2"/>
          </p:nvPr>
        </p:nvPicPr>
        <p:blipFill>
          <a:blip r:embed="rId2"/>
          <a:stretch>
            <a:fillRect/>
          </a:stretch>
        </p:blipFill>
        <p:spPr>
          <a:xfrm>
            <a:off x="6040582" y="1825626"/>
            <a:ext cx="5148199" cy="4589030"/>
          </a:xfrm>
          <a:prstGeom prst="rect">
            <a:avLst/>
          </a:prstGeom>
        </p:spPr>
      </p:pic>
      <p:sp>
        <p:nvSpPr>
          <p:cNvPr id="4" name="TextBox 3">
            <a:extLst>
              <a:ext uri="{FF2B5EF4-FFF2-40B4-BE49-F238E27FC236}">
                <a16:creationId xmlns:a16="http://schemas.microsoft.com/office/drawing/2014/main" id="{4C9AE315-3836-4873-8EC8-33AD615DB629}"/>
              </a:ext>
            </a:extLst>
          </p:cNvPr>
          <p:cNvSpPr txBox="1"/>
          <p:nvPr/>
        </p:nvSpPr>
        <p:spPr>
          <a:xfrm>
            <a:off x="6064209" y="5715000"/>
            <a:ext cx="5148199" cy="637382"/>
          </a:xfrm>
          <a:prstGeom prst="rect">
            <a:avLst/>
          </a:prstGeom>
          <a:solidFill>
            <a:schemeClr val="bg1"/>
          </a:solidFill>
        </p:spPr>
        <p:txBody>
          <a:bodyPr wrap="square" rtlCol="0">
            <a:spAutoFit/>
          </a:bodyPr>
          <a:lstStyle/>
          <a:p>
            <a:endParaRPr lang="en-US" dirty="0"/>
          </a:p>
        </p:txBody>
      </p:sp>
      <p:sp>
        <p:nvSpPr>
          <p:cNvPr id="9" name="Footer Placeholder 8">
            <a:extLst>
              <a:ext uri="{FF2B5EF4-FFF2-40B4-BE49-F238E27FC236}">
                <a16:creationId xmlns:a16="http://schemas.microsoft.com/office/drawing/2014/main" id="{8770A986-D610-4981-91B2-E9492D043277}"/>
              </a:ext>
            </a:extLst>
          </p:cNvPr>
          <p:cNvSpPr>
            <a:spLocks noGrp="1"/>
          </p:cNvSpPr>
          <p:nvPr>
            <p:ph type="ftr" sz="quarter" idx="11"/>
          </p:nvPr>
        </p:nvSpPr>
        <p:spPr/>
        <p:txBody>
          <a:bodyPr/>
          <a:lstStyle/>
          <a:p>
            <a:r>
              <a:rPr lang="en-US"/>
              <a:t>J Kierstead Brookhaven National Lab</a:t>
            </a:r>
          </a:p>
        </p:txBody>
      </p:sp>
      <p:sp>
        <p:nvSpPr>
          <p:cNvPr id="10" name="Date Placeholder 9">
            <a:extLst>
              <a:ext uri="{FF2B5EF4-FFF2-40B4-BE49-F238E27FC236}">
                <a16:creationId xmlns:a16="http://schemas.microsoft.com/office/drawing/2014/main" id="{0748E4C9-DD04-49A7-BCCC-FCFB4DACE5B1}"/>
              </a:ext>
            </a:extLst>
          </p:cNvPr>
          <p:cNvSpPr>
            <a:spLocks noGrp="1"/>
          </p:cNvSpPr>
          <p:nvPr>
            <p:ph type="dt" sz="half" idx="10"/>
          </p:nvPr>
        </p:nvSpPr>
        <p:spPr/>
        <p:txBody>
          <a:bodyPr/>
          <a:lstStyle/>
          <a:p>
            <a:r>
              <a:rPr lang="en-US"/>
              <a:t>July 10, 2019</a:t>
            </a:r>
          </a:p>
        </p:txBody>
      </p:sp>
      <p:sp>
        <p:nvSpPr>
          <p:cNvPr id="11" name="Slide Number Placeholder 10">
            <a:extLst>
              <a:ext uri="{FF2B5EF4-FFF2-40B4-BE49-F238E27FC236}">
                <a16:creationId xmlns:a16="http://schemas.microsoft.com/office/drawing/2014/main" id="{E35C649D-BC53-4FF0-9D9D-0D78D88B75EA}"/>
              </a:ext>
            </a:extLst>
          </p:cNvPr>
          <p:cNvSpPr>
            <a:spLocks noGrp="1"/>
          </p:cNvSpPr>
          <p:nvPr>
            <p:ph type="sldNum" sz="quarter" idx="12"/>
          </p:nvPr>
        </p:nvSpPr>
        <p:spPr/>
        <p:txBody>
          <a:bodyPr/>
          <a:lstStyle/>
          <a:p>
            <a:fld id="{048F6920-5F88-48B1-BE97-87D60433105F}" type="slidenum">
              <a:rPr lang="en-US" smtClean="0"/>
              <a:t>12</a:t>
            </a:fld>
            <a:endParaRPr lang="en-US"/>
          </a:p>
        </p:txBody>
      </p:sp>
    </p:spTree>
    <p:extLst>
      <p:ext uri="{BB962C8B-B14F-4D97-AF65-F5344CB8AC3E}">
        <p14:creationId xmlns:p14="http://schemas.microsoft.com/office/powerpoint/2010/main" val="4058343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rgbClr val="00B0F0"/>
                </a:solidFill>
              </a:rPr>
              <a:t>Leakage Current relations</a:t>
            </a:r>
          </a:p>
        </p:txBody>
      </p:sp>
      <p:sp>
        <p:nvSpPr>
          <p:cNvPr id="3" name="Content Placeholder 2"/>
          <p:cNvSpPr>
            <a:spLocks noGrp="1"/>
          </p:cNvSpPr>
          <p:nvPr>
            <p:ph idx="1"/>
          </p:nvPr>
        </p:nvSpPr>
        <p:spPr/>
        <p:txBody>
          <a:bodyPr>
            <a:normAutofit fontScale="55000" lnSpcReduction="20000"/>
          </a:bodyPr>
          <a:lstStyle/>
          <a:p>
            <a:r>
              <a:rPr lang="en-US" dirty="0"/>
              <a:t>The leakage current is caused by a net positive charge on the interface between the SiO</a:t>
            </a:r>
            <a:r>
              <a:rPr lang="en-US" baseline="-25000" dirty="0"/>
              <a:t>2</a:t>
            </a:r>
            <a:r>
              <a:rPr lang="en-US" dirty="0"/>
              <a:t> and the Si in some of the region of the field oxide</a:t>
            </a:r>
          </a:p>
          <a:p>
            <a:r>
              <a:rPr lang="en-US" dirty="0" err="1"/>
              <a:t>I</a:t>
            </a:r>
            <a:r>
              <a:rPr lang="en-US" baseline="-25000" dirty="0" err="1"/>
              <a:t>leak</a:t>
            </a:r>
            <a:r>
              <a:rPr lang="en-US" baseline="-25000" dirty="0"/>
              <a:t> </a:t>
            </a:r>
            <a:r>
              <a:rPr lang="en-US" dirty="0"/>
              <a:t> = K( </a:t>
            </a:r>
            <a:r>
              <a:rPr lang="en-US" dirty="0" err="1"/>
              <a:t>n</a:t>
            </a:r>
            <a:r>
              <a:rPr lang="en-US" baseline="-25000" dirty="0" err="1"/>
              <a:t>E</a:t>
            </a:r>
            <a:r>
              <a:rPr lang="en-US" dirty="0"/>
              <a:t> – </a:t>
            </a:r>
            <a:r>
              <a:rPr lang="en-US" dirty="0" err="1"/>
              <a:t>n</a:t>
            </a:r>
            <a:r>
              <a:rPr lang="en-US" baseline="-25000" dirty="0" err="1"/>
              <a:t>i</a:t>
            </a:r>
            <a:r>
              <a:rPr lang="en-US" dirty="0"/>
              <a:t> – </a:t>
            </a:r>
            <a:r>
              <a:rPr lang="en-US" dirty="0" err="1"/>
              <a:t>N</a:t>
            </a:r>
            <a:r>
              <a:rPr lang="en-US" baseline="-25000" dirty="0" err="1"/>
              <a:t>Thr</a:t>
            </a:r>
            <a:r>
              <a:rPr lang="en-US" dirty="0"/>
              <a:t>)</a:t>
            </a:r>
            <a:r>
              <a:rPr lang="en-US" baseline="30000" dirty="0"/>
              <a:t>2 </a:t>
            </a:r>
            <a:r>
              <a:rPr lang="en-US" dirty="0"/>
              <a:t>, </a:t>
            </a:r>
            <a:r>
              <a:rPr lang="en-US" dirty="0" err="1"/>
              <a:t>I</a:t>
            </a:r>
            <a:r>
              <a:rPr lang="en-US" baseline="-25000" dirty="0" err="1"/>
              <a:t>leak</a:t>
            </a:r>
            <a:r>
              <a:rPr lang="en-US" dirty="0"/>
              <a:t> =0 if ( </a:t>
            </a:r>
            <a:r>
              <a:rPr lang="en-US" dirty="0" err="1"/>
              <a:t>n</a:t>
            </a:r>
            <a:r>
              <a:rPr lang="en-US" baseline="-25000" dirty="0" err="1"/>
              <a:t>E</a:t>
            </a:r>
            <a:r>
              <a:rPr lang="en-US" dirty="0"/>
              <a:t> – </a:t>
            </a:r>
            <a:r>
              <a:rPr lang="en-US" dirty="0" err="1"/>
              <a:t>n</a:t>
            </a:r>
            <a:r>
              <a:rPr lang="en-US" baseline="-25000" dirty="0" err="1"/>
              <a:t>i</a:t>
            </a:r>
            <a:r>
              <a:rPr lang="en-US" dirty="0"/>
              <a:t> – </a:t>
            </a:r>
            <a:r>
              <a:rPr lang="en-US" dirty="0" err="1"/>
              <a:t>N</a:t>
            </a:r>
            <a:r>
              <a:rPr lang="en-US" baseline="-25000" dirty="0" err="1"/>
              <a:t>Thr</a:t>
            </a:r>
            <a:r>
              <a:rPr lang="en-US" dirty="0"/>
              <a:t>) &lt; 0</a:t>
            </a:r>
          </a:p>
          <a:p>
            <a:endParaRPr lang="en-US" baseline="30000" dirty="0"/>
          </a:p>
          <a:p>
            <a:r>
              <a:rPr lang="en-US" dirty="0"/>
              <a:t>K is a constant and N</a:t>
            </a:r>
            <a:r>
              <a:rPr lang="en-US" baseline="-25000" dirty="0"/>
              <a:t>Thr</a:t>
            </a:r>
            <a:r>
              <a:rPr lang="en-US" dirty="0"/>
              <a:t> is threshold number of trapped holes needed to create any leakage current. Assume this is zero here. (e.g. </a:t>
            </a:r>
            <a:r>
              <a:rPr lang="en-US" dirty="0" err="1"/>
              <a:t>I</a:t>
            </a:r>
            <a:r>
              <a:rPr lang="en-US" baseline="-25000" dirty="0" err="1"/>
              <a:t>leak</a:t>
            </a:r>
            <a:r>
              <a:rPr lang="en-US" baseline="-25000" dirty="0"/>
              <a:t> </a:t>
            </a:r>
            <a:r>
              <a:rPr lang="en-US" dirty="0"/>
              <a:t> = K( </a:t>
            </a:r>
            <a:r>
              <a:rPr lang="en-US" dirty="0" err="1"/>
              <a:t>n</a:t>
            </a:r>
            <a:r>
              <a:rPr lang="en-US" baseline="-25000" dirty="0" err="1"/>
              <a:t>E</a:t>
            </a:r>
            <a:r>
              <a:rPr lang="en-US" dirty="0"/>
              <a:t> – </a:t>
            </a:r>
            <a:r>
              <a:rPr lang="en-US" dirty="0" err="1"/>
              <a:t>n</a:t>
            </a:r>
            <a:r>
              <a:rPr lang="en-US" baseline="-25000" dirty="0" err="1"/>
              <a:t>i</a:t>
            </a:r>
            <a:r>
              <a:rPr lang="en-US" dirty="0"/>
              <a:t> )</a:t>
            </a:r>
            <a:r>
              <a:rPr lang="en-US" baseline="30000" dirty="0"/>
              <a:t>2</a:t>
            </a:r>
            <a:r>
              <a:rPr lang="en-US" dirty="0"/>
              <a:t> )</a:t>
            </a:r>
          </a:p>
          <a:p>
            <a:pPr marL="0" indent="0">
              <a:buNone/>
            </a:pPr>
            <a:endParaRPr lang="en-US" baseline="30000" dirty="0"/>
          </a:p>
          <a:p>
            <a:r>
              <a:rPr lang="en-US" dirty="0" err="1"/>
              <a:t>n</a:t>
            </a:r>
            <a:r>
              <a:rPr lang="en-US" baseline="-25000" dirty="0" err="1"/>
              <a:t>E</a:t>
            </a:r>
            <a:r>
              <a:rPr lang="en-US" dirty="0"/>
              <a:t> = number of trapped holes at time (or dose)</a:t>
            </a:r>
          </a:p>
          <a:p>
            <a:endParaRPr lang="en-US" dirty="0"/>
          </a:p>
          <a:p>
            <a:r>
              <a:rPr lang="en-US" dirty="0" err="1"/>
              <a:t>n</a:t>
            </a:r>
            <a:r>
              <a:rPr lang="en-US" baseline="-25000" dirty="0" err="1"/>
              <a:t>i</a:t>
            </a:r>
            <a:r>
              <a:rPr lang="en-US" baseline="-25000" dirty="0"/>
              <a:t> </a:t>
            </a:r>
            <a:r>
              <a:rPr lang="en-US" dirty="0"/>
              <a:t>= number of activated interface states (trapped electrons) at time (or dose)</a:t>
            </a:r>
          </a:p>
          <a:p>
            <a:pPr marL="0" indent="0">
              <a:buNone/>
            </a:pPr>
            <a:endParaRPr lang="en-US" dirty="0"/>
          </a:p>
          <a:p>
            <a:r>
              <a:rPr lang="en-US" dirty="0"/>
              <a:t>It is assumed the number of precursors for </a:t>
            </a:r>
            <a:r>
              <a:rPr lang="en-US" dirty="0" err="1"/>
              <a:t>n</a:t>
            </a:r>
            <a:r>
              <a:rPr lang="en-US" baseline="-25000" dirty="0" err="1"/>
              <a:t>E</a:t>
            </a:r>
            <a:r>
              <a:rPr lang="en-US" dirty="0"/>
              <a:t> and </a:t>
            </a:r>
            <a:r>
              <a:rPr lang="en-US" dirty="0" err="1"/>
              <a:t>n</a:t>
            </a:r>
            <a:r>
              <a:rPr lang="en-US" baseline="-25000" dirty="0" err="1"/>
              <a:t>i</a:t>
            </a:r>
            <a:r>
              <a:rPr lang="en-US" dirty="0"/>
              <a:t> (oxygen vacancy hole trap, </a:t>
            </a:r>
            <a:r>
              <a:rPr lang="en-US" dirty="0" err="1"/>
              <a:t>N</a:t>
            </a:r>
            <a:r>
              <a:rPr lang="en-US" baseline="-25000" dirty="0" err="1"/>
              <a:t>Eh</a:t>
            </a:r>
            <a:r>
              <a:rPr lang="en-US" dirty="0"/>
              <a:t> and dangling Si bond, N</a:t>
            </a:r>
            <a:r>
              <a:rPr lang="en-US" baseline="-25000" dirty="0"/>
              <a:t>i</a:t>
            </a:r>
            <a:r>
              <a:rPr lang="en-US" dirty="0"/>
              <a:t>) are fixed. It is also assumed that most of the oxygen vacancies are very close to the interface. </a:t>
            </a:r>
          </a:p>
          <a:p>
            <a:pPr marL="0" indent="0">
              <a:buNone/>
            </a:pPr>
            <a:endParaRPr lang="en-US" dirty="0"/>
          </a:p>
          <a:p>
            <a:r>
              <a:rPr lang="en-US" dirty="0" err="1"/>
              <a:t>n</a:t>
            </a:r>
            <a:r>
              <a:rPr lang="en-US" baseline="-25000" dirty="0" err="1"/>
              <a:t>E</a:t>
            </a:r>
            <a:r>
              <a:rPr lang="en-US" dirty="0"/>
              <a:t> and </a:t>
            </a:r>
            <a:r>
              <a:rPr lang="en-US" dirty="0" err="1"/>
              <a:t>n</a:t>
            </a:r>
            <a:r>
              <a:rPr lang="en-US" baseline="-25000" dirty="0" err="1"/>
              <a:t>i</a:t>
            </a:r>
            <a:r>
              <a:rPr lang="en-US" dirty="0"/>
              <a:t> are in general functions of time, dose rate or dose, temperature and applied field (across the oxide). It is also assumed that the generation of </a:t>
            </a:r>
            <a:r>
              <a:rPr lang="en-US" dirty="0" err="1"/>
              <a:t>n</a:t>
            </a:r>
            <a:r>
              <a:rPr lang="en-US" baseline="-25000" dirty="0" err="1"/>
              <a:t>E</a:t>
            </a:r>
            <a:r>
              <a:rPr lang="en-US" dirty="0"/>
              <a:t> and </a:t>
            </a:r>
            <a:r>
              <a:rPr lang="en-US" dirty="0" err="1"/>
              <a:t>n</a:t>
            </a:r>
            <a:r>
              <a:rPr lang="en-US" baseline="-25000" dirty="0" err="1"/>
              <a:t>i</a:t>
            </a:r>
            <a:r>
              <a:rPr lang="en-US" dirty="0"/>
              <a:t> are totally independent.</a:t>
            </a:r>
          </a:p>
        </p:txBody>
      </p:sp>
      <p:sp>
        <p:nvSpPr>
          <p:cNvPr id="7" name="Footer Placeholder 6">
            <a:extLst>
              <a:ext uri="{FF2B5EF4-FFF2-40B4-BE49-F238E27FC236}">
                <a16:creationId xmlns:a16="http://schemas.microsoft.com/office/drawing/2014/main" id="{D021BE64-7B12-4773-8F81-F764B6A7702B}"/>
              </a:ext>
            </a:extLst>
          </p:cNvPr>
          <p:cNvSpPr>
            <a:spLocks noGrp="1"/>
          </p:cNvSpPr>
          <p:nvPr>
            <p:ph type="ftr" sz="quarter" idx="11"/>
          </p:nvPr>
        </p:nvSpPr>
        <p:spPr/>
        <p:txBody>
          <a:bodyPr/>
          <a:lstStyle/>
          <a:p>
            <a:r>
              <a:rPr lang="en-US"/>
              <a:t>J Kierstead Brookhaven National Lab</a:t>
            </a:r>
          </a:p>
        </p:txBody>
      </p:sp>
      <p:sp>
        <p:nvSpPr>
          <p:cNvPr id="8" name="Date Placeholder 7">
            <a:extLst>
              <a:ext uri="{FF2B5EF4-FFF2-40B4-BE49-F238E27FC236}">
                <a16:creationId xmlns:a16="http://schemas.microsoft.com/office/drawing/2014/main" id="{3453D5E8-72A7-42A8-89B8-2513D0FC8156}"/>
              </a:ext>
            </a:extLst>
          </p:cNvPr>
          <p:cNvSpPr>
            <a:spLocks noGrp="1"/>
          </p:cNvSpPr>
          <p:nvPr>
            <p:ph type="dt" sz="half" idx="10"/>
          </p:nvPr>
        </p:nvSpPr>
        <p:spPr/>
        <p:txBody>
          <a:bodyPr/>
          <a:lstStyle/>
          <a:p>
            <a:r>
              <a:rPr lang="en-US"/>
              <a:t>July 10, 2019</a:t>
            </a:r>
          </a:p>
        </p:txBody>
      </p:sp>
      <p:sp>
        <p:nvSpPr>
          <p:cNvPr id="9" name="Slide Number Placeholder 8">
            <a:extLst>
              <a:ext uri="{FF2B5EF4-FFF2-40B4-BE49-F238E27FC236}">
                <a16:creationId xmlns:a16="http://schemas.microsoft.com/office/drawing/2014/main" id="{A0D90847-D3DD-4337-A54D-B7E0EC418866}"/>
              </a:ext>
            </a:extLst>
          </p:cNvPr>
          <p:cNvSpPr>
            <a:spLocks noGrp="1"/>
          </p:cNvSpPr>
          <p:nvPr>
            <p:ph type="sldNum" sz="quarter" idx="12"/>
          </p:nvPr>
        </p:nvSpPr>
        <p:spPr/>
        <p:txBody>
          <a:bodyPr/>
          <a:lstStyle/>
          <a:p>
            <a:fld id="{048F6920-5F88-48B1-BE97-87D60433105F}" type="slidenum">
              <a:rPr lang="en-US" smtClean="0"/>
              <a:t>13</a:t>
            </a:fld>
            <a:endParaRPr lang="en-US"/>
          </a:p>
        </p:txBody>
      </p:sp>
    </p:spTree>
    <p:extLst>
      <p:ext uri="{BB962C8B-B14F-4D97-AF65-F5344CB8AC3E}">
        <p14:creationId xmlns:p14="http://schemas.microsoft.com/office/powerpoint/2010/main" val="268358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3200" dirty="0">
                <a:solidFill>
                  <a:srgbClr val="0070C0"/>
                </a:solidFill>
              </a:rPr>
              <a:t>Equations for Thermal Untrapping of Trapped Holes at a trap depth of E</a:t>
            </a:r>
          </a:p>
        </p:txBody>
      </p:sp>
      <p:sp>
        <p:nvSpPr>
          <p:cNvPr id="6" name="Content Placeholder 5"/>
          <p:cNvSpPr>
            <a:spLocks noGrp="1"/>
          </p:cNvSpPr>
          <p:nvPr>
            <p:ph idx="1"/>
          </p:nvPr>
        </p:nvSpPr>
        <p:spPr>
          <a:xfrm>
            <a:off x="1182329" y="1766631"/>
            <a:ext cx="10515600" cy="4351338"/>
          </a:xfrm>
        </p:spPr>
        <p:txBody>
          <a:bodyPr>
            <a:normAutofit fontScale="85000" lnSpcReduction="20000"/>
          </a:bodyPr>
          <a:lstStyle/>
          <a:p>
            <a:r>
              <a:rPr lang="en-US" sz="2000" dirty="0"/>
              <a:t> The following assumes that untrapped holes migrate away from the hole trap leaving the original oxygen vacancy. </a:t>
            </a:r>
          </a:p>
          <a:p>
            <a:r>
              <a:rPr lang="en-US" sz="2000" dirty="0"/>
              <a:t>N</a:t>
            </a:r>
            <a:r>
              <a:rPr lang="en-US" sz="2000" baseline="-25000" dirty="0"/>
              <a:t>Eh</a:t>
            </a:r>
            <a:r>
              <a:rPr lang="en-US" sz="2000" dirty="0"/>
              <a:t> = hole trap concentration at a trap depth E(constant)</a:t>
            </a:r>
          </a:p>
          <a:p>
            <a:r>
              <a:rPr lang="en-US" sz="2000" dirty="0"/>
              <a:t>n</a:t>
            </a:r>
            <a:r>
              <a:rPr lang="en-US" sz="2000" baseline="-25000" dirty="0"/>
              <a:t>E</a:t>
            </a:r>
            <a:r>
              <a:rPr lang="en-US" sz="2000" dirty="0"/>
              <a:t> = concentration of trapped holes at trap depth E (variable)</a:t>
            </a:r>
          </a:p>
          <a:p>
            <a:r>
              <a:rPr lang="en-US" sz="2000" dirty="0"/>
              <a:t>A = rate constant (scales with dose rate D</a:t>
            </a:r>
            <a:r>
              <a:rPr lang="en-US" sz="2000" baseline="-25000" dirty="0"/>
              <a:t>R</a:t>
            </a:r>
            <a:r>
              <a:rPr lang="en-US" sz="2000" dirty="0"/>
              <a:t>),  P</a:t>
            </a:r>
            <a:r>
              <a:rPr lang="en-US" sz="2000" baseline="-25000" dirty="0"/>
              <a:t>E</a:t>
            </a:r>
            <a:r>
              <a:rPr lang="en-US" sz="2000" dirty="0"/>
              <a:t> = untrapping prob. at trap depth E (constant)</a:t>
            </a:r>
          </a:p>
          <a:p>
            <a:r>
              <a:rPr lang="en-US" sz="2000" dirty="0"/>
              <a:t> </a:t>
            </a:r>
            <a:r>
              <a:rPr lang="en-US" sz="2000" dirty="0" err="1"/>
              <a:t>dn</a:t>
            </a:r>
            <a:r>
              <a:rPr lang="en-US" sz="2000" baseline="-25000" dirty="0" err="1"/>
              <a:t>E</a:t>
            </a:r>
            <a:r>
              <a:rPr lang="en-US" sz="2000" dirty="0"/>
              <a:t>/dt = A(N</a:t>
            </a:r>
            <a:r>
              <a:rPr lang="en-US" sz="2000" baseline="-25000" dirty="0"/>
              <a:t>Eh</a:t>
            </a:r>
            <a:r>
              <a:rPr lang="en-US" sz="2000" dirty="0"/>
              <a:t>-n</a:t>
            </a:r>
            <a:r>
              <a:rPr lang="en-US" sz="2000" baseline="-25000" dirty="0"/>
              <a:t>E</a:t>
            </a:r>
            <a:r>
              <a:rPr lang="en-US" sz="2000" dirty="0"/>
              <a:t>) - P</a:t>
            </a:r>
            <a:r>
              <a:rPr lang="en-US" sz="2000" baseline="-25000" dirty="0"/>
              <a:t>E</a:t>
            </a:r>
            <a:r>
              <a:rPr lang="en-US" sz="2000" dirty="0"/>
              <a:t>*</a:t>
            </a:r>
            <a:r>
              <a:rPr lang="en-US" sz="2000" dirty="0" err="1"/>
              <a:t>n</a:t>
            </a:r>
            <a:r>
              <a:rPr lang="en-US" sz="2000" baseline="-25000" dirty="0" err="1"/>
              <a:t>E</a:t>
            </a:r>
            <a:r>
              <a:rPr lang="en-US" sz="2000" baseline="-25000" dirty="0"/>
              <a:t>       </a:t>
            </a:r>
            <a:r>
              <a:rPr lang="en-US" sz="2000" dirty="0"/>
              <a:t>(1)		then</a:t>
            </a:r>
            <a:endParaRPr lang="en-US" sz="2000" baseline="-25000" dirty="0"/>
          </a:p>
          <a:p>
            <a:r>
              <a:rPr lang="en-US" sz="2000" dirty="0" err="1"/>
              <a:t>n</a:t>
            </a:r>
            <a:r>
              <a:rPr lang="en-US" sz="2000" baseline="-25000" dirty="0" err="1"/>
              <a:t>E</a:t>
            </a:r>
            <a:r>
              <a:rPr lang="en-US" sz="2000" dirty="0"/>
              <a:t>/</a:t>
            </a:r>
            <a:r>
              <a:rPr lang="en-US" sz="2000" dirty="0" err="1"/>
              <a:t>N</a:t>
            </a:r>
            <a:r>
              <a:rPr lang="en-US" sz="2000" baseline="-25000" dirty="0" err="1"/>
              <a:t>Eh</a:t>
            </a:r>
            <a:r>
              <a:rPr lang="en-US" sz="2000" dirty="0"/>
              <a:t> = ((A/(A+P</a:t>
            </a:r>
            <a:r>
              <a:rPr lang="en-US" sz="2000" baseline="-25000" dirty="0"/>
              <a:t>E</a:t>
            </a:r>
            <a:r>
              <a:rPr lang="en-US" sz="2000" dirty="0"/>
              <a:t>))*(1-exp(-t(A+P</a:t>
            </a:r>
            <a:r>
              <a:rPr lang="en-US" sz="2000" baseline="-25000" dirty="0"/>
              <a:t>E</a:t>
            </a:r>
            <a:r>
              <a:rPr lang="en-US" sz="2000" dirty="0"/>
              <a:t>)))</a:t>
            </a:r>
          </a:p>
          <a:p>
            <a:r>
              <a:rPr lang="en-US" sz="2000" dirty="0"/>
              <a:t> P</a:t>
            </a:r>
            <a:r>
              <a:rPr lang="en-US" sz="2000" baseline="-25000" dirty="0"/>
              <a:t>E</a:t>
            </a:r>
            <a:r>
              <a:rPr lang="en-US" sz="2000" dirty="0"/>
              <a:t>=</a:t>
            </a:r>
            <a:r>
              <a:rPr lang="en-US" sz="2000" dirty="0" err="1"/>
              <a:t>s</a:t>
            </a:r>
            <a:r>
              <a:rPr lang="en-US" sz="2000" baseline="-25000" dirty="0" err="1"/>
              <a:t>E</a:t>
            </a:r>
            <a:r>
              <a:rPr lang="en-US" sz="2000" dirty="0"/>
              <a:t>*exp(-E/kT), s</a:t>
            </a:r>
            <a:r>
              <a:rPr lang="en-US" sz="2000" baseline="-25000" dirty="0"/>
              <a:t>E</a:t>
            </a:r>
            <a:r>
              <a:rPr lang="en-US" sz="2000" dirty="0"/>
              <a:t> is attempt to escape frequency, E is trap depth, and k is Boltzmann’s constant</a:t>
            </a:r>
          </a:p>
          <a:p>
            <a:r>
              <a:rPr lang="en-US" sz="2000" dirty="0"/>
              <a:t>Note at long times n</a:t>
            </a:r>
            <a:r>
              <a:rPr lang="en-US" sz="2000" baseline="-25000" dirty="0"/>
              <a:t>E</a:t>
            </a:r>
            <a:r>
              <a:rPr lang="en-US" sz="2000" dirty="0"/>
              <a:t>/N</a:t>
            </a:r>
            <a:r>
              <a:rPr lang="en-US" sz="2000" baseline="-25000" dirty="0"/>
              <a:t>Eh </a:t>
            </a:r>
            <a:r>
              <a:rPr lang="en-US" sz="2000" dirty="0"/>
              <a:t>= A/(A+P</a:t>
            </a:r>
            <a:r>
              <a:rPr lang="en-US" sz="2000" baseline="-25000" dirty="0"/>
              <a:t>E</a:t>
            </a:r>
            <a:r>
              <a:rPr lang="en-US" sz="2000" dirty="0"/>
              <a:t>) </a:t>
            </a:r>
          </a:p>
          <a:p>
            <a:r>
              <a:rPr lang="en-US" sz="2000" dirty="0"/>
              <a:t>This is an approximation since the traps are not all at the same trap depth. To cover all hole annealing the equation (1) above </a:t>
            </a:r>
            <a:r>
              <a:rPr lang="en-US" sz="1200" dirty="0"/>
              <a:t> </a:t>
            </a:r>
            <a:r>
              <a:rPr lang="en-US" sz="2000" dirty="0"/>
              <a:t>would have to be varied in E  for the active traps near the valence band (&lt; 1 eV depth at RT). This would still be a saturating exponential</a:t>
            </a:r>
          </a:p>
          <a:p>
            <a:r>
              <a:rPr lang="en-US" sz="2000" dirty="0"/>
              <a:t>When the irradiation is stopped n</a:t>
            </a:r>
            <a:r>
              <a:rPr lang="en-US" sz="2000" baseline="-25000" dirty="0"/>
              <a:t>E</a:t>
            </a:r>
            <a:r>
              <a:rPr lang="en-US" sz="2000" dirty="0"/>
              <a:t>= n</a:t>
            </a:r>
            <a:r>
              <a:rPr lang="en-US" sz="2000" baseline="-25000" dirty="0"/>
              <a:t>E0</a:t>
            </a:r>
            <a:r>
              <a:rPr lang="en-US" sz="2000" dirty="0"/>
              <a:t>* exp(-tP</a:t>
            </a:r>
            <a:r>
              <a:rPr lang="en-US" sz="2000" baseline="-25000" dirty="0"/>
              <a:t>E</a:t>
            </a:r>
            <a:r>
              <a:rPr lang="en-US" sz="2000" dirty="0"/>
              <a:t>) where n</a:t>
            </a:r>
            <a:r>
              <a:rPr lang="en-US" sz="2000" baseline="-25000" dirty="0"/>
              <a:t>E0</a:t>
            </a:r>
            <a:r>
              <a:rPr lang="en-US" sz="2000" dirty="0"/>
              <a:t> is concentration at end of irradiation.</a:t>
            </a:r>
          </a:p>
          <a:p>
            <a:r>
              <a:rPr lang="en-US" sz="2000" dirty="0"/>
              <a:t>This works for shallow traps at room temperature. Deeper traps have much longer time constants at RT</a:t>
            </a:r>
          </a:p>
          <a:p>
            <a:r>
              <a:rPr lang="en-US" sz="2000" dirty="0"/>
              <a:t>Similar arguments apply to the hole traps neutralized by tunneling. This mechanism can also be represented by a saturating exponential,     </a:t>
            </a:r>
          </a:p>
          <a:p>
            <a:endParaRPr lang="en-US" sz="2000" dirty="0"/>
          </a:p>
          <a:p>
            <a:pPr marL="0" indent="0">
              <a:buNone/>
            </a:pPr>
            <a:endParaRPr lang="en-US" sz="2000" dirty="0"/>
          </a:p>
          <a:p>
            <a:pPr marL="0" indent="0">
              <a:buNone/>
            </a:pPr>
            <a:endParaRPr lang="en-US" sz="2000" dirty="0"/>
          </a:p>
          <a:p>
            <a:endParaRPr lang="en-US" sz="2000" dirty="0"/>
          </a:p>
        </p:txBody>
      </p:sp>
      <p:sp>
        <p:nvSpPr>
          <p:cNvPr id="7" name="Footer Placeholder 6">
            <a:extLst>
              <a:ext uri="{FF2B5EF4-FFF2-40B4-BE49-F238E27FC236}">
                <a16:creationId xmlns:a16="http://schemas.microsoft.com/office/drawing/2014/main" id="{66BCD7D3-4BEF-4385-B85B-33619E7CD03D}"/>
              </a:ext>
            </a:extLst>
          </p:cNvPr>
          <p:cNvSpPr>
            <a:spLocks noGrp="1"/>
          </p:cNvSpPr>
          <p:nvPr>
            <p:ph type="ftr" sz="quarter" idx="11"/>
          </p:nvPr>
        </p:nvSpPr>
        <p:spPr/>
        <p:txBody>
          <a:bodyPr/>
          <a:lstStyle/>
          <a:p>
            <a:r>
              <a:rPr lang="en-US"/>
              <a:t>J Kierstead Brookhaven National Lab</a:t>
            </a:r>
          </a:p>
        </p:txBody>
      </p:sp>
      <p:sp>
        <p:nvSpPr>
          <p:cNvPr id="8" name="Date Placeholder 7">
            <a:extLst>
              <a:ext uri="{FF2B5EF4-FFF2-40B4-BE49-F238E27FC236}">
                <a16:creationId xmlns:a16="http://schemas.microsoft.com/office/drawing/2014/main" id="{E6122BA7-331F-4F41-933D-EB4BEE4680CC}"/>
              </a:ext>
            </a:extLst>
          </p:cNvPr>
          <p:cNvSpPr>
            <a:spLocks noGrp="1"/>
          </p:cNvSpPr>
          <p:nvPr>
            <p:ph type="dt" sz="half" idx="10"/>
          </p:nvPr>
        </p:nvSpPr>
        <p:spPr/>
        <p:txBody>
          <a:bodyPr/>
          <a:lstStyle/>
          <a:p>
            <a:r>
              <a:rPr lang="en-US"/>
              <a:t>July 10, 2019</a:t>
            </a:r>
          </a:p>
        </p:txBody>
      </p:sp>
      <p:sp>
        <p:nvSpPr>
          <p:cNvPr id="9" name="Slide Number Placeholder 8">
            <a:extLst>
              <a:ext uri="{FF2B5EF4-FFF2-40B4-BE49-F238E27FC236}">
                <a16:creationId xmlns:a16="http://schemas.microsoft.com/office/drawing/2014/main" id="{203505C0-D6DD-4481-9C0B-43083312EB25}"/>
              </a:ext>
            </a:extLst>
          </p:cNvPr>
          <p:cNvSpPr>
            <a:spLocks noGrp="1"/>
          </p:cNvSpPr>
          <p:nvPr>
            <p:ph type="sldNum" sz="quarter" idx="12"/>
          </p:nvPr>
        </p:nvSpPr>
        <p:spPr/>
        <p:txBody>
          <a:bodyPr/>
          <a:lstStyle/>
          <a:p>
            <a:fld id="{048F6920-5F88-48B1-BE97-87D60433105F}" type="slidenum">
              <a:rPr lang="en-US" smtClean="0"/>
              <a:t>14</a:t>
            </a:fld>
            <a:endParaRPr lang="en-US"/>
          </a:p>
        </p:txBody>
      </p:sp>
    </p:spTree>
    <p:extLst>
      <p:ext uri="{BB962C8B-B14F-4D97-AF65-F5344CB8AC3E}">
        <p14:creationId xmlns:p14="http://schemas.microsoft.com/office/powerpoint/2010/main" val="1983389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EF753B-719D-4598-8F4C-5277C6DDFFAC}"/>
              </a:ext>
            </a:extLst>
          </p:cNvPr>
          <p:cNvSpPr>
            <a:spLocks noGrp="1"/>
          </p:cNvSpPr>
          <p:nvPr>
            <p:ph type="title"/>
          </p:nvPr>
        </p:nvSpPr>
        <p:spPr/>
        <p:txBody>
          <a:bodyPr>
            <a:normAutofit/>
          </a:bodyPr>
          <a:lstStyle/>
          <a:p>
            <a:pPr algn="ctr"/>
            <a:r>
              <a:rPr lang="en-US" sz="3200" dirty="0">
                <a:solidFill>
                  <a:srgbClr val="0070C0"/>
                </a:solidFill>
              </a:rPr>
              <a:t>Dose Rate Effect on Leakage Current</a:t>
            </a:r>
          </a:p>
        </p:txBody>
      </p:sp>
      <p:sp>
        <p:nvSpPr>
          <p:cNvPr id="5" name="Content Placeholder 4">
            <a:extLst>
              <a:ext uri="{FF2B5EF4-FFF2-40B4-BE49-F238E27FC236}">
                <a16:creationId xmlns:a16="http://schemas.microsoft.com/office/drawing/2014/main" id="{89098585-7D73-46D9-874C-42BDE1523F74}"/>
              </a:ext>
            </a:extLst>
          </p:cNvPr>
          <p:cNvSpPr>
            <a:spLocks noGrp="1"/>
          </p:cNvSpPr>
          <p:nvPr>
            <p:ph sz="half" idx="1"/>
          </p:nvPr>
        </p:nvSpPr>
        <p:spPr/>
        <p:txBody>
          <a:bodyPr/>
          <a:lstStyle/>
          <a:p>
            <a:r>
              <a:rPr lang="en-US" sz="1600" dirty="0" err="1"/>
              <a:t>I</a:t>
            </a:r>
            <a:r>
              <a:rPr lang="en-US" sz="1600" baseline="-25000" dirty="0" err="1"/>
              <a:t>leak</a:t>
            </a:r>
            <a:r>
              <a:rPr lang="en-US" sz="1600" baseline="-25000" dirty="0"/>
              <a:t> </a:t>
            </a:r>
            <a:r>
              <a:rPr lang="en-US" sz="1600" dirty="0"/>
              <a:t> = K( </a:t>
            </a:r>
            <a:r>
              <a:rPr lang="en-US" sz="1600" dirty="0" err="1"/>
              <a:t>n</a:t>
            </a:r>
            <a:r>
              <a:rPr lang="en-US" sz="1600" baseline="-25000" dirty="0" err="1"/>
              <a:t>E</a:t>
            </a:r>
            <a:r>
              <a:rPr lang="en-US" sz="1600" dirty="0"/>
              <a:t> – </a:t>
            </a:r>
            <a:r>
              <a:rPr lang="en-US" sz="1600" dirty="0" err="1"/>
              <a:t>n</a:t>
            </a:r>
            <a:r>
              <a:rPr lang="en-US" sz="1600" baseline="-25000" dirty="0" err="1"/>
              <a:t>i</a:t>
            </a:r>
            <a:r>
              <a:rPr lang="en-US" sz="1600" dirty="0"/>
              <a:t>)</a:t>
            </a:r>
            <a:r>
              <a:rPr lang="en-US" sz="1600" baseline="30000" dirty="0"/>
              <a:t>2 </a:t>
            </a:r>
            <a:r>
              <a:rPr lang="en-US" sz="1600" dirty="0"/>
              <a:t> is leakage current relation, </a:t>
            </a:r>
            <a:r>
              <a:rPr lang="en-US" sz="1600" dirty="0" err="1"/>
              <a:t>n</a:t>
            </a:r>
            <a:r>
              <a:rPr lang="en-US" sz="1600" baseline="-25000" dirty="0" err="1"/>
              <a:t>E</a:t>
            </a:r>
            <a:r>
              <a:rPr lang="en-US" sz="1600" dirty="0"/>
              <a:t> – </a:t>
            </a:r>
            <a:r>
              <a:rPr lang="en-US" sz="1600" dirty="0" err="1"/>
              <a:t>n</a:t>
            </a:r>
            <a:r>
              <a:rPr lang="en-US" sz="1600" baseline="-25000" dirty="0" err="1"/>
              <a:t>i</a:t>
            </a:r>
            <a:r>
              <a:rPr lang="en-US" sz="1600" baseline="-25000" dirty="0"/>
              <a:t> </a:t>
            </a:r>
            <a:r>
              <a:rPr lang="en-US" sz="1600" dirty="0"/>
              <a:t> &gt; 0 </a:t>
            </a:r>
            <a:endParaRPr lang="en-US" sz="1600" baseline="30000" dirty="0"/>
          </a:p>
          <a:p>
            <a:r>
              <a:rPr lang="en-US" sz="1600" dirty="0" err="1"/>
              <a:t>n</a:t>
            </a:r>
            <a:r>
              <a:rPr lang="en-US" sz="1600" baseline="-25000" dirty="0" err="1"/>
              <a:t>E</a:t>
            </a:r>
            <a:r>
              <a:rPr lang="en-US" sz="1600" dirty="0"/>
              <a:t>/ </a:t>
            </a:r>
            <a:r>
              <a:rPr lang="en-US" sz="1600" dirty="0" err="1"/>
              <a:t>N</a:t>
            </a:r>
            <a:r>
              <a:rPr lang="en-US" sz="1600" baseline="-25000" dirty="0" err="1"/>
              <a:t>Eh</a:t>
            </a:r>
            <a:r>
              <a:rPr lang="en-US" sz="1600" dirty="0"/>
              <a:t> = (A/(A+P</a:t>
            </a:r>
            <a:r>
              <a:rPr lang="en-US" sz="1600" baseline="-25000" dirty="0"/>
              <a:t>E</a:t>
            </a:r>
            <a:r>
              <a:rPr lang="en-US" sz="1600" dirty="0"/>
              <a:t>))*(1-exp(-t(A+P</a:t>
            </a:r>
            <a:r>
              <a:rPr lang="en-US" sz="1600" baseline="-25000" dirty="0"/>
              <a:t>E</a:t>
            </a:r>
            <a:r>
              <a:rPr lang="en-US" sz="1600" dirty="0"/>
              <a:t>))) is fraction of hole traps of depth E that are filled</a:t>
            </a:r>
          </a:p>
          <a:p>
            <a:r>
              <a:rPr lang="en-US" sz="1600" dirty="0"/>
              <a:t>The fraction of interstitial electron traps filled  is described in a similar fashion to the hole traps except that at room temperature the trapped electrons are  do not thermally </a:t>
            </a:r>
            <a:r>
              <a:rPr lang="en-US" sz="1600" dirty="0" err="1"/>
              <a:t>untrap</a:t>
            </a:r>
            <a:r>
              <a:rPr lang="en-US" sz="1600" dirty="0"/>
              <a:t>.</a:t>
            </a:r>
          </a:p>
          <a:p>
            <a:r>
              <a:rPr lang="en-US" sz="1600" dirty="0"/>
              <a:t>Then </a:t>
            </a:r>
            <a:r>
              <a:rPr lang="en-US" sz="1600" dirty="0" err="1"/>
              <a:t>n</a:t>
            </a:r>
            <a:r>
              <a:rPr lang="en-US" sz="1600" baseline="-25000" dirty="0" err="1"/>
              <a:t>i</a:t>
            </a:r>
            <a:r>
              <a:rPr lang="en-US" sz="1600" dirty="0"/>
              <a:t>/N</a:t>
            </a:r>
            <a:r>
              <a:rPr lang="en-US" sz="1600" baseline="-25000" dirty="0"/>
              <a:t>i</a:t>
            </a:r>
            <a:r>
              <a:rPr lang="en-US" sz="1600" dirty="0"/>
              <a:t> = (1-exp(-</a:t>
            </a:r>
            <a:r>
              <a:rPr lang="en-US" sz="1600" dirty="0" err="1"/>
              <a:t>A</a:t>
            </a:r>
            <a:r>
              <a:rPr lang="en-US" sz="1600" baseline="-25000" dirty="0" err="1"/>
              <a:t>i</a:t>
            </a:r>
            <a:r>
              <a:rPr lang="en-US" sz="1600" dirty="0" err="1"/>
              <a:t>t</a:t>
            </a:r>
            <a:r>
              <a:rPr lang="en-US" sz="1600" dirty="0"/>
              <a:t>)),  where  </a:t>
            </a:r>
            <a:r>
              <a:rPr lang="en-US" sz="1600" dirty="0" err="1"/>
              <a:t>n</a:t>
            </a:r>
            <a:r>
              <a:rPr lang="en-US" sz="1600" baseline="-25000" dirty="0" err="1"/>
              <a:t>i</a:t>
            </a:r>
            <a:r>
              <a:rPr lang="en-US" sz="1600" baseline="-25000" dirty="0"/>
              <a:t> </a:t>
            </a:r>
            <a:r>
              <a:rPr lang="en-US" sz="1600" dirty="0"/>
              <a:t>/N</a:t>
            </a:r>
            <a:r>
              <a:rPr lang="en-US" sz="1600" baseline="-25000" dirty="0"/>
              <a:t>i</a:t>
            </a:r>
            <a:r>
              <a:rPr lang="en-US" sz="1600" dirty="0"/>
              <a:t> is fraction of interface traps filled and A</a:t>
            </a:r>
            <a:r>
              <a:rPr lang="en-US" sz="1600" baseline="-25000" dirty="0"/>
              <a:t>i </a:t>
            </a:r>
            <a:r>
              <a:rPr lang="en-US" sz="1600" dirty="0"/>
              <a:t>is rate constant proportional to dose rate</a:t>
            </a:r>
          </a:p>
          <a:p>
            <a:r>
              <a:rPr lang="en-US" sz="1600" dirty="0" err="1"/>
              <a:t>I</a:t>
            </a:r>
            <a:r>
              <a:rPr lang="en-US" sz="1600" baseline="-25000" dirty="0" err="1"/>
              <a:t>leak</a:t>
            </a:r>
            <a:r>
              <a:rPr lang="en-US" sz="1600" baseline="-25000" dirty="0"/>
              <a:t> </a:t>
            </a:r>
            <a:r>
              <a:rPr lang="en-US" sz="1600" dirty="0"/>
              <a:t> = </a:t>
            </a:r>
            <a:r>
              <a:rPr lang="en-US" sz="1600" dirty="0" err="1"/>
              <a:t>N</a:t>
            </a:r>
            <a:r>
              <a:rPr lang="en-US" sz="1600" baseline="-25000" dirty="0" err="1"/>
              <a:t>Eh</a:t>
            </a:r>
            <a:r>
              <a:rPr lang="en-US" sz="1600" dirty="0"/>
              <a:t>((A/(A+P</a:t>
            </a:r>
            <a:r>
              <a:rPr lang="en-US" sz="1600" baseline="-25000" dirty="0"/>
              <a:t>E</a:t>
            </a:r>
            <a:r>
              <a:rPr lang="en-US" sz="1600" dirty="0"/>
              <a:t>))*(1-exp(-t(A+P</a:t>
            </a:r>
            <a:r>
              <a:rPr lang="en-US" sz="1600" baseline="-25000" dirty="0"/>
              <a:t>E</a:t>
            </a:r>
            <a:r>
              <a:rPr lang="en-US" sz="1600" dirty="0"/>
              <a:t>))) - N</a:t>
            </a:r>
            <a:r>
              <a:rPr lang="en-US" sz="1600" baseline="-25000" dirty="0"/>
              <a:t>i</a:t>
            </a:r>
            <a:r>
              <a:rPr lang="en-US" sz="1600" dirty="0"/>
              <a:t>(1-exp(-</a:t>
            </a:r>
            <a:r>
              <a:rPr lang="en-US" sz="1600" dirty="0" err="1"/>
              <a:t>A</a:t>
            </a:r>
            <a:r>
              <a:rPr lang="en-US" sz="1600" baseline="-25000" dirty="0" err="1"/>
              <a:t>i</a:t>
            </a:r>
            <a:r>
              <a:rPr lang="en-US" sz="1600" dirty="0" err="1"/>
              <a:t>t</a:t>
            </a:r>
            <a:r>
              <a:rPr lang="en-US" sz="1600" dirty="0"/>
              <a:t>)))</a:t>
            </a:r>
            <a:r>
              <a:rPr lang="en-US" sz="1600" baseline="30000" dirty="0"/>
              <a:t>2</a:t>
            </a:r>
          </a:p>
          <a:p>
            <a:r>
              <a:rPr lang="en-US" sz="1600" dirty="0"/>
              <a:t>Varying dose rates gives the response in the figure.</a:t>
            </a:r>
          </a:p>
          <a:p>
            <a:endParaRPr lang="en-US" sz="1600" dirty="0"/>
          </a:p>
          <a:p>
            <a:endParaRPr lang="en-US" sz="1600" dirty="0"/>
          </a:p>
          <a:p>
            <a:endParaRPr lang="en-US" baseline="30000" dirty="0"/>
          </a:p>
          <a:p>
            <a:pPr marL="0" indent="0">
              <a:buNone/>
            </a:pPr>
            <a:endParaRPr lang="en-US" dirty="0"/>
          </a:p>
        </p:txBody>
      </p:sp>
      <p:graphicFrame>
        <p:nvGraphicFramePr>
          <p:cNvPr id="11" name="Content Placeholder 10">
            <a:extLst>
              <a:ext uri="{FF2B5EF4-FFF2-40B4-BE49-F238E27FC236}">
                <a16:creationId xmlns:a16="http://schemas.microsoft.com/office/drawing/2014/main" id="{43AF3B26-1F94-4B4D-A8C1-2FEF35D61F72}"/>
              </a:ext>
            </a:extLst>
          </p:cNvPr>
          <p:cNvGraphicFramePr>
            <a:graphicFrameLocks noGrp="1"/>
          </p:cNvGraphicFramePr>
          <p:nvPr>
            <p:ph sz="half" idx="2"/>
            <p:extLst>
              <p:ext uri="{D42A27DB-BD31-4B8C-83A1-F6EECF244321}">
                <p14:modId xmlns:p14="http://schemas.microsoft.com/office/powerpoint/2010/main" val="349691548"/>
              </p:ext>
            </p:extLst>
          </p:nvPr>
        </p:nvGraphicFramePr>
        <p:xfrm>
          <a:off x="6556026" y="1486955"/>
          <a:ext cx="5181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a:extLst>
              <a:ext uri="{FF2B5EF4-FFF2-40B4-BE49-F238E27FC236}">
                <a16:creationId xmlns:a16="http://schemas.microsoft.com/office/drawing/2014/main" id="{027DA3E7-6126-4458-921C-09BDCFD07F80}"/>
              </a:ext>
            </a:extLst>
          </p:cNvPr>
          <p:cNvSpPr>
            <a:spLocks noGrp="1"/>
          </p:cNvSpPr>
          <p:nvPr>
            <p:ph type="ftr" sz="quarter" idx="11"/>
          </p:nvPr>
        </p:nvSpPr>
        <p:spPr/>
        <p:txBody>
          <a:bodyPr/>
          <a:lstStyle/>
          <a:p>
            <a:r>
              <a:rPr lang="en-US"/>
              <a:t>J Kierstead Brookhaven National Lab</a:t>
            </a:r>
          </a:p>
        </p:txBody>
      </p:sp>
      <p:sp>
        <p:nvSpPr>
          <p:cNvPr id="6" name="Date Placeholder 5">
            <a:extLst>
              <a:ext uri="{FF2B5EF4-FFF2-40B4-BE49-F238E27FC236}">
                <a16:creationId xmlns:a16="http://schemas.microsoft.com/office/drawing/2014/main" id="{A3161307-3CD5-4D72-8D95-3B71404B2675}"/>
              </a:ext>
            </a:extLst>
          </p:cNvPr>
          <p:cNvSpPr>
            <a:spLocks noGrp="1"/>
          </p:cNvSpPr>
          <p:nvPr>
            <p:ph type="dt" sz="half" idx="10"/>
          </p:nvPr>
        </p:nvSpPr>
        <p:spPr/>
        <p:txBody>
          <a:bodyPr/>
          <a:lstStyle/>
          <a:p>
            <a:r>
              <a:rPr lang="en-US"/>
              <a:t>July 10, 2019</a:t>
            </a:r>
          </a:p>
        </p:txBody>
      </p:sp>
      <p:sp>
        <p:nvSpPr>
          <p:cNvPr id="12" name="Slide Number Placeholder 11">
            <a:extLst>
              <a:ext uri="{FF2B5EF4-FFF2-40B4-BE49-F238E27FC236}">
                <a16:creationId xmlns:a16="http://schemas.microsoft.com/office/drawing/2014/main" id="{980063CE-F195-4CA2-A663-987DF67A67ED}"/>
              </a:ext>
            </a:extLst>
          </p:cNvPr>
          <p:cNvSpPr>
            <a:spLocks noGrp="1"/>
          </p:cNvSpPr>
          <p:nvPr>
            <p:ph type="sldNum" sz="quarter" idx="12"/>
          </p:nvPr>
        </p:nvSpPr>
        <p:spPr/>
        <p:txBody>
          <a:bodyPr/>
          <a:lstStyle/>
          <a:p>
            <a:fld id="{048F6920-5F88-48B1-BE97-87D60433105F}" type="slidenum">
              <a:rPr lang="en-US" smtClean="0"/>
              <a:t>15</a:t>
            </a:fld>
            <a:endParaRPr lang="en-US"/>
          </a:p>
        </p:txBody>
      </p:sp>
    </p:spTree>
    <p:extLst>
      <p:ext uri="{BB962C8B-B14F-4D97-AF65-F5344CB8AC3E}">
        <p14:creationId xmlns:p14="http://schemas.microsoft.com/office/powerpoint/2010/main" val="2914325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EF753B-719D-4598-8F4C-5277C6DDFFAC}"/>
              </a:ext>
            </a:extLst>
          </p:cNvPr>
          <p:cNvSpPr>
            <a:spLocks noGrp="1"/>
          </p:cNvSpPr>
          <p:nvPr>
            <p:ph type="title"/>
          </p:nvPr>
        </p:nvSpPr>
        <p:spPr/>
        <p:txBody>
          <a:bodyPr>
            <a:normAutofit/>
          </a:bodyPr>
          <a:lstStyle/>
          <a:p>
            <a:pPr algn="ctr"/>
            <a:r>
              <a:rPr lang="en-US" sz="3200" dirty="0">
                <a:solidFill>
                  <a:srgbClr val="0070C0"/>
                </a:solidFill>
              </a:rPr>
              <a:t>Comparison of Simulation with Leakage Current Data from Readout Chips for </a:t>
            </a:r>
            <a:r>
              <a:rPr lang="en-US" sz="3200" dirty="0" err="1">
                <a:solidFill>
                  <a:srgbClr val="0070C0"/>
                </a:solidFill>
              </a:rPr>
              <a:t>Silcon</a:t>
            </a:r>
            <a:r>
              <a:rPr lang="en-US" sz="3200" dirty="0">
                <a:solidFill>
                  <a:srgbClr val="0070C0"/>
                </a:solidFill>
              </a:rPr>
              <a:t> Tracker, ATLAS</a:t>
            </a:r>
          </a:p>
        </p:txBody>
      </p:sp>
      <p:graphicFrame>
        <p:nvGraphicFramePr>
          <p:cNvPr id="11" name="Content Placeholder 10">
            <a:extLst>
              <a:ext uri="{FF2B5EF4-FFF2-40B4-BE49-F238E27FC236}">
                <a16:creationId xmlns:a16="http://schemas.microsoft.com/office/drawing/2014/main" id="{43AF3B26-1F94-4B4D-A8C1-2FEF35D61F72}"/>
              </a:ext>
            </a:extLst>
          </p:cNvPr>
          <p:cNvGraphicFramePr>
            <a:graphicFrameLocks noGrp="1"/>
          </p:cNvGraphicFramePr>
          <p:nvPr>
            <p:ph sz="half" idx="2"/>
            <p:extLst>
              <p:ext uri="{D42A27DB-BD31-4B8C-83A1-F6EECF244321}">
                <p14:modId xmlns:p14="http://schemas.microsoft.com/office/powerpoint/2010/main" val="3776132634"/>
              </p:ext>
            </p:extLst>
          </p:nvPr>
        </p:nvGraphicFramePr>
        <p:xfrm>
          <a:off x="809927" y="1645002"/>
          <a:ext cx="4668522" cy="3539248"/>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a:extLst>
              <a:ext uri="{FF2B5EF4-FFF2-40B4-BE49-F238E27FC236}">
                <a16:creationId xmlns:a16="http://schemas.microsoft.com/office/drawing/2014/main" id="{0EEFA1E9-34B1-4FEF-8A5A-099AC068DAA3}"/>
              </a:ext>
            </a:extLst>
          </p:cNvPr>
          <p:cNvPicPr>
            <a:picLocks noChangeAspect="1"/>
          </p:cNvPicPr>
          <p:nvPr/>
        </p:nvPicPr>
        <p:blipFill>
          <a:blip r:embed="rId3"/>
          <a:stretch>
            <a:fillRect/>
          </a:stretch>
        </p:blipFill>
        <p:spPr>
          <a:xfrm>
            <a:off x="6038060" y="1840092"/>
            <a:ext cx="5815274" cy="3702756"/>
          </a:xfrm>
          <a:prstGeom prst="rect">
            <a:avLst/>
          </a:prstGeom>
        </p:spPr>
      </p:pic>
      <p:sp>
        <p:nvSpPr>
          <p:cNvPr id="13" name="TextBox 12">
            <a:extLst>
              <a:ext uri="{FF2B5EF4-FFF2-40B4-BE49-F238E27FC236}">
                <a16:creationId xmlns:a16="http://schemas.microsoft.com/office/drawing/2014/main" id="{E4F9AC35-16D6-4915-B5EE-D33E4CEB622C}"/>
              </a:ext>
            </a:extLst>
          </p:cNvPr>
          <p:cNvSpPr txBox="1"/>
          <p:nvPr/>
        </p:nvSpPr>
        <p:spPr>
          <a:xfrm>
            <a:off x="6821041" y="5703377"/>
            <a:ext cx="4459111" cy="246221"/>
          </a:xfrm>
          <a:prstGeom prst="rect">
            <a:avLst/>
          </a:prstGeom>
          <a:noFill/>
        </p:spPr>
        <p:txBody>
          <a:bodyPr wrap="square" rtlCol="0">
            <a:spAutoFit/>
          </a:bodyPr>
          <a:lstStyle/>
          <a:p>
            <a:r>
              <a:rPr lang="en-US" sz="1000" dirty="0" err="1"/>
              <a:t>Stucci</a:t>
            </a:r>
            <a:r>
              <a:rPr lang="en-US" sz="1000" dirty="0"/>
              <a:t> et al, TWEPP 2017</a:t>
            </a:r>
          </a:p>
        </p:txBody>
      </p:sp>
      <p:sp>
        <p:nvSpPr>
          <p:cNvPr id="14" name="Footer Placeholder 13">
            <a:extLst>
              <a:ext uri="{FF2B5EF4-FFF2-40B4-BE49-F238E27FC236}">
                <a16:creationId xmlns:a16="http://schemas.microsoft.com/office/drawing/2014/main" id="{14BAFA9F-20C0-4F72-837C-1B1B918C8110}"/>
              </a:ext>
            </a:extLst>
          </p:cNvPr>
          <p:cNvSpPr>
            <a:spLocks noGrp="1"/>
          </p:cNvSpPr>
          <p:nvPr>
            <p:ph type="ftr" sz="quarter" idx="11"/>
          </p:nvPr>
        </p:nvSpPr>
        <p:spPr/>
        <p:txBody>
          <a:bodyPr/>
          <a:lstStyle/>
          <a:p>
            <a:r>
              <a:rPr lang="en-US"/>
              <a:t>J Kierstead Brookhaven National Lab</a:t>
            </a:r>
          </a:p>
        </p:txBody>
      </p:sp>
      <p:sp>
        <p:nvSpPr>
          <p:cNvPr id="15" name="Date Placeholder 14">
            <a:extLst>
              <a:ext uri="{FF2B5EF4-FFF2-40B4-BE49-F238E27FC236}">
                <a16:creationId xmlns:a16="http://schemas.microsoft.com/office/drawing/2014/main" id="{DB3699BB-6BB4-4F84-B03B-C4F9B1EAAEB2}"/>
              </a:ext>
            </a:extLst>
          </p:cNvPr>
          <p:cNvSpPr>
            <a:spLocks noGrp="1"/>
          </p:cNvSpPr>
          <p:nvPr>
            <p:ph type="dt" sz="half" idx="10"/>
          </p:nvPr>
        </p:nvSpPr>
        <p:spPr/>
        <p:txBody>
          <a:bodyPr/>
          <a:lstStyle/>
          <a:p>
            <a:r>
              <a:rPr lang="en-US"/>
              <a:t>July 10, 2019</a:t>
            </a:r>
          </a:p>
        </p:txBody>
      </p:sp>
      <p:sp>
        <p:nvSpPr>
          <p:cNvPr id="16" name="Slide Number Placeholder 15">
            <a:extLst>
              <a:ext uri="{FF2B5EF4-FFF2-40B4-BE49-F238E27FC236}">
                <a16:creationId xmlns:a16="http://schemas.microsoft.com/office/drawing/2014/main" id="{88F2ED61-919F-45A8-8C76-25725EDD95D1}"/>
              </a:ext>
            </a:extLst>
          </p:cNvPr>
          <p:cNvSpPr>
            <a:spLocks noGrp="1"/>
          </p:cNvSpPr>
          <p:nvPr>
            <p:ph type="sldNum" sz="quarter" idx="12"/>
          </p:nvPr>
        </p:nvSpPr>
        <p:spPr/>
        <p:txBody>
          <a:bodyPr/>
          <a:lstStyle/>
          <a:p>
            <a:fld id="{048F6920-5F88-48B1-BE97-87D60433105F}" type="slidenum">
              <a:rPr lang="en-US" smtClean="0"/>
              <a:t>16</a:t>
            </a:fld>
            <a:endParaRPr lang="en-US"/>
          </a:p>
        </p:txBody>
      </p:sp>
      <p:sp>
        <p:nvSpPr>
          <p:cNvPr id="17" name="TextBox 16">
            <a:extLst>
              <a:ext uri="{FF2B5EF4-FFF2-40B4-BE49-F238E27FC236}">
                <a16:creationId xmlns:a16="http://schemas.microsoft.com/office/drawing/2014/main" id="{6E77A62C-2B16-427D-AAA9-C62066083CB7}"/>
              </a:ext>
            </a:extLst>
          </p:cNvPr>
          <p:cNvSpPr txBox="1"/>
          <p:nvPr/>
        </p:nvSpPr>
        <p:spPr>
          <a:xfrm>
            <a:off x="1057523" y="5295569"/>
            <a:ext cx="4114800"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a:t>In comparing the data against the simulation there is obviously similarity in behavior</a:t>
            </a:r>
          </a:p>
          <a:p>
            <a:pPr marL="171450" indent="-171450">
              <a:buFont typeface="Arial" panose="020B0604020202020204" pitchFamily="34" charset="0"/>
              <a:buChar char="•"/>
            </a:pPr>
            <a:r>
              <a:rPr lang="en-US" sz="1200" dirty="0"/>
              <a:t>There is a new set of measurements that is ongoing which is very similar and curve fitting simulations are being done</a:t>
            </a:r>
          </a:p>
        </p:txBody>
      </p:sp>
    </p:spTree>
    <p:extLst>
      <p:ext uri="{BB962C8B-B14F-4D97-AF65-F5344CB8AC3E}">
        <p14:creationId xmlns:p14="http://schemas.microsoft.com/office/powerpoint/2010/main" val="1899404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36E993D-8212-4C5B-A901-D58E53D2E9AD}"/>
              </a:ext>
            </a:extLst>
          </p:cNvPr>
          <p:cNvSpPr>
            <a:spLocks noGrp="1"/>
          </p:cNvSpPr>
          <p:nvPr>
            <p:ph type="title"/>
          </p:nvPr>
        </p:nvSpPr>
        <p:spPr/>
        <p:txBody>
          <a:bodyPr>
            <a:normAutofit/>
          </a:bodyPr>
          <a:lstStyle/>
          <a:p>
            <a:pPr algn="ctr"/>
            <a:r>
              <a:rPr lang="en-US" sz="3600" dirty="0">
                <a:solidFill>
                  <a:srgbClr val="0070C0"/>
                </a:solidFill>
              </a:rPr>
              <a:t>Conclusions and Further Work</a:t>
            </a:r>
          </a:p>
        </p:txBody>
      </p:sp>
      <p:sp>
        <p:nvSpPr>
          <p:cNvPr id="9" name="Content Placeholder 8">
            <a:extLst>
              <a:ext uri="{FF2B5EF4-FFF2-40B4-BE49-F238E27FC236}">
                <a16:creationId xmlns:a16="http://schemas.microsoft.com/office/drawing/2014/main" id="{2D784DEF-0246-4204-B278-15402481E8E6}"/>
              </a:ext>
            </a:extLst>
          </p:cNvPr>
          <p:cNvSpPr>
            <a:spLocks noGrp="1"/>
          </p:cNvSpPr>
          <p:nvPr>
            <p:ph idx="1"/>
          </p:nvPr>
        </p:nvSpPr>
        <p:spPr/>
        <p:txBody>
          <a:bodyPr>
            <a:normAutofit fontScale="85000" lnSpcReduction="10000"/>
          </a:bodyPr>
          <a:lstStyle/>
          <a:p>
            <a:r>
              <a:rPr lang="en-US" dirty="0"/>
              <a:t>This detail of study is warranted because the leakage current adds a significant increase to the power requirements of the detector. </a:t>
            </a:r>
          </a:p>
          <a:p>
            <a:r>
              <a:rPr lang="en-US" dirty="0"/>
              <a:t>The readout chips are irradiated at different dose rates depending where they are located in the detector. Since the amount of leakage current is dose rate dependent this makes it difficult to predict the total leakage current from all the ABC chips</a:t>
            </a:r>
          </a:p>
          <a:p>
            <a:r>
              <a:rPr lang="en-US" dirty="0"/>
              <a:t> The behavior of the leakage current is consistent with the model. However, remember that this only shows consistency and doesn’t prove the model is correct.  </a:t>
            </a:r>
          </a:p>
          <a:p>
            <a:r>
              <a:rPr lang="en-US" dirty="0"/>
              <a:t>Based on these types of measurements on the ABC chips serious consideration is being given to the idea of pre-dosing the chips on either the wafer or chip level. Since no bias would be applied this requires verifying that the leakage current behavior is similar under no-bias conditions</a:t>
            </a:r>
          </a:p>
        </p:txBody>
      </p:sp>
      <p:sp>
        <p:nvSpPr>
          <p:cNvPr id="10" name="Footer Placeholder 9">
            <a:extLst>
              <a:ext uri="{FF2B5EF4-FFF2-40B4-BE49-F238E27FC236}">
                <a16:creationId xmlns:a16="http://schemas.microsoft.com/office/drawing/2014/main" id="{955D8ED9-BF76-4DD8-A302-AC192C445F16}"/>
              </a:ext>
            </a:extLst>
          </p:cNvPr>
          <p:cNvSpPr>
            <a:spLocks noGrp="1"/>
          </p:cNvSpPr>
          <p:nvPr>
            <p:ph type="ftr" sz="quarter" idx="11"/>
          </p:nvPr>
        </p:nvSpPr>
        <p:spPr/>
        <p:txBody>
          <a:bodyPr/>
          <a:lstStyle/>
          <a:p>
            <a:r>
              <a:rPr lang="en-US"/>
              <a:t>J Kierstead Brookhaven National Lab</a:t>
            </a:r>
          </a:p>
        </p:txBody>
      </p:sp>
      <p:sp>
        <p:nvSpPr>
          <p:cNvPr id="11" name="Date Placeholder 10">
            <a:extLst>
              <a:ext uri="{FF2B5EF4-FFF2-40B4-BE49-F238E27FC236}">
                <a16:creationId xmlns:a16="http://schemas.microsoft.com/office/drawing/2014/main" id="{D0753143-EA2F-4157-AB16-6462D1826A33}"/>
              </a:ext>
            </a:extLst>
          </p:cNvPr>
          <p:cNvSpPr>
            <a:spLocks noGrp="1"/>
          </p:cNvSpPr>
          <p:nvPr>
            <p:ph type="dt" sz="half" idx="10"/>
          </p:nvPr>
        </p:nvSpPr>
        <p:spPr/>
        <p:txBody>
          <a:bodyPr/>
          <a:lstStyle/>
          <a:p>
            <a:r>
              <a:rPr lang="en-US"/>
              <a:t>July 10, 2019</a:t>
            </a:r>
          </a:p>
        </p:txBody>
      </p:sp>
      <p:sp>
        <p:nvSpPr>
          <p:cNvPr id="12" name="Slide Number Placeholder 11">
            <a:extLst>
              <a:ext uri="{FF2B5EF4-FFF2-40B4-BE49-F238E27FC236}">
                <a16:creationId xmlns:a16="http://schemas.microsoft.com/office/drawing/2014/main" id="{FCC24BE3-50D2-416F-A1A4-F87A2EB488BD}"/>
              </a:ext>
            </a:extLst>
          </p:cNvPr>
          <p:cNvSpPr>
            <a:spLocks noGrp="1"/>
          </p:cNvSpPr>
          <p:nvPr>
            <p:ph type="sldNum" sz="quarter" idx="12"/>
          </p:nvPr>
        </p:nvSpPr>
        <p:spPr/>
        <p:txBody>
          <a:bodyPr/>
          <a:lstStyle/>
          <a:p>
            <a:fld id="{048F6920-5F88-48B1-BE97-87D60433105F}" type="slidenum">
              <a:rPr lang="en-US" smtClean="0"/>
              <a:t>17</a:t>
            </a:fld>
            <a:endParaRPr lang="en-US"/>
          </a:p>
        </p:txBody>
      </p:sp>
    </p:spTree>
    <p:extLst>
      <p:ext uri="{BB962C8B-B14F-4D97-AF65-F5344CB8AC3E}">
        <p14:creationId xmlns:p14="http://schemas.microsoft.com/office/powerpoint/2010/main" val="130860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EC5DBC3-1FEB-41C0-8B19-3A10D2FC3136}"/>
              </a:ext>
            </a:extLst>
          </p:cNvPr>
          <p:cNvSpPr>
            <a:spLocks noGrp="1"/>
          </p:cNvSpPr>
          <p:nvPr>
            <p:ph type="dt" sz="half" idx="10"/>
          </p:nvPr>
        </p:nvSpPr>
        <p:spPr/>
        <p:txBody>
          <a:bodyPr/>
          <a:lstStyle/>
          <a:p>
            <a:r>
              <a:rPr lang="en-US"/>
              <a:t>July 10, 2019</a:t>
            </a:r>
          </a:p>
        </p:txBody>
      </p:sp>
      <p:sp>
        <p:nvSpPr>
          <p:cNvPr id="5" name="Footer Placeholder 4">
            <a:extLst>
              <a:ext uri="{FF2B5EF4-FFF2-40B4-BE49-F238E27FC236}">
                <a16:creationId xmlns:a16="http://schemas.microsoft.com/office/drawing/2014/main" id="{F448C7E1-576C-4D7B-A0A1-C00079A464CD}"/>
              </a:ext>
            </a:extLst>
          </p:cNvPr>
          <p:cNvSpPr>
            <a:spLocks noGrp="1"/>
          </p:cNvSpPr>
          <p:nvPr>
            <p:ph type="ftr" sz="quarter" idx="11"/>
          </p:nvPr>
        </p:nvSpPr>
        <p:spPr/>
        <p:txBody>
          <a:bodyPr/>
          <a:lstStyle/>
          <a:p>
            <a:r>
              <a:rPr lang="en-US"/>
              <a:t>J Kierstead Brookhaven National Lab</a:t>
            </a:r>
          </a:p>
        </p:txBody>
      </p:sp>
      <p:sp>
        <p:nvSpPr>
          <p:cNvPr id="6" name="Slide Number Placeholder 5">
            <a:extLst>
              <a:ext uri="{FF2B5EF4-FFF2-40B4-BE49-F238E27FC236}">
                <a16:creationId xmlns:a16="http://schemas.microsoft.com/office/drawing/2014/main" id="{72D077BE-53D3-4285-A4CC-042FD5CB88B9}"/>
              </a:ext>
            </a:extLst>
          </p:cNvPr>
          <p:cNvSpPr>
            <a:spLocks noGrp="1"/>
          </p:cNvSpPr>
          <p:nvPr>
            <p:ph type="sldNum" sz="quarter" idx="12"/>
          </p:nvPr>
        </p:nvSpPr>
        <p:spPr/>
        <p:txBody>
          <a:bodyPr/>
          <a:lstStyle/>
          <a:p>
            <a:fld id="{048F6920-5F88-48B1-BE97-87D60433105F}" type="slidenum">
              <a:rPr lang="en-US" smtClean="0"/>
              <a:t>18</a:t>
            </a:fld>
            <a:endParaRPr lang="en-US"/>
          </a:p>
        </p:txBody>
      </p:sp>
      <p:sp>
        <p:nvSpPr>
          <p:cNvPr id="7" name="TextBox 6">
            <a:extLst>
              <a:ext uri="{FF2B5EF4-FFF2-40B4-BE49-F238E27FC236}">
                <a16:creationId xmlns:a16="http://schemas.microsoft.com/office/drawing/2014/main" id="{CCE1159C-97A0-4642-9BAB-5F2A5E8E6814}"/>
              </a:ext>
            </a:extLst>
          </p:cNvPr>
          <p:cNvSpPr txBox="1"/>
          <p:nvPr/>
        </p:nvSpPr>
        <p:spPr>
          <a:xfrm>
            <a:off x="2711395" y="1645920"/>
            <a:ext cx="7267492" cy="1938992"/>
          </a:xfrm>
          <a:prstGeom prst="rect">
            <a:avLst/>
          </a:prstGeom>
          <a:noFill/>
        </p:spPr>
        <p:txBody>
          <a:bodyPr wrap="square" rtlCol="0">
            <a:spAutoFit/>
          </a:bodyPr>
          <a:lstStyle/>
          <a:p>
            <a:pPr algn="ctr"/>
            <a:r>
              <a:rPr lang="en-US" sz="6000" dirty="0">
                <a:solidFill>
                  <a:srgbClr val="0070C0"/>
                </a:solidFill>
              </a:rPr>
              <a:t>Thank You</a:t>
            </a:r>
          </a:p>
          <a:p>
            <a:pPr algn="ctr"/>
            <a:r>
              <a:rPr lang="en-US" sz="6000" dirty="0">
                <a:solidFill>
                  <a:srgbClr val="0070C0"/>
                </a:solidFill>
              </a:rPr>
              <a:t>For Your Attention!</a:t>
            </a:r>
          </a:p>
        </p:txBody>
      </p:sp>
    </p:spTree>
    <p:extLst>
      <p:ext uri="{BB962C8B-B14F-4D97-AF65-F5344CB8AC3E}">
        <p14:creationId xmlns:p14="http://schemas.microsoft.com/office/powerpoint/2010/main" val="3136719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24C39-A1BC-4A7E-8F6A-FD7AFE5249ED}"/>
              </a:ext>
            </a:extLst>
          </p:cNvPr>
          <p:cNvSpPr>
            <a:spLocks noGrp="1"/>
          </p:cNvSpPr>
          <p:nvPr>
            <p:ph type="title"/>
          </p:nvPr>
        </p:nvSpPr>
        <p:spPr/>
        <p:txBody>
          <a:bodyPr>
            <a:normAutofit/>
          </a:bodyPr>
          <a:lstStyle/>
          <a:p>
            <a:pPr algn="ctr"/>
            <a:r>
              <a:rPr lang="en-US" sz="3200" dirty="0">
                <a:solidFill>
                  <a:srgbClr val="0070C0"/>
                </a:solidFill>
              </a:rPr>
              <a:t>Fractional Hole/Electron Yield </a:t>
            </a:r>
          </a:p>
        </p:txBody>
      </p:sp>
      <p:sp>
        <p:nvSpPr>
          <p:cNvPr id="3" name="Content Placeholder 2">
            <a:extLst>
              <a:ext uri="{FF2B5EF4-FFF2-40B4-BE49-F238E27FC236}">
                <a16:creationId xmlns:a16="http://schemas.microsoft.com/office/drawing/2014/main" id="{51E32517-2E29-4696-97EA-16B366951DCF}"/>
              </a:ext>
            </a:extLst>
          </p:cNvPr>
          <p:cNvSpPr>
            <a:spLocks noGrp="1"/>
          </p:cNvSpPr>
          <p:nvPr>
            <p:ph sz="half" idx="1"/>
          </p:nvPr>
        </p:nvSpPr>
        <p:spPr/>
        <p:txBody>
          <a:bodyPr>
            <a:normAutofit fontScale="85000" lnSpcReduction="20000"/>
          </a:bodyPr>
          <a:lstStyle/>
          <a:p>
            <a:r>
              <a:rPr lang="en-US" sz="2400" dirty="0"/>
              <a:t>The E-field across the oxide affects the number of e-h pairs available for interaction with defects</a:t>
            </a:r>
          </a:p>
          <a:p>
            <a:r>
              <a:rPr lang="en-US" sz="2400" dirty="0"/>
              <a:t>In the ABC read out chip the field is ~ E</a:t>
            </a:r>
            <a:r>
              <a:rPr lang="en-US" sz="2400" baseline="-25000" dirty="0"/>
              <a:t>ox</a:t>
            </a:r>
            <a:r>
              <a:rPr lang="en-US" sz="2400" dirty="0"/>
              <a:t> = 1V/100nm = 100 </a:t>
            </a:r>
            <a:r>
              <a:rPr lang="en-US" sz="2400" dirty="0" err="1"/>
              <a:t>kev</a:t>
            </a:r>
            <a:r>
              <a:rPr lang="en-US" sz="2400" dirty="0"/>
              <a:t>/cm for the E-field across the field oxide</a:t>
            </a:r>
          </a:p>
          <a:p>
            <a:r>
              <a:rPr lang="en-US" sz="2400" dirty="0"/>
              <a:t>The plot shows f</a:t>
            </a:r>
            <a:r>
              <a:rPr lang="en-US" sz="2400" baseline="-25000" dirty="0"/>
              <a:t>y</a:t>
            </a:r>
            <a:r>
              <a:rPr lang="en-US" sz="2400" dirty="0"/>
              <a:t> (yield fractions) as a function of the oxide field for </a:t>
            </a:r>
            <a:r>
              <a:rPr lang="en-US" sz="2400" baseline="30000" dirty="0"/>
              <a:t>60</a:t>
            </a:r>
            <a:r>
              <a:rPr lang="en-US" sz="2400" dirty="0"/>
              <a:t>Co and 12 MeV electrons</a:t>
            </a:r>
          </a:p>
          <a:p>
            <a:r>
              <a:rPr lang="en-US" sz="2400" dirty="0"/>
              <a:t>At 100 </a:t>
            </a:r>
            <a:r>
              <a:rPr lang="en-US" sz="2400" dirty="0" err="1"/>
              <a:t>kev</a:t>
            </a:r>
            <a:r>
              <a:rPr lang="en-US" sz="2400" dirty="0"/>
              <a:t>/cm, f</a:t>
            </a:r>
            <a:r>
              <a:rPr lang="en-US" sz="2400" baseline="-25000" dirty="0"/>
              <a:t>y</a:t>
            </a:r>
            <a:r>
              <a:rPr lang="en-US" sz="2400" dirty="0"/>
              <a:t> is changing rapidly with electric field significantly changing the hole flux with field change. This is one possibility for how I</a:t>
            </a:r>
            <a:r>
              <a:rPr lang="en-US" sz="2400" baseline="-25000" dirty="0"/>
              <a:t>leak</a:t>
            </a:r>
            <a:r>
              <a:rPr lang="en-US" sz="2400" dirty="0"/>
              <a:t> can change with E-field</a:t>
            </a:r>
          </a:p>
          <a:p>
            <a:r>
              <a:rPr lang="en-US" sz="2400" dirty="0"/>
              <a:t>An E-field of 100 </a:t>
            </a:r>
            <a:r>
              <a:rPr lang="en-US" sz="2400" dirty="0" err="1"/>
              <a:t>kev</a:t>
            </a:r>
            <a:r>
              <a:rPr lang="en-US" sz="2400" dirty="0"/>
              <a:t>/cm on the unit cell level is ~ .005 eV/lattice constant so the field is ineffective in increasing diffusion or affecting tunneling.</a:t>
            </a:r>
          </a:p>
          <a:p>
            <a:endParaRPr lang="en-US" sz="2400" dirty="0"/>
          </a:p>
        </p:txBody>
      </p:sp>
      <p:pic>
        <p:nvPicPr>
          <p:cNvPr id="5" name="Content Placeholder 4">
            <a:extLst>
              <a:ext uri="{FF2B5EF4-FFF2-40B4-BE49-F238E27FC236}">
                <a16:creationId xmlns:a16="http://schemas.microsoft.com/office/drawing/2014/main" id="{52966518-94C3-4855-A9FF-EA4823B9ABBA}"/>
              </a:ext>
            </a:extLst>
          </p:cNvPr>
          <p:cNvPicPr>
            <a:picLocks noGrp="1" noChangeAspect="1"/>
          </p:cNvPicPr>
          <p:nvPr>
            <p:ph sz="half" idx="2"/>
          </p:nvPr>
        </p:nvPicPr>
        <p:blipFill>
          <a:blip r:embed="rId2"/>
          <a:stretch>
            <a:fillRect/>
          </a:stretch>
        </p:blipFill>
        <p:spPr>
          <a:xfrm>
            <a:off x="6172200" y="1690688"/>
            <a:ext cx="5181600" cy="4316412"/>
          </a:xfrm>
          <a:prstGeom prst="rect">
            <a:avLst/>
          </a:prstGeom>
        </p:spPr>
      </p:pic>
      <p:sp>
        <p:nvSpPr>
          <p:cNvPr id="6" name="TextBox 5">
            <a:extLst>
              <a:ext uri="{FF2B5EF4-FFF2-40B4-BE49-F238E27FC236}">
                <a16:creationId xmlns:a16="http://schemas.microsoft.com/office/drawing/2014/main" id="{F24C6F36-9C91-4834-BD59-3197421324D5}"/>
              </a:ext>
            </a:extLst>
          </p:cNvPr>
          <p:cNvSpPr txBox="1"/>
          <p:nvPr/>
        </p:nvSpPr>
        <p:spPr>
          <a:xfrm>
            <a:off x="6865749" y="6039663"/>
            <a:ext cx="4488051" cy="276999"/>
          </a:xfrm>
          <a:prstGeom prst="rect">
            <a:avLst/>
          </a:prstGeom>
          <a:noFill/>
        </p:spPr>
        <p:txBody>
          <a:bodyPr wrap="square" rtlCol="0">
            <a:spAutoFit/>
          </a:bodyPr>
          <a:lstStyle/>
          <a:p>
            <a:r>
              <a:rPr lang="en-US" sz="1200" dirty="0"/>
              <a:t>Oldham and McLean IEEE Trans Nuc. Sci. vol 50, No.3 June 2003)</a:t>
            </a:r>
          </a:p>
        </p:txBody>
      </p:sp>
      <p:sp>
        <p:nvSpPr>
          <p:cNvPr id="4" name="Footer Placeholder 3">
            <a:extLst>
              <a:ext uri="{FF2B5EF4-FFF2-40B4-BE49-F238E27FC236}">
                <a16:creationId xmlns:a16="http://schemas.microsoft.com/office/drawing/2014/main" id="{B833BCFB-203E-4AA0-9D31-61C8D6A085BA}"/>
              </a:ext>
            </a:extLst>
          </p:cNvPr>
          <p:cNvSpPr>
            <a:spLocks noGrp="1"/>
          </p:cNvSpPr>
          <p:nvPr>
            <p:ph type="ftr" sz="quarter" idx="11"/>
          </p:nvPr>
        </p:nvSpPr>
        <p:spPr/>
        <p:txBody>
          <a:bodyPr/>
          <a:lstStyle/>
          <a:p>
            <a:r>
              <a:rPr lang="en-US"/>
              <a:t>J Kierstead Brookhaven National Lab</a:t>
            </a:r>
          </a:p>
        </p:txBody>
      </p:sp>
      <p:sp>
        <p:nvSpPr>
          <p:cNvPr id="10" name="Date Placeholder 9">
            <a:extLst>
              <a:ext uri="{FF2B5EF4-FFF2-40B4-BE49-F238E27FC236}">
                <a16:creationId xmlns:a16="http://schemas.microsoft.com/office/drawing/2014/main" id="{318CAFF9-5F77-4F3F-9044-95D83F969095}"/>
              </a:ext>
            </a:extLst>
          </p:cNvPr>
          <p:cNvSpPr>
            <a:spLocks noGrp="1"/>
          </p:cNvSpPr>
          <p:nvPr>
            <p:ph type="dt" sz="half" idx="10"/>
          </p:nvPr>
        </p:nvSpPr>
        <p:spPr/>
        <p:txBody>
          <a:bodyPr/>
          <a:lstStyle/>
          <a:p>
            <a:r>
              <a:rPr lang="en-US"/>
              <a:t>July 10, 2019</a:t>
            </a:r>
          </a:p>
        </p:txBody>
      </p:sp>
      <p:sp>
        <p:nvSpPr>
          <p:cNvPr id="11" name="Slide Number Placeholder 10">
            <a:extLst>
              <a:ext uri="{FF2B5EF4-FFF2-40B4-BE49-F238E27FC236}">
                <a16:creationId xmlns:a16="http://schemas.microsoft.com/office/drawing/2014/main" id="{82EA4166-46B2-4FDF-BF98-ED0295232D0A}"/>
              </a:ext>
            </a:extLst>
          </p:cNvPr>
          <p:cNvSpPr>
            <a:spLocks noGrp="1"/>
          </p:cNvSpPr>
          <p:nvPr>
            <p:ph type="sldNum" sz="quarter" idx="12"/>
          </p:nvPr>
        </p:nvSpPr>
        <p:spPr/>
        <p:txBody>
          <a:bodyPr/>
          <a:lstStyle/>
          <a:p>
            <a:fld id="{048F6920-5F88-48B1-BE97-87D60433105F}" type="slidenum">
              <a:rPr lang="en-US" smtClean="0"/>
              <a:t>19</a:t>
            </a:fld>
            <a:endParaRPr lang="en-US"/>
          </a:p>
        </p:txBody>
      </p:sp>
    </p:spTree>
    <p:extLst>
      <p:ext uri="{BB962C8B-B14F-4D97-AF65-F5344CB8AC3E}">
        <p14:creationId xmlns:p14="http://schemas.microsoft.com/office/powerpoint/2010/main" val="2907346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F4758-3FA8-4A77-8F32-DD1D79917E03}"/>
              </a:ext>
            </a:extLst>
          </p:cNvPr>
          <p:cNvSpPr>
            <a:spLocks noGrp="1"/>
          </p:cNvSpPr>
          <p:nvPr>
            <p:ph type="title"/>
          </p:nvPr>
        </p:nvSpPr>
        <p:spPr/>
        <p:txBody>
          <a:bodyPr>
            <a:normAutofit/>
          </a:bodyPr>
          <a:lstStyle/>
          <a:p>
            <a:pPr algn="ctr"/>
            <a:r>
              <a:rPr lang="en-US" sz="3200" dirty="0">
                <a:solidFill>
                  <a:srgbClr val="0070C0"/>
                </a:solidFill>
              </a:rPr>
              <a:t>Similarities in Different Measurements</a:t>
            </a:r>
          </a:p>
        </p:txBody>
      </p:sp>
      <p:sp>
        <p:nvSpPr>
          <p:cNvPr id="3" name="Content Placeholder 2">
            <a:extLst>
              <a:ext uri="{FF2B5EF4-FFF2-40B4-BE49-F238E27FC236}">
                <a16:creationId xmlns:a16="http://schemas.microsoft.com/office/drawing/2014/main" id="{995667DB-5C54-40D0-9373-AD8D834B84FB}"/>
              </a:ext>
            </a:extLst>
          </p:cNvPr>
          <p:cNvSpPr>
            <a:spLocks noGrp="1"/>
          </p:cNvSpPr>
          <p:nvPr>
            <p:ph idx="1"/>
          </p:nvPr>
        </p:nvSpPr>
        <p:spPr/>
        <p:txBody>
          <a:bodyPr>
            <a:normAutofit fontScale="92500" lnSpcReduction="20000"/>
          </a:bodyPr>
          <a:lstStyle/>
          <a:p>
            <a:r>
              <a:rPr lang="en-US" dirty="0"/>
              <a:t>There are 2 different ionizing radiation effects subjects addressed here. </a:t>
            </a:r>
          </a:p>
          <a:p>
            <a:r>
              <a:rPr lang="en-US" dirty="0"/>
              <a:t>Optical materials</a:t>
            </a:r>
          </a:p>
          <a:p>
            <a:r>
              <a:rPr lang="en-US" dirty="0"/>
              <a:t>Si- SiO</a:t>
            </a:r>
            <a:r>
              <a:rPr lang="en-US" baseline="-25000" dirty="0"/>
              <a:t>2  </a:t>
            </a:r>
            <a:r>
              <a:rPr lang="en-US" dirty="0"/>
              <a:t>interface</a:t>
            </a:r>
          </a:p>
          <a:p>
            <a:r>
              <a:rPr lang="en-US" dirty="0"/>
              <a:t>The two subjects seem disconnected but there are common factors in behavior.</a:t>
            </a:r>
          </a:p>
          <a:p>
            <a:r>
              <a:rPr lang="en-US" dirty="0"/>
              <a:t>This is limited to ionizing radiation only (electron-hole pairs), meaning that there is no displacement damage from the radiation and no vacancies or interstitials created.</a:t>
            </a:r>
          </a:p>
          <a:p>
            <a:r>
              <a:rPr lang="en-US" dirty="0"/>
              <a:t>Damage occurs primarily by the change of charge state on point defects (vacancies, interstitials, impurities), on surfaces or interfaces. </a:t>
            </a:r>
          </a:p>
          <a:p>
            <a:r>
              <a:rPr lang="en-US" dirty="0"/>
              <a:t>First , consider  sources of ionizing radiation what might be appropriate for radiation damage studies.</a:t>
            </a:r>
          </a:p>
          <a:p>
            <a:endParaRPr lang="en-US" dirty="0"/>
          </a:p>
        </p:txBody>
      </p:sp>
      <p:sp>
        <p:nvSpPr>
          <p:cNvPr id="7" name="Footer Placeholder 6">
            <a:extLst>
              <a:ext uri="{FF2B5EF4-FFF2-40B4-BE49-F238E27FC236}">
                <a16:creationId xmlns:a16="http://schemas.microsoft.com/office/drawing/2014/main" id="{4832FD93-CC05-4BF2-ADBE-DD2F5AEB09C5}"/>
              </a:ext>
            </a:extLst>
          </p:cNvPr>
          <p:cNvSpPr>
            <a:spLocks noGrp="1"/>
          </p:cNvSpPr>
          <p:nvPr>
            <p:ph type="ftr" sz="quarter" idx="11"/>
          </p:nvPr>
        </p:nvSpPr>
        <p:spPr/>
        <p:txBody>
          <a:bodyPr/>
          <a:lstStyle/>
          <a:p>
            <a:r>
              <a:rPr lang="en-US"/>
              <a:t>J Kierstead Brookhaven National Lab</a:t>
            </a:r>
          </a:p>
        </p:txBody>
      </p:sp>
      <p:sp>
        <p:nvSpPr>
          <p:cNvPr id="8" name="Date Placeholder 7">
            <a:extLst>
              <a:ext uri="{FF2B5EF4-FFF2-40B4-BE49-F238E27FC236}">
                <a16:creationId xmlns:a16="http://schemas.microsoft.com/office/drawing/2014/main" id="{52C931BA-C2DC-4CCB-89D9-B8CD988206BD}"/>
              </a:ext>
            </a:extLst>
          </p:cNvPr>
          <p:cNvSpPr>
            <a:spLocks noGrp="1"/>
          </p:cNvSpPr>
          <p:nvPr>
            <p:ph type="dt" sz="half" idx="10"/>
          </p:nvPr>
        </p:nvSpPr>
        <p:spPr/>
        <p:txBody>
          <a:bodyPr/>
          <a:lstStyle/>
          <a:p>
            <a:r>
              <a:rPr lang="en-US"/>
              <a:t>July 10, 2019</a:t>
            </a:r>
          </a:p>
        </p:txBody>
      </p:sp>
      <p:sp>
        <p:nvSpPr>
          <p:cNvPr id="9" name="Slide Number Placeholder 8">
            <a:extLst>
              <a:ext uri="{FF2B5EF4-FFF2-40B4-BE49-F238E27FC236}">
                <a16:creationId xmlns:a16="http://schemas.microsoft.com/office/drawing/2014/main" id="{D1EA2424-65EC-4A32-9CE3-D53021A3C234}"/>
              </a:ext>
            </a:extLst>
          </p:cNvPr>
          <p:cNvSpPr>
            <a:spLocks noGrp="1"/>
          </p:cNvSpPr>
          <p:nvPr>
            <p:ph type="sldNum" sz="quarter" idx="12"/>
          </p:nvPr>
        </p:nvSpPr>
        <p:spPr/>
        <p:txBody>
          <a:bodyPr/>
          <a:lstStyle/>
          <a:p>
            <a:fld id="{048F6920-5F88-48B1-BE97-87D60433105F}" type="slidenum">
              <a:rPr lang="en-US" smtClean="0"/>
              <a:t>2</a:t>
            </a:fld>
            <a:endParaRPr lang="en-US"/>
          </a:p>
        </p:txBody>
      </p:sp>
    </p:spTree>
    <p:extLst>
      <p:ext uri="{BB962C8B-B14F-4D97-AF65-F5344CB8AC3E}">
        <p14:creationId xmlns:p14="http://schemas.microsoft.com/office/powerpoint/2010/main" val="4293412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DEB81-7724-4B5C-B0B2-2F1DB74DCDF4}"/>
              </a:ext>
            </a:extLst>
          </p:cNvPr>
          <p:cNvSpPr>
            <a:spLocks noGrp="1"/>
          </p:cNvSpPr>
          <p:nvPr>
            <p:ph type="title"/>
          </p:nvPr>
        </p:nvSpPr>
        <p:spPr/>
        <p:txBody>
          <a:bodyPr>
            <a:normAutofit/>
          </a:bodyPr>
          <a:lstStyle/>
          <a:p>
            <a:pPr algn="ctr"/>
            <a:r>
              <a:rPr lang="en-US" sz="3200" dirty="0">
                <a:solidFill>
                  <a:srgbClr val="0070C0"/>
                </a:solidFill>
              </a:rPr>
              <a:t>Effect of gamma or x-ray photon energy on testing</a:t>
            </a:r>
          </a:p>
        </p:txBody>
      </p:sp>
      <p:sp>
        <p:nvSpPr>
          <p:cNvPr id="8" name="Content Placeholder 7">
            <a:extLst>
              <a:ext uri="{FF2B5EF4-FFF2-40B4-BE49-F238E27FC236}">
                <a16:creationId xmlns:a16="http://schemas.microsoft.com/office/drawing/2014/main" id="{8544C87A-071F-4805-945D-3E28369C9905}"/>
              </a:ext>
            </a:extLst>
          </p:cNvPr>
          <p:cNvSpPr>
            <a:spLocks noGrp="1"/>
          </p:cNvSpPr>
          <p:nvPr>
            <p:ph sz="half" idx="1"/>
          </p:nvPr>
        </p:nvSpPr>
        <p:spPr/>
        <p:txBody>
          <a:bodyPr>
            <a:normAutofit/>
          </a:bodyPr>
          <a:lstStyle/>
          <a:p>
            <a:r>
              <a:rPr lang="en-US" sz="1710" dirty="0"/>
              <a:t>Some care needs to be taken in selecting a radiation source for testing to avoid having the sample composition affect the deposited dose.</a:t>
            </a:r>
          </a:p>
          <a:p>
            <a:r>
              <a:rPr lang="en-US" sz="1710" dirty="0"/>
              <a:t>Want the interaction to be Compton scattering, Why?</a:t>
            </a:r>
          </a:p>
          <a:p>
            <a:r>
              <a:rPr lang="en-US" sz="1710" baseline="30000" dirty="0"/>
              <a:t>60</a:t>
            </a:r>
            <a:r>
              <a:rPr lang="en-US" sz="1710" dirty="0"/>
              <a:t>Co gammas average 1.25 MeV (1</a:t>
            </a:r>
            <a:r>
              <a:rPr lang="en-US" sz="1710" baseline="30000" dirty="0"/>
              <a:t>st</a:t>
            </a:r>
            <a:r>
              <a:rPr lang="en-US" sz="1710" dirty="0"/>
              <a:t> order energy deposition is  proportional to mass for all compositions)</a:t>
            </a:r>
          </a:p>
          <a:p>
            <a:r>
              <a:rPr lang="en-US" sz="1710" baseline="30000" dirty="0"/>
              <a:t>137</a:t>
            </a:r>
            <a:r>
              <a:rPr lang="en-US" sz="1710" dirty="0"/>
              <a:t>Cs gamma is 667 keV (good for most materials)</a:t>
            </a:r>
          </a:p>
          <a:p>
            <a:r>
              <a:rPr lang="en-US" sz="1710" dirty="0"/>
              <a:t>X-ray machines are useful in that high doses can be reached and the hazard goes away when they are de-energized. But they need to be considered carefully even for Z as low as silicon</a:t>
            </a:r>
          </a:p>
          <a:p>
            <a:r>
              <a:rPr lang="en-US" sz="1710" dirty="0"/>
              <a:t>If available </a:t>
            </a:r>
            <a:r>
              <a:rPr lang="en-US" sz="1710" baseline="30000" dirty="0"/>
              <a:t>60</a:t>
            </a:r>
            <a:r>
              <a:rPr lang="en-US" sz="1710" dirty="0"/>
              <a:t>Co is a very good general choice</a:t>
            </a:r>
          </a:p>
        </p:txBody>
      </p:sp>
      <p:pic>
        <p:nvPicPr>
          <p:cNvPr id="11" name="Content Placeholder 10">
            <a:extLst>
              <a:ext uri="{FF2B5EF4-FFF2-40B4-BE49-F238E27FC236}">
                <a16:creationId xmlns:a16="http://schemas.microsoft.com/office/drawing/2014/main" id="{CBDADEC2-9631-4F84-9A2F-414288B451CF}"/>
              </a:ext>
            </a:extLst>
          </p:cNvPr>
          <p:cNvPicPr>
            <a:picLocks noGrp="1" noChangeAspect="1"/>
          </p:cNvPicPr>
          <p:nvPr>
            <p:ph sz="half" idx="2"/>
          </p:nvPr>
        </p:nvPicPr>
        <p:blipFill>
          <a:blip r:embed="rId2"/>
          <a:stretch>
            <a:fillRect/>
          </a:stretch>
        </p:blipFill>
        <p:spPr>
          <a:xfrm>
            <a:off x="6172200" y="2314444"/>
            <a:ext cx="5181600" cy="3373699"/>
          </a:xfrm>
          <a:prstGeom prst="rect">
            <a:avLst/>
          </a:prstGeom>
        </p:spPr>
      </p:pic>
      <p:sp>
        <p:nvSpPr>
          <p:cNvPr id="3" name="Footer Placeholder 2">
            <a:extLst>
              <a:ext uri="{FF2B5EF4-FFF2-40B4-BE49-F238E27FC236}">
                <a16:creationId xmlns:a16="http://schemas.microsoft.com/office/drawing/2014/main" id="{00094E7F-81C3-452A-9A37-B6193D6D56EE}"/>
              </a:ext>
            </a:extLst>
          </p:cNvPr>
          <p:cNvSpPr>
            <a:spLocks noGrp="1"/>
          </p:cNvSpPr>
          <p:nvPr>
            <p:ph type="ftr" sz="quarter" idx="11"/>
          </p:nvPr>
        </p:nvSpPr>
        <p:spPr/>
        <p:txBody>
          <a:bodyPr/>
          <a:lstStyle/>
          <a:p>
            <a:r>
              <a:rPr lang="en-US"/>
              <a:t>J Kierstead Brookhaven National Lab</a:t>
            </a:r>
          </a:p>
        </p:txBody>
      </p:sp>
      <p:sp>
        <p:nvSpPr>
          <p:cNvPr id="4" name="Date Placeholder 3">
            <a:extLst>
              <a:ext uri="{FF2B5EF4-FFF2-40B4-BE49-F238E27FC236}">
                <a16:creationId xmlns:a16="http://schemas.microsoft.com/office/drawing/2014/main" id="{D8E21B2F-1646-4879-8BA3-6EF04A7E1A30}"/>
              </a:ext>
            </a:extLst>
          </p:cNvPr>
          <p:cNvSpPr>
            <a:spLocks noGrp="1"/>
          </p:cNvSpPr>
          <p:nvPr>
            <p:ph type="dt" sz="half" idx="10"/>
          </p:nvPr>
        </p:nvSpPr>
        <p:spPr/>
        <p:txBody>
          <a:bodyPr/>
          <a:lstStyle/>
          <a:p>
            <a:r>
              <a:rPr lang="en-US"/>
              <a:t>July 10, 2019</a:t>
            </a:r>
          </a:p>
        </p:txBody>
      </p:sp>
      <p:sp>
        <p:nvSpPr>
          <p:cNvPr id="5" name="Slide Number Placeholder 4">
            <a:extLst>
              <a:ext uri="{FF2B5EF4-FFF2-40B4-BE49-F238E27FC236}">
                <a16:creationId xmlns:a16="http://schemas.microsoft.com/office/drawing/2014/main" id="{DCA477D7-41DC-4DDD-931D-17650A913CFF}"/>
              </a:ext>
            </a:extLst>
          </p:cNvPr>
          <p:cNvSpPr>
            <a:spLocks noGrp="1"/>
          </p:cNvSpPr>
          <p:nvPr>
            <p:ph type="sldNum" sz="quarter" idx="12"/>
          </p:nvPr>
        </p:nvSpPr>
        <p:spPr/>
        <p:txBody>
          <a:bodyPr/>
          <a:lstStyle/>
          <a:p>
            <a:fld id="{048F6920-5F88-48B1-BE97-87D60433105F}" type="slidenum">
              <a:rPr lang="en-US" smtClean="0"/>
              <a:t>3</a:t>
            </a:fld>
            <a:endParaRPr lang="en-US"/>
          </a:p>
        </p:txBody>
      </p:sp>
    </p:spTree>
    <p:extLst>
      <p:ext uri="{BB962C8B-B14F-4D97-AF65-F5344CB8AC3E}">
        <p14:creationId xmlns:p14="http://schemas.microsoft.com/office/powerpoint/2010/main" val="3138617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06995-787E-486E-9977-F08B20F56EC2}"/>
              </a:ext>
            </a:extLst>
          </p:cNvPr>
          <p:cNvSpPr>
            <a:spLocks noGrp="1"/>
          </p:cNvSpPr>
          <p:nvPr>
            <p:ph type="title"/>
          </p:nvPr>
        </p:nvSpPr>
        <p:spPr/>
        <p:txBody>
          <a:bodyPr>
            <a:normAutofit/>
          </a:bodyPr>
          <a:lstStyle/>
          <a:p>
            <a:pPr algn="ctr"/>
            <a:r>
              <a:rPr lang="en-US" sz="3600" dirty="0">
                <a:solidFill>
                  <a:srgbClr val="0070C0"/>
                </a:solidFill>
              </a:rPr>
              <a:t>Solid State Gamma Irradiation Facility</a:t>
            </a:r>
          </a:p>
        </p:txBody>
      </p:sp>
      <p:sp>
        <p:nvSpPr>
          <p:cNvPr id="3" name="Content Placeholder 2">
            <a:extLst>
              <a:ext uri="{FF2B5EF4-FFF2-40B4-BE49-F238E27FC236}">
                <a16:creationId xmlns:a16="http://schemas.microsoft.com/office/drawing/2014/main" id="{DDD1F5F2-2779-446F-B08A-6A08DC02DEC7}"/>
              </a:ext>
            </a:extLst>
          </p:cNvPr>
          <p:cNvSpPr>
            <a:spLocks noGrp="1"/>
          </p:cNvSpPr>
          <p:nvPr>
            <p:ph sz="half" idx="1"/>
          </p:nvPr>
        </p:nvSpPr>
        <p:spPr/>
        <p:txBody>
          <a:bodyPr>
            <a:normAutofit lnSpcReduction="10000"/>
          </a:bodyPr>
          <a:lstStyle/>
          <a:p>
            <a:r>
              <a:rPr lang="en-US" sz="1600" dirty="0"/>
              <a:t>One facility that is available at Brookhaven is the Solid State Gamma Irradiation Facility which holds a 500 Ci </a:t>
            </a:r>
            <a:r>
              <a:rPr lang="en-US" sz="1600" baseline="30000" dirty="0"/>
              <a:t>60</a:t>
            </a:r>
            <a:r>
              <a:rPr lang="en-US" sz="1600" dirty="0"/>
              <a:t>Co source.</a:t>
            </a:r>
          </a:p>
          <a:p>
            <a:r>
              <a:rPr lang="en-US" sz="1600" dirty="0"/>
              <a:t>The facility is used for irradiation of materials and electronics but was originally used as a visible/UV spectrophotometer incorporating a radiation source. This was very useful for looking at optical materials during irradiation.</a:t>
            </a:r>
          </a:p>
          <a:p>
            <a:r>
              <a:rPr lang="en-US" sz="1600" dirty="0"/>
              <a:t>Focal point of the optics in front of the source is fixed. The dose rate would be changed by moving the entire source shield.</a:t>
            </a:r>
          </a:p>
          <a:p>
            <a:r>
              <a:rPr lang="en-US" sz="1600" dirty="0"/>
              <a:t>The optics beam is divided into sample and reference and also chopped. </a:t>
            </a:r>
          </a:p>
          <a:p>
            <a:r>
              <a:rPr lang="en-US" sz="1600" dirty="0"/>
              <a:t>Luminescence in some samples interferes with the measurement and can be filtered through another monochromator (not shown).</a:t>
            </a:r>
          </a:p>
          <a:p>
            <a:r>
              <a:rPr lang="en-US" sz="1600" dirty="0"/>
              <a:t>The spectrophotometer is not operational at this time.</a:t>
            </a:r>
          </a:p>
          <a:p>
            <a:endParaRPr lang="en-US" sz="1600" dirty="0"/>
          </a:p>
          <a:p>
            <a:endParaRPr lang="en-US" sz="1600" dirty="0"/>
          </a:p>
          <a:p>
            <a:endParaRPr lang="en-US" sz="1600" dirty="0"/>
          </a:p>
          <a:p>
            <a:endParaRPr lang="en-US" sz="1600" dirty="0"/>
          </a:p>
        </p:txBody>
      </p:sp>
      <p:pic>
        <p:nvPicPr>
          <p:cNvPr id="5" name="Content Placeholder 4">
            <a:extLst>
              <a:ext uri="{FF2B5EF4-FFF2-40B4-BE49-F238E27FC236}">
                <a16:creationId xmlns:a16="http://schemas.microsoft.com/office/drawing/2014/main" id="{5C0D53B7-02C2-4DAD-BF90-11BFEE208770}"/>
              </a:ext>
            </a:extLst>
          </p:cNvPr>
          <p:cNvPicPr>
            <a:picLocks noGrp="1" noChangeAspect="1"/>
          </p:cNvPicPr>
          <p:nvPr>
            <p:ph sz="half" idx="2"/>
          </p:nvPr>
        </p:nvPicPr>
        <p:blipFill>
          <a:blip r:embed="rId2"/>
          <a:stretch>
            <a:fillRect/>
          </a:stretch>
        </p:blipFill>
        <p:spPr>
          <a:xfrm>
            <a:off x="6877561" y="1825625"/>
            <a:ext cx="3770877" cy="4351338"/>
          </a:xfrm>
          <a:prstGeom prst="rect">
            <a:avLst/>
          </a:prstGeom>
        </p:spPr>
      </p:pic>
      <p:sp>
        <p:nvSpPr>
          <p:cNvPr id="4" name="Footer Placeholder 3">
            <a:extLst>
              <a:ext uri="{FF2B5EF4-FFF2-40B4-BE49-F238E27FC236}">
                <a16:creationId xmlns:a16="http://schemas.microsoft.com/office/drawing/2014/main" id="{BA82F78E-E3FE-4A9F-B8F6-D6EE337A0EEB}"/>
              </a:ext>
            </a:extLst>
          </p:cNvPr>
          <p:cNvSpPr>
            <a:spLocks noGrp="1"/>
          </p:cNvSpPr>
          <p:nvPr>
            <p:ph type="ftr" sz="quarter" idx="11"/>
          </p:nvPr>
        </p:nvSpPr>
        <p:spPr/>
        <p:txBody>
          <a:bodyPr/>
          <a:lstStyle/>
          <a:p>
            <a:r>
              <a:rPr lang="en-US"/>
              <a:t>J Kierstead Brookhaven National Lab</a:t>
            </a:r>
          </a:p>
        </p:txBody>
      </p:sp>
      <p:sp>
        <p:nvSpPr>
          <p:cNvPr id="9" name="Date Placeholder 8">
            <a:extLst>
              <a:ext uri="{FF2B5EF4-FFF2-40B4-BE49-F238E27FC236}">
                <a16:creationId xmlns:a16="http://schemas.microsoft.com/office/drawing/2014/main" id="{67B8F19E-64FA-4F43-95FB-FBA5776EBD17}"/>
              </a:ext>
            </a:extLst>
          </p:cNvPr>
          <p:cNvSpPr>
            <a:spLocks noGrp="1"/>
          </p:cNvSpPr>
          <p:nvPr>
            <p:ph type="dt" sz="half" idx="10"/>
          </p:nvPr>
        </p:nvSpPr>
        <p:spPr/>
        <p:txBody>
          <a:bodyPr/>
          <a:lstStyle/>
          <a:p>
            <a:r>
              <a:rPr lang="en-US"/>
              <a:t>July 10, 2019</a:t>
            </a:r>
          </a:p>
        </p:txBody>
      </p:sp>
      <p:sp>
        <p:nvSpPr>
          <p:cNvPr id="10" name="Slide Number Placeholder 9">
            <a:extLst>
              <a:ext uri="{FF2B5EF4-FFF2-40B4-BE49-F238E27FC236}">
                <a16:creationId xmlns:a16="http://schemas.microsoft.com/office/drawing/2014/main" id="{364C2A81-20BE-472C-8740-89C72DC49594}"/>
              </a:ext>
            </a:extLst>
          </p:cNvPr>
          <p:cNvSpPr>
            <a:spLocks noGrp="1"/>
          </p:cNvSpPr>
          <p:nvPr>
            <p:ph type="sldNum" sz="quarter" idx="12"/>
          </p:nvPr>
        </p:nvSpPr>
        <p:spPr/>
        <p:txBody>
          <a:bodyPr/>
          <a:lstStyle/>
          <a:p>
            <a:fld id="{048F6920-5F88-48B1-BE97-87D60433105F}" type="slidenum">
              <a:rPr lang="en-US" smtClean="0"/>
              <a:t>4</a:t>
            </a:fld>
            <a:endParaRPr lang="en-US"/>
          </a:p>
        </p:txBody>
      </p:sp>
    </p:spTree>
    <p:extLst>
      <p:ext uri="{BB962C8B-B14F-4D97-AF65-F5344CB8AC3E}">
        <p14:creationId xmlns:p14="http://schemas.microsoft.com/office/powerpoint/2010/main" val="1200078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4317E-9D68-4F7B-B49C-F3D5442A516E}"/>
              </a:ext>
            </a:extLst>
          </p:cNvPr>
          <p:cNvSpPr>
            <a:spLocks noGrp="1"/>
          </p:cNvSpPr>
          <p:nvPr>
            <p:ph type="title"/>
          </p:nvPr>
        </p:nvSpPr>
        <p:spPr>
          <a:xfrm>
            <a:off x="1709530" y="365125"/>
            <a:ext cx="9112195" cy="1325563"/>
          </a:xfrm>
        </p:spPr>
        <p:txBody>
          <a:bodyPr>
            <a:normAutofit/>
          </a:bodyPr>
          <a:lstStyle/>
          <a:p>
            <a:pPr algn="ctr"/>
            <a:r>
              <a:rPr lang="en-US" sz="3600" dirty="0">
                <a:solidFill>
                  <a:srgbClr val="0070C0"/>
                </a:solidFill>
              </a:rPr>
              <a:t>A typical example of point defect absorption bands in an </a:t>
            </a:r>
            <a:r>
              <a:rPr lang="en-US" sz="3600" dirty="0" err="1">
                <a:solidFill>
                  <a:srgbClr val="0070C0"/>
                </a:solidFill>
              </a:rPr>
              <a:t>Alkalai</a:t>
            </a:r>
            <a:r>
              <a:rPr lang="en-US" sz="3600" dirty="0">
                <a:solidFill>
                  <a:srgbClr val="0070C0"/>
                </a:solidFill>
              </a:rPr>
              <a:t> Halide</a:t>
            </a:r>
          </a:p>
        </p:txBody>
      </p:sp>
      <p:sp>
        <p:nvSpPr>
          <p:cNvPr id="3" name="Content Placeholder 2">
            <a:extLst>
              <a:ext uri="{FF2B5EF4-FFF2-40B4-BE49-F238E27FC236}">
                <a16:creationId xmlns:a16="http://schemas.microsoft.com/office/drawing/2014/main" id="{0868BD8C-2319-47C8-A37F-D84C244F375C}"/>
              </a:ext>
            </a:extLst>
          </p:cNvPr>
          <p:cNvSpPr>
            <a:spLocks noGrp="1"/>
          </p:cNvSpPr>
          <p:nvPr>
            <p:ph sz="half" idx="1"/>
          </p:nvPr>
        </p:nvSpPr>
        <p:spPr/>
        <p:txBody>
          <a:bodyPr>
            <a:normAutofit fontScale="92500" lnSpcReduction="10000"/>
          </a:bodyPr>
          <a:lstStyle/>
          <a:p>
            <a:r>
              <a:rPr lang="en-US" dirty="0"/>
              <a:t>Shown are some typical absorption in an </a:t>
            </a:r>
            <a:r>
              <a:rPr lang="en-US" dirty="0" err="1"/>
              <a:t>alkalai</a:t>
            </a:r>
            <a:r>
              <a:rPr lang="en-US" dirty="0"/>
              <a:t> halide crystal (NaCl, </a:t>
            </a:r>
            <a:r>
              <a:rPr lang="en-US" dirty="0" err="1"/>
              <a:t>KCl</a:t>
            </a:r>
            <a:r>
              <a:rPr lang="en-US" dirty="0"/>
              <a:t>, </a:t>
            </a:r>
            <a:r>
              <a:rPr lang="en-US" dirty="0" err="1"/>
              <a:t>etc</a:t>
            </a:r>
            <a:r>
              <a:rPr lang="en-US" dirty="0"/>
              <a:t>) </a:t>
            </a:r>
          </a:p>
          <a:p>
            <a:r>
              <a:rPr lang="en-US" dirty="0"/>
              <a:t>An F-center is an electron trapped on a halogen vacancy site</a:t>
            </a:r>
          </a:p>
          <a:p>
            <a:r>
              <a:rPr lang="en-US" dirty="0"/>
              <a:t>An M- center is made up of 2 adjacent F-Centers, R centers are 3 adjacent F-Centers</a:t>
            </a:r>
          </a:p>
          <a:p>
            <a:r>
              <a:rPr lang="en-US" dirty="0"/>
              <a:t>Measuring at the peak of the absorption band during irradiation produces data proportional to the concentration of the center</a:t>
            </a:r>
          </a:p>
          <a:p>
            <a:pPr marL="0" indent="0">
              <a:buNone/>
            </a:pPr>
            <a:endParaRPr lang="en-US" dirty="0"/>
          </a:p>
          <a:p>
            <a:endParaRPr lang="en-US" dirty="0"/>
          </a:p>
        </p:txBody>
      </p:sp>
      <p:pic>
        <p:nvPicPr>
          <p:cNvPr id="8" name="Content Placeholder 7">
            <a:extLst>
              <a:ext uri="{FF2B5EF4-FFF2-40B4-BE49-F238E27FC236}">
                <a16:creationId xmlns:a16="http://schemas.microsoft.com/office/drawing/2014/main" id="{C7D4E3B3-6A53-440D-8679-46132B637FC6}"/>
              </a:ext>
            </a:extLst>
          </p:cNvPr>
          <p:cNvPicPr>
            <a:picLocks noGrp="1" noChangeAspect="1"/>
          </p:cNvPicPr>
          <p:nvPr>
            <p:ph sz="half" idx="2"/>
          </p:nvPr>
        </p:nvPicPr>
        <p:blipFill>
          <a:blip r:embed="rId2"/>
          <a:stretch>
            <a:fillRect/>
          </a:stretch>
        </p:blipFill>
        <p:spPr>
          <a:xfrm>
            <a:off x="6172200" y="2138413"/>
            <a:ext cx="5181600" cy="3725762"/>
          </a:xfrm>
          <a:prstGeom prst="rect">
            <a:avLst/>
          </a:prstGeom>
        </p:spPr>
      </p:pic>
      <p:sp>
        <p:nvSpPr>
          <p:cNvPr id="11" name="Footer Placeholder 10">
            <a:extLst>
              <a:ext uri="{FF2B5EF4-FFF2-40B4-BE49-F238E27FC236}">
                <a16:creationId xmlns:a16="http://schemas.microsoft.com/office/drawing/2014/main" id="{6B994662-DC5F-41B3-8582-433CC6A1587C}"/>
              </a:ext>
            </a:extLst>
          </p:cNvPr>
          <p:cNvSpPr>
            <a:spLocks noGrp="1"/>
          </p:cNvSpPr>
          <p:nvPr>
            <p:ph type="ftr" sz="quarter" idx="11"/>
          </p:nvPr>
        </p:nvSpPr>
        <p:spPr/>
        <p:txBody>
          <a:bodyPr/>
          <a:lstStyle/>
          <a:p>
            <a:r>
              <a:rPr lang="en-US"/>
              <a:t>J Kierstead Brookhaven National Lab</a:t>
            </a:r>
          </a:p>
        </p:txBody>
      </p:sp>
      <p:sp>
        <p:nvSpPr>
          <p:cNvPr id="12" name="Date Placeholder 11">
            <a:extLst>
              <a:ext uri="{FF2B5EF4-FFF2-40B4-BE49-F238E27FC236}">
                <a16:creationId xmlns:a16="http://schemas.microsoft.com/office/drawing/2014/main" id="{C18D4005-653C-4A67-94C3-F71E775B954E}"/>
              </a:ext>
            </a:extLst>
          </p:cNvPr>
          <p:cNvSpPr>
            <a:spLocks noGrp="1"/>
          </p:cNvSpPr>
          <p:nvPr>
            <p:ph type="dt" sz="half" idx="10"/>
          </p:nvPr>
        </p:nvSpPr>
        <p:spPr/>
        <p:txBody>
          <a:bodyPr/>
          <a:lstStyle/>
          <a:p>
            <a:r>
              <a:rPr lang="en-US"/>
              <a:t>July 10, 2019</a:t>
            </a:r>
          </a:p>
        </p:txBody>
      </p:sp>
      <p:sp>
        <p:nvSpPr>
          <p:cNvPr id="13" name="Slide Number Placeholder 12">
            <a:extLst>
              <a:ext uri="{FF2B5EF4-FFF2-40B4-BE49-F238E27FC236}">
                <a16:creationId xmlns:a16="http://schemas.microsoft.com/office/drawing/2014/main" id="{1DAA974F-B793-4AD7-95C5-DBD62A094C23}"/>
              </a:ext>
            </a:extLst>
          </p:cNvPr>
          <p:cNvSpPr>
            <a:spLocks noGrp="1"/>
          </p:cNvSpPr>
          <p:nvPr>
            <p:ph type="sldNum" sz="quarter" idx="12"/>
          </p:nvPr>
        </p:nvSpPr>
        <p:spPr/>
        <p:txBody>
          <a:bodyPr/>
          <a:lstStyle/>
          <a:p>
            <a:fld id="{048F6920-5F88-48B1-BE97-87D60433105F}" type="slidenum">
              <a:rPr lang="en-US" smtClean="0"/>
              <a:t>5</a:t>
            </a:fld>
            <a:endParaRPr lang="en-US"/>
          </a:p>
        </p:txBody>
      </p:sp>
    </p:spTree>
    <p:extLst>
      <p:ext uri="{BB962C8B-B14F-4D97-AF65-F5344CB8AC3E}">
        <p14:creationId xmlns:p14="http://schemas.microsoft.com/office/powerpoint/2010/main" val="1984691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BA9F7-8CDA-47AE-8319-5FD8723F5406}"/>
              </a:ext>
            </a:extLst>
          </p:cNvPr>
          <p:cNvSpPr>
            <a:spLocks noGrp="1"/>
          </p:cNvSpPr>
          <p:nvPr>
            <p:ph type="title"/>
          </p:nvPr>
        </p:nvSpPr>
        <p:spPr>
          <a:xfrm>
            <a:off x="2035534" y="365125"/>
            <a:ext cx="7704814" cy="1325563"/>
          </a:xfrm>
        </p:spPr>
        <p:txBody>
          <a:bodyPr>
            <a:normAutofit/>
          </a:bodyPr>
          <a:lstStyle/>
          <a:p>
            <a:pPr algn="ctr"/>
            <a:r>
              <a:rPr lang="en-US" sz="3200" dirty="0">
                <a:solidFill>
                  <a:srgbClr val="0070C0"/>
                </a:solidFill>
              </a:rPr>
              <a:t>Measurement showing growth and annealing of a color center</a:t>
            </a:r>
          </a:p>
        </p:txBody>
      </p:sp>
      <p:sp>
        <p:nvSpPr>
          <p:cNvPr id="3" name="Content Placeholder 2">
            <a:extLst>
              <a:ext uri="{FF2B5EF4-FFF2-40B4-BE49-F238E27FC236}">
                <a16:creationId xmlns:a16="http://schemas.microsoft.com/office/drawing/2014/main" id="{BC9B881D-A665-4812-9EB8-4463E8CDED5F}"/>
              </a:ext>
            </a:extLst>
          </p:cNvPr>
          <p:cNvSpPr>
            <a:spLocks noGrp="1"/>
          </p:cNvSpPr>
          <p:nvPr>
            <p:ph sz="half" idx="1"/>
          </p:nvPr>
        </p:nvSpPr>
        <p:spPr/>
        <p:txBody>
          <a:bodyPr>
            <a:normAutofit fontScale="85000" lnSpcReduction="10000"/>
          </a:bodyPr>
          <a:lstStyle/>
          <a:p>
            <a:r>
              <a:rPr lang="en-US" sz="1800" dirty="0"/>
              <a:t>Growth can be described by </a:t>
            </a:r>
          </a:p>
          <a:p>
            <a:r>
              <a:rPr lang="en-US" sz="1800" dirty="0" err="1"/>
              <a:t>dn</a:t>
            </a:r>
            <a:r>
              <a:rPr lang="en-US" sz="1800" dirty="0"/>
              <a:t>/dt = K(N-n),    then n = N*(1 - exp(-</a:t>
            </a:r>
            <a:r>
              <a:rPr lang="en-US" sz="1800" dirty="0" err="1"/>
              <a:t>Kt</a:t>
            </a:r>
            <a:r>
              <a:rPr lang="en-US" sz="1800" dirty="0"/>
              <a:t>)) with no annealing</a:t>
            </a:r>
          </a:p>
          <a:p>
            <a:r>
              <a:rPr lang="en-US" sz="1800" dirty="0"/>
              <a:t>n is concentration of color centers, N is number of precursor centers and K is proportionality constant incorporating dose rate, cross section for trapping, and so forth.</a:t>
            </a:r>
          </a:p>
          <a:p>
            <a:r>
              <a:rPr lang="en-US" sz="1800" dirty="0"/>
              <a:t>Simultaneously there can be annealing described by</a:t>
            </a:r>
          </a:p>
          <a:p>
            <a:r>
              <a:rPr lang="en-US" sz="1800" dirty="0"/>
              <a:t>-</a:t>
            </a:r>
            <a:r>
              <a:rPr lang="en-US" sz="1800" dirty="0" err="1"/>
              <a:t>dn</a:t>
            </a:r>
            <a:r>
              <a:rPr lang="en-US" sz="1800" dirty="0"/>
              <a:t>/dt=s*n*exp(-E/</a:t>
            </a:r>
            <a:r>
              <a:rPr lang="en-US" sz="1800" dirty="0" err="1"/>
              <a:t>kT</a:t>
            </a:r>
            <a:r>
              <a:rPr lang="en-US" sz="1800" dirty="0"/>
              <a:t>) = n * P</a:t>
            </a:r>
          </a:p>
          <a:p>
            <a:r>
              <a:rPr lang="en-US" sz="1800" dirty="0"/>
              <a:t>s is attempt to escape frequency,  E is trap depth, k is Boltzmann’s constant</a:t>
            </a:r>
          </a:p>
          <a:p>
            <a:r>
              <a:rPr lang="en-US" sz="1800" dirty="0"/>
              <a:t>Combining and solving gives n = N(K/(K+P)*(1 – exp(-(K+P)*t)) during irradiation</a:t>
            </a:r>
          </a:p>
          <a:p>
            <a:r>
              <a:rPr lang="en-US" sz="1800" dirty="0"/>
              <a:t>The system is described by an exponential decay when the irradiation is interrupted</a:t>
            </a:r>
          </a:p>
          <a:p>
            <a:r>
              <a:rPr lang="en-US" sz="1800" dirty="0"/>
              <a:t>Sample would trace out the lower curve if irradiated and measured after 30 minutes.</a:t>
            </a:r>
          </a:p>
          <a:p>
            <a:r>
              <a:rPr lang="en-US" sz="1800" dirty="0"/>
              <a:t>There is some damage that does not anneal implying that the annealing is probably not from the F-center directly</a:t>
            </a:r>
          </a:p>
        </p:txBody>
      </p:sp>
      <p:pic>
        <p:nvPicPr>
          <p:cNvPr id="5" name="Content Placeholder 4">
            <a:extLst>
              <a:ext uri="{FF2B5EF4-FFF2-40B4-BE49-F238E27FC236}">
                <a16:creationId xmlns:a16="http://schemas.microsoft.com/office/drawing/2014/main" id="{A52E6176-F9B8-401E-B833-25760EF3B624}"/>
              </a:ext>
            </a:extLst>
          </p:cNvPr>
          <p:cNvPicPr>
            <a:picLocks noGrp="1" noChangeAspect="1"/>
          </p:cNvPicPr>
          <p:nvPr>
            <p:ph sz="half" idx="2"/>
          </p:nvPr>
        </p:nvPicPr>
        <p:blipFill>
          <a:blip r:embed="rId2"/>
          <a:stretch>
            <a:fillRect/>
          </a:stretch>
        </p:blipFill>
        <p:spPr>
          <a:xfrm>
            <a:off x="6172200" y="1468867"/>
            <a:ext cx="5181600" cy="3755339"/>
          </a:xfrm>
          <a:prstGeom prst="rect">
            <a:avLst/>
          </a:prstGeom>
        </p:spPr>
      </p:pic>
      <p:sp>
        <p:nvSpPr>
          <p:cNvPr id="6" name="TextBox 5">
            <a:extLst>
              <a:ext uri="{FF2B5EF4-FFF2-40B4-BE49-F238E27FC236}">
                <a16:creationId xmlns:a16="http://schemas.microsoft.com/office/drawing/2014/main" id="{B3E23EB6-5F80-4538-864F-28AC1B2B845A}"/>
              </a:ext>
            </a:extLst>
          </p:cNvPr>
          <p:cNvSpPr txBox="1"/>
          <p:nvPr/>
        </p:nvSpPr>
        <p:spPr>
          <a:xfrm>
            <a:off x="6583680" y="5518205"/>
            <a:ext cx="4540195" cy="646331"/>
          </a:xfrm>
          <a:prstGeom prst="rect">
            <a:avLst/>
          </a:prstGeom>
          <a:noFill/>
        </p:spPr>
        <p:txBody>
          <a:bodyPr wrap="square" rtlCol="0">
            <a:spAutoFit/>
          </a:bodyPr>
          <a:lstStyle/>
          <a:p>
            <a:r>
              <a:rPr lang="en-US" sz="1200" dirty="0"/>
              <a:t>F-center absorption in </a:t>
            </a:r>
            <a:r>
              <a:rPr lang="en-US" sz="1200" dirty="0" err="1"/>
              <a:t>KCl</a:t>
            </a:r>
            <a:r>
              <a:rPr lang="en-US" sz="1200" dirty="0"/>
              <a:t> intermittently irradiated with </a:t>
            </a:r>
            <a:r>
              <a:rPr lang="en-US" sz="1200" baseline="30000" dirty="0"/>
              <a:t>60</a:t>
            </a:r>
            <a:r>
              <a:rPr lang="en-US" sz="1200" dirty="0"/>
              <a:t>Co gamma radiation at 10 rad/hour. Irradiation is halted for 30 minutes  and then resumed.</a:t>
            </a:r>
          </a:p>
        </p:txBody>
      </p:sp>
      <p:sp>
        <p:nvSpPr>
          <p:cNvPr id="4" name="Footer Placeholder 3">
            <a:extLst>
              <a:ext uri="{FF2B5EF4-FFF2-40B4-BE49-F238E27FC236}">
                <a16:creationId xmlns:a16="http://schemas.microsoft.com/office/drawing/2014/main" id="{BDE0EC6C-4A64-420F-A7EC-6304A979C76B}"/>
              </a:ext>
            </a:extLst>
          </p:cNvPr>
          <p:cNvSpPr>
            <a:spLocks noGrp="1"/>
          </p:cNvSpPr>
          <p:nvPr>
            <p:ph type="ftr" sz="quarter" idx="11"/>
          </p:nvPr>
        </p:nvSpPr>
        <p:spPr/>
        <p:txBody>
          <a:bodyPr/>
          <a:lstStyle/>
          <a:p>
            <a:r>
              <a:rPr lang="en-US"/>
              <a:t>J Kierstead Brookhaven National Lab</a:t>
            </a:r>
          </a:p>
        </p:txBody>
      </p:sp>
      <p:sp>
        <p:nvSpPr>
          <p:cNvPr id="10" name="Date Placeholder 9">
            <a:extLst>
              <a:ext uri="{FF2B5EF4-FFF2-40B4-BE49-F238E27FC236}">
                <a16:creationId xmlns:a16="http://schemas.microsoft.com/office/drawing/2014/main" id="{84467A8B-9D74-43D9-BF94-EA52E161049F}"/>
              </a:ext>
            </a:extLst>
          </p:cNvPr>
          <p:cNvSpPr>
            <a:spLocks noGrp="1"/>
          </p:cNvSpPr>
          <p:nvPr>
            <p:ph type="dt" sz="half" idx="10"/>
          </p:nvPr>
        </p:nvSpPr>
        <p:spPr/>
        <p:txBody>
          <a:bodyPr/>
          <a:lstStyle/>
          <a:p>
            <a:r>
              <a:rPr lang="en-US"/>
              <a:t>July 10, 2019</a:t>
            </a:r>
          </a:p>
        </p:txBody>
      </p:sp>
      <p:sp>
        <p:nvSpPr>
          <p:cNvPr id="11" name="Slide Number Placeholder 10">
            <a:extLst>
              <a:ext uri="{FF2B5EF4-FFF2-40B4-BE49-F238E27FC236}">
                <a16:creationId xmlns:a16="http://schemas.microsoft.com/office/drawing/2014/main" id="{4B3C2E10-8C77-41E4-93D9-4EDA000B7BCB}"/>
              </a:ext>
            </a:extLst>
          </p:cNvPr>
          <p:cNvSpPr>
            <a:spLocks noGrp="1"/>
          </p:cNvSpPr>
          <p:nvPr>
            <p:ph type="sldNum" sz="quarter" idx="12"/>
          </p:nvPr>
        </p:nvSpPr>
        <p:spPr/>
        <p:txBody>
          <a:bodyPr/>
          <a:lstStyle/>
          <a:p>
            <a:fld id="{048F6920-5F88-48B1-BE97-87D60433105F}" type="slidenum">
              <a:rPr lang="en-US" smtClean="0"/>
              <a:t>6</a:t>
            </a:fld>
            <a:endParaRPr lang="en-US"/>
          </a:p>
        </p:txBody>
      </p:sp>
    </p:spTree>
    <p:extLst>
      <p:ext uri="{BB962C8B-B14F-4D97-AF65-F5344CB8AC3E}">
        <p14:creationId xmlns:p14="http://schemas.microsoft.com/office/powerpoint/2010/main" val="1758365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22851F1-57B1-4C71-AB34-4539F9332FDD}"/>
              </a:ext>
            </a:extLst>
          </p:cNvPr>
          <p:cNvSpPr>
            <a:spLocks noGrp="1"/>
          </p:cNvSpPr>
          <p:nvPr>
            <p:ph type="title"/>
          </p:nvPr>
        </p:nvSpPr>
        <p:spPr/>
        <p:txBody>
          <a:bodyPr>
            <a:normAutofit/>
          </a:bodyPr>
          <a:lstStyle/>
          <a:p>
            <a:pPr algn="ctr"/>
            <a:r>
              <a:rPr lang="en-US" sz="3200" dirty="0">
                <a:solidFill>
                  <a:srgbClr val="0070C0"/>
                </a:solidFill>
              </a:rPr>
              <a:t>Observations from optical behavior</a:t>
            </a:r>
          </a:p>
        </p:txBody>
      </p:sp>
      <p:sp>
        <p:nvSpPr>
          <p:cNvPr id="3" name="Content Placeholder 2">
            <a:extLst>
              <a:ext uri="{FF2B5EF4-FFF2-40B4-BE49-F238E27FC236}">
                <a16:creationId xmlns:a16="http://schemas.microsoft.com/office/drawing/2014/main" id="{0BB5566C-F264-451B-A802-28E954105FA7}"/>
              </a:ext>
            </a:extLst>
          </p:cNvPr>
          <p:cNvSpPr>
            <a:spLocks noGrp="1"/>
          </p:cNvSpPr>
          <p:nvPr>
            <p:ph idx="1"/>
          </p:nvPr>
        </p:nvSpPr>
        <p:spPr/>
        <p:txBody>
          <a:bodyPr/>
          <a:lstStyle/>
          <a:p>
            <a:r>
              <a:rPr lang="en-US" dirty="0"/>
              <a:t>Growth of an optical band might be described by a simple model for radiation induced coloring and thermal annealing</a:t>
            </a:r>
          </a:p>
          <a:p>
            <a:r>
              <a:rPr lang="en-US" dirty="0"/>
              <a:t>If there are multiple overlapping bands this approach does not work</a:t>
            </a:r>
          </a:p>
          <a:p>
            <a:r>
              <a:rPr lang="en-US" dirty="0"/>
              <a:t> If the measurement is made after irradiation there is a potential error based on the amount of annealing</a:t>
            </a:r>
          </a:p>
          <a:p>
            <a:r>
              <a:rPr lang="en-US" dirty="0"/>
              <a:t>Preferable to measure during irradiation if possible</a:t>
            </a:r>
          </a:p>
          <a:p>
            <a:r>
              <a:rPr lang="en-US" dirty="0"/>
              <a:t>This behavior (simultaneous growth and decay) describes other types of measurements during irradiation as will be shown in the example on CMOS</a:t>
            </a:r>
          </a:p>
        </p:txBody>
      </p:sp>
      <p:sp>
        <p:nvSpPr>
          <p:cNvPr id="9" name="Date Placeholder 8">
            <a:extLst>
              <a:ext uri="{FF2B5EF4-FFF2-40B4-BE49-F238E27FC236}">
                <a16:creationId xmlns:a16="http://schemas.microsoft.com/office/drawing/2014/main" id="{67E32995-57B4-408A-A923-3ED430BF8E1A}"/>
              </a:ext>
            </a:extLst>
          </p:cNvPr>
          <p:cNvSpPr>
            <a:spLocks noGrp="1"/>
          </p:cNvSpPr>
          <p:nvPr>
            <p:ph type="dt" sz="half" idx="10"/>
          </p:nvPr>
        </p:nvSpPr>
        <p:spPr/>
        <p:txBody>
          <a:bodyPr/>
          <a:lstStyle/>
          <a:p>
            <a:r>
              <a:rPr lang="en-US"/>
              <a:t>July 10, 2019</a:t>
            </a:r>
          </a:p>
        </p:txBody>
      </p:sp>
      <p:sp>
        <p:nvSpPr>
          <p:cNvPr id="8" name="Footer Placeholder 7">
            <a:extLst>
              <a:ext uri="{FF2B5EF4-FFF2-40B4-BE49-F238E27FC236}">
                <a16:creationId xmlns:a16="http://schemas.microsoft.com/office/drawing/2014/main" id="{AE245EDA-0815-4346-BBF9-7950F4F76F3C}"/>
              </a:ext>
            </a:extLst>
          </p:cNvPr>
          <p:cNvSpPr>
            <a:spLocks noGrp="1"/>
          </p:cNvSpPr>
          <p:nvPr>
            <p:ph type="ftr" sz="quarter" idx="11"/>
          </p:nvPr>
        </p:nvSpPr>
        <p:spPr/>
        <p:txBody>
          <a:bodyPr/>
          <a:lstStyle/>
          <a:p>
            <a:r>
              <a:rPr lang="en-US"/>
              <a:t>J Kierstead Brookhaven National Lab</a:t>
            </a:r>
          </a:p>
        </p:txBody>
      </p:sp>
      <p:sp>
        <p:nvSpPr>
          <p:cNvPr id="10" name="Slide Number Placeholder 9">
            <a:extLst>
              <a:ext uri="{FF2B5EF4-FFF2-40B4-BE49-F238E27FC236}">
                <a16:creationId xmlns:a16="http://schemas.microsoft.com/office/drawing/2014/main" id="{525D2FD1-A73D-4F64-A482-D1BB14792F6F}"/>
              </a:ext>
            </a:extLst>
          </p:cNvPr>
          <p:cNvSpPr>
            <a:spLocks noGrp="1"/>
          </p:cNvSpPr>
          <p:nvPr>
            <p:ph type="sldNum" sz="quarter" idx="12"/>
          </p:nvPr>
        </p:nvSpPr>
        <p:spPr/>
        <p:txBody>
          <a:bodyPr/>
          <a:lstStyle/>
          <a:p>
            <a:fld id="{048F6920-5F88-48B1-BE97-87D60433105F}" type="slidenum">
              <a:rPr lang="en-US" smtClean="0"/>
              <a:t>7</a:t>
            </a:fld>
            <a:endParaRPr lang="en-US"/>
          </a:p>
        </p:txBody>
      </p:sp>
    </p:spTree>
    <p:extLst>
      <p:ext uri="{BB962C8B-B14F-4D97-AF65-F5344CB8AC3E}">
        <p14:creationId xmlns:p14="http://schemas.microsoft.com/office/powerpoint/2010/main" val="2156454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1D392-A675-4D7B-AA84-1AFCF3CDAB6D}"/>
              </a:ext>
            </a:extLst>
          </p:cNvPr>
          <p:cNvSpPr>
            <a:spLocks noGrp="1"/>
          </p:cNvSpPr>
          <p:nvPr>
            <p:ph type="title"/>
          </p:nvPr>
        </p:nvSpPr>
        <p:spPr>
          <a:xfrm>
            <a:off x="838200" y="365125"/>
            <a:ext cx="9061174" cy="1325563"/>
          </a:xfrm>
        </p:spPr>
        <p:txBody>
          <a:bodyPr>
            <a:normAutofit/>
          </a:bodyPr>
          <a:lstStyle/>
          <a:p>
            <a:pPr algn="ctr"/>
            <a:r>
              <a:rPr lang="en-US" sz="3600" dirty="0">
                <a:solidFill>
                  <a:srgbClr val="0070C0"/>
                </a:solidFill>
              </a:rPr>
              <a:t>Radiation Test on 130 nm CMOS Technology Used in ABC Readout Chip</a:t>
            </a:r>
          </a:p>
        </p:txBody>
      </p:sp>
      <p:sp>
        <p:nvSpPr>
          <p:cNvPr id="3" name="Content Placeholder 2">
            <a:extLst>
              <a:ext uri="{FF2B5EF4-FFF2-40B4-BE49-F238E27FC236}">
                <a16:creationId xmlns:a16="http://schemas.microsoft.com/office/drawing/2014/main" id="{8D7E5820-0E64-4AD0-A3E6-E8B55EBBFC36}"/>
              </a:ext>
            </a:extLst>
          </p:cNvPr>
          <p:cNvSpPr>
            <a:spLocks noGrp="1"/>
          </p:cNvSpPr>
          <p:nvPr>
            <p:ph sz="half" idx="1"/>
          </p:nvPr>
        </p:nvSpPr>
        <p:spPr>
          <a:xfrm>
            <a:off x="838200" y="1825624"/>
            <a:ext cx="5181600" cy="4455906"/>
          </a:xfrm>
        </p:spPr>
        <p:txBody>
          <a:bodyPr>
            <a:normAutofit fontScale="55000" lnSpcReduction="20000"/>
          </a:bodyPr>
          <a:lstStyle/>
          <a:p>
            <a:r>
              <a:rPr lang="en-US" dirty="0"/>
              <a:t>The ABC (and ABC Star) readout chips are designed for use in the </a:t>
            </a:r>
            <a:r>
              <a:rPr lang="en-US" dirty="0" err="1"/>
              <a:t>the</a:t>
            </a:r>
            <a:r>
              <a:rPr lang="en-US" dirty="0"/>
              <a:t> Silicon Tracker in ATLAS</a:t>
            </a:r>
          </a:p>
          <a:p>
            <a:r>
              <a:rPr lang="en-US" dirty="0"/>
              <a:t>There is expected to be high doses (Tens of </a:t>
            </a:r>
            <a:r>
              <a:rPr lang="en-US" dirty="0" err="1"/>
              <a:t>Mrad</a:t>
            </a:r>
            <a:r>
              <a:rPr lang="en-US" dirty="0"/>
              <a:t> over time) at dose rates of 5 Gray – 25 Gray/hour</a:t>
            </a:r>
          </a:p>
          <a:p>
            <a:r>
              <a:rPr lang="en-US" dirty="0"/>
              <a:t>The chips are apparently immune from threshold voltage shift in gate oxides caused by trapped positive charge because the oxides are thin enough for tunneling electrons to recombine with the positive charge</a:t>
            </a:r>
          </a:p>
          <a:p>
            <a:r>
              <a:rPr lang="en-US" dirty="0"/>
              <a:t>However, the field oxides are too thick for tunneling to work and so positive charge trapped along the interface with silicon causes current leakage</a:t>
            </a:r>
          </a:p>
          <a:p>
            <a:r>
              <a:rPr lang="en-US" dirty="0"/>
              <a:t>The figure shows an experiment set up in the Gamma Irradiation Facility to test the leakage current generated by ionizing radiation at dose rates similar to the silicon tracker. Also at temperatures similar to the silicon tracker which are at -10 </a:t>
            </a:r>
            <a:r>
              <a:rPr lang="en-US" baseline="30000" dirty="0" err="1"/>
              <a:t>o</a:t>
            </a:r>
            <a:r>
              <a:rPr lang="en-US" dirty="0" err="1"/>
              <a:t>C</a:t>
            </a:r>
            <a:r>
              <a:rPr lang="en-US" dirty="0"/>
              <a:t>  in this setup for 3 of the chips</a:t>
            </a:r>
          </a:p>
          <a:p>
            <a:r>
              <a:rPr lang="en-US" dirty="0"/>
              <a:t>The leakage current is a function of Dose, Dose Rate, Temperature, and E- field.</a:t>
            </a:r>
          </a:p>
          <a:p>
            <a:r>
              <a:rPr lang="en-US" dirty="0"/>
              <a:t>Leakage current measurements for any given ABC chip is at fixed temperature, fixed dose rate (irradiation is continuous) and fixed bias (e.g. fixed E-field) throughout the test</a:t>
            </a:r>
          </a:p>
          <a:p>
            <a:endParaRPr lang="en-US" dirty="0"/>
          </a:p>
          <a:p>
            <a:endParaRPr lang="en-US" dirty="0"/>
          </a:p>
          <a:p>
            <a:endParaRPr lang="en-US" dirty="0"/>
          </a:p>
        </p:txBody>
      </p:sp>
      <p:sp>
        <p:nvSpPr>
          <p:cNvPr id="5" name="Date Placeholder 4">
            <a:extLst>
              <a:ext uri="{FF2B5EF4-FFF2-40B4-BE49-F238E27FC236}">
                <a16:creationId xmlns:a16="http://schemas.microsoft.com/office/drawing/2014/main" id="{B7EF96F8-4606-4F4D-BCC9-D51FA33E5540}"/>
              </a:ext>
            </a:extLst>
          </p:cNvPr>
          <p:cNvSpPr>
            <a:spLocks noGrp="1"/>
          </p:cNvSpPr>
          <p:nvPr>
            <p:ph type="dt" sz="half" idx="10"/>
          </p:nvPr>
        </p:nvSpPr>
        <p:spPr/>
        <p:txBody>
          <a:bodyPr/>
          <a:lstStyle/>
          <a:p>
            <a:r>
              <a:rPr lang="en-US"/>
              <a:t>July 10, 2019</a:t>
            </a:r>
          </a:p>
        </p:txBody>
      </p:sp>
      <p:sp>
        <p:nvSpPr>
          <p:cNvPr id="6" name="Footer Placeholder 5">
            <a:extLst>
              <a:ext uri="{FF2B5EF4-FFF2-40B4-BE49-F238E27FC236}">
                <a16:creationId xmlns:a16="http://schemas.microsoft.com/office/drawing/2014/main" id="{B81E01D7-B15D-4D85-8064-AB28444038D5}"/>
              </a:ext>
            </a:extLst>
          </p:cNvPr>
          <p:cNvSpPr>
            <a:spLocks noGrp="1"/>
          </p:cNvSpPr>
          <p:nvPr>
            <p:ph type="ftr" sz="quarter" idx="11"/>
          </p:nvPr>
        </p:nvSpPr>
        <p:spPr/>
        <p:txBody>
          <a:bodyPr/>
          <a:lstStyle/>
          <a:p>
            <a:r>
              <a:rPr lang="en-US"/>
              <a:t>J Kierstead Brookhaven National Lab</a:t>
            </a:r>
          </a:p>
        </p:txBody>
      </p:sp>
      <p:sp>
        <p:nvSpPr>
          <p:cNvPr id="7" name="Slide Number Placeholder 6">
            <a:extLst>
              <a:ext uri="{FF2B5EF4-FFF2-40B4-BE49-F238E27FC236}">
                <a16:creationId xmlns:a16="http://schemas.microsoft.com/office/drawing/2014/main" id="{08CECED2-19C1-4C06-9444-3F99ED1F6611}"/>
              </a:ext>
            </a:extLst>
          </p:cNvPr>
          <p:cNvSpPr>
            <a:spLocks noGrp="1"/>
          </p:cNvSpPr>
          <p:nvPr>
            <p:ph type="sldNum" sz="quarter" idx="12"/>
          </p:nvPr>
        </p:nvSpPr>
        <p:spPr>
          <a:xfrm>
            <a:off x="8610600" y="5931672"/>
            <a:ext cx="2743200" cy="652007"/>
          </a:xfrm>
        </p:spPr>
        <p:txBody>
          <a:bodyPr/>
          <a:lstStyle/>
          <a:p>
            <a:pPr algn="ctr"/>
            <a:r>
              <a:rPr lang="en-US" sz="1600" dirty="0" err="1"/>
              <a:t>Stucci</a:t>
            </a:r>
            <a:r>
              <a:rPr lang="en-US" sz="1600" dirty="0"/>
              <a:t> et al, TWEPP 2017</a:t>
            </a:r>
          </a:p>
        </p:txBody>
      </p:sp>
      <p:pic>
        <p:nvPicPr>
          <p:cNvPr id="8" name="Content Placeholder 7">
            <a:extLst>
              <a:ext uri="{FF2B5EF4-FFF2-40B4-BE49-F238E27FC236}">
                <a16:creationId xmlns:a16="http://schemas.microsoft.com/office/drawing/2014/main" id="{75E5AA84-DB07-4C5F-987B-B01C58ADCA36}"/>
              </a:ext>
            </a:extLst>
          </p:cNvPr>
          <p:cNvPicPr>
            <a:picLocks noGrp="1" noChangeAspect="1"/>
          </p:cNvPicPr>
          <p:nvPr>
            <p:ph sz="half" idx="2"/>
          </p:nvPr>
        </p:nvPicPr>
        <p:blipFill>
          <a:blip r:embed="rId2"/>
          <a:stretch>
            <a:fillRect/>
          </a:stretch>
        </p:blipFill>
        <p:spPr>
          <a:xfrm>
            <a:off x="6536898" y="1963972"/>
            <a:ext cx="5203878" cy="4212991"/>
          </a:xfrm>
          <a:prstGeom prst="rect">
            <a:avLst/>
          </a:prstGeom>
        </p:spPr>
      </p:pic>
    </p:spTree>
    <p:extLst>
      <p:ext uri="{BB962C8B-B14F-4D97-AF65-F5344CB8AC3E}">
        <p14:creationId xmlns:p14="http://schemas.microsoft.com/office/powerpoint/2010/main" val="3582643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961FA-4FAD-4A86-91CD-2AA9A3EA470E}"/>
              </a:ext>
            </a:extLst>
          </p:cNvPr>
          <p:cNvSpPr>
            <a:spLocks noGrp="1"/>
          </p:cNvSpPr>
          <p:nvPr>
            <p:ph type="title"/>
          </p:nvPr>
        </p:nvSpPr>
        <p:spPr/>
        <p:txBody>
          <a:bodyPr>
            <a:normAutofit/>
          </a:bodyPr>
          <a:lstStyle/>
          <a:p>
            <a:pPr algn="ctr"/>
            <a:r>
              <a:rPr lang="en-US" sz="3600" dirty="0">
                <a:solidFill>
                  <a:srgbClr val="0070C0"/>
                </a:solidFill>
              </a:rPr>
              <a:t>Leakage Current versus Dose for ABC chip</a:t>
            </a:r>
          </a:p>
        </p:txBody>
      </p:sp>
      <p:sp>
        <p:nvSpPr>
          <p:cNvPr id="3" name="Content Placeholder 2">
            <a:extLst>
              <a:ext uri="{FF2B5EF4-FFF2-40B4-BE49-F238E27FC236}">
                <a16:creationId xmlns:a16="http://schemas.microsoft.com/office/drawing/2014/main" id="{85D95028-8E81-42C6-B0D8-31DF6F8316A4}"/>
              </a:ext>
            </a:extLst>
          </p:cNvPr>
          <p:cNvSpPr>
            <a:spLocks noGrp="1"/>
          </p:cNvSpPr>
          <p:nvPr>
            <p:ph sz="half" idx="1"/>
          </p:nvPr>
        </p:nvSpPr>
        <p:spPr/>
        <p:txBody>
          <a:bodyPr>
            <a:normAutofit fontScale="62500" lnSpcReduction="20000"/>
          </a:bodyPr>
          <a:lstStyle/>
          <a:p>
            <a:r>
              <a:rPr lang="en-US" dirty="0"/>
              <a:t>Leakage current  versus dose as produced by ionizing radiation is shown in the figure. The additional leakage current is a significant fraction of the normal operating current of the chip. Compensating for it requires a significant increase in the available power. This is inconvenient due to space requirements and the low operating temperature of the detector requiring an assessment of the cooling.</a:t>
            </a:r>
          </a:p>
          <a:p>
            <a:r>
              <a:rPr lang="en-US" dirty="0"/>
              <a:t>Unfortunately, when the </a:t>
            </a:r>
            <a:r>
              <a:rPr lang="en-US" dirty="0" err="1"/>
              <a:t>measurments</a:t>
            </a:r>
            <a:r>
              <a:rPr lang="en-US" dirty="0"/>
              <a:t> were made the precision for the measurement of current was not as good as needed. This results in the step appearance of the curves. </a:t>
            </a:r>
          </a:p>
          <a:p>
            <a:r>
              <a:rPr lang="en-US" dirty="0"/>
              <a:t>Qualitatively, the current increases to a maximum and then decreases to close to the starting value with sufficient dose. The maximum value increases with increasing dose rate.</a:t>
            </a:r>
          </a:p>
          <a:p>
            <a:r>
              <a:rPr lang="en-US" dirty="0"/>
              <a:t>Following is some discussion on the physical basis for the leakage current. </a:t>
            </a:r>
          </a:p>
          <a:p>
            <a:endParaRPr lang="en-US" dirty="0"/>
          </a:p>
          <a:p>
            <a:endParaRPr lang="en-US" dirty="0"/>
          </a:p>
        </p:txBody>
      </p:sp>
      <p:sp>
        <p:nvSpPr>
          <p:cNvPr id="5" name="Date Placeholder 4">
            <a:extLst>
              <a:ext uri="{FF2B5EF4-FFF2-40B4-BE49-F238E27FC236}">
                <a16:creationId xmlns:a16="http://schemas.microsoft.com/office/drawing/2014/main" id="{32758A23-B4DA-45EE-9CF4-05FF9EC60A7F}"/>
              </a:ext>
            </a:extLst>
          </p:cNvPr>
          <p:cNvSpPr>
            <a:spLocks noGrp="1"/>
          </p:cNvSpPr>
          <p:nvPr>
            <p:ph type="dt" sz="half" idx="10"/>
          </p:nvPr>
        </p:nvSpPr>
        <p:spPr/>
        <p:txBody>
          <a:bodyPr/>
          <a:lstStyle/>
          <a:p>
            <a:r>
              <a:rPr lang="en-US"/>
              <a:t>July 10, 2019</a:t>
            </a:r>
          </a:p>
        </p:txBody>
      </p:sp>
      <p:sp>
        <p:nvSpPr>
          <p:cNvPr id="6" name="Footer Placeholder 5">
            <a:extLst>
              <a:ext uri="{FF2B5EF4-FFF2-40B4-BE49-F238E27FC236}">
                <a16:creationId xmlns:a16="http://schemas.microsoft.com/office/drawing/2014/main" id="{69EFB5E2-9D67-4FCF-B9E1-4B94397F8DB9}"/>
              </a:ext>
            </a:extLst>
          </p:cNvPr>
          <p:cNvSpPr>
            <a:spLocks noGrp="1"/>
          </p:cNvSpPr>
          <p:nvPr>
            <p:ph type="ftr" sz="quarter" idx="11"/>
          </p:nvPr>
        </p:nvSpPr>
        <p:spPr/>
        <p:txBody>
          <a:bodyPr/>
          <a:lstStyle/>
          <a:p>
            <a:r>
              <a:rPr lang="en-US"/>
              <a:t>J Kierstead Brookhaven National Lab</a:t>
            </a:r>
          </a:p>
        </p:txBody>
      </p:sp>
      <p:sp>
        <p:nvSpPr>
          <p:cNvPr id="7" name="Slide Number Placeholder 6">
            <a:extLst>
              <a:ext uri="{FF2B5EF4-FFF2-40B4-BE49-F238E27FC236}">
                <a16:creationId xmlns:a16="http://schemas.microsoft.com/office/drawing/2014/main" id="{1AFD3E56-B8A3-4F63-9005-53AB9F3B14AE}"/>
              </a:ext>
            </a:extLst>
          </p:cNvPr>
          <p:cNvSpPr>
            <a:spLocks noGrp="1"/>
          </p:cNvSpPr>
          <p:nvPr>
            <p:ph type="sldNum" sz="quarter" idx="12"/>
          </p:nvPr>
        </p:nvSpPr>
        <p:spPr/>
        <p:txBody>
          <a:bodyPr/>
          <a:lstStyle/>
          <a:p>
            <a:fld id="{048F6920-5F88-48B1-BE97-87D60433105F}" type="slidenum">
              <a:rPr lang="en-US" smtClean="0"/>
              <a:t>9</a:t>
            </a:fld>
            <a:endParaRPr lang="en-US"/>
          </a:p>
        </p:txBody>
      </p:sp>
      <p:pic>
        <p:nvPicPr>
          <p:cNvPr id="8" name="Content Placeholder 7">
            <a:extLst>
              <a:ext uri="{FF2B5EF4-FFF2-40B4-BE49-F238E27FC236}">
                <a16:creationId xmlns:a16="http://schemas.microsoft.com/office/drawing/2014/main" id="{303CADA2-CB10-4557-B0D9-B26E27BEDCF8}"/>
              </a:ext>
            </a:extLst>
          </p:cNvPr>
          <p:cNvPicPr>
            <a:picLocks noGrp="1" noChangeAspect="1"/>
          </p:cNvPicPr>
          <p:nvPr>
            <p:ph sz="half" idx="2"/>
          </p:nvPr>
        </p:nvPicPr>
        <p:blipFill>
          <a:blip r:embed="rId2"/>
          <a:stretch>
            <a:fillRect/>
          </a:stretch>
        </p:blipFill>
        <p:spPr>
          <a:xfrm>
            <a:off x="6345141" y="1757238"/>
            <a:ext cx="5499353" cy="4055165"/>
          </a:xfrm>
          <a:prstGeom prst="rect">
            <a:avLst/>
          </a:prstGeom>
        </p:spPr>
      </p:pic>
      <p:sp>
        <p:nvSpPr>
          <p:cNvPr id="9" name="TextBox 8">
            <a:extLst>
              <a:ext uri="{FF2B5EF4-FFF2-40B4-BE49-F238E27FC236}">
                <a16:creationId xmlns:a16="http://schemas.microsoft.com/office/drawing/2014/main" id="{A3CEA0FD-8D0C-4972-93DC-2C78EDFC7D0E}"/>
              </a:ext>
            </a:extLst>
          </p:cNvPr>
          <p:cNvSpPr txBox="1"/>
          <p:nvPr/>
        </p:nvSpPr>
        <p:spPr>
          <a:xfrm>
            <a:off x="7148223" y="5756744"/>
            <a:ext cx="4205577" cy="738664"/>
          </a:xfrm>
          <a:prstGeom prst="rect">
            <a:avLst/>
          </a:prstGeom>
          <a:noFill/>
        </p:spPr>
        <p:txBody>
          <a:bodyPr wrap="square" rtlCol="0">
            <a:spAutoFit/>
          </a:bodyPr>
          <a:lstStyle/>
          <a:p>
            <a:r>
              <a:rPr lang="en-US" sz="1400" dirty="0"/>
              <a:t>Leakage Current induced by Ionizing Radiation in ABC read-out chip (</a:t>
            </a:r>
            <a:r>
              <a:rPr lang="en-US" sz="1000" dirty="0" err="1"/>
              <a:t>Stucci</a:t>
            </a:r>
            <a:r>
              <a:rPr lang="en-US" sz="1000" dirty="0"/>
              <a:t> et al, TWEPP 2017)</a:t>
            </a:r>
          </a:p>
          <a:p>
            <a:endParaRPr lang="en-US" sz="1400" dirty="0"/>
          </a:p>
        </p:txBody>
      </p:sp>
    </p:spTree>
    <p:extLst>
      <p:ext uri="{BB962C8B-B14F-4D97-AF65-F5344CB8AC3E}">
        <p14:creationId xmlns:p14="http://schemas.microsoft.com/office/powerpoint/2010/main" val="5937335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1056</TotalTime>
  <Words>2683</Words>
  <Application>Microsoft Office PowerPoint</Application>
  <PresentationFormat>Widescreen</PresentationFormat>
  <Paragraphs>210</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TimesNewRoman</vt:lpstr>
      <vt:lpstr>TimesNewRoman,Italic</vt:lpstr>
      <vt:lpstr>Office Theme</vt:lpstr>
      <vt:lpstr>Radiation Hardness Studies</vt:lpstr>
      <vt:lpstr>Similarities in Different Measurements</vt:lpstr>
      <vt:lpstr>Effect of gamma or x-ray photon energy on testing</vt:lpstr>
      <vt:lpstr>Solid State Gamma Irradiation Facility</vt:lpstr>
      <vt:lpstr>A typical example of point defect absorption bands in an Alkalai Halide</vt:lpstr>
      <vt:lpstr>Measurement showing growth and annealing of a color center</vt:lpstr>
      <vt:lpstr>Observations from optical behavior</vt:lpstr>
      <vt:lpstr>Radiation Test on 130 nm CMOS Technology Used in ABC Readout Chip</vt:lpstr>
      <vt:lpstr>Leakage Current versus Dose for ABC chip</vt:lpstr>
      <vt:lpstr>Fractional Electron/Hole Yield in SiO2 in E-field </vt:lpstr>
      <vt:lpstr>Defect Interactions</vt:lpstr>
      <vt:lpstr>Oxygen Vacancy Trap Levels in Amorphous SiO2</vt:lpstr>
      <vt:lpstr>Leakage Current relations</vt:lpstr>
      <vt:lpstr>Equations for Thermal Untrapping of Trapped Holes at a trap depth of E</vt:lpstr>
      <vt:lpstr>Dose Rate Effect on Leakage Current</vt:lpstr>
      <vt:lpstr>Comparison of Simulation with Leakage Current Data from Readout Chips for Silcon Tracker, ATLAS</vt:lpstr>
      <vt:lpstr>Conclusions and Further Work</vt:lpstr>
      <vt:lpstr>PowerPoint Presentation</vt:lpstr>
      <vt:lpstr>Fractional Hole/Electron Yield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Radiation Hardness Studies</dc:title>
  <dc:creator>Kierstead, James</dc:creator>
  <cp:lastModifiedBy>Kierstead, James</cp:lastModifiedBy>
  <cp:revision>34</cp:revision>
  <dcterms:created xsi:type="dcterms:W3CDTF">2019-07-09T23:34:54Z</dcterms:created>
  <dcterms:modified xsi:type="dcterms:W3CDTF">2019-07-10T17:11:31Z</dcterms:modified>
</cp:coreProperties>
</file>