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0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5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5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3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9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BFF1-3639-437C-8927-2F0D080AD754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0122A-C881-4D44-959E-49E8DF7E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230" y="981012"/>
            <a:ext cx="4792021" cy="1071846"/>
          </a:xfrm>
        </p:spPr>
        <p:txBody>
          <a:bodyPr/>
          <a:lstStyle/>
          <a:p>
            <a:r>
              <a:rPr lang="en-US" b="1" dirty="0" smtClean="0"/>
              <a:t>Brooke Russell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82" y="2694755"/>
            <a:ext cx="6043518" cy="38695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2014, </a:t>
            </a:r>
            <a:r>
              <a:rPr lang="en-US" dirty="0" smtClean="0"/>
              <a:t>Brooke </a:t>
            </a:r>
            <a:r>
              <a:rPr lang="en-US" dirty="0"/>
              <a:t>began </a:t>
            </a:r>
            <a:r>
              <a:rPr lang="en-US" dirty="0" smtClean="0"/>
              <a:t>her doctoral </a:t>
            </a:r>
            <a:r>
              <a:rPr lang="en-US" dirty="0"/>
              <a:t>research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Yale </a:t>
            </a:r>
            <a:r>
              <a:rPr lang="en-US" dirty="0"/>
              <a:t>University under the supervision of Prof. Bonnie Fleming on the </a:t>
            </a:r>
            <a:r>
              <a:rPr lang="en-US" dirty="0" err="1"/>
              <a:t>MicroBooNE</a:t>
            </a:r>
            <a:r>
              <a:rPr lang="en-US" dirty="0"/>
              <a:t> experiment. She came to the Lab in fall of 2016 to work under the tutelage of Xin Qian through a DOE Office of Science Graduate Student Research Award. Since then she has been working with physicists in Brookhaven’s Electronics Detector Group on </a:t>
            </a:r>
            <a:r>
              <a:rPr lang="en-US" dirty="0" err="1"/>
              <a:t>MicroBooNE</a:t>
            </a:r>
            <a:r>
              <a:rPr lang="en-US" dirty="0"/>
              <a:t> physics analyses. Upon receipt of her doctorate, she will go to Lawrence Berkeley National Laboratory to work on 3D pixelated charge readout devices to enable the single phase </a:t>
            </a:r>
            <a:r>
              <a:rPr lang="en-US" dirty="0" err="1"/>
              <a:t>LArTPC</a:t>
            </a:r>
            <a:r>
              <a:rPr lang="en-US" dirty="0"/>
              <a:t> DUNE Near Detector physics program as an Owen Chamberlain Postdoctoral Fellow.</a:t>
            </a:r>
          </a:p>
        </p:txBody>
      </p:sp>
      <p:pic>
        <p:nvPicPr>
          <p:cNvPr id="4" name="Picture 2" descr="cid:image002.jpg@01D53020.02CCF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595" y="311909"/>
            <a:ext cx="3905650" cy="636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Brooke Russell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Brooke Russell</dc:title>
  <dc:creator>mpleier1</dc:creator>
  <cp:lastModifiedBy>mpleier1</cp:lastModifiedBy>
  <cp:revision>2</cp:revision>
  <dcterms:created xsi:type="dcterms:W3CDTF">2019-07-03T14:21:13Z</dcterms:created>
  <dcterms:modified xsi:type="dcterms:W3CDTF">2019-07-03T14:24:11Z</dcterms:modified>
</cp:coreProperties>
</file>