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57" r:id="rId3"/>
    <p:sldId id="268" r:id="rId4"/>
    <p:sldId id="258" r:id="rId5"/>
    <p:sldId id="259" r:id="rId6"/>
    <p:sldId id="260" r:id="rId7"/>
    <p:sldId id="265" r:id="rId8"/>
    <p:sldId id="274" r:id="rId9"/>
    <p:sldId id="275" r:id="rId10"/>
    <p:sldId id="261" r:id="rId11"/>
    <p:sldId id="276" r:id="rId12"/>
    <p:sldId id="263" r:id="rId13"/>
    <p:sldId id="269" r:id="rId14"/>
    <p:sldId id="267" r:id="rId15"/>
    <p:sldId id="273" r:id="rId16"/>
    <p:sldId id="271" r:id="rId17"/>
    <p:sldId id="264" r:id="rId18"/>
    <p:sldId id="266" r:id="rId19"/>
    <p:sldId id="2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pore, Brendan" userId="S::blepore@bnl.gov::e443013a-0942-4415-b25e-ff26a017fd95" providerId="AD" clId="Web-{7917DFC3-1D39-4C86-B891-D075D9C25FA0}"/>
    <pc:docChg chg="modSld">
      <pc:chgData name="Lepore, Brendan" userId="S::blepore@bnl.gov::e443013a-0942-4415-b25e-ff26a017fd95" providerId="AD" clId="Web-{7917DFC3-1D39-4C86-B891-D075D9C25FA0}" dt="2019-07-31T05:36:18.303" v="93" actId="20577"/>
      <pc:docMkLst>
        <pc:docMk/>
      </pc:docMkLst>
      <pc:sldChg chg="modSp">
        <pc:chgData name="Lepore, Brendan" userId="S::blepore@bnl.gov::e443013a-0942-4415-b25e-ff26a017fd95" providerId="AD" clId="Web-{7917DFC3-1D39-4C86-B891-D075D9C25FA0}" dt="2019-07-31T05:36:17.428" v="90" actId="20577"/>
        <pc:sldMkLst>
          <pc:docMk/>
          <pc:sldMk cId="2579708048" sldId="257"/>
        </pc:sldMkLst>
        <pc:spChg chg="mod">
          <ac:chgData name="Lepore, Brendan" userId="S::blepore@bnl.gov::e443013a-0942-4415-b25e-ff26a017fd95" providerId="AD" clId="Web-{7917DFC3-1D39-4C86-B891-D075D9C25FA0}" dt="2019-07-31T05:36:17.428" v="90" actId="20577"/>
          <ac:spMkLst>
            <pc:docMk/>
            <pc:sldMk cId="2579708048" sldId="257"/>
            <ac:spMk id="2" creationId="{B0014F89-DFF1-4B64-928B-8EB1AD79D46E}"/>
          </ac:spMkLst>
        </pc:spChg>
        <pc:spChg chg="mod">
          <ac:chgData name="Lepore, Brendan" userId="S::blepore@bnl.gov::e443013a-0942-4415-b25e-ff26a017fd95" providerId="AD" clId="Web-{7917DFC3-1D39-4C86-B891-D075D9C25FA0}" dt="2019-07-31T05:33:42.172" v="74" actId="20577"/>
          <ac:spMkLst>
            <pc:docMk/>
            <pc:sldMk cId="2579708048" sldId="257"/>
            <ac:spMk id="3" creationId="{B6676CFC-7B62-419A-9A98-6B934C5D7618}"/>
          </ac:spMkLst>
        </pc:spChg>
      </pc:sldChg>
      <pc:sldChg chg="delSp modSp">
        <pc:chgData name="Lepore, Brendan" userId="S::blepore@bnl.gov::e443013a-0942-4415-b25e-ff26a017fd95" providerId="AD" clId="Web-{7917DFC3-1D39-4C86-B891-D075D9C25FA0}" dt="2019-07-31T05:35:06.532" v="81" actId="1076"/>
        <pc:sldMkLst>
          <pc:docMk/>
          <pc:sldMk cId="818787955" sldId="261"/>
        </pc:sldMkLst>
        <pc:spChg chg="mod">
          <ac:chgData name="Lepore, Brendan" userId="S::blepore@bnl.gov::e443013a-0942-4415-b25e-ff26a017fd95" providerId="AD" clId="Web-{7917DFC3-1D39-4C86-B891-D075D9C25FA0}" dt="2019-07-31T05:35:06.532" v="81" actId="1076"/>
          <ac:spMkLst>
            <pc:docMk/>
            <pc:sldMk cId="818787955" sldId="261"/>
            <ac:spMk id="3" creationId="{AB5F0ED6-6259-48DC-A233-6F815B6A9FF1}"/>
          </ac:spMkLst>
        </pc:spChg>
        <pc:picChg chg="del">
          <ac:chgData name="Lepore, Brendan" userId="S::blepore@bnl.gov::e443013a-0942-4415-b25e-ff26a017fd95" providerId="AD" clId="Web-{7917DFC3-1D39-4C86-B891-D075D9C25FA0}" dt="2019-07-31T05:34:49.516" v="79"/>
          <ac:picMkLst>
            <pc:docMk/>
            <pc:sldMk cId="818787955" sldId="261"/>
            <ac:picMk id="8" creationId="{993D7747-8CF4-45F2-8A5B-5D5AC0E78002}"/>
          </ac:picMkLst>
        </pc:picChg>
      </pc:sldChg>
    </pc:docChg>
  </pc:docChgLst>
  <pc:docChgLst>
    <pc:chgData name="Lepore, Brendan" userId="S::blepore@bnl.gov::e443013a-0942-4415-b25e-ff26a017fd95" providerId="AD" clId="Web-{42FCE0CA-13DC-43A2-9D63-A937F8EE7C59}"/>
    <pc:docChg chg="modSld">
      <pc:chgData name="Lepore, Brendan" userId="S::blepore@bnl.gov::e443013a-0942-4415-b25e-ff26a017fd95" providerId="AD" clId="Web-{42FCE0CA-13DC-43A2-9D63-A937F8EE7C59}" dt="2019-07-30T03:57:33.447" v="35" actId="20577"/>
      <pc:docMkLst>
        <pc:docMk/>
      </pc:docMkLst>
      <pc:sldChg chg="modSp">
        <pc:chgData name="Lepore, Brendan" userId="S::blepore@bnl.gov::e443013a-0942-4415-b25e-ff26a017fd95" providerId="AD" clId="Web-{42FCE0CA-13DC-43A2-9D63-A937F8EE7C59}" dt="2019-07-30T03:57:33.447" v="34" actId="20577"/>
        <pc:sldMkLst>
          <pc:docMk/>
          <pc:sldMk cId="2579708048" sldId="257"/>
        </pc:sldMkLst>
        <pc:spChg chg="mod">
          <ac:chgData name="Lepore, Brendan" userId="S::blepore@bnl.gov::e443013a-0942-4415-b25e-ff26a017fd95" providerId="AD" clId="Web-{42FCE0CA-13DC-43A2-9D63-A937F8EE7C59}" dt="2019-07-30T03:57:33.447" v="34" actId="20577"/>
          <ac:spMkLst>
            <pc:docMk/>
            <pc:sldMk cId="2579708048" sldId="257"/>
            <ac:spMk id="3" creationId="{B6676CFC-7B62-419A-9A98-6B934C5D7618}"/>
          </ac:spMkLst>
        </pc:spChg>
      </pc:sldChg>
    </pc:docChg>
  </pc:docChgLst>
  <pc:docChgLst>
    <pc:chgData name="Lepore, Brendan" userId="S::blepore@bnl.gov::e443013a-0942-4415-b25e-ff26a017fd95" providerId="AD" clId="Web-{87C529C2-00F7-4303-87A1-F78182008669}"/>
    <pc:docChg chg="modSld">
      <pc:chgData name="Lepore, Brendan" userId="S::blepore@bnl.gov::e443013a-0942-4415-b25e-ff26a017fd95" providerId="AD" clId="Web-{87C529C2-00F7-4303-87A1-F78182008669}" dt="2019-07-30T17:29:34.168" v="76" actId="20577"/>
      <pc:docMkLst>
        <pc:docMk/>
      </pc:docMkLst>
      <pc:sldChg chg="modSp">
        <pc:chgData name="Lepore, Brendan" userId="S::blepore@bnl.gov::e443013a-0942-4415-b25e-ff26a017fd95" providerId="AD" clId="Web-{87C529C2-00F7-4303-87A1-F78182008669}" dt="2019-07-30T17:28:30.902" v="66" actId="20577"/>
        <pc:sldMkLst>
          <pc:docMk/>
          <pc:sldMk cId="2579708048" sldId="257"/>
        </pc:sldMkLst>
        <pc:spChg chg="mod">
          <ac:chgData name="Lepore, Brendan" userId="S::blepore@bnl.gov::e443013a-0942-4415-b25e-ff26a017fd95" providerId="AD" clId="Web-{87C529C2-00F7-4303-87A1-F78182008669}" dt="2019-07-30T17:28:30.902" v="66" actId="20577"/>
          <ac:spMkLst>
            <pc:docMk/>
            <pc:sldMk cId="2579708048" sldId="257"/>
            <ac:spMk id="3" creationId="{B6676CFC-7B62-419A-9A98-6B934C5D7618}"/>
          </ac:spMkLst>
        </pc:spChg>
      </pc:sldChg>
      <pc:sldChg chg="modSp">
        <pc:chgData name="Lepore, Brendan" userId="S::blepore@bnl.gov::e443013a-0942-4415-b25e-ff26a017fd95" providerId="AD" clId="Web-{87C529C2-00F7-4303-87A1-F78182008669}" dt="2019-07-30T17:29:33.106" v="74" actId="20577"/>
        <pc:sldMkLst>
          <pc:docMk/>
          <pc:sldMk cId="4098168324" sldId="268"/>
        </pc:sldMkLst>
        <pc:spChg chg="mod">
          <ac:chgData name="Lepore, Brendan" userId="S::blepore@bnl.gov::e443013a-0942-4415-b25e-ff26a017fd95" providerId="AD" clId="Web-{87C529C2-00F7-4303-87A1-F78182008669}" dt="2019-07-30T17:29:33.106" v="74" actId="20577"/>
          <ac:spMkLst>
            <pc:docMk/>
            <pc:sldMk cId="4098168324" sldId="268"/>
            <ac:spMk id="2" creationId="{1F04EE5A-68CE-4D87-9CC9-3976CDCF0E95}"/>
          </ac:spMkLst>
        </pc:spChg>
      </pc:sldChg>
    </pc:docChg>
  </pc:docChgLst>
  <pc:docChgLst>
    <pc:chgData name="Lepore, Brendan" userId="S::blepore@bnl.gov::e443013a-0942-4415-b25e-ff26a017fd95" providerId="AD" clId="Web-{3371D889-52DC-4D2E-815E-C59A85FBE868}"/>
    <pc:docChg chg="modSld">
      <pc:chgData name="Lepore, Brendan" userId="S::blepore@bnl.gov::e443013a-0942-4415-b25e-ff26a017fd95" providerId="AD" clId="Web-{3371D889-52DC-4D2E-815E-C59A85FBE868}" dt="2019-07-30T20:05:21.162" v="301" actId="20577"/>
      <pc:docMkLst>
        <pc:docMk/>
      </pc:docMkLst>
      <pc:sldChg chg="modSp">
        <pc:chgData name="Lepore, Brendan" userId="S::blepore@bnl.gov::e443013a-0942-4415-b25e-ff26a017fd95" providerId="AD" clId="Web-{3371D889-52DC-4D2E-815E-C59A85FBE868}" dt="2019-07-30T19:53:36.193" v="8" actId="20577"/>
        <pc:sldMkLst>
          <pc:docMk/>
          <pc:sldMk cId="2579708048" sldId="257"/>
        </pc:sldMkLst>
        <pc:spChg chg="mod">
          <ac:chgData name="Lepore, Brendan" userId="S::blepore@bnl.gov::e443013a-0942-4415-b25e-ff26a017fd95" providerId="AD" clId="Web-{3371D889-52DC-4D2E-815E-C59A85FBE868}" dt="2019-07-30T19:53:36.193" v="8" actId="20577"/>
          <ac:spMkLst>
            <pc:docMk/>
            <pc:sldMk cId="2579708048" sldId="257"/>
            <ac:spMk id="3" creationId="{B6676CFC-7B62-419A-9A98-6B934C5D7618}"/>
          </ac:spMkLst>
        </pc:spChg>
      </pc:sldChg>
      <pc:sldChg chg="modSp">
        <pc:chgData name="Lepore, Brendan" userId="S::blepore@bnl.gov::e443013a-0942-4415-b25e-ff26a017fd95" providerId="AD" clId="Web-{3371D889-52DC-4D2E-815E-C59A85FBE868}" dt="2019-07-30T20:00:51.664" v="128" actId="20577"/>
        <pc:sldMkLst>
          <pc:docMk/>
          <pc:sldMk cId="3855133948" sldId="258"/>
        </pc:sldMkLst>
        <pc:spChg chg="mod">
          <ac:chgData name="Lepore, Brendan" userId="S::blepore@bnl.gov::e443013a-0942-4415-b25e-ff26a017fd95" providerId="AD" clId="Web-{3371D889-52DC-4D2E-815E-C59A85FBE868}" dt="2019-07-30T20:00:51.664" v="128" actId="20577"/>
          <ac:spMkLst>
            <pc:docMk/>
            <pc:sldMk cId="3855133948" sldId="258"/>
            <ac:spMk id="3" creationId="{2F6A059B-A2AE-49B6-8AEA-3A9CD5A45DCD}"/>
          </ac:spMkLst>
        </pc:spChg>
      </pc:sldChg>
      <pc:sldChg chg="modSp">
        <pc:chgData name="Lepore, Brendan" userId="S::blepore@bnl.gov::e443013a-0942-4415-b25e-ff26a017fd95" providerId="AD" clId="Web-{3371D889-52DC-4D2E-815E-C59A85FBE868}" dt="2019-07-30T20:05:21.162" v="300" actId="20577"/>
        <pc:sldMkLst>
          <pc:docMk/>
          <pc:sldMk cId="3149199764" sldId="263"/>
        </pc:sldMkLst>
        <pc:spChg chg="mod">
          <ac:chgData name="Lepore, Brendan" userId="S::blepore@bnl.gov::e443013a-0942-4415-b25e-ff26a017fd95" providerId="AD" clId="Web-{3371D889-52DC-4D2E-815E-C59A85FBE868}" dt="2019-07-30T20:05:21.162" v="300" actId="20577"/>
          <ac:spMkLst>
            <pc:docMk/>
            <pc:sldMk cId="3149199764" sldId="263"/>
            <ac:spMk id="3" creationId="{10FF1893-C97C-43BE-967F-801591CB601B}"/>
          </ac:spMkLst>
        </pc:spChg>
      </pc:sldChg>
    </pc:docChg>
  </pc:docChgLst>
  <pc:docChgLst>
    <pc:chgData name="Lepore, Brendan" userId="S::blepore@bnl.gov::e443013a-0942-4415-b25e-ff26a017fd95" providerId="AD" clId="Web-{21E759A6-D450-4575-BA92-8DBC77787616}"/>
    <pc:docChg chg="delSld">
      <pc:chgData name="Lepore, Brendan" userId="S::blepore@bnl.gov::e443013a-0942-4415-b25e-ff26a017fd95" providerId="AD" clId="Web-{21E759A6-D450-4575-BA92-8DBC77787616}" dt="2019-07-30T18:42:32.832" v="0"/>
      <pc:docMkLst>
        <pc:docMk/>
      </pc:docMkLst>
      <pc:sldChg chg="del">
        <pc:chgData name="Lepore, Brendan" userId="S::blepore@bnl.gov::e443013a-0942-4415-b25e-ff26a017fd95" providerId="AD" clId="Web-{21E759A6-D450-4575-BA92-8DBC77787616}" dt="2019-07-30T18:42:32.832" v="0"/>
        <pc:sldMkLst>
          <pc:docMk/>
          <pc:sldMk cId="2321385795" sldId="262"/>
        </pc:sldMkLst>
      </pc:sldChg>
    </pc:docChg>
  </pc:docChgLst>
  <pc:docChgLst>
    <pc:chgData name="Lepore, Brendan" userId="S::blepore@bnl.gov::e443013a-0942-4415-b25e-ff26a017fd95" providerId="AD" clId="Web-{34270E62-658C-4028-B27A-ADD46F57EDE9}"/>
    <pc:docChg chg="modSld">
      <pc:chgData name="Lepore, Brendan" userId="S::blepore@bnl.gov::e443013a-0942-4415-b25e-ff26a017fd95" providerId="AD" clId="Web-{34270E62-658C-4028-B27A-ADD46F57EDE9}" dt="2019-07-29T20:00:24.793" v="43"/>
      <pc:docMkLst>
        <pc:docMk/>
      </pc:docMkLst>
      <pc:sldChg chg="addSp delSp modSp mod setBg setClrOvrMap">
        <pc:chgData name="Lepore, Brendan" userId="S::blepore@bnl.gov::e443013a-0942-4415-b25e-ff26a017fd95" providerId="AD" clId="Web-{34270E62-658C-4028-B27A-ADD46F57EDE9}" dt="2019-07-29T20:00:24.793" v="43"/>
        <pc:sldMkLst>
          <pc:docMk/>
          <pc:sldMk cId="109857222" sldId="256"/>
        </pc:sldMkLst>
        <pc:spChg chg="mod ord">
          <ac:chgData name="Lepore, Brendan" userId="S::blepore@bnl.gov::e443013a-0942-4415-b25e-ff26a017fd95" providerId="AD" clId="Web-{34270E62-658C-4028-B27A-ADD46F57EDE9}" dt="2019-07-29T20:00:24.793" v="43"/>
          <ac:spMkLst>
            <pc:docMk/>
            <pc:sldMk cId="109857222" sldId="256"/>
            <ac:spMk id="2" creationId="{00000000-0000-0000-0000-000000000000}"/>
          </ac:spMkLst>
        </pc:spChg>
        <pc:spChg chg="mod">
          <ac:chgData name="Lepore, Brendan" userId="S::blepore@bnl.gov::e443013a-0942-4415-b25e-ff26a017fd95" providerId="AD" clId="Web-{34270E62-658C-4028-B27A-ADD46F57EDE9}" dt="2019-07-29T20:00:24.793" v="43"/>
          <ac:spMkLst>
            <pc:docMk/>
            <pc:sldMk cId="109857222" sldId="256"/>
            <ac:spMk id="3" creationId="{00000000-0000-0000-0000-000000000000}"/>
          </ac:spMkLst>
        </pc:spChg>
        <pc:spChg chg="add del">
          <ac:chgData name="Lepore, Brendan" userId="S::blepore@bnl.gov::e443013a-0942-4415-b25e-ff26a017fd95" providerId="AD" clId="Web-{34270E62-658C-4028-B27A-ADD46F57EDE9}" dt="2019-07-29T20:00:24.793" v="43"/>
          <ac:spMkLst>
            <pc:docMk/>
            <pc:sldMk cId="109857222" sldId="256"/>
            <ac:spMk id="8" creationId="{10CE3618-1D7A-4256-B2AF-9DB692996C65}"/>
          </ac:spMkLst>
        </pc:spChg>
        <pc:spChg chg="add del">
          <ac:chgData name="Lepore, Brendan" userId="S::blepore@bnl.gov::e443013a-0942-4415-b25e-ff26a017fd95" providerId="AD" clId="Web-{34270E62-658C-4028-B27A-ADD46F57EDE9}" dt="2019-07-29T20:00:24.793" v="43"/>
          <ac:spMkLst>
            <pc:docMk/>
            <pc:sldMk cId="109857222" sldId="256"/>
            <ac:spMk id="31" creationId="{A4CD35EF-7348-4E64-8700-827E64EA4E16}"/>
          </ac:spMkLst>
        </pc:spChg>
        <pc:spChg chg="add">
          <ac:chgData name="Lepore, Brendan" userId="S::blepore@bnl.gov::e443013a-0942-4415-b25e-ff26a017fd95" providerId="AD" clId="Web-{34270E62-658C-4028-B27A-ADD46F57EDE9}" dt="2019-07-29T20:00:24.793" v="43"/>
          <ac:spMkLst>
            <pc:docMk/>
            <pc:sldMk cId="109857222" sldId="256"/>
            <ac:spMk id="33" creationId="{E2366EBA-92FD-44AE-87A9-25E5135EB2C9}"/>
          </ac:spMkLst>
        </pc:spChg>
        <pc:spChg chg="add">
          <ac:chgData name="Lepore, Brendan" userId="S::blepore@bnl.gov::e443013a-0942-4415-b25e-ff26a017fd95" providerId="AD" clId="Web-{34270E62-658C-4028-B27A-ADD46F57EDE9}" dt="2019-07-29T20:00:24.793" v="43"/>
          <ac:spMkLst>
            <pc:docMk/>
            <pc:sldMk cId="109857222" sldId="256"/>
            <ac:spMk id="35" creationId="{7C462C46-EFB7-4580-9921-DFC346FCC3C2}"/>
          </ac:spMkLst>
        </pc:spChg>
        <pc:spChg chg="add del">
          <ac:chgData name="Lepore, Brendan" userId="S::blepore@bnl.gov::e443013a-0942-4415-b25e-ff26a017fd95" providerId="AD" clId="Web-{34270E62-658C-4028-B27A-ADD46F57EDE9}" dt="2019-07-29T20:00:24.778" v="42"/>
          <ac:spMkLst>
            <pc:docMk/>
            <pc:sldMk cId="109857222" sldId="256"/>
            <ac:spMk id="36" creationId="{62704ED4-17AD-4155-82BF-349125232CE9}"/>
          </ac:spMkLst>
        </pc:spChg>
        <pc:spChg chg="add del">
          <ac:chgData name="Lepore, Brendan" userId="S::blepore@bnl.gov::e443013a-0942-4415-b25e-ff26a017fd95" providerId="AD" clId="Web-{34270E62-658C-4028-B27A-ADD46F57EDE9}" dt="2019-07-29T20:00:24.778" v="42"/>
          <ac:spMkLst>
            <pc:docMk/>
            <pc:sldMk cId="109857222" sldId="256"/>
            <ac:spMk id="59" creationId="{E4BAAF5C-577F-43DB-8ACD-EDAB5A54E6C0}"/>
          </ac:spMkLst>
        </pc:spChg>
        <pc:spChg chg="add del">
          <ac:chgData name="Lepore, Brendan" userId="S::blepore@bnl.gov::e443013a-0942-4415-b25e-ff26a017fd95" providerId="AD" clId="Web-{34270E62-658C-4028-B27A-ADD46F57EDE9}" dt="2019-07-29T20:00:24.778" v="42"/>
          <ac:spMkLst>
            <pc:docMk/>
            <pc:sldMk cId="109857222" sldId="256"/>
            <ac:spMk id="61" creationId="{78B6E08A-861F-4A1A-BCF0-69429C5A281C}"/>
          </ac:spMkLst>
        </pc:spChg>
        <pc:grpChg chg="add del">
          <ac:chgData name="Lepore, Brendan" userId="S::blepore@bnl.gov::e443013a-0942-4415-b25e-ff26a017fd95" providerId="AD" clId="Web-{34270E62-658C-4028-B27A-ADD46F57EDE9}" dt="2019-07-29T20:00:24.793" v="43"/>
          <ac:grpSpMkLst>
            <pc:docMk/>
            <pc:sldMk cId="109857222" sldId="256"/>
            <ac:grpSpMk id="10" creationId="{D91A9185-A7D5-460B-98BC-0BF2EBD3EEBE}"/>
          </ac:grpSpMkLst>
        </pc:grpChg>
        <pc:grpChg chg="add">
          <ac:chgData name="Lepore, Brendan" userId="S::blepore@bnl.gov::e443013a-0942-4415-b25e-ff26a017fd95" providerId="AD" clId="Web-{34270E62-658C-4028-B27A-ADD46F57EDE9}" dt="2019-07-29T20:00:24.793" v="43"/>
          <ac:grpSpMkLst>
            <pc:docMk/>
            <pc:sldMk cId="109857222" sldId="256"/>
            <ac:grpSpMk id="34" creationId="{2B9CCAD9-1D1C-44DB-9BC4-912C4B2303A5}"/>
          </ac:grpSpMkLst>
        </pc:grpChg>
        <pc:grpChg chg="add del">
          <ac:chgData name="Lepore, Brendan" userId="S::blepore@bnl.gov::e443013a-0942-4415-b25e-ff26a017fd95" providerId="AD" clId="Web-{34270E62-658C-4028-B27A-ADD46F57EDE9}" dt="2019-07-29T20:00:24.778" v="42"/>
          <ac:grpSpMkLst>
            <pc:docMk/>
            <pc:sldMk cId="109857222" sldId="256"/>
            <ac:grpSpMk id="38" creationId="{94030ADA-F758-4871-82A9-A900D3A1CF27}"/>
          </ac:grpSpMkLst>
        </pc:grpChg>
      </pc:sldChg>
      <pc:sldChg chg="addSp modSp mod setBg">
        <pc:chgData name="Lepore, Brendan" userId="S::blepore@bnl.gov::e443013a-0942-4415-b25e-ff26a017fd95" providerId="AD" clId="Web-{34270E62-658C-4028-B27A-ADD46F57EDE9}" dt="2019-07-29T19:54:50.229" v="1"/>
        <pc:sldMkLst>
          <pc:docMk/>
          <pc:sldMk cId="2579708048" sldId="257"/>
        </pc:sldMkLst>
        <pc:spChg chg="mod">
          <ac:chgData name="Lepore, Brendan" userId="S::blepore@bnl.gov::e443013a-0942-4415-b25e-ff26a017fd95" providerId="AD" clId="Web-{34270E62-658C-4028-B27A-ADD46F57EDE9}" dt="2019-07-29T19:54:50.229" v="1"/>
          <ac:spMkLst>
            <pc:docMk/>
            <pc:sldMk cId="2579708048" sldId="257"/>
            <ac:spMk id="2" creationId="{B0014F89-DFF1-4B64-928B-8EB1AD79D46E}"/>
          </ac:spMkLst>
        </pc:spChg>
        <pc:spChg chg="mod">
          <ac:chgData name="Lepore, Brendan" userId="S::blepore@bnl.gov::e443013a-0942-4415-b25e-ff26a017fd95" providerId="AD" clId="Web-{34270E62-658C-4028-B27A-ADD46F57EDE9}" dt="2019-07-29T19:54:50.229" v="1"/>
          <ac:spMkLst>
            <pc:docMk/>
            <pc:sldMk cId="2579708048" sldId="257"/>
            <ac:spMk id="3" creationId="{B6676CFC-7B62-419A-9A98-6B934C5D7618}"/>
          </ac:spMkLst>
        </pc:spChg>
        <pc:spChg chg="add">
          <ac:chgData name="Lepore, Brendan" userId="S::blepore@bnl.gov::e443013a-0942-4415-b25e-ff26a017fd95" providerId="AD" clId="Web-{34270E62-658C-4028-B27A-ADD46F57EDE9}" dt="2019-07-29T19:54:50.229" v="1"/>
          <ac:spMkLst>
            <pc:docMk/>
            <pc:sldMk cId="2579708048" sldId="257"/>
            <ac:spMk id="8" creationId="{E2366EBA-92FD-44AE-87A9-25E5135EB2C9}"/>
          </ac:spMkLst>
        </pc:spChg>
        <pc:spChg chg="add">
          <ac:chgData name="Lepore, Brendan" userId="S::blepore@bnl.gov::e443013a-0942-4415-b25e-ff26a017fd95" providerId="AD" clId="Web-{34270E62-658C-4028-B27A-ADD46F57EDE9}" dt="2019-07-29T19:54:50.229" v="1"/>
          <ac:spMkLst>
            <pc:docMk/>
            <pc:sldMk cId="2579708048" sldId="257"/>
            <ac:spMk id="33" creationId="{7C462C46-EFB7-4580-9921-DFC346FCC3C2}"/>
          </ac:spMkLst>
        </pc:spChg>
        <pc:spChg chg="add">
          <ac:chgData name="Lepore, Brendan" userId="S::blepore@bnl.gov::e443013a-0942-4415-b25e-ff26a017fd95" providerId="AD" clId="Web-{34270E62-658C-4028-B27A-ADD46F57EDE9}" dt="2019-07-29T19:54:50.229" v="1"/>
          <ac:spMkLst>
            <pc:docMk/>
            <pc:sldMk cId="2579708048" sldId="257"/>
            <ac:spMk id="35" creationId="{B8B918B4-AB10-4E3A-916E-A9625586EA47}"/>
          </ac:spMkLst>
        </pc:spChg>
        <pc:grpChg chg="add">
          <ac:chgData name="Lepore, Brendan" userId="S::blepore@bnl.gov::e443013a-0942-4415-b25e-ff26a017fd95" providerId="AD" clId="Web-{34270E62-658C-4028-B27A-ADD46F57EDE9}" dt="2019-07-29T19:54:50.229" v="1"/>
          <ac:grpSpMkLst>
            <pc:docMk/>
            <pc:sldMk cId="2579708048" sldId="257"/>
            <ac:grpSpMk id="10" creationId="{B437F5FC-01F7-4EB4-81E7-C27D917E9554}"/>
          </ac:grpSpMkLst>
        </pc:grpChg>
      </pc:sldChg>
      <pc:sldChg chg="addSp modSp mod setBg">
        <pc:chgData name="Lepore, Brendan" userId="S::blepore@bnl.gov::e443013a-0942-4415-b25e-ff26a017fd95" providerId="AD" clId="Web-{34270E62-658C-4028-B27A-ADD46F57EDE9}" dt="2019-07-29T19:57:34.480" v="23"/>
        <pc:sldMkLst>
          <pc:docMk/>
          <pc:sldMk cId="3855133948" sldId="258"/>
        </pc:sldMkLst>
        <pc:spChg chg="mod">
          <ac:chgData name="Lepore, Brendan" userId="S::blepore@bnl.gov::e443013a-0942-4415-b25e-ff26a017fd95" providerId="AD" clId="Web-{34270E62-658C-4028-B27A-ADD46F57EDE9}" dt="2019-07-29T19:57:34.480" v="23"/>
          <ac:spMkLst>
            <pc:docMk/>
            <pc:sldMk cId="3855133948" sldId="258"/>
            <ac:spMk id="2" creationId="{B7BD1DC7-F97C-40B4-BA42-80118F9E93FF}"/>
          </ac:spMkLst>
        </pc:spChg>
        <pc:spChg chg="mod">
          <ac:chgData name="Lepore, Brendan" userId="S::blepore@bnl.gov::e443013a-0942-4415-b25e-ff26a017fd95" providerId="AD" clId="Web-{34270E62-658C-4028-B27A-ADD46F57EDE9}" dt="2019-07-29T19:57:34.480" v="23"/>
          <ac:spMkLst>
            <pc:docMk/>
            <pc:sldMk cId="3855133948" sldId="258"/>
            <ac:spMk id="3" creationId="{2F6A059B-A2AE-49B6-8AEA-3A9CD5A45DCD}"/>
          </ac:spMkLst>
        </pc:spChg>
        <pc:spChg chg="add">
          <ac:chgData name="Lepore, Brendan" userId="S::blepore@bnl.gov::e443013a-0942-4415-b25e-ff26a017fd95" providerId="AD" clId="Web-{34270E62-658C-4028-B27A-ADD46F57EDE9}" dt="2019-07-29T19:57:34.480" v="23"/>
          <ac:spMkLst>
            <pc:docMk/>
            <pc:sldMk cId="3855133948" sldId="258"/>
            <ac:spMk id="8" creationId="{E2366EBA-92FD-44AE-87A9-25E5135EB2C9}"/>
          </ac:spMkLst>
        </pc:spChg>
        <pc:spChg chg="add">
          <ac:chgData name="Lepore, Brendan" userId="S::blepore@bnl.gov::e443013a-0942-4415-b25e-ff26a017fd95" providerId="AD" clId="Web-{34270E62-658C-4028-B27A-ADD46F57EDE9}" dt="2019-07-29T19:57:34.480" v="23"/>
          <ac:spMkLst>
            <pc:docMk/>
            <pc:sldMk cId="3855133948" sldId="258"/>
            <ac:spMk id="33" creationId="{7C462C46-EFB7-4580-9921-DFC346FCC3C2}"/>
          </ac:spMkLst>
        </pc:spChg>
        <pc:spChg chg="add">
          <ac:chgData name="Lepore, Brendan" userId="S::blepore@bnl.gov::e443013a-0942-4415-b25e-ff26a017fd95" providerId="AD" clId="Web-{34270E62-658C-4028-B27A-ADD46F57EDE9}" dt="2019-07-29T19:57:34.480" v="23"/>
          <ac:spMkLst>
            <pc:docMk/>
            <pc:sldMk cId="3855133948" sldId="258"/>
            <ac:spMk id="35" creationId="{B8B918B4-AB10-4E3A-916E-A9625586EA47}"/>
          </ac:spMkLst>
        </pc:spChg>
        <pc:grpChg chg="add">
          <ac:chgData name="Lepore, Brendan" userId="S::blepore@bnl.gov::e443013a-0942-4415-b25e-ff26a017fd95" providerId="AD" clId="Web-{34270E62-658C-4028-B27A-ADD46F57EDE9}" dt="2019-07-29T19:57:34.480" v="23"/>
          <ac:grpSpMkLst>
            <pc:docMk/>
            <pc:sldMk cId="3855133948" sldId="258"/>
            <ac:grpSpMk id="10" creationId="{B437F5FC-01F7-4EB4-81E7-C27D917E9554}"/>
          </ac:grpSpMkLst>
        </pc:grpChg>
      </pc:sldChg>
      <pc:sldChg chg="addSp delSp modSp mod setBg">
        <pc:chgData name="Lepore, Brendan" userId="S::blepore@bnl.gov::e443013a-0942-4415-b25e-ff26a017fd95" providerId="AD" clId="Web-{34270E62-658C-4028-B27A-ADD46F57EDE9}" dt="2019-07-29T19:57:59.246" v="28"/>
        <pc:sldMkLst>
          <pc:docMk/>
          <pc:sldMk cId="2488713912" sldId="259"/>
        </pc:sldMkLst>
        <pc:spChg chg="mod">
          <ac:chgData name="Lepore, Brendan" userId="S::blepore@bnl.gov::e443013a-0942-4415-b25e-ff26a017fd95" providerId="AD" clId="Web-{34270E62-658C-4028-B27A-ADD46F57EDE9}" dt="2019-07-29T19:57:59.230" v="27"/>
          <ac:spMkLst>
            <pc:docMk/>
            <pc:sldMk cId="2488713912" sldId="259"/>
            <ac:spMk id="2" creationId="{48B80D11-2A01-4D07-846D-44F7E825A3FF}"/>
          </ac:spMkLst>
        </pc:spChg>
        <pc:spChg chg="mod">
          <ac:chgData name="Lepore, Brendan" userId="S::blepore@bnl.gov::e443013a-0942-4415-b25e-ff26a017fd95" providerId="AD" clId="Web-{34270E62-658C-4028-B27A-ADD46F57EDE9}" dt="2019-07-29T19:57:59.230" v="27"/>
          <ac:spMkLst>
            <pc:docMk/>
            <pc:sldMk cId="2488713912" sldId="259"/>
            <ac:spMk id="3" creationId="{4A536EE1-730E-435F-8540-2AC389FD07A2}"/>
          </ac:spMkLst>
        </pc:spChg>
        <pc:spChg chg="add del">
          <ac:chgData name="Lepore, Brendan" userId="S::blepore@bnl.gov::e443013a-0942-4415-b25e-ff26a017fd95" providerId="AD" clId="Web-{34270E62-658C-4028-B27A-ADD46F57EDE9}" dt="2019-07-29T19:57:59.246" v="28"/>
          <ac:spMkLst>
            <pc:docMk/>
            <pc:sldMk cId="2488713912" sldId="259"/>
            <ac:spMk id="8" creationId="{E2366EBA-92FD-44AE-87A9-25E5135EB2C9}"/>
          </ac:spMkLst>
        </pc:spChg>
        <pc:spChg chg="add del">
          <ac:chgData name="Lepore, Brendan" userId="S::blepore@bnl.gov::e443013a-0942-4415-b25e-ff26a017fd95" providerId="AD" clId="Web-{34270E62-658C-4028-B27A-ADD46F57EDE9}" dt="2019-07-29T19:57:59.246" v="28"/>
          <ac:spMkLst>
            <pc:docMk/>
            <pc:sldMk cId="2488713912" sldId="259"/>
            <ac:spMk id="33" creationId="{7C462C46-EFB7-4580-9921-DFC346FCC3C2}"/>
          </ac:spMkLst>
        </pc:spChg>
        <pc:spChg chg="add del">
          <ac:chgData name="Lepore, Brendan" userId="S::blepore@bnl.gov::e443013a-0942-4415-b25e-ff26a017fd95" providerId="AD" clId="Web-{34270E62-658C-4028-B27A-ADD46F57EDE9}" dt="2019-07-29T19:57:59.246" v="28"/>
          <ac:spMkLst>
            <pc:docMk/>
            <pc:sldMk cId="2488713912" sldId="259"/>
            <ac:spMk id="35" creationId="{B8B918B4-AB10-4E3A-916E-A9625586EA47}"/>
          </ac:spMkLst>
        </pc:spChg>
        <pc:spChg chg="add">
          <ac:chgData name="Lepore, Brendan" userId="S::blepore@bnl.gov::e443013a-0942-4415-b25e-ff26a017fd95" providerId="AD" clId="Web-{34270E62-658C-4028-B27A-ADD46F57EDE9}" dt="2019-07-29T19:57:59.246" v="28"/>
          <ac:spMkLst>
            <pc:docMk/>
            <pc:sldMk cId="2488713912" sldId="259"/>
            <ac:spMk id="37" creationId="{E2366EBA-92FD-44AE-87A9-25E5135EB2C9}"/>
          </ac:spMkLst>
        </pc:spChg>
        <pc:spChg chg="add del">
          <ac:chgData name="Lepore, Brendan" userId="S::blepore@bnl.gov::e443013a-0942-4415-b25e-ff26a017fd95" providerId="AD" clId="Web-{34270E62-658C-4028-B27A-ADD46F57EDE9}" dt="2019-07-29T19:57:59.230" v="27"/>
          <ac:spMkLst>
            <pc:docMk/>
            <pc:sldMk cId="2488713912" sldId="259"/>
            <ac:spMk id="40" creationId="{EDB4298B-514D-4087-BFCF-5E0B7C9A9979}"/>
          </ac:spMkLst>
        </pc:spChg>
        <pc:spChg chg="add">
          <ac:chgData name="Lepore, Brendan" userId="S::blepore@bnl.gov::e443013a-0942-4415-b25e-ff26a017fd95" providerId="AD" clId="Web-{34270E62-658C-4028-B27A-ADD46F57EDE9}" dt="2019-07-29T19:57:59.246" v="28"/>
          <ac:spMkLst>
            <pc:docMk/>
            <pc:sldMk cId="2488713912" sldId="259"/>
            <ac:spMk id="65" creationId="{7C462C46-EFB7-4580-9921-DFC346FCC3C2}"/>
          </ac:spMkLst>
        </pc:spChg>
        <pc:spChg chg="add">
          <ac:chgData name="Lepore, Brendan" userId="S::blepore@bnl.gov::e443013a-0942-4415-b25e-ff26a017fd95" providerId="AD" clId="Web-{34270E62-658C-4028-B27A-ADD46F57EDE9}" dt="2019-07-29T19:57:59.246" v="28"/>
          <ac:spMkLst>
            <pc:docMk/>
            <pc:sldMk cId="2488713912" sldId="259"/>
            <ac:spMk id="67" creationId="{B8B918B4-AB10-4E3A-916E-A9625586EA47}"/>
          </ac:spMkLst>
        </pc:spChg>
        <pc:grpChg chg="add del">
          <ac:chgData name="Lepore, Brendan" userId="S::blepore@bnl.gov::e443013a-0942-4415-b25e-ff26a017fd95" providerId="AD" clId="Web-{34270E62-658C-4028-B27A-ADD46F57EDE9}" dt="2019-07-29T19:57:59.246" v="28"/>
          <ac:grpSpMkLst>
            <pc:docMk/>
            <pc:sldMk cId="2488713912" sldId="259"/>
            <ac:grpSpMk id="10" creationId="{B437F5FC-01F7-4EB4-81E7-C27D917E9554}"/>
          </ac:grpSpMkLst>
        </pc:grpChg>
        <pc:grpChg chg="add">
          <ac:chgData name="Lepore, Brendan" userId="S::blepore@bnl.gov::e443013a-0942-4415-b25e-ff26a017fd95" providerId="AD" clId="Web-{34270E62-658C-4028-B27A-ADD46F57EDE9}" dt="2019-07-29T19:57:59.246" v="28"/>
          <ac:grpSpMkLst>
            <pc:docMk/>
            <pc:sldMk cId="2488713912" sldId="259"/>
            <ac:grpSpMk id="38" creationId="{B437F5FC-01F7-4EB4-81E7-C27D917E9554}"/>
          </ac:grpSpMkLst>
        </pc:grpChg>
        <pc:grpChg chg="add del">
          <ac:chgData name="Lepore, Brendan" userId="S::blepore@bnl.gov::e443013a-0942-4415-b25e-ff26a017fd95" providerId="AD" clId="Web-{34270E62-658C-4028-B27A-ADD46F57EDE9}" dt="2019-07-29T19:57:59.230" v="27"/>
          <ac:grpSpMkLst>
            <pc:docMk/>
            <pc:sldMk cId="2488713912" sldId="259"/>
            <ac:grpSpMk id="42" creationId="{04250D78-05C1-41CC-8744-FF361296252F}"/>
          </ac:grpSpMkLst>
        </pc:grpChg>
      </pc:sldChg>
      <pc:sldChg chg="addSp modSp mod setBg">
        <pc:chgData name="Lepore, Brendan" userId="S::blepore@bnl.gov::e443013a-0942-4415-b25e-ff26a017fd95" providerId="AD" clId="Web-{34270E62-658C-4028-B27A-ADD46F57EDE9}" dt="2019-07-29T19:57:44.996" v="25"/>
        <pc:sldMkLst>
          <pc:docMk/>
          <pc:sldMk cId="2907171053" sldId="260"/>
        </pc:sldMkLst>
        <pc:spChg chg="mod">
          <ac:chgData name="Lepore, Brendan" userId="S::blepore@bnl.gov::e443013a-0942-4415-b25e-ff26a017fd95" providerId="AD" clId="Web-{34270E62-658C-4028-B27A-ADD46F57EDE9}" dt="2019-07-29T19:57:44.996" v="25"/>
          <ac:spMkLst>
            <pc:docMk/>
            <pc:sldMk cId="2907171053" sldId="260"/>
            <ac:spMk id="2" creationId="{432CDD15-63E1-4803-A07A-B607E752013C}"/>
          </ac:spMkLst>
        </pc:spChg>
        <pc:spChg chg="mod">
          <ac:chgData name="Lepore, Brendan" userId="S::blepore@bnl.gov::e443013a-0942-4415-b25e-ff26a017fd95" providerId="AD" clId="Web-{34270E62-658C-4028-B27A-ADD46F57EDE9}" dt="2019-07-29T19:57:44.996" v="25"/>
          <ac:spMkLst>
            <pc:docMk/>
            <pc:sldMk cId="2907171053" sldId="260"/>
            <ac:spMk id="3" creationId="{E86751D0-ECE8-4BA7-8F80-5E202812C34B}"/>
          </ac:spMkLst>
        </pc:spChg>
        <pc:spChg chg="add">
          <ac:chgData name="Lepore, Brendan" userId="S::blepore@bnl.gov::e443013a-0942-4415-b25e-ff26a017fd95" providerId="AD" clId="Web-{34270E62-658C-4028-B27A-ADD46F57EDE9}" dt="2019-07-29T19:57:44.996" v="25"/>
          <ac:spMkLst>
            <pc:docMk/>
            <pc:sldMk cId="2907171053" sldId="260"/>
            <ac:spMk id="8" creationId="{E2366EBA-92FD-44AE-87A9-25E5135EB2C9}"/>
          </ac:spMkLst>
        </pc:spChg>
        <pc:spChg chg="add">
          <ac:chgData name="Lepore, Brendan" userId="S::blepore@bnl.gov::e443013a-0942-4415-b25e-ff26a017fd95" providerId="AD" clId="Web-{34270E62-658C-4028-B27A-ADD46F57EDE9}" dt="2019-07-29T19:57:44.996" v="25"/>
          <ac:spMkLst>
            <pc:docMk/>
            <pc:sldMk cId="2907171053" sldId="260"/>
            <ac:spMk id="33" creationId="{7C462C46-EFB7-4580-9921-DFC346FCC3C2}"/>
          </ac:spMkLst>
        </pc:spChg>
        <pc:spChg chg="add">
          <ac:chgData name="Lepore, Brendan" userId="S::blepore@bnl.gov::e443013a-0942-4415-b25e-ff26a017fd95" providerId="AD" clId="Web-{34270E62-658C-4028-B27A-ADD46F57EDE9}" dt="2019-07-29T19:57:44.996" v="25"/>
          <ac:spMkLst>
            <pc:docMk/>
            <pc:sldMk cId="2907171053" sldId="260"/>
            <ac:spMk id="35" creationId="{B8B918B4-AB10-4E3A-916E-A9625586EA47}"/>
          </ac:spMkLst>
        </pc:spChg>
        <pc:grpChg chg="add">
          <ac:chgData name="Lepore, Brendan" userId="S::blepore@bnl.gov::e443013a-0942-4415-b25e-ff26a017fd95" providerId="AD" clId="Web-{34270E62-658C-4028-B27A-ADD46F57EDE9}" dt="2019-07-29T19:57:44.996" v="25"/>
          <ac:grpSpMkLst>
            <pc:docMk/>
            <pc:sldMk cId="2907171053" sldId="260"/>
            <ac:grpSpMk id="10" creationId="{B437F5FC-01F7-4EB4-81E7-C27D917E9554}"/>
          </ac:grpSpMkLst>
        </pc:grpChg>
      </pc:sldChg>
      <pc:sldChg chg="addSp modSp mod setBg">
        <pc:chgData name="Lepore, Brendan" userId="S::blepore@bnl.gov::e443013a-0942-4415-b25e-ff26a017fd95" providerId="AD" clId="Web-{34270E62-658C-4028-B27A-ADD46F57EDE9}" dt="2019-07-29T19:59:07.887" v="32"/>
        <pc:sldMkLst>
          <pc:docMk/>
          <pc:sldMk cId="818787955" sldId="261"/>
        </pc:sldMkLst>
        <pc:spChg chg="mod">
          <ac:chgData name="Lepore, Brendan" userId="S::blepore@bnl.gov::e443013a-0942-4415-b25e-ff26a017fd95" providerId="AD" clId="Web-{34270E62-658C-4028-B27A-ADD46F57EDE9}" dt="2019-07-29T19:59:07.887" v="32"/>
          <ac:spMkLst>
            <pc:docMk/>
            <pc:sldMk cId="818787955" sldId="261"/>
            <ac:spMk id="2" creationId="{CA05FC8A-EDCF-43C5-AD8A-AF26696A524E}"/>
          </ac:spMkLst>
        </pc:spChg>
        <pc:spChg chg="mod">
          <ac:chgData name="Lepore, Brendan" userId="S::blepore@bnl.gov::e443013a-0942-4415-b25e-ff26a017fd95" providerId="AD" clId="Web-{34270E62-658C-4028-B27A-ADD46F57EDE9}" dt="2019-07-29T19:59:07.887" v="32"/>
          <ac:spMkLst>
            <pc:docMk/>
            <pc:sldMk cId="818787955" sldId="261"/>
            <ac:spMk id="3" creationId="{AB5F0ED6-6259-48DC-A233-6F815B6A9FF1}"/>
          </ac:spMkLst>
        </pc:spChg>
        <pc:spChg chg="add">
          <ac:chgData name="Lepore, Brendan" userId="S::blepore@bnl.gov::e443013a-0942-4415-b25e-ff26a017fd95" providerId="AD" clId="Web-{34270E62-658C-4028-B27A-ADD46F57EDE9}" dt="2019-07-29T19:59:07.887" v="32"/>
          <ac:spMkLst>
            <pc:docMk/>
            <pc:sldMk cId="818787955" sldId="261"/>
            <ac:spMk id="8" creationId="{E2366EBA-92FD-44AE-87A9-25E5135EB2C9}"/>
          </ac:spMkLst>
        </pc:spChg>
        <pc:spChg chg="add">
          <ac:chgData name="Lepore, Brendan" userId="S::blepore@bnl.gov::e443013a-0942-4415-b25e-ff26a017fd95" providerId="AD" clId="Web-{34270E62-658C-4028-B27A-ADD46F57EDE9}" dt="2019-07-29T19:59:07.887" v="32"/>
          <ac:spMkLst>
            <pc:docMk/>
            <pc:sldMk cId="818787955" sldId="261"/>
            <ac:spMk id="33" creationId="{7C462C46-EFB7-4580-9921-DFC346FCC3C2}"/>
          </ac:spMkLst>
        </pc:spChg>
        <pc:spChg chg="add">
          <ac:chgData name="Lepore, Brendan" userId="S::blepore@bnl.gov::e443013a-0942-4415-b25e-ff26a017fd95" providerId="AD" clId="Web-{34270E62-658C-4028-B27A-ADD46F57EDE9}" dt="2019-07-29T19:59:07.887" v="32"/>
          <ac:spMkLst>
            <pc:docMk/>
            <pc:sldMk cId="818787955" sldId="261"/>
            <ac:spMk id="35" creationId="{B8B918B4-AB10-4E3A-916E-A9625586EA47}"/>
          </ac:spMkLst>
        </pc:spChg>
        <pc:grpChg chg="add">
          <ac:chgData name="Lepore, Brendan" userId="S::blepore@bnl.gov::e443013a-0942-4415-b25e-ff26a017fd95" providerId="AD" clId="Web-{34270E62-658C-4028-B27A-ADD46F57EDE9}" dt="2019-07-29T19:59:07.887" v="32"/>
          <ac:grpSpMkLst>
            <pc:docMk/>
            <pc:sldMk cId="818787955" sldId="261"/>
            <ac:grpSpMk id="10" creationId="{B437F5FC-01F7-4EB4-81E7-C27D917E9554}"/>
          </ac:grpSpMkLst>
        </pc:grpChg>
      </pc:sldChg>
      <pc:sldChg chg="addSp modSp mod setBg">
        <pc:chgData name="Lepore, Brendan" userId="S::blepore@bnl.gov::e443013a-0942-4415-b25e-ff26a017fd95" providerId="AD" clId="Web-{34270E62-658C-4028-B27A-ADD46F57EDE9}" dt="2019-07-29T19:59:12.043" v="33"/>
        <pc:sldMkLst>
          <pc:docMk/>
          <pc:sldMk cId="2321385795" sldId="262"/>
        </pc:sldMkLst>
        <pc:spChg chg="mod">
          <ac:chgData name="Lepore, Brendan" userId="S::blepore@bnl.gov::e443013a-0942-4415-b25e-ff26a017fd95" providerId="AD" clId="Web-{34270E62-658C-4028-B27A-ADD46F57EDE9}" dt="2019-07-29T19:59:12.043" v="33"/>
          <ac:spMkLst>
            <pc:docMk/>
            <pc:sldMk cId="2321385795" sldId="262"/>
            <ac:spMk id="2" creationId="{CCD43712-430C-4164-841F-647B92A7EA7B}"/>
          </ac:spMkLst>
        </pc:spChg>
        <pc:spChg chg="mod">
          <ac:chgData name="Lepore, Brendan" userId="S::blepore@bnl.gov::e443013a-0942-4415-b25e-ff26a017fd95" providerId="AD" clId="Web-{34270E62-658C-4028-B27A-ADD46F57EDE9}" dt="2019-07-29T19:59:12.043" v="33"/>
          <ac:spMkLst>
            <pc:docMk/>
            <pc:sldMk cId="2321385795" sldId="262"/>
            <ac:spMk id="3" creationId="{CCDCA9E6-4A54-4D99-BB69-9ADB26CF8F7E}"/>
          </ac:spMkLst>
        </pc:spChg>
        <pc:spChg chg="add">
          <ac:chgData name="Lepore, Brendan" userId="S::blepore@bnl.gov::e443013a-0942-4415-b25e-ff26a017fd95" providerId="AD" clId="Web-{34270E62-658C-4028-B27A-ADD46F57EDE9}" dt="2019-07-29T19:59:12.043" v="33"/>
          <ac:spMkLst>
            <pc:docMk/>
            <pc:sldMk cId="2321385795" sldId="262"/>
            <ac:spMk id="8" creationId="{E2366EBA-92FD-44AE-87A9-25E5135EB2C9}"/>
          </ac:spMkLst>
        </pc:spChg>
        <pc:spChg chg="add">
          <ac:chgData name="Lepore, Brendan" userId="S::blepore@bnl.gov::e443013a-0942-4415-b25e-ff26a017fd95" providerId="AD" clId="Web-{34270E62-658C-4028-B27A-ADD46F57EDE9}" dt="2019-07-29T19:59:12.043" v="33"/>
          <ac:spMkLst>
            <pc:docMk/>
            <pc:sldMk cId="2321385795" sldId="262"/>
            <ac:spMk id="33" creationId="{7C462C46-EFB7-4580-9921-DFC346FCC3C2}"/>
          </ac:spMkLst>
        </pc:spChg>
        <pc:spChg chg="add">
          <ac:chgData name="Lepore, Brendan" userId="S::blepore@bnl.gov::e443013a-0942-4415-b25e-ff26a017fd95" providerId="AD" clId="Web-{34270E62-658C-4028-B27A-ADD46F57EDE9}" dt="2019-07-29T19:59:12.043" v="33"/>
          <ac:spMkLst>
            <pc:docMk/>
            <pc:sldMk cId="2321385795" sldId="262"/>
            <ac:spMk id="35" creationId="{B8B918B4-AB10-4E3A-916E-A9625586EA47}"/>
          </ac:spMkLst>
        </pc:spChg>
        <pc:grpChg chg="add">
          <ac:chgData name="Lepore, Brendan" userId="S::blepore@bnl.gov::e443013a-0942-4415-b25e-ff26a017fd95" providerId="AD" clId="Web-{34270E62-658C-4028-B27A-ADD46F57EDE9}" dt="2019-07-29T19:59:12.043" v="33"/>
          <ac:grpSpMkLst>
            <pc:docMk/>
            <pc:sldMk cId="2321385795" sldId="262"/>
            <ac:grpSpMk id="10" creationId="{B437F5FC-01F7-4EB4-81E7-C27D917E9554}"/>
          </ac:grpSpMkLst>
        </pc:grpChg>
      </pc:sldChg>
      <pc:sldChg chg="addSp modSp mod setBg">
        <pc:chgData name="Lepore, Brendan" userId="S::blepore@bnl.gov::e443013a-0942-4415-b25e-ff26a017fd95" providerId="AD" clId="Web-{34270E62-658C-4028-B27A-ADD46F57EDE9}" dt="2019-07-29T19:59:16.746" v="34"/>
        <pc:sldMkLst>
          <pc:docMk/>
          <pc:sldMk cId="3149199764" sldId="263"/>
        </pc:sldMkLst>
        <pc:spChg chg="mod">
          <ac:chgData name="Lepore, Brendan" userId="S::blepore@bnl.gov::e443013a-0942-4415-b25e-ff26a017fd95" providerId="AD" clId="Web-{34270E62-658C-4028-B27A-ADD46F57EDE9}" dt="2019-07-29T19:59:16.746" v="34"/>
          <ac:spMkLst>
            <pc:docMk/>
            <pc:sldMk cId="3149199764" sldId="263"/>
            <ac:spMk id="2" creationId="{013133F1-D247-4FEA-BD0A-4918DA3A4674}"/>
          </ac:spMkLst>
        </pc:spChg>
        <pc:spChg chg="mod">
          <ac:chgData name="Lepore, Brendan" userId="S::blepore@bnl.gov::e443013a-0942-4415-b25e-ff26a017fd95" providerId="AD" clId="Web-{34270E62-658C-4028-B27A-ADD46F57EDE9}" dt="2019-07-29T19:59:16.746" v="34"/>
          <ac:spMkLst>
            <pc:docMk/>
            <pc:sldMk cId="3149199764" sldId="263"/>
            <ac:spMk id="3" creationId="{10FF1893-C97C-43BE-967F-801591CB601B}"/>
          </ac:spMkLst>
        </pc:spChg>
        <pc:spChg chg="add">
          <ac:chgData name="Lepore, Brendan" userId="S::blepore@bnl.gov::e443013a-0942-4415-b25e-ff26a017fd95" providerId="AD" clId="Web-{34270E62-658C-4028-B27A-ADD46F57EDE9}" dt="2019-07-29T19:59:16.746" v="34"/>
          <ac:spMkLst>
            <pc:docMk/>
            <pc:sldMk cId="3149199764" sldId="263"/>
            <ac:spMk id="8" creationId="{E2366EBA-92FD-44AE-87A9-25E5135EB2C9}"/>
          </ac:spMkLst>
        </pc:spChg>
        <pc:spChg chg="add">
          <ac:chgData name="Lepore, Brendan" userId="S::blepore@bnl.gov::e443013a-0942-4415-b25e-ff26a017fd95" providerId="AD" clId="Web-{34270E62-658C-4028-B27A-ADD46F57EDE9}" dt="2019-07-29T19:59:16.746" v="34"/>
          <ac:spMkLst>
            <pc:docMk/>
            <pc:sldMk cId="3149199764" sldId="263"/>
            <ac:spMk id="33" creationId="{7C462C46-EFB7-4580-9921-DFC346FCC3C2}"/>
          </ac:spMkLst>
        </pc:spChg>
        <pc:spChg chg="add">
          <ac:chgData name="Lepore, Brendan" userId="S::blepore@bnl.gov::e443013a-0942-4415-b25e-ff26a017fd95" providerId="AD" clId="Web-{34270E62-658C-4028-B27A-ADD46F57EDE9}" dt="2019-07-29T19:59:16.746" v="34"/>
          <ac:spMkLst>
            <pc:docMk/>
            <pc:sldMk cId="3149199764" sldId="263"/>
            <ac:spMk id="35" creationId="{B8B918B4-AB10-4E3A-916E-A9625586EA47}"/>
          </ac:spMkLst>
        </pc:spChg>
        <pc:grpChg chg="add">
          <ac:chgData name="Lepore, Brendan" userId="S::blepore@bnl.gov::e443013a-0942-4415-b25e-ff26a017fd95" providerId="AD" clId="Web-{34270E62-658C-4028-B27A-ADD46F57EDE9}" dt="2019-07-29T19:59:16.746" v="34"/>
          <ac:grpSpMkLst>
            <pc:docMk/>
            <pc:sldMk cId="3149199764" sldId="263"/>
            <ac:grpSpMk id="10" creationId="{B437F5FC-01F7-4EB4-81E7-C27D917E9554}"/>
          </ac:grpSpMkLst>
        </pc:grpChg>
      </pc:sldChg>
      <pc:sldChg chg="addSp modSp mod setBg">
        <pc:chgData name="Lepore, Brendan" userId="S::blepore@bnl.gov::e443013a-0942-4415-b25e-ff26a017fd95" providerId="AD" clId="Web-{34270E62-658C-4028-B27A-ADD46F57EDE9}" dt="2019-07-29T19:59:29.746" v="37"/>
        <pc:sldMkLst>
          <pc:docMk/>
          <pc:sldMk cId="1672558790" sldId="264"/>
        </pc:sldMkLst>
        <pc:spChg chg="mod">
          <ac:chgData name="Lepore, Brendan" userId="S::blepore@bnl.gov::e443013a-0942-4415-b25e-ff26a017fd95" providerId="AD" clId="Web-{34270E62-658C-4028-B27A-ADD46F57EDE9}" dt="2019-07-29T19:59:29.746" v="37"/>
          <ac:spMkLst>
            <pc:docMk/>
            <pc:sldMk cId="1672558790" sldId="264"/>
            <ac:spMk id="2" creationId="{D4CDB7CB-45E3-429E-AF12-06604F26F2FF}"/>
          </ac:spMkLst>
        </pc:spChg>
        <pc:spChg chg="mod">
          <ac:chgData name="Lepore, Brendan" userId="S::blepore@bnl.gov::e443013a-0942-4415-b25e-ff26a017fd95" providerId="AD" clId="Web-{34270E62-658C-4028-B27A-ADD46F57EDE9}" dt="2019-07-29T19:59:29.746" v="37"/>
          <ac:spMkLst>
            <pc:docMk/>
            <pc:sldMk cId="1672558790" sldId="264"/>
            <ac:spMk id="3" creationId="{53605CC1-AB24-40CC-8301-2243A31FEF90}"/>
          </ac:spMkLst>
        </pc:spChg>
        <pc:spChg chg="add">
          <ac:chgData name="Lepore, Brendan" userId="S::blepore@bnl.gov::e443013a-0942-4415-b25e-ff26a017fd95" providerId="AD" clId="Web-{34270E62-658C-4028-B27A-ADD46F57EDE9}" dt="2019-07-29T19:59:29.746" v="37"/>
          <ac:spMkLst>
            <pc:docMk/>
            <pc:sldMk cId="1672558790" sldId="264"/>
            <ac:spMk id="8" creationId="{E2366EBA-92FD-44AE-87A9-25E5135EB2C9}"/>
          </ac:spMkLst>
        </pc:spChg>
        <pc:spChg chg="add">
          <ac:chgData name="Lepore, Brendan" userId="S::blepore@bnl.gov::e443013a-0942-4415-b25e-ff26a017fd95" providerId="AD" clId="Web-{34270E62-658C-4028-B27A-ADD46F57EDE9}" dt="2019-07-29T19:59:29.746" v="37"/>
          <ac:spMkLst>
            <pc:docMk/>
            <pc:sldMk cId="1672558790" sldId="264"/>
            <ac:spMk id="33" creationId="{7C462C46-EFB7-4580-9921-DFC346FCC3C2}"/>
          </ac:spMkLst>
        </pc:spChg>
        <pc:spChg chg="add">
          <ac:chgData name="Lepore, Brendan" userId="S::blepore@bnl.gov::e443013a-0942-4415-b25e-ff26a017fd95" providerId="AD" clId="Web-{34270E62-658C-4028-B27A-ADD46F57EDE9}" dt="2019-07-29T19:59:29.746" v="37"/>
          <ac:spMkLst>
            <pc:docMk/>
            <pc:sldMk cId="1672558790" sldId="264"/>
            <ac:spMk id="35" creationId="{B8B918B4-AB10-4E3A-916E-A9625586EA47}"/>
          </ac:spMkLst>
        </pc:spChg>
        <pc:grpChg chg="add">
          <ac:chgData name="Lepore, Brendan" userId="S::blepore@bnl.gov::e443013a-0942-4415-b25e-ff26a017fd95" providerId="AD" clId="Web-{34270E62-658C-4028-B27A-ADD46F57EDE9}" dt="2019-07-29T19:59:29.746" v="37"/>
          <ac:grpSpMkLst>
            <pc:docMk/>
            <pc:sldMk cId="1672558790" sldId="264"/>
            <ac:grpSpMk id="10" creationId="{B437F5FC-01F7-4EB4-81E7-C27D917E9554}"/>
          </ac:grpSpMkLst>
        </pc:grpChg>
      </pc:sldChg>
      <pc:sldChg chg="addSp modSp mod setBg">
        <pc:chgData name="Lepore, Brendan" userId="S::blepore@bnl.gov::e443013a-0942-4415-b25e-ff26a017fd95" providerId="AD" clId="Web-{34270E62-658C-4028-B27A-ADD46F57EDE9}" dt="2019-07-29T19:58:10.746" v="29"/>
        <pc:sldMkLst>
          <pc:docMk/>
          <pc:sldMk cId="90825857" sldId="265"/>
        </pc:sldMkLst>
        <pc:spChg chg="mod">
          <ac:chgData name="Lepore, Brendan" userId="S::blepore@bnl.gov::e443013a-0942-4415-b25e-ff26a017fd95" providerId="AD" clId="Web-{34270E62-658C-4028-B27A-ADD46F57EDE9}" dt="2019-07-29T19:58:10.746" v="29"/>
          <ac:spMkLst>
            <pc:docMk/>
            <pc:sldMk cId="90825857" sldId="265"/>
            <ac:spMk id="2" creationId="{7EAE63B5-C2EC-4A64-BB04-C0AEA2BC5F42}"/>
          </ac:spMkLst>
        </pc:spChg>
        <pc:spChg chg="mod">
          <ac:chgData name="Lepore, Brendan" userId="S::blepore@bnl.gov::e443013a-0942-4415-b25e-ff26a017fd95" providerId="AD" clId="Web-{34270E62-658C-4028-B27A-ADD46F57EDE9}" dt="2019-07-29T19:58:10.746" v="29"/>
          <ac:spMkLst>
            <pc:docMk/>
            <pc:sldMk cId="90825857" sldId="265"/>
            <ac:spMk id="3" creationId="{B90DD771-03A5-414F-B433-CDA488382F5D}"/>
          </ac:spMkLst>
        </pc:spChg>
        <pc:spChg chg="add">
          <ac:chgData name="Lepore, Brendan" userId="S::blepore@bnl.gov::e443013a-0942-4415-b25e-ff26a017fd95" providerId="AD" clId="Web-{34270E62-658C-4028-B27A-ADD46F57EDE9}" dt="2019-07-29T19:58:10.746" v="29"/>
          <ac:spMkLst>
            <pc:docMk/>
            <pc:sldMk cId="90825857" sldId="265"/>
            <ac:spMk id="8" creationId="{E2366EBA-92FD-44AE-87A9-25E5135EB2C9}"/>
          </ac:spMkLst>
        </pc:spChg>
        <pc:spChg chg="add">
          <ac:chgData name="Lepore, Brendan" userId="S::blepore@bnl.gov::e443013a-0942-4415-b25e-ff26a017fd95" providerId="AD" clId="Web-{34270E62-658C-4028-B27A-ADD46F57EDE9}" dt="2019-07-29T19:58:10.746" v="29"/>
          <ac:spMkLst>
            <pc:docMk/>
            <pc:sldMk cId="90825857" sldId="265"/>
            <ac:spMk id="33" creationId="{7C462C46-EFB7-4580-9921-DFC346FCC3C2}"/>
          </ac:spMkLst>
        </pc:spChg>
        <pc:spChg chg="add">
          <ac:chgData name="Lepore, Brendan" userId="S::blepore@bnl.gov::e443013a-0942-4415-b25e-ff26a017fd95" providerId="AD" clId="Web-{34270E62-658C-4028-B27A-ADD46F57EDE9}" dt="2019-07-29T19:58:10.746" v="29"/>
          <ac:spMkLst>
            <pc:docMk/>
            <pc:sldMk cId="90825857" sldId="265"/>
            <ac:spMk id="35" creationId="{B8B918B4-AB10-4E3A-916E-A9625586EA47}"/>
          </ac:spMkLst>
        </pc:spChg>
        <pc:grpChg chg="add">
          <ac:chgData name="Lepore, Brendan" userId="S::blepore@bnl.gov::e443013a-0942-4415-b25e-ff26a017fd95" providerId="AD" clId="Web-{34270E62-658C-4028-B27A-ADD46F57EDE9}" dt="2019-07-29T19:58:10.746" v="29"/>
          <ac:grpSpMkLst>
            <pc:docMk/>
            <pc:sldMk cId="90825857" sldId="265"/>
            <ac:grpSpMk id="10" creationId="{B437F5FC-01F7-4EB4-81E7-C27D917E9554}"/>
          </ac:grpSpMkLst>
        </pc:grpChg>
      </pc:sldChg>
      <pc:sldChg chg="addSp modSp mod setBg">
        <pc:chgData name="Lepore, Brendan" userId="S::blepore@bnl.gov::e443013a-0942-4415-b25e-ff26a017fd95" providerId="AD" clId="Web-{34270E62-658C-4028-B27A-ADD46F57EDE9}" dt="2019-07-29T19:59:38.403" v="38"/>
        <pc:sldMkLst>
          <pc:docMk/>
          <pc:sldMk cId="2511564654" sldId="266"/>
        </pc:sldMkLst>
        <pc:spChg chg="mod">
          <ac:chgData name="Lepore, Brendan" userId="S::blepore@bnl.gov::e443013a-0942-4415-b25e-ff26a017fd95" providerId="AD" clId="Web-{34270E62-658C-4028-B27A-ADD46F57EDE9}" dt="2019-07-29T19:59:38.403" v="38"/>
          <ac:spMkLst>
            <pc:docMk/>
            <pc:sldMk cId="2511564654" sldId="266"/>
            <ac:spMk id="2" creationId="{C4191872-A8A9-49B9-B88A-96083C69D40F}"/>
          </ac:spMkLst>
        </pc:spChg>
        <pc:spChg chg="mod">
          <ac:chgData name="Lepore, Brendan" userId="S::blepore@bnl.gov::e443013a-0942-4415-b25e-ff26a017fd95" providerId="AD" clId="Web-{34270E62-658C-4028-B27A-ADD46F57EDE9}" dt="2019-07-29T19:59:38.403" v="38"/>
          <ac:spMkLst>
            <pc:docMk/>
            <pc:sldMk cId="2511564654" sldId="266"/>
            <ac:spMk id="3" creationId="{976ED390-ED2D-4F8D-AF21-5B9F0ECD6EC1}"/>
          </ac:spMkLst>
        </pc:spChg>
        <pc:spChg chg="add">
          <ac:chgData name="Lepore, Brendan" userId="S::blepore@bnl.gov::e443013a-0942-4415-b25e-ff26a017fd95" providerId="AD" clId="Web-{34270E62-658C-4028-B27A-ADD46F57EDE9}" dt="2019-07-29T19:59:38.403" v="38"/>
          <ac:spMkLst>
            <pc:docMk/>
            <pc:sldMk cId="2511564654" sldId="266"/>
            <ac:spMk id="8" creationId="{E2366EBA-92FD-44AE-87A9-25E5135EB2C9}"/>
          </ac:spMkLst>
        </pc:spChg>
        <pc:spChg chg="add">
          <ac:chgData name="Lepore, Brendan" userId="S::blepore@bnl.gov::e443013a-0942-4415-b25e-ff26a017fd95" providerId="AD" clId="Web-{34270E62-658C-4028-B27A-ADD46F57EDE9}" dt="2019-07-29T19:59:38.403" v="38"/>
          <ac:spMkLst>
            <pc:docMk/>
            <pc:sldMk cId="2511564654" sldId="266"/>
            <ac:spMk id="33" creationId="{7C462C46-EFB7-4580-9921-DFC346FCC3C2}"/>
          </ac:spMkLst>
        </pc:spChg>
        <pc:spChg chg="add">
          <ac:chgData name="Lepore, Brendan" userId="S::blepore@bnl.gov::e443013a-0942-4415-b25e-ff26a017fd95" providerId="AD" clId="Web-{34270E62-658C-4028-B27A-ADD46F57EDE9}" dt="2019-07-29T19:59:38.403" v="38"/>
          <ac:spMkLst>
            <pc:docMk/>
            <pc:sldMk cId="2511564654" sldId="266"/>
            <ac:spMk id="35" creationId="{B8B918B4-AB10-4E3A-916E-A9625586EA47}"/>
          </ac:spMkLst>
        </pc:spChg>
        <pc:grpChg chg="add">
          <ac:chgData name="Lepore, Brendan" userId="S::blepore@bnl.gov::e443013a-0942-4415-b25e-ff26a017fd95" providerId="AD" clId="Web-{34270E62-658C-4028-B27A-ADD46F57EDE9}" dt="2019-07-29T19:59:38.403" v="38"/>
          <ac:grpSpMkLst>
            <pc:docMk/>
            <pc:sldMk cId="2511564654" sldId="266"/>
            <ac:grpSpMk id="10" creationId="{B437F5FC-01F7-4EB4-81E7-C27D917E9554}"/>
          </ac:grpSpMkLst>
        </pc:grpChg>
      </pc:sldChg>
      <pc:sldChg chg="addSp modSp mod setBg">
        <pc:chgData name="Lepore, Brendan" userId="S::blepore@bnl.gov::e443013a-0942-4415-b25e-ff26a017fd95" providerId="AD" clId="Web-{34270E62-658C-4028-B27A-ADD46F57EDE9}" dt="2019-07-29T19:59:25.918" v="36"/>
        <pc:sldMkLst>
          <pc:docMk/>
          <pc:sldMk cId="1761482725" sldId="267"/>
        </pc:sldMkLst>
        <pc:spChg chg="mod">
          <ac:chgData name="Lepore, Brendan" userId="S::blepore@bnl.gov::e443013a-0942-4415-b25e-ff26a017fd95" providerId="AD" clId="Web-{34270E62-658C-4028-B27A-ADD46F57EDE9}" dt="2019-07-29T19:59:25.918" v="36"/>
          <ac:spMkLst>
            <pc:docMk/>
            <pc:sldMk cId="1761482725" sldId="267"/>
            <ac:spMk id="2" creationId="{D6AAE967-DD3C-42FB-831D-809B479D5C10}"/>
          </ac:spMkLst>
        </pc:spChg>
        <pc:spChg chg="mod">
          <ac:chgData name="Lepore, Brendan" userId="S::blepore@bnl.gov::e443013a-0942-4415-b25e-ff26a017fd95" providerId="AD" clId="Web-{34270E62-658C-4028-B27A-ADD46F57EDE9}" dt="2019-07-29T19:59:25.918" v="36"/>
          <ac:spMkLst>
            <pc:docMk/>
            <pc:sldMk cId="1761482725" sldId="267"/>
            <ac:spMk id="3" creationId="{00C697CE-8AF3-48FF-8665-581D756B6AD3}"/>
          </ac:spMkLst>
        </pc:spChg>
        <pc:spChg chg="add">
          <ac:chgData name="Lepore, Brendan" userId="S::blepore@bnl.gov::e443013a-0942-4415-b25e-ff26a017fd95" providerId="AD" clId="Web-{34270E62-658C-4028-B27A-ADD46F57EDE9}" dt="2019-07-29T19:59:25.918" v="36"/>
          <ac:spMkLst>
            <pc:docMk/>
            <pc:sldMk cId="1761482725" sldId="267"/>
            <ac:spMk id="8" creationId="{E2366EBA-92FD-44AE-87A9-25E5135EB2C9}"/>
          </ac:spMkLst>
        </pc:spChg>
        <pc:spChg chg="add">
          <ac:chgData name="Lepore, Brendan" userId="S::blepore@bnl.gov::e443013a-0942-4415-b25e-ff26a017fd95" providerId="AD" clId="Web-{34270E62-658C-4028-B27A-ADD46F57EDE9}" dt="2019-07-29T19:59:25.918" v="36"/>
          <ac:spMkLst>
            <pc:docMk/>
            <pc:sldMk cId="1761482725" sldId="267"/>
            <ac:spMk id="33" creationId="{7C462C46-EFB7-4580-9921-DFC346FCC3C2}"/>
          </ac:spMkLst>
        </pc:spChg>
        <pc:spChg chg="add">
          <ac:chgData name="Lepore, Brendan" userId="S::blepore@bnl.gov::e443013a-0942-4415-b25e-ff26a017fd95" providerId="AD" clId="Web-{34270E62-658C-4028-B27A-ADD46F57EDE9}" dt="2019-07-29T19:59:25.918" v="36"/>
          <ac:spMkLst>
            <pc:docMk/>
            <pc:sldMk cId="1761482725" sldId="267"/>
            <ac:spMk id="35" creationId="{B8B918B4-AB10-4E3A-916E-A9625586EA47}"/>
          </ac:spMkLst>
        </pc:spChg>
        <pc:grpChg chg="add">
          <ac:chgData name="Lepore, Brendan" userId="S::blepore@bnl.gov::e443013a-0942-4415-b25e-ff26a017fd95" providerId="AD" clId="Web-{34270E62-658C-4028-B27A-ADD46F57EDE9}" dt="2019-07-29T19:59:25.918" v="36"/>
          <ac:grpSpMkLst>
            <pc:docMk/>
            <pc:sldMk cId="1761482725" sldId="267"/>
            <ac:grpSpMk id="10" creationId="{B437F5FC-01F7-4EB4-81E7-C27D917E9554}"/>
          </ac:grpSpMkLst>
        </pc:grpChg>
      </pc:sldChg>
      <pc:sldChg chg="addSp delSp modSp mod setBg">
        <pc:chgData name="Lepore, Brendan" userId="S::blepore@bnl.gov::e443013a-0942-4415-b25e-ff26a017fd95" providerId="AD" clId="Web-{34270E62-658C-4028-B27A-ADD46F57EDE9}" dt="2019-07-29T20:00:02.465" v="40"/>
        <pc:sldMkLst>
          <pc:docMk/>
          <pc:sldMk cId="4098168324" sldId="268"/>
        </pc:sldMkLst>
        <pc:spChg chg="mod">
          <ac:chgData name="Lepore, Brendan" userId="S::blepore@bnl.gov::e443013a-0942-4415-b25e-ff26a017fd95" providerId="AD" clId="Web-{34270E62-658C-4028-B27A-ADD46F57EDE9}" dt="2019-07-29T20:00:02.465" v="40"/>
          <ac:spMkLst>
            <pc:docMk/>
            <pc:sldMk cId="4098168324" sldId="268"/>
            <ac:spMk id="2" creationId="{1F04EE5A-68CE-4D87-9CC9-3976CDCF0E95}"/>
          </ac:spMkLst>
        </pc:spChg>
        <pc:spChg chg="mod">
          <ac:chgData name="Lepore, Brendan" userId="S::blepore@bnl.gov::e443013a-0942-4415-b25e-ff26a017fd95" providerId="AD" clId="Web-{34270E62-658C-4028-B27A-ADD46F57EDE9}" dt="2019-07-29T20:00:02.465" v="40"/>
          <ac:spMkLst>
            <pc:docMk/>
            <pc:sldMk cId="4098168324" sldId="268"/>
            <ac:spMk id="3" creationId="{2BAE373A-8829-4188-9C04-ADC9460D7D6C}"/>
          </ac:spMkLst>
        </pc:spChg>
        <pc:spChg chg="add del">
          <ac:chgData name="Lepore, Brendan" userId="S::blepore@bnl.gov::e443013a-0942-4415-b25e-ff26a017fd95" providerId="AD" clId="Web-{34270E62-658C-4028-B27A-ADD46F57EDE9}" dt="2019-07-29T20:00:02.465" v="40"/>
          <ac:spMkLst>
            <pc:docMk/>
            <pc:sldMk cId="4098168324" sldId="268"/>
            <ac:spMk id="5" creationId="{EDB4298B-514D-4087-BFCF-5E0B7C9A9979}"/>
          </ac:spMkLst>
        </pc:spChg>
        <pc:spChg chg="add del">
          <ac:chgData name="Lepore, Brendan" userId="S::blepore@bnl.gov::e443013a-0942-4415-b25e-ff26a017fd95" providerId="AD" clId="Web-{34270E62-658C-4028-B27A-ADD46F57EDE9}" dt="2019-07-29T19:56:03.151" v="8"/>
          <ac:spMkLst>
            <pc:docMk/>
            <pc:sldMk cId="4098168324" sldId="268"/>
            <ac:spMk id="8" creationId="{D75627FE-0AC5-4349-AC08-45A58BEC9B8C}"/>
          </ac:spMkLst>
        </pc:spChg>
        <pc:spChg chg="add del">
          <ac:chgData name="Lepore, Brendan" userId="S::blepore@bnl.gov::e443013a-0942-4415-b25e-ff26a017fd95" providerId="AD" clId="Web-{34270E62-658C-4028-B27A-ADD46F57EDE9}" dt="2019-07-29T19:56:03.151" v="8"/>
          <ac:spMkLst>
            <pc:docMk/>
            <pc:sldMk cId="4098168324" sldId="268"/>
            <ac:spMk id="33" creationId="{BC2574CF-1D35-4994-87BD-5A3378E1AB34}"/>
          </ac:spMkLst>
        </pc:spChg>
        <pc:spChg chg="add">
          <ac:chgData name="Lepore, Brendan" userId="S::blepore@bnl.gov::e443013a-0942-4415-b25e-ff26a017fd95" providerId="AD" clId="Web-{34270E62-658C-4028-B27A-ADD46F57EDE9}" dt="2019-07-29T20:00:02.465" v="40"/>
          <ac:spMkLst>
            <pc:docMk/>
            <pc:sldMk cId="4098168324" sldId="268"/>
            <ac:spMk id="36" creationId="{E2366EBA-92FD-44AE-87A9-25E5135EB2C9}"/>
          </ac:spMkLst>
        </pc:spChg>
        <pc:spChg chg="add">
          <ac:chgData name="Lepore, Brendan" userId="S::blepore@bnl.gov::e443013a-0942-4415-b25e-ff26a017fd95" providerId="AD" clId="Web-{34270E62-658C-4028-B27A-ADD46F57EDE9}" dt="2019-07-29T20:00:02.465" v="40"/>
          <ac:spMkLst>
            <pc:docMk/>
            <pc:sldMk cId="4098168324" sldId="268"/>
            <ac:spMk id="61" creationId="{7C462C46-EFB7-4580-9921-DFC346FCC3C2}"/>
          </ac:spMkLst>
        </pc:spChg>
        <pc:spChg chg="add">
          <ac:chgData name="Lepore, Brendan" userId="S::blepore@bnl.gov::e443013a-0942-4415-b25e-ff26a017fd95" providerId="AD" clId="Web-{34270E62-658C-4028-B27A-ADD46F57EDE9}" dt="2019-07-29T20:00:02.465" v="40"/>
          <ac:spMkLst>
            <pc:docMk/>
            <pc:sldMk cId="4098168324" sldId="268"/>
            <ac:spMk id="63" creationId="{B8B918B4-AB10-4E3A-916E-A9625586EA47}"/>
          </ac:spMkLst>
        </pc:spChg>
        <pc:grpChg chg="add del">
          <ac:chgData name="Lepore, Brendan" userId="S::blepore@bnl.gov::e443013a-0942-4415-b25e-ff26a017fd95" providerId="AD" clId="Web-{34270E62-658C-4028-B27A-ADD46F57EDE9}" dt="2019-07-29T20:00:02.465" v="40"/>
          <ac:grpSpMkLst>
            <pc:docMk/>
            <pc:sldMk cId="4098168324" sldId="268"/>
            <ac:grpSpMk id="6" creationId="{04250D78-05C1-41CC-8744-FF361296252F}"/>
          </ac:grpSpMkLst>
        </pc:grpChg>
        <pc:grpChg chg="add del">
          <ac:chgData name="Lepore, Brendan" userId="S::blepore@bnl.gov::e443013a-0942-4415-b25e-ff26a017fd95" providerId="AD" clId="Web-{34270E62-658C-4028-B27A-ADD46F57EDE9}" dt="2019-07-29T19:56:03.151" v="8"/>
          <ac:grpSpMkLst>
            <pc:docMk/>
            <pc:sldMk cId="4098168324" sldId="268"/>
            <ac:grpSpMk id="10" creationId="{F87AAF7B-2090-475D-9C3E-FDC03DD87A88}"/>
          </ac:grpSpMkLst>
        </pc:grpChg>
        <pc:grpChg chg="add">
          <ac:chgData name="Lepore, Brendan" userId="S::blepore@bnl.gov::e443013a-0942-4415-b25e-ff26a017fd95" providerId="AD" clId="Web-{34270E62-658C-4028-B27A-ADD46F57EDE9}" dt="2019-07-29T20:00:02.465" v="40"/>
          <ac:grpSpMkLst>
            <pc:docMk/>
            <pc:sldMk cId="4098168324" sldId="268"/>
            <ac:grpSpMk id="38" creationId="{B437F5FC-01F7-4EB4-81E7-C27D917E9554}"/>
          </ac:grpSpMkLst>
        </pc:grpChg>
        <pc:cxnChg chg="add del">
          <ac:chgData name="Lepore, Brendan" userId="S::blepore@bnl.gov::e443013a-0942-4415-b25e-ff26a017fd95" providerId="AD" clId="Web-{34270E62-658C-4028-B27A-ADD46F57EDE9}" dt="2019-07-29T19:56:03.151" v="8"/>
          <ac:cxnSpMkLst>
            <pc:docMk/>
            <pc:sldMk cId="4098168324" sldId="268"/>
            <ac:cxnSpMk id="35" creationId="{68B6AB33-DFE6-4FE4-94FE-C9E25424AD16}"/>
          </ac:cxnSpMkLst>
        </pc:cxnChg>
      </pc:sldChg>
      <pc:sldChg chg="addSp modSp mod setBg">
        <pc:chgData name="Lepore, Brendan" userId="S::blepore@bnl.gov::e443013a-0942-4415-b25e-ff26a017fd95" providerId="AD" clId="Web-{34270E62-658C-4028-B27A-ADD46F57EDE9}" dt="2019-07-29T19:59:21.449" v="35"/>
        <pc:sldMkLst>
          <pc:docMk/>
          <pc:sldMk cId="4057238663" sldId="269"/>
        </pc:sldMkLst>
        <pc:spChg chg="mod">
          <ac:chgData name="Lepore, Brendan" userId="S::blepore@bnl.gov::e443013a-0942-4415-b25e-ff26a017fd95" providerId="AD" clId="Web-{34270E62-658C-4028-B27A-ADD46F57EDE9}" dt="2019-07-29T19:59:21.449" v="35"/>
          <ac:spMkLst>
            <pc:docMk/>
            <pc:sldMk cId="4057238663" sldId="269"/>
            <ac:spMk id="2" creationId="{9A271BAD-42B8-47F3-AF49-2C3EC7FE4893}"/>
          </ac:spMkLst>
        </pc:spChg>
        <pc:spChg chg="mod">
          <ac:chgData name="Lepore, Brendan" userId="S::blepore@bnl.gov::e443013a-0942-4415-b25e-ff26a017fd95" providerId="AD" clId="Web-{34270E62-658C-4028-B27A-ADD46F57EDE9}" dt="2019-07-29T19:59:21.449" v="35"/>
          <ac:spMkLst>
            <pc:docMk/>
            <pc:sldMk cId="4057238663" sldId="269"/>
            <ac:spMk id="3" creationId="{CB9BF518-F1B9-45AD-9BE1-379541C333FE}"/>
          </ac:spMkLst>
        </pc:spChg>
        <pc:spChg chg="add">
          <ac:chgData name="Lepore, Brendan" userId="S::blepore@bnl.gov::e443013a-0942-4415-b25e-ff26a017fd95" providerId="AD" clId="Web-{34270E62-658C-4028-B27A-ADD46F57EDE9}" dt="2019-07-29T19:59:21.449" v="35"/>
          <ac:spMkLst>
            <pc:docMk/>
            <pc:sldMk cId="4057238663" sldId="269"/>
            <ac:spMk id="8" creationId="{E2366EBA-92FD-44AE-87A9-25E5135EB2C9}"/>
          </ac:spMkLst>
        </pc:spChg>
        <pc:spChg chg="add">
          <ac:chgData name="Lepore, Brendan" userId="S::blepore@bnl.gov::e443013a-0942-4415-b25e-ff26a017fd95" providerId="AD" clId="Web-{34270E62-658C-4028-B27A-ADD46F57EDE9}" dt="2019-07-29T19:59:21.449" v="35"/>
          <ac:spMkLst>
            <pc:docMk/>
            <pc:sldMk cId="4057238663" sldId="269"/>
            <ac:spMk id="33" creationId="{7C462C46-EFB7-4580-9921-DFC346FCC3C2}"/>
          </ac:spMkLst>
        </pc:spChg>
        <pc:spChg chg="add">
          <ac:chgData name="Lepore, Brendan" userId="S::blepore@bnl.gov::e443013a-0942-4415-b25e-ff26a017fd95" providerId="AD" clId="Web-{34270E62-658C-4028-B27A-ADD46F57EDE9}" dt="2019-07-29T19:59:21.449" v="35"/>
          <ac:spMkLst>
            <pc:docMk/>
            <pc:sldMk cId="4057238663" sldId="269"/>
            <ac:spMk id="35" creationId="{B8B918B4-AB10-4E3A-916E-A9625586EA47}"/>
          </ac:spMkLst>
        </pc:spChg>
        <pc:grpChg chg="add">
          <ac:chgData name="Lepore, Brendan" userId="S::blepore@bnl.gov::e443013a-0942-4415-b25e-ff26a017fd95" providerId="AD" clId="Web-{34270E62-658C-4028-B27A-ADD46F57EDE9}" dt="2019-07-29T19:59:21.449" v="35"/>
          <ac:grpSpMkLst>
            <pc:docMk/>
            <pc:sldMk cId="4057238663" sldId="269"/>
            <ac:grpSpMk id="10" creationId="{B437F5FC-01F7-4EB4-81E7-C27D917E9554}"/>
          </ac:grpSpMkLst>
        </pc:grpChg>
      </pc:sldChg>
      <pc:sldChg chg="addSp modSp mod setBg">
        <pc:chgData name="Lepore, Brendan" userId="S::blepore@bnl.gov::e443013a-0942-4415-b25e-ff26a017fd95" providerId="AD" clId="Web-{34270E62-658C-4028-B27A-ADD46F57EDE9}" dt="2019-07-29T19:59:44.074" v="39"/>
        <pc:sldMkLst>
          <pc:docMk/>
          <pc:sldMk cId="200667695" sldId="272"/>
        </pc:sldMkLst>
        <pc:spChg chg="mod">
          <ac:chgData name="Lepore, Brendan" userId="S::blepore@bnl.gov::e443013a-0942-4415-b25e-ff26a017fd95" providerId="AD" clId="Web-{34270E62-658C-4028-B27A-ADD46F57EDE9}" dt="2019-07-29T19:59:44.074" v="39"/>
          <ac:spMkLst>
            <pc:docMk/>
            <pc:sldMk cId="200667695" sldId="272"/>
            <ac:spMk id="2" creationId="{6B75714B-815B-4E19-98AA-329567521E6D}"/>
          </ac:spMkLst>
        </pc:spChg>
        <pc:spChg chg="mod">
          <ac:chgData name="Lepore, Brendan" userId="S::blepore@bnl.gov::e443013a-0942-4415-b25e-ff26a017fd95" providerId="AD" clId="Web-{34270E62-658C-4028-B27A-ADD46F57EDE9}" dt="2019-07-29T19:59:44.074" v="39"/>
          <ac:spMkLst>
            <pc:docMk/>
            <pc:sldMk cId="200667695" sldId="272"/>
            <ac:spMk id="3" creationId="{9C929B86-12D3-4B74-9D5A-D284210F1DB8}"/>
          </ac:spMkLst>
        </pc:spChg>
        <pc:spChg chg="add">
          <ac:chgData name="Lepore, Brendan" userId="S::blepore@bnl.gov::e443013a-0942-4415-b25e-ff26a017fd95" providerId="AD" clId="Web-{34270E62-658C-4028-B27A-ADD46F57EDE9}" dt="2019-07-29T19:59:44.074" v="39"/>
          <ac:spMkLst>
            <pc:docMk/>
            <pc:sldMk cId="200667695" sldId="272"/>
            <ac:spMk id="8" creationId="{EDB4298B-514D-4087-BFCF-5E0B7C9A9979}"/>
          </ac:spMkLst>
        </pc:spChg>
        <pc:grpChg chg="add">
          <ac:chgData name="Lepore, Brendan" userId="S::blepore@bnl.gov::e443013a-0942-4415-b25e-ff26a017fd95" providerId="AD" clId="Web-{34270E62-658C-4028-B27A-ADD46F57EDE9}" dt="2019-07-29T19:59:44.074" v="39"/>
          <ac:grpSpMkLst>
            <pc:docMk/>
            <pc:sldMk cId="200667695" sldId="272"/>
            <ac:grpSpMk id="10" creationId="{04250D78-05C1-41CC-8744-FF361296252F}"/>
          </ac:grpSpMkLst>
        </pc:grpChg>
      </pc:sldChg>
      <pc:sldChg chg="addSp delSp modSp mod setBg">
        <pc:chgData name="Lepore, Brendan" userId="S::blepore@bnl.gov::e443013a-0942-4415-b25e-ff26a017fd95" providerId="AD" clId="Web-{34270E62-658C-4028-B27A-ADD46F57EDE9}" dt="2019-07-29T19:57:11.386" v="22"/>
        <pc:sldMkLst>
          <pc:docMk/>
          <pc:sldMk cId="1475286851" sldId="273"/>
        </pc:sldMkLst>
        <pc:spChg chg="mod">
          <ac:chgData name="Lepore, Brendan" userId="S::blepore@bnl.gov::e443013a-0942-4415-b25e-ff26a017fd95" providerId="AD" clId="Web-{34270E62-658C-4028-B27A-ADD46F57EDE9}" dt="2019-07-29T19:57:11.386" v="22"/>
          <ac:spMkLst>
            <pc:docMk/>
            <pc:sldMk cId="1475286851" sldId="273"/>
            <ac:spMk id="2" creationId="{80B872D0-E676-4B0F-AB29-96CC2E5320C3}"/>
          </ac:spMkLst>
        </pc:spChg>
        <pc:spChg chg="mod ord">
          <ac:chgData name="Lepore, Brendan" userId="S::blepore@bnl.gov::e443013a-0942-4415-b25e-ff26a017fd95" providerId="AD" clId="Web-{34270E62-658C-4028-B27A-ADD46F57EDE9}" dt="2019-07-29T19:56:41.495" v="17"/>
          <ac:spMkLst>
            <pc:docMk/>
            <pc:sldMk cId="1475286851" sldId="273"/>
            <ac:spMk id="3" creationId="{FA014F4A-5C1B-441F-9CA9-BB6376DC486F}"/>
          </ac:spMkLst>
        </pc:spChg>
        <pc:spChg chg="add del">
          <ac:chgData name="Lepore, Brendan" userId="S::blepore@bnl.gov::e443013a-0942-4415-b25e-ff26a017fd95" providerId="AD" clId="Web-{34270E62-658C-4028-B27A-ADD46F57EDE9}" dt="2019-07-29T19:55:44.885" v="5"/>
          <ac:spMkLst>
            <pc:docMk/>
            <pc:sldMk cId="1475286851" sldId="273"/>
            <ac:spMk id="6" creationId="{828D1E49-2A21-4A83-A0E0-FB1597B4B2ED}"/>
          </ac:spMkLst>
        </pc:spChg>
        <pc:spChg chg="add del">
          <ac:chgData name="Lepore, Brendan" userId="S::blepore@bnl.gov::e443013a-0942-4415-b25e-ff26a017fd95" providerId="AD" clId="Web-{34270E62-658C-4028-B27A-ADD46F57EDE9}" dt="2019-07-29T19:55:44.885" v="5"/>
          <ac:spMkLst>
            <pc:docMk/>
            <pc:sldMk cId="1475286851" sldId="273"/>
            <ac:spMk id="8" creationId="{E972DE0D-2E53-4159-ABD3-C601524262C2}"/>
          </ac:spMkLst>
        </pc:spChg>
        <pc:spChg chg="add del">
          <ac:chgData name="Lepore, Brendan" userId="S::blepore@bnl.gov::e443013a-0942-4415-b25e-ff26a017fd95" providerId="AD" clId="Web-{34270E62-658C-4028-B27A-ADD46F57EDE9}" dt="2019-07-29T19:55:42.385" v="3"/>
          <ac:spMkLst>
            <pc:docMk/>
            <pc:sldMk cId="1475286851" sldId="273"/>
            <ac:spMk id="9" creationId="{48CAE4AE-A9DF-45AF-9A9C-1712BC63418E}"/>
          </ac:spMkLst>
        </pc:spChg>
        <pc:spChg chg="add del">
          <ac:chgData name="Lepore, Brendan" userId="S::blepore@bnl.gov::e443013a-0942-4415-b25e-ff26a017fd95" providerId="AD" clId="Web-{34270E62-658C-4028-B27A-ADD46F57EDE9}" dt="2019-07-29T19:56:41.511" v="18"/>
          <ac:spMkLst>
            <pc:docMk/>
            <pc:sldMk cId="1475286851" sldId="273"/>
            <ac:spMk id="10" creationId="{48CAE4AE-A9DF-45AF-9A9C-1712BC63418E}"/>
          </ac:spMkLst>
        </pc:spChg>
        <pc:spChg chg="add del">
          <ac:chgData name="Lepore, Brendan" userId="S::blepore@bnl.gov::e443013a-0942-4415-b25e-ff26a017fd95" providerId="AD" clId="Web-{34270E62-658C-4028-B27A-ADD46F57EDE9}" dt="2019-07-29T19:55:42.385" v="3"/>
          <ac:spMkLst>
            <pc:docMk/>
            <pc:sldMk cId="1475286851" sldId="273"/>
            <ac:spMk id="34" creationId="{E972DE0D-2E53-4159-ABD3-C601524262C2}"/>
          </ac:spMkLst>
        </pc:spChg>
        <pc:spChg chg="add del">
          <ac:chgData name="Lepore, Brendan" userId="S::blepore@bnl.gov::e443013a-0942-4415-b25e-ff26a017fd95" providerId="AD" clId="Web-{34270E62-658C-4028-B27A-ADD46F57EDE9}" dt="2019-07-29T19:56:41.511" v="18"/>
          <ac:spMkLst>
            <pc:docMk/>
            <pc:sldMk cId="1475286851" sldId="273"/>
            <ac:spMk id="35" creationId="{E972DE0D-2E53-4159-ABD3-C601524262C2}"/>
          </ac:spMkLst>
        </pc:spChg>
        <pc:spChg chg="add del">
          <ac:chgData name="Lepore, Brendan" userId="S::blepore@bnl.gov::e443013a-0942-4415-b25e-ff26a017fd95" providerId="AD" clId="Web-{34270E62-658C-4028-B27A-ADD46F57EDE9}" dt="2019-07-29T19:56:25.089" v="13"/>
          <ac:spMkLst>
            <pc:docMk/>
            <pc:sldMk cId="1475286851" sldId="273"/>
            <ac:spMk id="37" creationId="{48CAE4AE-A9DF-45AF-9A9C-1712BC63418E}"/>
          </ac:spMkLst>
        </pc:spChg>
        <pc:spChg chg="add del">
          <ac:chgData name="Lepore, Brendan" userId="S::blepore@bnl.gov::e443013a-0942-4415-b25e-ff26a017fd95" providerId="AD" clId="Web-{34270E62-658C-4028-B27A-ADD46F57EDE9}" dt="2019-07-29T19:56:25.089" v="13"/>
          <ac:spMkLst>
            <pc:docMk/>
            <pc:sldMk cId="1475286851" sldId="273"/>
            <ac:spMk id="39" creationId="{E972DE0D-2E53-4159-ABD3-C601524262C2}"/>
          </ac:spMkLst>
        </pc:spChg>
        <pc:spChg chg="add del">
          <ac:chgData name="Lepore, Brendan" userId="S::blepore@bnl.gov::e443013a-0942-4415-b25e-ff26a017fd95" providerId="AD" clId="Web-{34270E62-658C-4028-B27A-ADD46F57EDE9}" dt="2019-07-29T19:56:22.557" v="11"/>
          <ac:spMkLst>
            <pc:docMk/>
            <pc:sldMk cId="1475286851" sldId="273"/>
            <ac:spMk id="40" creationId="{398E8958-A0BD-4366-8F61-3A496C51CD60}"/>
          </ac:spMkLst>
        </pc:spChg>
        <pc:spChg chg="add del">
          <ac:chgData name="Lepore, Brendan" userId="S::blepore@bnl.gov::e443013a-0942-4415-b25e-ff26a017fd95" providerId="AD" clId="Web-{34270E62-658C-4028-B27A-ADD46F57EDE9}" dt="2019-07-29T19:56:37.761" v="15"/>
          <ac:spMkLst>
            <pc:docMk/>
            <pc:sldMk cId="1475286851" sldId="273"/>
            <ac:spMk id="41" creationId="{68293B96-AC95-4F91-A6A1-F5B9EBA75AD2}"/>
          </ac:spMkLst>
        </pc:spChg>
        <pc:spChg chg="add del">
          <ac:chgData name="Lepore, Brendan" userId="S::blepore@bnl.gov::e443013a-0942-4415-b25e-ff26a017fd95" providerId="AD" clId="Web-{34270E62-658C-4028-B27A-ADD46F57EDE9}" dt="2019-07-29T19:56:22.557" v="11"/>
          <ac:spMkLst>
            <pc:docMk/>
            <pc:sldMk cId="1475286851" sldId="273"/>
            <ac:spMk id="65" creationId="{1429180E-866D-447C-A170-484000E48972}"/>
          </ac:spMkLst>
        </pc:spChg>
        <pc:spChg chg="add del">
          <ac:chgData name="Lepore, Brendan" userId="S::blepore@bnl.gov::e443013a-0942-4415-b25e-ff26a017fd95" providerId="AD" clId="Web-{34270E62-658C-4028-B27A-ADD46F57EDE9}" dt="2019-07-29T19:56:37.761" v="15"/>
          <ac:spMkLst>
            <pc:docMk/>
            <pc:sldMk cId="1475286851" sldId="273"/>
            <ac:spMk id="66" creationId="{7D51DB48-98D5-49DE-AD5F-8A9734357E11}"/>
          </ac:spMkLst>
        </pc:spChg>
        <pc:spChg chg="add del">
          <ac:chgData name="Lepore, Brendan" userId="S::blepore@bnl.gov::e443013a-0942-4415-b25e-ff26a017fd95" providerId="AD" clId="Web-{34270E62-658C-4028-B27A-ADD46F57EDE9}" dt="2019-07-29T19:56:22.557" v="11"/>
          <ac:spMkLst>
            <pc:docMk/>
            <pc:sldMk cId="1475286851" sldId="273"/>
            <ac:spMk id="67" creationId="{FEE51AA4-287D-4CB8-8CD4-D6986106F43C}"/>
          </ac:spMkLst>
        </pc:spChg>
        <pc:spChg chg="add del">
          <ac:chgData name="Lepore, Brendan" userId="S::blepore@bnl.gov::e443013a-0942-4415-b25e-ff26a017fd95" providerId="AD" clId="Web-{34270E62-658C-4028-B27A-ADD46F57EDE9}" dt="2019-07-29T19:56:37.761" v="15"/>
          <ac:spMkLst>
            <pc:docMk/>
            <pc:sldMk cId="1475286851" sldId="273"/>
            <ac:spMk id="68" creationId="{863FD0EB-DDF9-4169-BF2D-2A00FD515259}"/>
          </ac:spMkLst>
        </pc:spChg>
        <pc:spChg chg="add del">
          <ac:chgData name="Lepore, Brendan" userId="S::blepore@bnl.gov::e443013a-0942-4415-b25e-ff26a017fd95" providerId="AD" clId="Web-{34270E62-658C-4028-B27A-ADD46F57EDE9}" dt="2019-07-29T19:56:22.557" v="11"/>
          <ac:spMkLst>
            <pc:docMk/>
            <pc:sldMk cId="1475286851" sldId="273"/>
            <ac:spMk id="69" creationId="{0177ACA7-E71A-4888-9EBD-074801D881CC}"/>
          </ac:spMkLst>
        </pc:spChg>
        <pc:spChg chg="add del">
          <ac:chgData name="Lepore, Brendan" userId="S::blepore@bnl.gov::e443013a-0942-4415-b25e-ff26a017fd95" providerId="AD" clId="Web-{34270E62-658C-4028-B27A-ADD46F57EDE9}" dt="2019-07-29T19:56:37.761" v="15"/>
          <ac:spMkLst>
            <pc:docMk/>
            <pc:sldMk cId="1475286851" sldId="273"/>
            <ac:spMk id="70" creationId="{FEFC8BAE-02F8-41B1-A078-FC60092F7F2C}"/>
          </ac:spMkLst>
        </pc:spChg>
        <pc:spChg chg="add del">
          <ac:chgData name="Lepore, Brendan" userId="S::blepore@bnl.gov::e443013a-0942-4415-b25e-ff26a017fd95" providerId="AD" clId="Web-{34270E62-658C-4028-B27A-ADD46F57EDE9}" dt="2019-07-29T19:56:22.557" v="11"/>
          <ac:spMkLst>
            <pc:docMk/>
            <pc:sldMk cId="1475286851" sldId="273"/>
            <ac:spMk id="71" creationId="{B2DF6337-9683-4A06-B3D5-CB22C7F4F2BE}"/>
          </ac:spMkLst>
        </pc:spChg>
        <pc:spChg chg="add del">
          <ac:chgData name="Lepore, Brendan" userId="S::blepore@bnl.gov::e443013a-0942-4415-b25e-ff26a017fd95" providerId="AD" clId="Web-{34270E62-658C-4028-B27A-ADD46F57EDE9}" dt="2019-07-29T19:56:37.761" v="15"/>
          <ac:spMkLst>
            <pc:docMk/>
            <pc:sldMk cId="1475286851" sldId="273"/>
            <ac:spMk id="72" creationId="{94ABDF8E-2BF0-41B8-A658-ECB324D9E1C3}"/>
          </ac:spMkLst>
        </pc:spChg>
        <pc:spChg chg="add del">
          <ac:chgData name="Lepore, Brendan" userId="S::blepore@bnl.gov::e443013a-0942-4415-b25e-ff26a017fd95" providerId="AD" clId="Web-{34270E62-658C-4028-B27A-ADD46F57EDE9}" dt="2019-07-29T19:56:41.495" v="17"/>
          <ac:spMkLst>
            <pc:docMk/>
            <pc:sldMk cId="1475286851" sldId="273"/>
            <ac:spMk id="73" creationId="{398E8958-A0BD-4366-8F61-3A496C51CD60}"/>
          </ac:spMkLst>
        </pc:spChg>
        <pc:spChg chg="add del">
          <ac:chgData name="Lepore, Brendan" userId="S::blepore@bnl.gov::e443013a-0942-4415-b25e-ff26a017fd95" providerId="AD" clId="Web-{34270E62-658C-4028-B27A-ADD46F57EDE9}" dt="2019-07-29T19:56:41.495" v="17"/>
          <ac:spMkLst>
            <pc:docMk/>
            <pc:sldMk cId="1475286851" sldId="273"/>
            <ac:spMk id="75" creationId="{1429180E-866D-447C-A170-484000E48972}"/>
          </ac:spMkLst>
        </pc:spChg>
        <pc:spChg chg="add del">
          <ac:chgData name="Lepore, Brendan" userId="S::blepore@bnl.gov::e443013a-0942-4415-b25e-ff26a017fd95" providerId="AD" clId="Web-{34270E62-658C-4028-B27A-ADD46F57EDE9}" dt="2019-07-29T19:56:41.495" v="17"/>
          <ac:spMkLst>
            <pc:docMk/>
            <pc:sldMk cId="1475286851" sldId="273"/>
            <ac:spMk id="76" creationId="{FEE51AA4-287D-4CB8-8CD4-D6986106F43C}"/>
          </ac:spMkLst>
        </pc:spChg>
        <pc:spChg chg="add del">
          <ac:chgData name="Lepore, Brendan" userId="S::blepore@bnl.gov::e443013a-0942-4415-b25e-ff26a017fd95" providerId="AD" clId="Web-{34270E62-658C-4028-B27A-ADD46F57EDE9}" dt="2019-07-29T19:56:41.495" v="17"/>
          <ac:spMkLst>
            <pc:docMk/>
            <pc:sldMk cId="1475286851" sldId="273"/>
            <ac:spMk id="77" creationId="{0177ACA7-E71A-4888-9EBD-074801D881CC}"/>
          </ac:spMkLst>
        </pc:spChg>
        <pc:spChg chg="add del">
          <ac:chgData name="Lepore, Brendan" userId="S::blepore@bnl.gov::e443013a-0942-4415-b25e-ff26a017fd95" providerId="AD" clId="Web-{34270E62-658C-4028-B27A-ADD46F57EDE9}" dt="2019-07-29T19:56:41.495" v="17"/>
          <ac:spMkLst>
            <pc:docMk/>
            <pc:sldMk cId="1475286851" sldId="273"/>
            <ac:spMk id="78" creationId="{B2DF6337-9683-4A06-B3D5-CB22C7F4F2BE}"/>
          </ac:spMkLst>
        </pc:spChg>
        <pc:spChg chg="add del">
          <ac:chgData name="Lepore, Brendan" userId="S::blepore@bnl.gov::e443013a-0942-4415-b25e-ff26a017fd95" providerId="AD" clId="Web-{34270E62-658C-4028-B27A-ADD46F57EDE9}" dt="2019-07-29T19:57:11.386" v="22"/>
          <ac:spMkLst>
            <pc:docMk/>
            <pc:sldMk cId="1475286851" sldId="273"/>
            <ac:spMk id="79" creationId="{48CAE4AE-A9DF-45AF-9A9C-1712BC63418E}"/>
          </ac:spMkLst>
        </pc:spChg>
        <pc:spChg chg="add del">
          <ac:chgData name="Lepore, Brendan" userId="S::blepore@bnl.gov::e443013a-0942-4415-b25e-ff26a017fd95" providerId="AD" clId="Web-{34270E62-658C-4028-B27A-ADD46F57EDE9}" dt="2019-07-29T19:57:11.386" v="22"/>
          <ac:spMkLst>
            <pc:docMk/>
            <pc:sldMk cId="1475286851" sldId="273"/>
            <ac:spMk id="81" creationId="{E972DE0D-2E53-4159-ABD3-C601524262C2}"/>
          </ac:spMkLst>
        </pc:spChg>
        <pc:spChg chg="add">
          <ac:chgData name="Lepore, Brendan" userId="S::blepore@bnl.gov::e443013a-0942-4415-b25e-ff26a017fd95" providerId="AD" clId="Web-{34270E62-658C-4028-B27A-ADD46F57EDE9}" dt="2019-07-29T19:57:11.386" v="22"/>
          <ac:spMkLst>
            <pc:docMk/>
            <pc:sldMk cId="1475286851" sldId="273"/>
            <ac:spMk id="86" creationId="{48CAE4AE-A9DF-45AF-9A9C-1712BC63418E}"/>
          </ac:spMkLst>
        </pc:spChg>
        <pc:spChg chg="add">
          <ac:chgData name="Lepore, Brendan" userId="S::blepore@bnl.gov::e443013a-0942-4415-b25e-ff26a017fd95" providerId="AD" clId="Web-{34270E62-658C-4028-B27A-ADD46F57EDE9}" dt="2019-07-29T19:57:11.386" v="22"/>
          <ac:spMkLst>
            <pc:docMk/>
            <pc:sldMk cId="1475286851" sldId="273"/>
            <ac:spMk id="111" creationId="{E972DE0D-2E53-4159-ABD3-C601524262C2}"/>
          </ac:spMkLst>
        </pc:spChg>
        <pc:grpChg chg="add del">
          <ac:chgData name="Lepore, Brendan" userId="S::blepore@bnl.gov::e443013a-0942-4415-b25e-ff26a017fd95" providerId="AD" clId="Web-{34270E62-658C-4028-B27A-ADD46F57EDE9}" dt="2019-07-29T19:55:44.885" v="5"/>
          <ac:grpSpMkLst>
            <pc:docMk/>
            <pc:sldMk cId="1475286851" sldId="273"/>
            <ac:grpSpMk id="7" creationId="{088B852E-5494-418B-A833-75CF016A9E20}"/>
          </ac:grpSpMkLst>
        </pc:grpChg>
        <pc:grpChg chg="add del">
          <ac:chgData name="Lepore, Brendan" userId="S::blepore@bnl.gov::e443013a-0942-4415-b25e-ff26a017fd95" providerId="AD" clId="Web-{34270E62-658C-4028-B27A-ADD46F57EDE9}" dt="2019-07-29T19:55:42.385" v="3"/>
          <ac:grpSpMkLst>
            <pc:docMk/>
            <pc:sldMk cId="1475286851" sldId="273"/>
            <ac:grpSpMk id="11" creationId="{6C272060-BC98-4C91-A58F-4DFEC566CF7F}"/>
          </ac:grpSpMkLst>
        </pc:grpChg>
        <pc:grpChg chg="add del">
          <ac:chgData name="Lepore, Brendan" userId="S::blepore@bnl.gov::e443013a-0942-4415-b25e-ff26a017fd95" providerId="AD" clId="Web-{34270E62-658C-4028-B27A-ADD46F57EDE9}" dt="2019-07-29T19:56:41.511" v="18"/>
          <ac:grpSpMkLst>
            <pc:docMk/>
            <pc:sldMk cId="1475286851" sldId="273"/>
            <ac:grpSpMk id="33" creationId="{6C272060-BC98-4C91-A58F-4DFEC566CF7F}"/>
          </ac:grpSpMkLst>
        </pc:grpChg>
        <pc:grpChg chg="add del">
          <ac:chgData name="Lepore, Brendan" userId="S::blepore@bnl.gov::e443013a-0942-4415-b25e-ff26a017fd95" providerId="AD" clId="Web-{34270E62-658C-4028-B27A-ADD46F57EDE9}" dt="2019-07-29T19:56:25.089" v="13"/>
          <ac:grpSpMkLst>
            <pc:docMk/>
            <pc:sldMk cId="1475286851" sldId="273"/>
            <ac:grpSpMk id="38" creationId="{6C272060-BC98-4C91-A58F-4DFEC566CF7F}"/>
          </ac:grpSpMkLst>
        </pc:grpChg>
        <pc:grpChg chg="add del">
          <ac:chgData name="Lepore, Brendan" userId="S::blepore@bnl.gov::e443013a-0942-4415-b25e-ff26a017fd95" providerId="AD" clId="Web-{34270E62-658C-4028-B27A-ADD46F57EDE9}" dt="2019-07-29T19:56:22.557" v="11"/>
          <ac:grpSpMkLst>
            <pc:docMk/>
            <pc:sldMk cId="1475286851" sldId="273"/>
            <ac:grpSpMk id="42" creationId="{D445862C-E73D-4EFB-9DD5-8A5E3473E113}"/>
          </ac:grpSpMkLst>
        </pc:grpChg>
        <pc:grpChg chg="add del">
          <ac:chgData name="Lepore, Brendan" userId="S::blepore@bnl.gov::e443013a-0942-4415-b25e-ff26a017fd95" providerId="AD" clId="Web-{34270E62-658C-4028-B27A-ADD46F57EDE9}" dt="2019-07-29T19:56:37.761" v="15"/>
          <ac:grpSpMkLst>
            <pc:docMk/>
            <pc:sldMk cId="1475286851" sldId="273"/>
            <ac:grpSpMk id="64" creationId="{44F5C13C-7597-47EF-A60E-E0483B59156B}"/>
          </ac:grpSpMkLst>
        </pc:grpChg>
        <pc:grpChg chg="add del">
          <ac:chgData name="Lepore, Brendan" userId="S::blepore@bnl.gov::e443013a-0942-4415-b25e-ff26a017fd95" providerId="AD" clId="Web-{34270E62-658C-4028-B27A-ADD46F57EDE9}" dt="2019-07-29T19:56:41.495" v="17"/>
          <ac:grpSpMkLst>
            <pc:docMk/>
            <pc:sldMk cId="1475286851" sldId="273"/>
            <ac:grpSpMk id="74" creationId="{D445862C-E73D-4EFB-9DD5-8A5E3473E113}"/>
          </ac:grpSpMkLst>
        </pc:grpChg>
        <pc:grpChg chg="add del">
          <ac:chgData name="Lepore, Brendan" userId="S::blepore@bnl.gov::e443013a-0942-4415-b25e-ff26a017fd95" providerId="AD" clId="Web-{34270E62-658C-4028-B27A-ADD46F57EDE9}" dt="2019-07-29T19:57:11.386" v="22"/>
          <ac:grpSpMkLst>
            <pc:docMk/>
            <pc:sldMk cId="1475286851" sldId="273"/>
            <ac:grpSpMk id="80" creationId="{6C272060-BC98-4C91-A58F-4DFEC566CF7F}"/>
          </ac:grpSpMkLst>
        </pc:grpChg>
        <pc:grpChg chg="add">
          <ac:chgData name="Lepore, Brendan" userId="S::blepore@bnl.gov::e443013a-0942-4415-b25e-ff26a017fd95" providerId="AD" clId="Web-{34270E62-658C-4028-B27A-ADD46F57EDE9}" dt="2019-07-29T19:57:11.386" v="22"/>
          <ac:grpSpMkLst>
            <pc:docMk/>
            <pc:sldMk cId="1475286851" sldId="273"/>
            <ac:grpSpMk id="88" creationId="{6C272060-BC98-4C91-A58F-4DFEC566CF7F}"/>
          </ac:grpSpMkLst>
        </pc:grpChg>
        <pc:picChg chg="mod ord">
          <ac:chgData name="Lepore, Brendan" userId="S::blepore@bnl.gov::e443013a-0942-4415-b25e-ff26a017fd95" providerId="AD" clId="Web-{34270E62-658C-4028-B27A-ADD46F57EDE9}" dt="2019-07-29T19:57:11.386" v="22"/>
          <ac:picMkLst>
            <pc:docMk/>
            <pc:sldMk cId="1475286851" sldId="273"/>
            <ac:picMk id="4" creationId="{70A9A6EE-51DB-4584-A5B5-02F9FD1F1286}"/>
          </ac:picMkLst>
        </pc:picChg>
      </pc:sldChg>
      <pc:sldChg chg="addSp modSp mod setBg">
        <pc:chgData name="Lepore, Brendan" userId="S::blepore@bnl.gov::e443013a-0942-4415-b25e-ff26a017fd95" providerId="AD" clId="Web-{34270E62-658C-4028-B27A-ADD46F57EDE9}" dt="2019-07-29T19:58:53.152" v="30"/>
        <pc:sldMkLst>
          <pc:docMk/>
          <pc:sldMk cId="2589175007" sldId="274"/>
        </pc:sldMkLst>
        <pc:spChg chg="mod">
          <ac:chgData name="Lepore, Brendan" userId="S::blepore@bnl.gov::e443013a-0942-4415-b25e-ff26a017fd95" providerId="AD" clId="Web-{34270E62-658C-4028-B27A-ADD46F57EDE9}" dt="2019-07-29T19:58:53.152" v="30"/>
          <ac:spMkLst>
            <pc:docMk/>
            <pc:sldMk cId="2589175007" sldId="274"/>
            <ac:spMk id="2" creationId="{20C4CD5B-5971-4C15-9F1A-0E0D2D3E2470}"/>
          </ac:spMkLst>
        </pc:spChg>
        <pc:spChg chg="mod">
          <ac:chgData name="Lepore, Brendan" userId="S::blepore@bnl.gov::e443013a-0942-4415-b25e-ff26a017fd95" providerId="AD" clId="Web-{34270E62-658C-4028-B27A-ADD46F57EDE9}" dt="2019-07-29T19:58:53.152" v="30"/>
          <ac:spMkLst>
            <pc:docMk/>
            <pc:sldMk cId="2589175007" sldId="274"/>
            <ac:spMk id="3" creationId="{80F8ADB4-DEC2-4DB0-A5DD-E60130DCE135}"/>
          </ac:spMkLst>
        </pc:spChg>
        <pc:spChg chg="add">
          <ac:chgData name="Lepore, Brendan" userId="S::blepore@bnl.gov::e443013a-0942-4415-b25e-ff26a017fd95" providerId="AD" clId="Web-{34270E62-658C-4028-B27A-ADD46F57EDE9}" dt="2019-07-29T19:58:53.152" v="30"/>
          <ac:spMkLst>
            <pc:docMk/>
            <pc:sldMk cId="2589175007" sldId="274"/>
            <ac:spMk id="10" creationId="{48CAE4AE-A9DF-45AF-9A9C-1712BC63418E}"/>
          </ac:spMkLst>
        </pc:spChg>
        <pc:spChg chg="add">
          <ac:chgData name="Lepore, Brendan" userId="S::blepore@bnl.gov::e443013a-0942-4415-b25e-ff26a017fd95" providerId="AD" clId="Web-{34270E62-658C-4028-B27A-ADD46F57EDE9}" dt="2019-07-29T19:58:53.152" v="30"/>
          <ac:spMkLst>
            <pc:docMk/>
            <pc:sldMk cId="2589175007" sldId="274"/>
            <ac:spMk id="35" creationId="{E972DE0D-2E53-4159-ABD3-C601524262C2}"/>
          </ac:spMkLst>
        </pc:spChg>
        <pc:grpChg chg="add">
          <ac:chgData name="Lepore, Brendan" userId="S::blepore@bnl.gov::e443013a-0942-4415-b25e-ff26a017fd95" providerId="AD" clId="Web-{34270E62-658C-4028-B27A-ADD46F57EDE9}" dt="2019-07-29T19:58:53.152" v="30"/>
          <ac:grpSpMkLst>
            <pc:docMk/>
            <pc:sldMk cId="2589175007" sldId="274"/>
            <ac:grpSpMk id="12" creationId="{6C272060-BC98-4C91-A58F-4DFEC566CF7F}"/>
          </ac:grpSpMkLst>
        </pc:grpChg>
        <pc:picChg chg="mod">
          <ac:chgData name="Lepore, Brendan" userId="S::blepore@bnl.gov::e443013a-0942-4415-b25e-ff26a017fd95" providerId="AD" clId="Web-{34270E62-658C-4028-B27A-ADD46F57EDE9}" dt="2019-07-29T19:58:53.152" v="30"/>
          <ac:picMkLst>
            <pc:docMk/>
            <pc:sldMk cId="2589175007" sldId="274"/>
            <ac:picMk id="5" creationId="{BBE30940-7E14-4450-9A98-81470405CB2A}"/>
          </ac:picMkLst>
        </pc:picChg>
      </pc:sldChg>
      <pc:sldChg chg="addSp modSp mod setBg">
        <pc:chgData name="Lepore, Brendan" userId="S::blepore@bnl.gov::e443013a-0942-4415-b25e-ff26a017fd95" providerId="AD" clId="Web-{34270E62-658C-4028-B27A-ADD46F57EDE9}" dt="2019-07-29T19:59:01.684" v="31"/>
        <pc:sldMkLst>
          <pc:docMk/>
          <pc:sldMk cId="140393634" sldId="275"/>
        </pc:sldMkLst>
        <pc:spChg chg="mod">
          <ac:chgData name="Lepore, Brendan" userId="S::blepore@bnl.gov::e443013a-0942-4415-b25e-ff26a017fd95" providerId="AD" clId="Web-{34270E62-658C-4028-B27A-ADD46F57EDE9}" dt="2019-07-29T19:59:01.684" v="31"/>
          <ac:spMkLst>
            <pc:docMk/>
            <pc:sldMk cId="140393634" sldId="275"/>
            <ac:spMk id="2" creationId="{5052FC2A-31BA-45D9-8B59-E6DA57A49BC0}"/>
          </ac:spMkLst>
        </pc:spChg>
        <pc:spChg chg="mod">
          <ac:chgData name="Lepore, Brendan" userId="S::blepore@bnl.gov::e443013a-0942-4415-b25e-ff26a017fd95" providerId="AD" clId="Web-{34270E62-658C-4028-B27A-ADD46F57EDE9}" dt="2019-07-29T19:59:01.684" v="31"/>
          <ac:spMkLst>
            <pc:docMk/>
            <pc:sldMk cId="140393634" sldId="275"/>
            <ac:spMk id="3" creationId="{F49C0474-5B99-4A31-A518-BDC570AC0739}"/>
          </ac:spMkLst>
        </pc:spChg>
        <pc:spChg chg="add">
          <ac:chgData name="Lepore, Brendan" userId="S::blepore@bnl.gov::e443013a-0942-4415-b25e-ff26a017fd95" providerId="AD" clId="Web-{34270E62-658C-4028-B27A-ADD46F57EDE9}" dt="2019-07-29T19:59:01.684" v="31"/>
          <ac:spMkLst>
            <pc:docMk/>
            <pc:sldMk cId="140393634" sldId="275"/>
            <ac:spMk id="8" creationId="{E2366EBA-92FD-44AE-87A9-25E5135EB2C9}"/>
          </ac:spMkLst>
        </pc:spChg>
        <pc:spChg chg="add">
          <ac:chgData name="Lepore, Brendan" userId="S::blepore@bnl.gov::e443013a-0942-4415-b25e-ff26a017fd95" providerId="AD" clId="Web-{34270E62-658C-4028-B27A-ADD46F57EDE9}" dt="2019-07-29T19:59:01.684" v="31"/>
          <ac:spMkLst>
            <pc:docMk/>
            <pc:sldMk cId="140393634" sldId="275"/>
            <ac:spMk id="33" creationId="{7C462C46-EFB7-4580-9921-DFC346FCC3C2}"/>
          </ac:spMkLst>
        </pc:spChg>
        <pc:spChg chg="add">
          <ac:chgData name="Lepore, Brendan" userId="S::blepore@bnl.gov::e443013a-0942-4415-b25e-ff26a017fd95" providerId="AD" clId="Web-{34270E62-658C-4028-B27A-ADD46F57EDE9}" dt="2019-07-29T19:59:01.684" v="31"/>
          <ac:spMkLst>
            <pc:docMk/>
            <pc:sldMk cId="140393634" sldId="275"/>
            <ac:spMk id="35" creationId="{B8B918B4-AB10-4E3A-916E-A9625586EA47}"/>
          </ac:spMkLst>
        </pc:spChg>
        <pc:grpChg chg="add">
          <ac:chgData name="Lepore, Brendan" userId="S::blepore@bnl.gov::e443013a-0942-4415-b25e-ff26a017fd95" providerId="AD" clId="Web-{34270E62-658C-4028-B27A-ADD46F57EDE9}" dt="2019-07-29T19:59:01.684" v="31"/>
          <ac:grpSpMkLst>
            <pc:docMk/>
            <pc:sldMk cId="140393634" sldId="275"/>
            <ac:grpSpMk id="10" creationId="{B437F5FC-01F7-4EB4-81E7-C27D917E9554}"/>
          </ac:grpSpMkLst>
        </pc:grpChg>
      </pc:sldChg>
    </pc:docChg>
  </pc:docChgLst>
  <pc:docChgLst>
    <pc:chgData name="Lepore, Brendan" userId="S::blepore@bnl.gov::e443013a-0942-4415-b25e-ff26a017fd95" providerId="AD" clId="Web-{191D08BD-7966-4072-9D48-7CB6355B2A1A}"/>
    <pc:docChg chg="modSld">
      <pc:chgData name="Lepore, Brendan" userId="S::blepore@bnl.gov::e443013a-0942-4415-b25e-ff26a017fd95" providerId="AD" clId="Web-{191D08BD-7966-4072-9D48-7CB6355B2A1A}" dt="2019-07-30T15:48:29.679" v="158" actId="14100"/>
      <pc:docMkLst>
        <pc:docMk/>
      </pc:docMkLst>
      <pc:sldChg chg="modSp">
        <pc:chgData name="Lepore, Brendan" userId="S::blepore@bnl.gov::e443013a-0942-4415-b25e-ff26a017fd95" providerId="AD" clId="Web-{191D08BD-7966-4072-9D48-7CB6355B2A1A}" dt="2019-07-30T15:19:43.219" v="47" actId="20577"/>
        <pc:sldMkLst>
          <pc:docMk/>
          <pc:sldMk cId="2579708048" sldId="257"/>
        </pc:sldMkLst>
        <pc:spChg chg="mod">
          <ac:chgData name="Lepore, Brendan" userId="S::blepore@bnl.gov::e443013a-0942-4415-b25e-ff26a017fd95" providerId="AD" clId="Web-{191D08BD-7966-4072-9D48-7CB6355B2A1A}" dt="2019-07-30T15:19:43.219" v="47" actId="20577"/>
          <ac:spMkLst>
            <pc:docMk/>
            <pc:sldMk cId="2579708048" sldId="257"/>
            <ac:spMk id="3" creationId="{B6676CFC-7B62-419A-9A98-6B934C5D7618}"/>
          </ac:spMkLst>
        </pc:spChg>
      </pc:sldChg>
      <pc:sldChg chg="modSp">
        <pc:chgData name="Lepore, Brendan" userId="S::blepore@bnl.gov::e443013a-0942-4415-b25e-ff26a017fd95" providerId="AD" clId="Web-{191D08BD-7966-4072-9D48-7CB6355B2A1A}" dt="2019-07-30T15:27:56.691" v="52" actId="20577"/>
        <pc:sldMkLst>
          <pc:docMk/>
          <pc:sldMk cId="3855133948" sldId="258"/>
        </pc:sldMkLst>
        <pc:spChg chg="mod">
          <ac:chgData name="Lepore, Brendan" userId="S::blepore@bnl.gov::e443013a-0942-4415-b25e-ff26a017fd95" providerId="AD" clId="Web-{191D08BD-7966-4072-9D48-7CB6355B2A1A}" dt="2019-07-30T15:27:56.691" v="52" actId="20577"/>
          <ac:spMkLst>
            <pc:docMk/>
            <pc:sldMk cId="3855133948" sldId="258"/>
            <ac:spMk id="3" creationId="{2F6A059B-A2AE-49B6-8AEA-3A9CD5A45DCD}"/>
          </ac:spMkLst>
        </pc:spChg>
      </pc:sldChg>
      <pc:sldChg chg="addSp delSp modSp mod setBg setClrOvrMap">
        <pc:chgData name="Lepore, Brendan" userId="S::blepore@bnl.gov::e443013a-0942-4415-b25e-ff26a017fd95" providerId="AD" clId="Web-{191D08BD-7966-4072-9D48-7CB6355B2A1A}" dt="2019-07-30T14:57:42.806" v="10"/>
        <pc:sldMkLst>
          <pc:docMk/>
          <pc:sldMk cId="2488713912" sldId="259"/>
        </pc:sldMkLst>
        <pc:spChg chg="mod">
          <ac:chgData name="Lepore, Brendan" userId="S::blepore@bnl.gov::e443013a-0942-4415-b25e-ff26a017fd95" providerId="AD" clId="Web-{191D08BD-7966-4072-9D48-7CB6355B2A1A}" dt="2019-07-30T14:57:42.806" v="10"/>
          <ac:spMkLst>
            <pc:docMk/>
            <pc:sldMk cId="2488713912" sldId="259"/>
            <ac:spMk id="2" creationId="{48B80D11-2A01-4D07-846D-44F7E825A3FF}"/>
          </ac:spMkLst>
        </pc:spChg>
        <pc:spChg chg="mod ord">
          <ac:chgData name="Lepore, Brendan" userId="S::blepore@bnl.gov::e443013a-0942-4415-b25e-ff26a017fd95" providerId="AD" clId="Web-{191D08BD-7966-4072-9D48-7CB6355B2A1A}" dt="2019-07-30T14:57:42.806" v="10"/>
          <ac:spMkLst>
            <pc:docMk/>
            <pc:sldMk cId="2488713912" sldId="259"/>
            <ac:spMk id="3" creationId="{4A536EE1-730E-435F-8540-2AC389FD07A2}"/>
          </ac:spMkLst>
        </pc:spChg>
        <pc:spChg chg="add del">
          <ac:chgData name="Lepore, Brendan" userId="S::blepore@bnl.gov::e443013a-0942-4415-b25e-ff26a017fd95" providerId="AD" clId="Web-{191D08BD-7966-4072-9D48-7CB6355B2A1A}" dt="2019-07-30T14:57:42.806" v="10"/>
          <ac:spMkLst>
            <pc:docMk/>
            <pc:sldMk cId="2488713912" sldId="259"/>
            <ac:spMk id="5" creationId="{74CD14DB-BB81-479F-A1FC-1C75640E9F84}"/>
          </ac:spMkLst>
        </pc:spChg>
        <pc:spChg chg="add del">
          <ac:chgData name="Lepore, Brendan" userId="S::blepore@bnl.gov::e443013a-0942-4415-b25e-ff26a017fd95" providerId="AD" clId="Web-{191D08BD-7966-4072-9D48-7CB6355B2A1A}" dt="2019-07-30T14:57:42.806" v="10"/>
          <ac:spMkLst>
            <pc:docMk/>
            <pc:sldMk cId="2488713912" sldId="259"/>
            <ac:spMk id="6" creationId="{C943A91B-7CA7-4592-A975-73B1BF8C4C74}"/>
          </ac:spMkLst>
        </pc:spChg>
        <pc:spChg chg="add del">
          <ac:chgData name="Lepore, Brendan" userId="S::blepore@bnl.gov::e443013a-0942-4415-b25e-ff26a017fd95" providerId="AD" clId="Web-{191D08BD-7966-4072-9D48-7CB6355B2A1A}" dt="2019-07-30T14:57:42.806" v="10"/>
          <ac:spMkLst>
            <pc:docMk/>
            <pc:sldMk cId="2488713912" sldId="259"/>
            <ac:spMk id="12" creationId="{EC471314-E46A-414B-8D91-74880E84F187}"/>
          </ac:spMkLst>
        </pc:spChg>
        <pc:spChg chg="add del">
          <ac:chgData name="Lepore, Brendan" userId="S::blepore@bnl.gov::e443013a-0942-4415-b25e-ff26a017fd95" providerId="AD" clId="Web-{191D08BD-7966-4072-9D48-7CB6355B2A1A}" dt="2019-07-30T14:57:42.806" v="10"/>
          <ac:spMkLst>
            <pc:docMk/>
            <pc:sldMk cId="2488713912" sldId="259"/>
            <ac:spMk id="14" creationId="{6A681326-1C9D-44A3-A627-3871BDAE4127}"/>
          </ac:spMkLst>
        </pc:spChg>
        <pc:spChg chg="add">
          <ac:chgData name="Lepore, Brendan" userId="S::blepore@bnl.gov::e443013a-0942-4415-b25e-ff26a017fd95" providerId="AD" clId="Web-{191D08BD-7966-4072-9D48-7CB6355B2A1A}" dt="2019-07-30T14:57:42.806" v="10"/>
          <ac:spMkLst>
            <pc:docMk/>
            <pc:sldMk cId="2488713912" sldId="259"/>
            <ac:spMk id="16" creationId="{8DB9BC10-DABC-48C4-BF24-E621264B0A19}"/>
          </ac:spMkLst>
        </pc:spChg>
        <pc:spChg chg="add del">
          <ac:chgData name="Lepore, Brendan" userId="S::blepore@bnl.gov::e443013a-0942-4415-b25e-ff26a017fd95" providerId="AD" clId="Web-{191D08BD-7966-4072-9D48-7CB6355B2A1A}" dt="2019-07-30T14:57:42.744" v="9"/>
          <ac:spMkLst>
            <pc:docMk/>
            <pc:sldMk cId="2488713912" sldId="259"/>
            <ac:spMk id="19" creationId="{1BB654B3-F3F3-4563-AD63-D784299DA671}"/>
          </ac:spMkLst>
        </pc:spChg>
        <pc:spChg chg="add">
          <ac:chgData name="Lepore, Brendan" userId="S::blepore@bnl.gov::e443013a-0942-4415-b25e-ff26a017fd95" providerId="AD" clId="Web-{191D08BD-7966-4072-9D48-7CB6355B2A1A}" dt="2019-07-30T14:57:42.806" v="10"/>
          <ac:spMkLst>
            <pc:docMk/>
            <pc:sldMk cId="2488713912" sldId="259"/>
            <ac:spMk id="21" creationId="{38348FA2-1392-4EC3-AF8B-6A64B797C7A9}"/>
          </ac:spMkLst>
        </pc:spChg>
        <pc:spChg chg="add">
          <ac:chgData name="Lepore, Brendan" userId="S::blepore@bnl.gov::e443013a-0942-4415-b25e-ff26a017fd95" providerId="AD" clId="Web-{191D08BD-7966-4072-9D48-7CB6355B2A1A}" dt="2019-07-30T14:57:42.806" v="10"/>
          <ac:spMkLst>
            <pc:docMk/>
            <pc:sldMk cId="2488713912" sldId="259"/>
            <ac:spMk id="23" creationId="{93CB2C36-347C-4705-BC75-94EAB8FF83B9}"/>
          </ac:spMkLst>
        </pc:spChg>
        <pc:spChg chg="add">
          <ac:chgData name="Lepore, Brendan" userId="S::blepore@bnl.gov::e443013a-0942-4415-b25e-ff26a017fd95" providerId="AD" clId="Web-{191D08BD-7966-4072-9D48-7CB6355B2A1A}" dt="2019-07-30T14:57:42.806" v="10"/>
          <ac:spMkLst>
            <pc:docMk/>
            <pc:sldMk cId="2488713912" sldId="259"/>
            <ac:spMk id="25" creationId="{4437D23E-7DA0-4020-B991-9734AB977433}"/>
          </ac:spMkLst>
        </pc:spChg>
        <pc:picChg chg="add mod">
          <ac:chgData name="Lepore, Brendan" userId="S::blepore@bnl.gov::e443013a-0942-4415-b25e-ff26a017fd95" providerId="AD" clId="Web-{191D08BD-7966-4072-9D48-7CB6355B2A1A}" dt="2019-07-30T14:57:42.806" v="10"/>
          <ac:picMkLst>
            <pc:docMk/>
            <pc:sldMk cId="2488713912" sldId="259"/>
            <ac:picMk id="4" creationId="{EFC6E07D-C79B-4153-93FA-AEC06890F4EF}"/>
          </ac:picMkLst>
        </pc:picChg>
      </pc:sldChg>
      <pc:sldChg chg="addSp delSp modSp">
        <pc:chgData name="Lepore, Brendan" userId="S::blepore@bnl.gov::e443013a-0942-4415-b25e-ff26a017fd95" providerId="AD" clId="Web-{191D08BD-7966-4072-9D48-7CB6355B2A1A}" dt="2019-07-30T15:09:34.889" v="33" actId="1076"/>
        <pc:sldMkLst>
          <pc:docMk/>
          <pc:sldMk cId="818787955" sldId="261"/>
        </pc:sldMkLst>
        <pc:spChg chg="mod">
          <ac:chgData name="Lepore, Brendan" userId="S::blepore@bnl.gov::e443013a-0942-4415-b25e-ff26a017fd95" providerId="AD" clId="Web-{191D08BD-7966-4072-9D48-7CB6355B2A1A}" dt="2019-07-30T15:09:34.889" v="33" actId="1076"/>
          <ac:spMkLst>
            <pc:docMk/>
            <pc:sldMk cId="818787955" sldId="261"/>
            <ac:spMk id="3" creationId="{AB5F0ED6-6259-48DC-A233-6F815B6A9FF1}"/>
          </ac:spMkLst>
        </pc:spChg>
        <pc:picChg chg="add del mod">
          <ac:chgData name="Lepore, Brendan" userId="S::blepore@bnl.gov::e443013a-0942-4415-b25e-ff26a017fd95" providerId="AD" clId="Web-{191D08BD-7966-4072-9D48-7CB6355B2A1A}" dt="2019-07-30T15:07:47.451" v="23"/>
          <ac:picMkLst>
            <pc:docMk/>
            <pc:sldMk cId="818787955" sldId="261"/>
            <ac:picMk id="4" creationId="{DE8711FB-0074-410E-BB41-768C39948803}"/>
          </ac:picMkLst>
        </pc:picChg>
        <pc:picChg chg="add mod">
          <ac:chgData name="Lepore, Brendan" userId="S::blepore@bnl.gov::e443013a-0942-4415-b25e-ff26a017fd95" providerId="AD" clId="Web-{191D08BD-7966-4072-9D48-7CB6355B2A1A}" dt="2019-07-30T15:09:26.201" v="31" actId="14100"/>
          <ac:picMkLst>
            <pc:docMk/>
            <pc:sldMk cId="818787955" sldId="261"/>
            <ac:picMk id="8" creationId="{993D7747-8CF4-45F2-8A5B-5D5AC0E78002}"/>
          </ac:picMkLst>
        </pc:picChg>
      </pc:sldChg>
      <pc:sldChg chg="modSp">
        <pc:chgData name="Lepore, Brendan" userId="S::blepore@bnl.gov::e443013a-0942-4415-b25e-ff26a017fd95" providerId="AD" clId="Web-{191D08BD-7966-4072-9D48-7CB6355B2A1A}" dt="2019-07-30T15:42:49.818" v="60" actId="20577"/>
        <pc:sldMkLst>
          <pc:docMk/>
          <pc:sldMk cId="2321385795" sldId="262"/>
        </pc:sldMkLst>
        <pc:spChg chg="mod">
          <ac:chgData name="Lepore, Brendan" userId="S::blepore@bnl.gov::e443013a-0942-4415-b25e-ff26a017fd95" providerId="AD" clId="Web-{191D08BD-7966-4072-9D48-7CB6355B2A1A}" dt="2019-07-30T15:42:49.818" v="60" actId="20577"/>
          <ac:spMkLst>
            <pc:docMk/>
            <pc:sldMk cId="2321385795" sldId="262"/>
            <ac:spMk id="3" creationId="{CCDCA9E6-4A54-4D99-BB69-9ADB26CF8F7E}"/>
          </ac:spMkLst>
        </pc:spChg>
      </pc:sldChg>
      <pc:sldChg chg="modSp">
        <pc:chgData name="Lepore, Brendan" userId="S::blepore@bnl.gov::e443013a-0942-4415-b25e-ff26a017fd95" providerId="AD" clId="Web-{191D08BD-7966-4072-9D48-7CB6355B2A1A}" dt="2019-07-30T15:19:14.468" v="36" actId="20577"/>
        <pc:sldMkLst>
          <pc:docMk/>
          <pc:sldMk cId="4098168324" sldId="268"/>
        </pc:sldMkLst>
        <pc:spChg chg="mod">
          <ac:chgData name="Lepore, Brendan" userId="S::blepore@bnl.gov::e443013a-0942-4415-b25e-ff26a017fd95" providerId="AD" clId="Web-{191D08BD-7966-4072-9D48-7CB6355B2A1A}" dt="2019-07-30T15:19:14.468" v="36" actId="20577"/>
          <ac:spMkLst>
            <pc:docMk/>
            <pc:sldMk cId="4098168324" sldId="268"/>
            <ac:spMk id="3" creationId="{2BAE373A-8829-4188-9C04-ADC9460D7D6C}"/>
          </ac:spMkLst>
        </pc:spChg>
      </pc:sldChg>
      <pc:sldChg chg="addSp delSp modSp">
        <pc:chgData name="Lepore, Brendan" userId="S::blepore@bnl.gov::e443013a-0942-4415-b25e-ff26a017fd95" providerId="AD" clId="Web-{191D08BD-7966-4072-9D48-7CB6355B2A1A}" dt="2019-07-30T15:48:29.679" v="158" actId="14100"/>
        <pc:sldMkLst>
          <pc:docMk/>
          <pc:sldMk cId="4057238663" sldId="269"/>
        </pc:sldMkLst>
        <pc:spChg chg="mod">
          <ac:chgData name="Lepore, Brendan" userId="S::blepore@bnl.gov::e443013a-0942-4415-b25e-ff26a017fd95" providerId="AD" clId="Web-{191D08BD-7966-4072-9D48-7CB6355B2A1A}" dt="2019-07-30T15:48:29.679" v="158" actId="14100"/>
          <ac:spMkLst>
            <pc:docMk/>
            <pc:sldMk cId="4057238663" sldId="269"/>
            <ac:spMk id="3" creationId="{CB9BF518-F1B9-45AD-9BE1-379541C333FE}"/>
          </ac:spMkLst>
        </pc:spChg>
        <pc:picChg chg="add del mod">
          <ac:chgData name="Lepore, Brendan" userId="S::blepore@bnl.gov::e443013a-0942-4415-b25e-ff26a017fd95" providerId="AD" clId="Web-{191D08BD-7966-4072-9D48-7CB6355B2A1A}" dt="2019-07-30T15:45:04.148" v="72"/>
          <ac:picMkLst>
            <pc:docMk/>
            <pc:sldMk cId="4057238663" sldId="269"/>
            <ac:picMk id="4" creationId="{E1F43F3C-15C6-4514-A760-484AA9AF89C2}"/>
          </ac:picMkLst>
        </pc:picChg>
        <pc:picChg chg="add del mod">
          <ac:chgData name="Lepore, Brendan" userId="S::blepore@bnl.gov::e443013a-0942-4415-b25e-ff26a017fd95" providerId="AD" clId="Web-{191D08BD-7966-4072-9D48-7CB6355B2A1A}" dt="2019-07-30T15:45:47.101" v="81"/>
          <ac:picMkLst>
            <pc:docMk/>
            <pc:sldMk cId="4057238663" sldId="269"/>
            <ac:picMk id="8" creationId="{5A014DBA-6F49-4D08-BD0D-4FF8A65B78BE}"/>
          </ac:picMkLst>
        </pc:picChg>
        <pc:picChg chg="add mod">
          <ac:chgData name="Lepore, Brendan" userId="S::blepore@bnl.gov::e443013a-0942-4415-b25e-ff26a017fd95" providerId="AD" clId="Web-{191D08BD-7966-4072-9D48-7CB6355B2A1A}" dt="2019-07-30T15:47:09.273" v="85" actId="14100"/>
          <ac:picMkLst>
            <pc:docMk/>
            <pc:sldMk cId="4057238663" sldId="269"/>
            <ac:picMk id="10" creationId="{29507072-9513-4581-9CDF-7948D24CDA92}"/>
          </ac:picMkLst>
        </pc:picChg>
      </pc:sldChg>
      <pc:sldChg chg="modSp">
        <pc:chgData name="Lepore, Brendan" userId="S::blepore@bnl.gov::e443013a-0942-4415-b25e-ff26a017fd95" providerId="AD" clId="Web-{191D08BD-7966-4072-9D48-7CB6355B2A1A}" dt="2019-07-30T15:33:37.033" v="57" actId="20577"/>
        <pc:sldMkLst>
          <pc:docMk/>
          <pc:sldMk cId="1475286851" sldId="273"/>
        </pc:sldMkLst>
        <pc:spChg chg="mod">
          <ac:chgData name="Lepore, Brendan" userId="S::blepore@bnl.gov::e443013a-0942-4415-b25e-ff26a017fd95" providerId="AD" clId="Web-{191D08BD-7966-4072-9D48-7CB6355B2A1A}" dt="2019-07-30T15:33:37.033" v="57" actId="20577"/>
          <ac:spMkLst>
            <pc:docMk/>
            <pc:sldMk cId="1475286851" sldId="273"/>
            <ac:spMk id="3" creationId="{FA014F4A-5C1B-441F-9CA9-BB6376DC486F}"/>
          </ac:spMkLst>
        </pc:spChg>
      </pc:sldChg>
    </pc:docChg>
  </pc:docChgLst>
  <pc:docChgLst>
    <pc:chgData name="Lepore, Brendan" userId="S::blepore@bnl.gov::e443013a-0942-4415-b25e-ff26a017fd95" providerId="AD" clId="Web-{CCBF7F77-2457-4A8B-8747-EA450752DE75}"/>
    <pc:docChg chg="addSld modSld">
      <pc:chgData name="Lepore, Brendan" userId="S::blepore@bnl.gov::e443013a-0942-4415-b25e-ff26a017fd95" providerId="AD" clId="Web-{CCBF7F77-2457-4A8B-8747-EA450752DE75}" dt="2019-07-29T15:12:15.909" v="1394" actId="20577"/>
      <pc:docMkLst>
        <pc:docMk/>
      </pc:docMkLst>
      <pc:sldChg chg="modSp">
        <pc:chgData name="Lepore, Brendan" userId="S::blepore@bnl.gov::e443013a-0942-4415-b25e-ff26a017fd95" providerId="AD" clId="Web-{CCBF7F77-2457-4A8B-8747-EA450752DE75}" dt="2019-07-29T13:44:50.186" v="24" actId="20577"/>
        <pc:sldMkLst>
          <pc:docMk/>
          <pc:sldMk cId="109857222" sldId="256"/>
        </pc:sldMkLst>
        <pc:spChg chg="mod">
          <ac:chgData name="Lepore, Brendan" userId="S::blepore@bnl.gov::e443013a-0942-4415-b25e-ff26a017fd95" providerId="AD" clId="Web-{CCBF7F77-2457-4A8B-8747-EA450752DE75}" dt="2019-07-29T13:44:34.311" v="10" actId="20577"/>
          <ac:spMkLst>
            <pc:docMk/>
            <pc:sldMk cId="109857222" sldId="256"/>
            <ac:spMk id="2" creationId="{00000000-0000-0000-0000-000000000000}"/>
          </ac:spMkLst>
        </pc:spChg>
        <pc:spChg chg="mod">
          <ac:chgData name="Lepore, Brendan" userId="S::blepore@bnl.gov::e443013a-0942-4415-b25e-ff26a017fd95" providerId="AD" clId="Web-{CCBF7F77-2457-4A8B-8747-EA450752DE75}" dt="2019-07-29T13:44:50.186" v="24" actId="20577"/>
          <ac:spMkLst>
            <pc:docMk/>
            <pc:sldMk cId="109857222" sldId="256"/>
            <ac:spMk id="3" creationId="{00000000-0000-0000-0000-000000000000}"/>
          </ac:spMkLst>
        </pc:spChg>
      </pc:sldChg>
      <pc:sldChg chg="modSp new">
        <pc:chgData name="Lepore, Brendan" userId="S::blepore@bnl.gov::e443013a-0942-4415-b25e-ff26a017fd95" providerId="AD" clId="Web-{CCBF7F77-2457-4A8B-8747-EA450752DE75}" dt="2019-07-29T14:03:46.598" v="167" actId="20577"/>
        <pc:sldMkLst>
          <pc:docMk/>
          <pc:sldMk cId="2579708048" sldId="257"/>
        </pc:sldMkLst>
        <pc:spChg chg="mod">
          <ac:chgData name="Lepore, Brendan" userId="S::blepore@bnl.gov::e443013a-0942-4415-b25e-ff26a017fd95" providerId="AD" clId="Web-{CCBF7F77-2457-4A8B-8747-EA450752DE75}" dt="2019-07-29T13:57:38.299" v="30" actId="20577"/>
          <ac:spMkLst>
            <pc:docMk/>
            <pc:sldMk cId="2579708048" sldId="257"/>
            <ac:spMk id="2" creationId="{B0014F89-DFF1-4B64-928B-8EB1AD79D46E}"/>
          </ac:spMkLst>
        </pc:spChg>
        <pc:spChg chg="mod">
          <ac:chgData name="Lepore, Brendan" userId="S::blepore@bnl.gov::e443013a-0942-4415-b25e-ff26a017fd95" providerId="AD" clId="Web-{CCBF7F77-2457-4A8B-8747-EA450752DE75}" dt="2019-07-29T14:03:46.598" v="167" actId="20577"/>
          <ac:spMkLst>
            <pc:docMk/>
            <pc:sldMk cId="2579708048" sldId="257"/>
            <ac:spMk id="3" creationId="{B6676CFC-7B62-419A-9A98-6B934C5D7618}"/>
          </ac:spMkLst>
        </pc:spChg>
      </pc:sldChg>
      <pc:sldChg chg="modSp new">
        <pc:chgData name="Lepore, Brendan" userId="S::blepore@bnl.gov::e443013a-0942-4415-b25e-ff26a017fd95" providerId="AD" clId="Web-{CCBF7F77-2457-4A8B-8747-EA450752DE75}" dt="2019-07-29T14:36:30.915" v="755" actId="20577"/>
        <pc:sldMkLst>
          <pc:docMk/>
          <pc:sldMk cId="3855133948" sldId="258"/>
        </pc:sldMkLst>
        <pc:spChg chg="mod">
          <ac:chgData name="Lepore, Brendan" userId="S::blepore@bnl.gov::e443013a-0942-4415-b25e-ff26a017fd95" providerId="AD" clId="Web-{CCBF7F77-2457-4A8B-8747-EA450752DE75}" dt="2019-07-29T14:27:49.463" v="620" actId="20577"/>
          <ac:spMkLst>
            <pc:docMk/>
            <pc:sldMk cId="3855133948" sldId="258"/>
            <ac:spMk id="2" creationId="{B7BD1DC7-F97C-40B4-BA42-80118F9E93FF}"/>
          </ac:spMkLst>
        </pc:spChg>
        <pc:spChg chg="mod">
          <ac:chgData name="Lepore, Brendan" userId="S::blepore@bnl.gov::e443013a-0942-4415-b25e-ff26a017fd95" providerId="AD" clId="Web-{CCBF7F77-2457-4A8B-8747-EA450752DE75}" dt="2019-07-29T14:36:30.915" v="755" actId="20577"/>
          <ac:spMkLst>
            <pc:docMk/>
            <pc:sldMk cId="3855133948" sldId="258"/>
            <ac:spMk id="3" creationId="{2F6A059B-A2AE-49B6-8AEA-3A9CD5A45DCD}"/>
          </ac:spMkLst>
        </pc:spChg>
      </pc:sldChg>
      <pc:sldChg chg="modSp new">
        <pc:chgData name="Lepore, Brendan" userId="S::blepore@bnl.gov::e443013a-0942-4415-b25e-ff26a017fd95" providerId="AD" clId="Web-{CCBF7F77-2457-4A8B-8747-EA450752DE75}" dt="2019-07-29T14:54:59.390" v="1264" actId="20577"/>
        <pc:sldMkLst>
          <pc:docMk/>
          <pc:sldMk cId="2488713912" sldId="259"/>
        </pc:sldMkLst>
        <pc:spChg chg="mod">
          <ac:chgData name="Lepore, Brendan" userId="S::blepore@bnl.gov::e443013a-0942-4415-b25e-ff26a017fd95" providerId="AD" clId="Web-{CCBF7F77-2457-4A8B-8747-EA450752DE75}" dt="2019-07-29T14:12:17.680" v="352" actId="20577"/>
          <ac:spMkLst>
            <pc:docMk/>
            <pc:sldMk cId="2488713912" sldId="259"/>
            <ac:spMk id="2" creationId="{48B80D11-2A01-4D07-846D-44F7E825A3FF}"/>
          </ac:spMkLst>
        </pc:spChg>
        <pc:spChg chg="mod">
          <ac:chgData name="Lepore, Brendan" userId="S::blepore@bnl.gov::e443013a-0942-4415-b25e-ff26a017fd95" providerId="AD" clId="Web-{CCBF7F77-2457-4A8B-8747-EA450752DE75}" dt="2019-07-29T14:54:59.390" v="1264" actId="20577"/>
          <ac:spMkLst>
            <pc:docMk/>
            <pc:sldMk cId="2488713912" sldId="259"/>
            <ac:spMk id="3" creationId="{4A536EE1-730E-435F-8540-2AC389FD07A2}"/>
          </ac:spMkLst>
        </pc:spChg>
      </pc:sldChg>
      <pc:sldChg chg="modSp new">
        <pc:chgData name="Lepore, Brendan" userId="S::blepore@bnl.gov::e443013a-0942-4415-b25e-ff26a017fd95" providerId="AD" clId="Web-{CCBF7F77-2457-4A8B-8747-EA450752DE75}" dt="2019-07-29T14:52:33.295" v="1149" actId="20577"/>
        <pc:sldMkLst>
          <pc:docMk/>
          <pc:sldMk cId="2907171053" sldId="260"/>
        </pc:sldMkLst>
        <pc:spChg chg="mod">
          <ac:chgData name="Lepore, Brendan" userId="S::blepore@bnl.gov::e443013a-0942-4415-b25e-ff26a017fd95" providerId="AD" clId="Web-{CCBF7F77-2457-4A8B-8747-EA450752DE75}" dt="2019-07-29T14:39:01.041" v="799" actId="20577"/>
          <ac:spMkLst>
            <pc:docMk/>
            <pc:sldMk cId="2907171053" sldId="260"/>
            <ac:spMk id="2" creationId="{432CDD15-63E1-4803-A07A-B607E752013C}"/>
          </ac:spMkLst>
        </pc:spChg>
        <pc:spChg chg="mod">
          <ac:chgData name="Lepore, Brendan" userId="S::blepore@bnl.gov::e443013a-0942-4415-b25e-ff26a017fd95" providerId="AD" clId="Web-{CCBF7F77-2457-4A8B-8747-EA450752DE75}" dt="2019-07-29T14:52:33.295" v="1149" actId="20577"/>
          <ac:spMkLst>
            <pc:docMk/>
            <pc:sldMk cId="2907171053" sldId="260"/>
            <ac:spMk id="3" creationId="{E86751D0-ECE8-4BA7-8F80-5E202812C34B}"/>
          </ac:spMkLst>
        </pc:spChg>
      </pc:sldChg>
      <pc:sldChg chg="modSp new">
        <pc:chgData name="Lepore, Brendan" userId="S::blepore@bnl.gov::e443013a-0942-4415-b25e-ff26a017fd95" providerId="AD" clId="Web-{CCBF7F77-2457-4A8B-8747-EA450752DE75}" dt="2019-07-29T15:12:15.909" v="1393" actId="20577"/>
        <pc:sldMkLst>
          <pc:docMk/>
          <pc:sldMk cId="818787955" sldId="261"/>
        </pc:sldMkLst>
        <pc:spChg chg="mod">
          <ac:chgData name="Lepore, Brendan" userId="S::blepore@bnl.gov::e443013a-0942-4415-b25e-ff26a017fd95" providerId="AD" clId="Web-{CCBF7F77-2457-4A8B-8747-EA450752DE75}" dt="2019-07-29T15:06:43.641" v="1291" actId="20577"/>
          <ac:spMkLst>
            <pc:docMk/>
            <pc:sldMk cId="818787955" sldId="261"/>
            <ac:spMk id="2" creationId="{CA05FC8A-EDCF-43C5-AD8A-AF26696A524E}"/>
          </ac:spMkLst>
        </pc:spChg>
        <pc:spChg chg="mod">
          <ac:chgData name="Lepore, Brendan" userId="S::blepore@bnl.gov::e443013a-0942-4415-b25e-ff26a017fd95" providerId="AD" clId="Web-{CCBF7F77-2457-4A8B-8747-EA450752DE75}" dt="2019-07-29T15:12:15.909" v="1393" actId="20577"/>
          <ac:spMkLst>
            <pc:docMk/>
            <pc:sldMk cId="818787955" sldId="261"/>
            <ac:spMk id="3" creationId="{AB5F0ED6-6259-48DC-A233-6F815B6A9FF1}"/>
          </ac:spMkLst>
        </pc:spChg>
      </pc:sldChg>
    </pc:docChg>
  </pc:docChgLst>
  <pc:docChgLst>
    <pc:chgData name="Lepore, Brendan" userId="S::blepore@bnl.gov::e443013a-0942-4415-b25e-ff26a017fd95" providerId="AD" clId="Web-{E0E3B2AD-757E-4BE8-A9E7-AE6CEB2B3F6D}"/>
    <pc:docChg chg="modSld sldOrd">
      <pc:chgData name="Lepore, Brendan" userId="S::blepore@bnl.gov::e443013a-0942-4415-b25e-ff26a017fd95" providerId="AD" clId="Web-{E0E3B2AD-757E-4BE8-A9E7-AE6CEB2B3F6D}" dt="2019-07-30T02:04:38.979" v="322" actId="20577"/>
      <pc:docMkLst>
        <pc:docMk/>
      </pc:docMkLst>
      <pc:sldChg chg="addSp modSp mod setBg setClrOvrMap delDesignElem">
        <pc:chgData name="Lepore, Brendan" userId="S::blepore@bnl.gov::e443013a-0942-4415-b25e-ff26a017fd95" providerId="AD" clId="Web-{E0E3B2AD-757E-4BE8-A9E7-AE6CEB2B3F6D}" dt="2019-07-30T00:49:36.609" v="69"/>
        <pc:sldMkLst>
          <pc:docMk/>
          <pc:sldMk cId="109857222" sldId="256"/>
        </pc:sldMkLst>
        <pc:spChg chg="mod">
          <ac:chgData name="Lepore, Brendan" userId="S::blepore@bnl.gov::e443013a-0942-4415-b25e-ff26a017fd95" providerId="AD" clId="Web-{E0E3B2AD-757E-4BE8-A9E7-AE6CEB2B3F6D}" dt="2019-07-30T00:49:36.609" v="69"/>
          <ac:spMkLst>
            <pc:docMk/>
            <pc:sldMk cId="109857222" sldId="256"/>
            <ac:spMk id="2" creationId="{00000000-0000-0000-0000-000000000000}"/>
          </ac:spMkLst>
        </pc:spChg>
        <pc:spChg chg="mod">
          <ac:chgData name="Lepore, Brendan" userId="S::blepore@bnl.gov::e443013a-0942-4415-b25e-ff26a017fd95" providerId="AD" clId="Web-{E0E3B2AD-757E-4BE8-A9E7-AE6CEB2B3F6D}" dt="2019-07-30T00:49:36.609" v="69"/>
          <ac:spMkLst>
            <pc:docMk/>
            <pc:sldMk cId="109857222" sldId="256"/>
            <ac:spMk id="3" creationId="{00000000-0000-0000-0000-000000000000}"/>
          </ac:spMkLst>
        </pc:spChg>
        <pc:spChg chg="add">
          <ac:chgData name="Lepore, Brendan" userId="S::blepore@bnl.gov::e443013a-0942-4415-b25e-ff26a017fd95" providerId="AD" clId="Web-{E0E3B2AD-757E-4BE8-A9E7-AE6CEB2B3F6D}" dt="2019-07-30T00:43:49.367" v="24"/>
          <ac:spMkLst>
            <pc:docMk/>
            <pc:sldMk cId="109857222" sldId="256"/>
            <ac:spMk id="5" creationId="{559AE206-7EBA-4D33-8BC9-9D8158553F0E}"/>
          </ac:spMkLst>
        </pc:spChg>
        <pc:spChg chg="add">
          <ac:chgData name="Lepore, Brendan" userId="S::blepore@bnl.gov::e443013a-0942-4415-b25e-ff26a017fd95" providerId="AD" clId="Web-{E0E3B2AD-757E-4BE8-A9E7-AE6CEB2B3F6D}" dt="2019-07-30T00:43:49.367" v="24"/>
          <ac:spMkLst>
            <pc:docMk/>
            <pc:sldMk cId="109857222" sldId="256"/>
            <ac:spMk id="6" creationId="{6437D937-A7F1-4011-92B4-328E5BE1B166}"/>
          </ac:spMkLst>
        </pc:spChg>
        <pc:spChg chg="add">
          <ac:chgData name="Lepore, Brendan" userId="S::blepore@bnl.gov::e443013a-0942-4415-b25e-ff26a017fd95" providerId="AD" clId="Web-{E0E3B2AD-757E-4BE8-A9E7-AE6CEB2B3F6D}" dt="2019-07-30T00:47:21.577" v="47"/>
          <ac:spMkLst>
            <pc:docMk/>
            <pc:sldMk cId="109857222" sldId="256"/>
            <ac:spMk id="7" creationId="{C28D0172-F2E0-4763-9C35-F022664959D8}"/>
          </ac:spMkLst>
        </pc:spChg>
        <pc:spChg chg="add">
          <ac:chgData name="Lepore, Brendan" userId="S::blepore@bnl.gov::e443013a-0942-4415-b25e-ff26a017fd95" providerId="AD" clId="Web-{E0E3B2AD-757E-4BE8-A9E7-AE6CEB2B3F6D}" dt="2019-07-30T00:47:21.577" v="47"/>
          <ac:spMkLst>
            <pc:docMk/>
            <pc:sldMk cId="109857222" sldId="256"/>
            <ac:spMk id="9" creationId="{9F2851FB-E841-4509-8A6D-A416376EA380}"/>
          </ac:spMkLst>
        </pc:spChg>
        <pc:spChg chg="add">
          <ac:chgData name="Lepore, Brendan" userId="S::blepore@bnl.gov::e443013a-0942-4415-b25e-ff26a017fd95" providerId="AD" clId="Web-{E0E3B2AD-757E-4BE8-A9E7-AE6CEB2B3F6D}" dt="2019-07-30T00:47:21.577" v="47"/>
          <ac:spMkLst>
            <pc:docMk/>
            <pc:sldMk cId="109857222" sldId="256"/>
            <ac:spMk id="11" creationId="{DF6FB2B2-CE21-407F-B22E-302DADC2C3D3}"/>
          </ac:spMkLst>
        </pc:spChg>
        <pc:spChg chg="add">
          <ac:chgData name="Lepore, Brendan" userId="S::blepore@bnl.gov::e443013a-0942-4415-b25e-ff26a017fd95" providerId="AD" clId="Web-{E0E3B2AD-757E-4BE8-A9E7-AE6CEB2B3F6D}" dt="2019-07-30T00:43:49.367" v="24"/>
          <ac:spMkLst>
            <pc:docMk/>
            <pc:sldMk cId="109857222" sldId="256"/>
            <ac:spMk id="12" creationId="{B672F332-AF08-46C6-94F0-77684310D7B7}"/>
          </ac:spMkLst>
        </pc:spChg>
        <pc:spChg chg="add">
          <ac:chgData name="Lepore, Brendan" userId="S::blepore@bnl.gov::e443013a-0942-4415-b25e-ff26a017fd95" providerId="AD" clId="Web-{E0E3B2AD-757E-4BE8-A9E7-AE6CEB2B3F6D}" dt="2019-07-30T00:48:16.937" v="58"/>
          <ac:spMkLst>
            <pc:docMk/>
            <pc:sldMk cId="109857222" sldId="256"/>
            <ac:spMk id="13" creationId="{C28D0172-F2E0-4763-9C35-F022664959D8}"/>
          </ac:spMkLst>
        </pc:spChg>
        <pc:spChg chg="add">
          <ac:chgData name="Lepore, Brendan" userId="S::blepore@bnl.gov::e443013a-0942-4415-b25e-ff26a017fd95" providerId="AD" clId="Web-{E0E3B2AD-757E-4BE8-A9E7-AE6CEB2B3F6D}" dt="2019-07-30T00:43:49.367" v="24"/>
          <ac:spMkLst>
            <pc:docMk/>
            <pc:sldMk cId="109857222" sldId="256"/>
            <ac:spMk id="14" creationId="{34244EF8-D73A-40E1-BE73-D46E6B4B04ED}"/>
          </ac:spMkLst>
        </pc:spChg>
        <pc:spChg chg="add">
          <ac:chgData name="Lepore, Brendan" userId="S::blepore@bnl.gov::e443013a-0942-4415-b25e-ff26a017fd95" providerId="AD" clId="Web-{E0E3B2AD-757E-4BE8-A9E7-AE6CEB2B3F6D}" dt="2019-07-30T00:48:16.937" v="58"/>
          <ac:spMkLst>
            <pc:docMk/>
            <pc:sldMk cId="109857222" sldId="256"/>
            <ac:spMk id="15" creationId="{9F2851FB-E841-4509-8A6D-A416376EA380}"/>
          </ac:spMkLst>
        </pc:spChg>
        <pc:spChg chg="add">
          <ac:chgData name="Lepore, Brendan" userId="S::blepore@bnl.gov::e443013a-0942-4415-b25e-ff26a017fd95" providerId="AD" clId="Web-{E0E3B2AD-757E-4BE8-A9E7-AE6CEB2B3F6D}" dt="2019-07-30T00:43:49.367" v="24"/>
          <ac:spMkLst>
            <pc:docMk/>
            <pc:sldMk cId="109857222" sldId="256"/>
            <ac:spMk id="16" creationId="{AB84D7E8-4ECB-42D7-ADBF-01689B0F24AE}"/>
          </ac:spMkLst>
        </pc:spChg>
        <pc:spChg chg="add">
          <ac:chgData name="Lepore, Brendan" userId="S::blepore@bnl.gov::e443013a-0942-4415-b25e-ff26a017fd95" providerId="AD" clId="Web-{E0E3B2AD-757E-4BE8-A9E7-AE6CEB2B3F6D}" dt="2019-07-30T00:48:16.937" v="58"/>
          <ac:spMkLst>
            <pc:docMk/>
            <pc:sldMk cId="109857222" sldId="256"/>
            <ac:spMk id="17" creationId="{DF6FB2B2-CE21-407F-B22E-302DADC2C3D3}"/>
          </ac:spMkLst>
        </pc:spChg>
        <pc:spChg chg="add">
          <ac:chgData name="Lepore, Brendan" userId="S::blepore@bnl.gov::e443013a-0942-4415-b25e-ff26a017fd95" providerId="AD" clId="Web-{E0E3B2AD-757E-4BE8-A9E7-AE6CEB2B3F6D}" dt="2019-07-30T00:49:36.609" v="69"/>
          <ac:spMkLst>
            <pc:docMk/>
            <pc:sldMk cId="109857222" sldId="256"/>
            <ac:spMk id="19" creationId="{C28D0172-F2E0-4763-9C35-F022664959D8}"/>
          </ac:spMkLst>
        </pc:spChg>
        <pc:spChg chg="add">
          <ac:chgData name="Lepore, Brendan" userId="S::blepore@bnl.gov::e443013a-0942-4415-b25e-ff26a017fd95" providerId="AD" clId="Web-{E0E3B2AD-757E-4BE8-A9E7-AE6CEB2B3F6D}" dt="2019-07-30T00:49:36.609" v="69"/>
          <ac:spMkLst>
            <pc:docMk/>
            <pc:sldMk cId="109857222" sldId="256"/>
            <ac:spMk id="20" creationId="{DF6FB2B2-CE21-407F-B22E-302DADC2C3D3}"/>
          </ac:spMkLst>
        </pc:spChg>
        <pc:spChg chg="add">
          <ac:chgData name="Lepore, Brendan" userId="S::blepore@bnl.gov::e443013a-0942-4415-b25e-ff26a017fd95" providerId="AD" clId="Web-{E0E3B2AD-757E-4BE8-A9E7-AE6CEB2B3F6D}" dt="2019-07-30T00:49:36.609" v="69"/>
          <ac:spMkLst>
            <pc:docMk/>
            <pc:sldMk cId="109857222" sldId="256"/>
            <ac:spMk id="21" creationId="{9F2851FB-E841-4509-8A6D-A416376EA380}"/>
          </ac:spMkLst>
        </pc:spChg>
        <pc:cxnChg chg="add">
          <ac:chgData name="Lepore, Brendan" userId="S::blepore@bnl.gov::e443013a-0942-4415-b25e-ff26a017fd95" providerId="AD" clId="Web-{E0E3B2AD-757E-4BE8-A9E7-AE6CEB2B3F6D}" dt="2019-07-30T00:43:49.367" v="24"/>
          <ac:cxnSpMkLst>
            <pc:docMk/>
            <pc:sldMk cId="109857222" sldId="256"/>
            <ac:cxnSpMk id="18" creationId="{9E8E38ED-369A-44C2-B635-0BED0E48A6E8}"/>
          </ac:cxnSpMkLst>
        </pc:cxnChg>
      </pc:sldChg>
      <pc:sldChg chg="addSp modSp mod setClrOvrMap delDesignElem">
        <pc:chgData name="Lepore, Brendan" userId="S::blepore@bnl.gov::e443013a-0942-4415-b25e-ff26a017fd95" providerId="AD" clId="Web-{E0E3B2AD-757E-4BE8-A9E7-AE6CEB2B3F6D}" dt="2019-07-30T01:02:02.520" v="213" actId="20577"/>
        <pc:sldMkLst>
          <pc:docMk/>
          <pc:sldMk cId="2579708048" sldId="257"/>
        </pc:sldMkLst>
        <pc:spChg chg="mod">
          <ac:chgData name="Lepore, Brendan" userId="S::blepore@bnl.gov::e443013a-0942-4415-b25e-ff26a017fd95" providerId="AD" clId="Web-{E0E3B2AD-757E-4BE8-A9E7-AE6CEB2B3F6D}" dt="2019-07-30T00:47:27.749" v="48"/>
          <ac:spMkLst>
            <pc:docMk/>
            <pc:sldMk cId="2579708048" sldId="257"/>
            <ac:spMk id="2" creationId="{B0014F89-DFF1-4B64-928B-8EB1AD79D46E}"/>
          </ac:spMkLst>
        </pc:spChg>
        <pc:spChg chg="mod">
          <ac:chgData name="Lepore, Brendan" userId="S::blepore@bnl.gov::e443013a-0942-4415-b25e-ff26a017fd95" providerId="AD" clId="Web-{E0E3B2AD-757E-4BE8-A9E7-AE6CEB2B3F6D}" dt="2019-07-30T01:02:02.520" v="213" actId="20577"/>
          <ac:spMkLst>
            <pc:docMk/>
            <pc:sldMk cId="2579708048" sldId="257"/>
            <ac:spMk id="3" creationId="{B6676CFC-7B62-419A-9A98-6B934C5D7618}"/>
          </ac:spMkLst>
        </pc:spChg>
        <pc:spChg chg="add">
          <ac:chgData name="Lepore, Brendan" userId="S::blepore@bnl.gov::e443013a-0942-4415-b25e-ff26a017fd95" providerId="AD" clId="Web-{E0E3B2AD-757E-4BE8-A9E7-AE6CEB2B3F6D}" dt="2019-07-30T00:47:27.749" v="48"/>
          <ac:spMkLst>
            <pc:docMk/>
            <pc:sldMk cId="2579708048" sldId="257"/>
            <ac:spMk id="5" creationId="{74CD14DB-BB81-479F-A1FC-1C75640E9F84}"/>
          </ac:spMkLst>
        </pc:spChg>
        <pc:spChg chg="add">
          <ac:chgData name="Lepore, Brendan" userId="S::blepore@bnl.gov::e443013a-0942-4415-b25e-ff26a017fd95" providerId="AD" clId="Web-{E0E3B2AD-757E-4BE8-A9E7-AE6CEB2B3F6D}" dt="2019-07-30T00:47:27.749" v="48"/>
          <ac:spMkLst>
            <pc:docMk/>
            <pc:sldMk cId="2579708048" sldId="257"/>
            <ac:spMk id="6" creationId="{C943A91B-7CA7-4592-A975-73B1BF8C4C74}"/>
          </ac:spMkLst>
        </pc:spChg>
        <pc:spChg chg="add">
          <ac:chgData name="Lepore, Brendan" userId="S::blepore@bnl.gov::e443013a-0942-4415-b25e-ff26a017fd95" providerId="AD" clId="Web-{E0E3B2AD-757E-4BE8-A9E7-AE6CEB2B3F6D}" dt="2019-07-30T00:48:25.171" v="59"/>
          <ac:spMkLst>
            <pc:docMk/>
            <pc:sldMk cId="2579708048" sldId="257"/>
            <ac:spMk id="7" creationId="{74CD14DB-BB81-479F-A1FC-1C75640E9F84}"/>
          </ac:spMkLst>
        </pc:spChg>
        <pc:spChg chg="add">
          <ac:chgData name="Lepore, Brendan" userId="S::blepore@bnl.gov::e443013a-0942-4415-b25e-ff26a017fd95" providerId="AD" clId="Web-{E0E3B2AD-757E-4BE8-A9E7-AE6CEB2B3F6D}" dt="2019-07-30T00:48:25.171" v="59"/>
          <ac:spMkLst>
            <pc:docMk/>
            <pc:sldMk cId="2579708048" sldId="257"/>
            <ac:spMk id="9" creationId="{C943A91B-7CA7-4592-A975-73B1BF8C4C74}"/>
          </ac:spMkLst>
        </pc:spChg>
        <pc:spChg chg="add">
          <ac:chgData name="Lepore, Brendan" userId="S::blepore@bnl.gov::e443013a-0942-4415-b25e-ff26a017fd95" providerId="AD" clId="Web-{E0E3B2AD-757E-4BE8-A9E7-AE6CEB2B3F6D}" dt="2019-07-30T00:48:25.171" v="59"/>
          <ac:spMkLst>
            <pc:docMk/>
            <pc:sldMk cId="2579708048" sldId="257"/>
            <ac:spMk id="11" creationId="{EC471314-E46A-414B-8D91-74880E84F187}"/>
          </ac:spMkLst>
        </pc:spChg>
        <pc:spChg chg="add">
          <ac:chgData name="Lepore, Brendan" userId="S::blepore@bnl.gov::e443013a-0942-4415-b25e-ff26a017fd95" providerId="AD" clId="Web-{E0E3B2AD-757E-4BE8-A9E7-AE6CEB2B3F6D}" dt="2019-07-30T00:47:27.749" v="48"/>
          <ac:spMkLst>
            <pc:docMk/>
            <pc:sldMk cId="2579708048" sldId="257"/>
            <ac:spMk id="12" creationId="{EC471314-E46A-414B-8D91-74880E84F187}"/>
          </ac:spMkLst>
        </pc:spChg>
        <pc:spChg chg="add">
          <ac:chgData name="Lepore, Brendan" userId="S::blepore@bnl.gov::e443013a-0942-4415-b25e-ff26a017fd95" providerId="AD" clId="Web-{E0E3B2AD-757E-4BE8-A9E7-AE6CEB2B3F6D}" dt="2019-07-30T00:48:25.171" v="59"/>
          <ac:spMkLst>
            <pc:docMk/>
            <pc:sldMk cId="2579708048" sldId="257"/>
            <ac:spMk id="13" creationId="{6A681326-1C9D-44A3-A627-3871BDAE4127}"/>
          </ac:spMkLst>
        </pc:spChg>
        <pc:spChg chg="add">
          <ac:chgData name="Lepore, Brendan" userId="S::blepore@bnl.gov::e443013a-0942-4415-b25e-ff26a017fd95" providerId="AD" clId="Web-{E0E3B2AD-757E-4BE8-A9E7-AE6CEB2B3F6D}" dt="2019-07-30T00:47:27.749" v="48"/>
          <ac:spMkLst>
            <pc:docMk/>
            <pc:sldMk cId="2579708048" sldId="257"/>
            <ac:spMk id="14" creationId="{6A681326-1C9D-44A3-A627-3871BDAE4127}"/>
          </ac:spMkLst>
        </pc:spChg>
        <pc:spChg chg="add">
          <ac:chgData name="Lepore, Brendan" userId="S::blepore@bnl.gov::e443013a-0942-4415-b25e-ff26a017fd95" providerId="AD" clId="Web-{E0E3B2AD-757E-4BE8-A9E7-AE6CEB2B3F6D}" dt="2019-07-30T00:49:40.515" v="70"/>
          <ac:spMkLst>
            <pc:docMk/>
            <pc:sldMk cId="2579708048" sldId="257"/>
            <ac:spMk id="15" creationId="{74CD14DB-BB81-479F-A1FC-1C75640E9F84}"/>
          </ac:spMkLst>
        </pc:spChg>
        <pc:spChg chg="add">
          <ac:chgData name="Lepore, Brendan" userId="S::blepore@bnl.gov::e443013a-0942-4415-b25e-ff26a017fd95" providerId="AD" clId="Web-{E0E3B2AD-757E-4BE8-A9E7-AE6CEB2B3F6D}" dt="2019-07-30T00:49:40.515" v="70"/>
          <ac:spMkLst>
            <pc:docMk/>
            <pc:sldMk cId="2579708048" sldId="257"/>
            <ac:spMk id="16" creationId="{C943A91B-7CA7-4592-A975-73B1BF8C4C74}"/>
          </ac:spMkLst>
        </pc:spChg>
        <pc:spChg chg="add">
          <ac:chgData name="Lepore, Brendan" userId="S::blepore@bnl.gov::e443013a-0942-4415-b25e-ff26a017fd95" providerId="AD" clId="Web-{E0E3B2AD-757E-4BE8-A9E7-AE6CEB2B3F6D}" dt="2019-07-30T00:49:40.515" v="70"/>
          <ac:spMkLst>
            <pc:docMk/>
            <pc:sldMk cId="2579708048" sldId="257"/>
            <ac:spMk id="17" creationId="{EC471314-E46A-414B-8D91-74880E84F187}"/>
          </ac:spMkLst>
        </pc:spChg>
        <pc:spChg chg="add">
          <ac:chgData name="Lepore, Brendan" userId="S::blepore@bnl.gov::e443013a-0942-4415-b25e-ff26a017fd95" providerId="AD" clId="Web-{E0E3B2AD-757E-4BE8-A9E7-AE6CEB2B3F6D}" dt="2019-07-30T00:49:40.515" v="70"/>
          <ac:spMkLst>
            <pc:docMk/>
            <pc:sldMk cId="2579708048" sldId="257"/>
            <ac:spMk id="18" creationId="{6A681326-1C9D-44A3-A627-3871BDAE4127}"/>
          </ac:spMkLst>
        </pc:spChg>
      </pc:sldChg>
      <pc:sldChg chg="addSp modSp mod setClrOvrMap delDesignElem">
        <pc:chgData name="Lepore, Brendan" userId="S::blepore@bnl.gov::e443013a-0942-4415-b25e-ff26a017fd95" providerId="AD" clId="Web-{E0E3B2AD-757E-4BE8-A9E7-AE6CEB2B3F6D}" dt="2019-07-30T01:06:23.539" v="227" actId="20577"/>
        <pc:sldMkLst>
          <pc:docMk/>
          <pc:sldMk cId="3855133948" sldId="258"/>
        </pc:sldMkLst>
        <pc:spChg chg="mod">
          <ac:chgData name="Lepore, Brendan" userId="S::blepore@bnl.gov::e443013a-0942-4415-b25e-ff26a017fd95" providerId="AD" clId="Web-{E0E3B2AD-757E-4BE8-A9E7-AE6CEB2B3F6D}" dt="2019-07-30T01:06:23.539" v="227" actId="20577"/>
          <ac:spMkLst>
            <pc:docMk/>
            <pc:sldMk cId="3855133948" sldId="258"/>
            <ac:spMk id="2" creationId="{B7BD1DC7-F97C-40B4-BA42-80118F9E93FF}"/>
          </ac:spMkLst>
        </pc:spChg>
        <pc:spChg chg="mod">
          <ac:chgData name="Lepore, Brendan" userId="S::blepore@bnl.gov::e443013a-0942-4415-b25e-ff26a017fd95" providerId="AD" clId="Web-{E0E3B2AD-757E-4BE8-A9E7-AE6CEB2B3F6D}" dt="2019-07-30T00:50:01.204" v="75"/>
          <ac:spMkLst>
            <pc:docMk/>
            <pc:sldMk cId="3855133948" sldId="258"/>
            <ac:spMk id="3" creationId="{2F6A059B-A2AE-49B6-8AEA-3A9CD5A45DCD}"/>
          </ac:spMkLst>
        </pc:spChg>
        <pc:spChg chg="add">
          <ac:chgData name="Lepore, Brendan" userId="S::blepore@bnl.gov::e443013a-0942-4415-b25e-ff26a017fd95" providerId="AD" clId="Web-{E0E3B2AD-757E-4BE8-A9E7-AE6CEB2B3F6D}" dt="2019-07-30T00:50:01.204" v="75"/>
          <ac:spMkLst>
            <pc:docMk/>
            <pc:sldMk cId="3855133948" sldId="258"/>
            <ac:spMk id="5" creationId="{74CD14DB-BB81-479F-A1FC-1C75640E9F84}"/>
          </ac:spMkLst>
        </pc:spChg>
        <pc:spChg chg="add">
          <ac:chgData name="Lepore, Brendan" userId="S::blepore@bnl.gov::e443013a-0942-4415-b25e-ff26a017fd95" providerId="AD" clId="Web-{E0E3B2AD-757E-4BE8-A9E7-AE6CEB2B3F6D}" dt="2019-07-30T00:50:01.204" v="75"/>
          <ac:spMkLst>
            <pc:docMk/>
            <pc:sldMk cId="3855133948" sldId="258"/>
            <ac:spMk id="6" creationId="{C943A91B-7CA7-4592-A975-73B1BF8C4C74}"/>
          </ac:spMkLst>
        </pc:spChg>
        <pc:spChg chg="add">
          <ac:chgData name="Lepore, Brendan" userId="S::blepore@bnl.gov::e443013a-0942-4415-b25e-ff26a017fd95" providerId="AD" clId="Web-{E0E3B2AD-757E-4BE8-A9E7-AE6CEB2B3F6D}" dt="2019-07-30T00:50:01.204" v="75"/>
          <ac:spMkLst>
            <pc:docMk/>
            <pc:sldMk cId="3855133948" sldId="258"/>
            <ac:spMk id="12" creationId="{EC471314-E46A-414B-8D91-74880E84F187}"/>
          </ac:spMkLst>
        </pc:spChg>
        <pc:spChg chg="add">
          <ac:chgData name="Lepore, Brendan" userId="S::blepore@bnl.gov::e443013a-0942-4415-b25e-ff26a017fd95" providerId="AD" clId="Web-{E0E3B2AD-757E-4BE8-A9E7-AE6CEB2B3F6D}" dt="2019-07-30T00:50:01.204" v="75"/>
          <ac:spMkLst>
            <pc:docMk/>
            <pc:sldMk cId="3855133948" sldId="258"/>
            <ac:spMk id="14" creationId="{6A681326-1C9D-44A3-A627-3871BDAE4127}"/>
          </ac:spMkLst>
        </pc:spChg>
      </pc:sldChg>
      <pc:sldChg chg="addSp modSp mod setClrOvrMap delDesignElem">
        <pc:chgData name="Lepore, Brendan" userId="S::blepore@bnl.gov::e443013a-0942-4415-b25e-ff26a017fd95" providerId="AD" clId="Web-{E0E3B2AD-757E-4BE8-A9E7-AE6CEB2B3F6D}" dt="2019-07-30T00:50:06.172" v="76"/>
        <pc:sldMkLst>
          <pc:docMk/>
          <pc:sldMk cId="2488713912" sldId="259"/>
        </pc:sldMkLst>
        <pc:spChg chg="mod">
          <ac:chgData name="Lepore, Brendan" userId="S::blepore@bnl.gov::e443013a-0942-4415-b25e-ff26a017fd95" providerId="AD" clId="Web-{E0E3B2AD-757E-4BE8-A9E7-AE6CEB2B3F6D}" dt="2019-07-30T00:50:06.172" v="76"/>
          <ac:spMkLst>
            <pc:docMk/>
            <pc:sldMk cId="2488713912" sldId="259"/>
            <ac:spMk id="2" creationId="{48B80D11-2A01-4D07-846D-44F7E825A3FF}"/>
          </ac:spMkLst>
        </pc:spChg>
        <pc:spChg chg="mod">
          <ac:chgData name="Lepore, Brendan" userId="S::blepore@bnl.gov::e443013a-0942-4415-b25e-ff26a017fd95" providerId="AD" clId="Web-{E0E3B2AD-757E-4BE8-A9E7-AE6CEB2B3F6D}" dt="2019-07-30T00:50:06.172" v="76"/>
          <ac:spMkLst>
            <pc:docMk/>
            <pc:sldMk cId="2488713912" sldId="259"/>
            <ac:spMk id="3" creationId="{4A536EE1-730E-435F-8540-2AC389FD07A2}"/>
          </ac:spMkLst>
        </pc:spChg>
        <pc:spChg chg="add">
          <ac:chgData name="Lepore, Brendan" userId="S::blepore@bnl.gov::e443013a-0942-4415-b25e-ff26a017fd95" providerId="AD" clId="Web-{E0E3B2AD-757E-4BE8-A9E7-AE6CEB2B3F6D}" dt="2019-07-30T00:50:06.172" v="76"/>
          <ac:spMkLst>
            <pc:docMk/>
            <pc:sldMk cId="2488713912" sldId="259"/>
            <ac:spMk id="5" creationId="{74CD14DB-BB81-479F-A1FC-1C75640E9F84}"/>
          </ac:spMkLst>
        </pc:spChg>
        <pc:spChg chg="add">
          <ac:chgData name="Lepore, Brendan" userId="S::blepore@bnl.gov::e443013a-0942-4415-b25e-ff26a017fd95" providerId="AD" clId="Web-{E0E3B2AD-757E-4BE8-A9E7-AE6CEB2B3F6D}" dt="2019-07-30T00:50:06.172" v="76"/>
          <ac:spMkLst>
            <pc:docMk/>
            <pc:sldMk cId="2488713912" sldId="259"/>
            <ac:spMk id="6" creationId="{C943A91B-7CA7-4592-A975-73B1BF8C4C74}"/>
          </ac:spMkLst>
        </pc:spChg>
        <pc:spChg chg="add">
          <ac:chgData name="Lepore, Brendan" userId="S::blepore@bnl.gov::e443013a-0942-4415-b25e-ff26a017fd95" providerId="AD" clId="Web-{E0E3B2AD-757E-4BE8-A9E7-AE6CEB2B3F6D}" dt="2019-07-30T00:50:06.172" v="76"/>
          <ac:spMkLst>
            <pc:docMk/>
            <pc:sldMk cId="2488713912" sldId="259"/>
            <ac:spMk id="12" creationId="{EC471314-E46A-414B-8D91-74880E84F187}"/>
          </ac:spMkLst>
        </pc:spChg>
        <pc:spChg chg="add">
          <ac:chgData name="Lepore, Brendan" userId="S::blepore@bnl.gov::e443013a-0942-4415-b25e-ff26a017fd95" providerId="AD" clId="Web-{E0E3B2AD-757E-4BE8-A9E7-AE6CEB2B3F6D}" dt="2019-07-30T00:50:06.172" v="76"/>
          <ac:spMkLst>
            <pc:docMk/>
            <pc:sldMk cId="2488713912" sldId="259"/>
            <ac:spMk id="14" creationId="{6A681326-1C9D-44A3-A627-3871BDAE4127}"/>
          </ac:spMkLst>
        </pc:spChg>
      </pc:sldChg>
      <pc:sldChg chg="addSp modSp mod setClrOvrMap delDesignElem">
        <pc:chgData name="Lepore, Brendan" userId="S::blepore@bnl.gov::e443013a-0942-4415-b25e-ff26a017fd95" providerId="AD" clId="Web-{E0E3B2AD-757E-4BE8-A9E7-AE6CEB2B3F6D}" dt="2019-07-30T00:50:09.516" v="77"/>
        <pc:sldMkLst>
          <pc:docMk/>
          <pc:sldMk cId="2907171053" sldId="260"/>
        </pc:sldMkLst>
        <pc:spChg chg="mod">
          <ac:chgData name="Lepore, Brendan" userId="S::blepore@bnl.gov::e443013a-0942-4415-b25e-ff26a017fd95" providerId="AD" clId="Web-{E0E3B2AD-757E-4BE8-A9E7-AE6CEB2B3F6D}" dt="2019-07-30T00:50:09.516" v="77"/>
          <ac:spMkLst>
            <pc:docMk/>
            <pc:sldMk cId="2907171053" sldId="260"/>
            <ac:spMk id="2" creationId="{432CDD15-63E1-4803-A07A-B607E752013C}"/>
          </ac:spMkLst>
        </pc:spChg>
        <pc:spChg chg="mod">
          <ac:chgData name="Lepore, Brendan" userId="S::blepore@bnl.gov::e443013a-0942-4415-b25e-ff26a017fd95" providerId="AD" clId="Web-{E0E3B2AD-757E-4BE8-A9E7-AE6CEB2B3F6D}" dt="2019-07-30T00:50:09.516" v="77"/>
          <ac:spMkLst>
            <pc:docMk/>
            <pc:sldMk cId="2907171053" sldId="260"/>
            <ac:spMk id="3" creationId="{E86751D0-ECE8-4BA7-8F80-5E202812C34B}"/>
          </ac:spMkLst>
        </pc:spChg>
        <pc:spChg chg="add">
          <ac:chgData name="Lepore, Brendan" userId="S::blepore@bnl.gov::e443013a-0942-4415-b25e-ff26a017fd95" providerId="AD" clId="Web-{E0E3B2AD-757E-4BE8-A9E7-AE6CEB2B3F6D}" dt="2019-07-30T00:50:09.516" v="77"/>
          <ac:spMkLst>
            <pc:docMk/>
            <pc:sldMk cId="2907171053" sldId="260"/>
            <ac:spMk id="5" creationId="{74CD14DB-BB81-479F-A1FC-1C75640E9F84}"/>
          </ac:spMkLst>
        </pc:spChg>
        <pc:spChg chg="add">
          <ac:chgData name="Lepore, Brendan" userId="S::blepore@bnl.gov::e443013a-0942-4415-b25e-ff26a017fd95" providerId="AD" clId="Web-{E0E3B2AD-757E-4BE8-A9E7-AE6CEB2B3F6D}" dt="2019-07-30T00:50:09.516" v="77"/>
          <ac:spMkLst>
            <pc:docMk/>
            <pc:sldMk cId="2907171053" sldId="260"/>
            <ac:spMk id="6" creationId="{C943A91B-7CA7-4592-A975-73B1BF8C4C74}"/>
          </ac:spMkLst>
        </pc:spChg>
        <pc:spChg chg="add">
          <ac:chgData name="Lepore, Brendan" userId="S::blepore@bnl.gov::e443013a-0942-4415-b25e-ff26a017fd95" providerId="AD" clId="Web-{E0E3B2AD-757E-4BE8-A9E7-AE6CEB2B3F6D}" dt="2019-07-30T00:50:09.516" v="77"/>
          <ac:spMkLst>
            <pc:docMk/>
            <pc:sldMk cId="2907171053" sldId="260"/>
            <ac:spMk id="12" creationId="{EC471314-E46A-414B-8D91-74880E84F187}"/>
          </ac:spMkLst>
        </pc:spChg>
        <pc:spChg chg="add">
          <ac:chgData name="Lepore, Brendan" userId="S::blepore@bnl.gov::e443013a-0942-4415-b25e-ff26a017fd95" providerId="AD" clId="Web-{E0E3B2AD-757E-4BE8-A9E7-AE6CEB2B3F6D}" dt="2019-07-30T00:50:09.516" v="77"/>
          <ac:spMkLst>
            <pc:docMk/>
            <pc:sldMk cId="2907171053" sldId="260"/>
            <ac:spMk id="14" creationId="{6A681326-1C9D-44A3-A627-3871BDAE4127}"/>
          </ac:spMkLst>
        </pc:spChg>
      </pc:sldChg>
      <pc:sldChg chg="addSp modSp mod setClrOvrMap delDesignElem">
        <pc:chgData name="Lepore, Brendan" userId="S::blepore@bnl.gov::e443013a-0942-4415-b25e-ff26a017fd95" providerId="AD" clId="Web-{E0E3B2AD-757E-4BE8-A9E7-AE6CEB2B3F6D}" dt="2019-07-30T00:50:45.251" v="85"/>
        <pc:sldMkLst>
          <pc:docMk/>
          <pc:sldMk cId="818787955" sldId="261"/>
        </pc:sldMkLst>
        <pc:spChg chg="mod">
          <ac:chgData name="Lepore, Brendan" userId="S::blepore@bnl.gov::e443013a-0942-4415-b25e-ff26a017fd95" providerId="AD" clId="Web-{E0E3B2AD-757E-4BE8-A9E7-AE6CEB2B3F6D}" dt="2019-07-30T00:50:45.251" v="85"/>
          <ac:spMkLst>
            <pc:docMk/>
            <pc:sldMk cId="818787955" sldId="261"/>
            <ac:spMk id="2" creationId="{CA05FC8A-EDCF-43C5-AD8A-AF26696A524E}"/>
          </ac:spMkLst>
        </pc:spChg>
        <pc:spChg chg="mod">
          <ac:chgData name="Lepore, Brendan" userId="S::blepore@bnl.gov::e443013a-0942-4415-b25e-ff26a017fd95" providerId="AD" clId="Web-{E0E3B2AD-757E-4BE8-A9E7-AE6CEB2B3F6D}" dt="2019-07-30T00:50:45.251" v="85"/>
          <ac:spMkLst>
            <pc:docMk/>
            <pc:sldMk cId="818787955" sldId="261"/>
            <ac:spMk id="3" creationId="{AB5F0ED6-6259-48DC-A233-6F815B6A9FF1}"/>
          </ac:spMkLst>
        </pc:spChg>
        <pc:spChg chg="add">
          <ac:chgData name="Lepore, Brendan" userId="S::blepore@bnl.gov::e443013a-0942-4415-b25e-ff26a017fd95" providerId="AD" clId="Web-{E0E3B2AD-757E-4BE8-A9E7-AE6CEB2B3F6D}" dt="2019-07-30T00:50:45.251" v="85"/>
          <ac:spMkLst>
            <pc:docMk/>
            <pc:sldMk cId="818787955" sldId="261"/>
            <ac:spMk id="5" creationId="{74CD14DB-BB81-479F-A1FC-1C75640E9F84}"/>
          </ac:spMkLst>
        </pc:spChg>
        <pc:spChg chg="add">
          <ac:chgData name="Lepore, Brendan" userId="S::blepore@bnl.gov::e443013a-0942-4415-b25e-ff26a017fd95" providerId="AD" clId="Web-{E0E3B2AD-757E-4BE8-A9E7-AE6CEB2B3F6D}" dt="2019-07-30T00:50:45.251" v="85"/>
          <ac:spMkLst>
            <pc:docMk/>
            <pc:sldMk cId="818787955" sldId="261"/>
            <ac:spMk id="6" creationId="{C943A91B-7CA7-4592-A975-73B1BF8C4C74}"/>
          </ac:spMkLst>
        </pc:spChg>
        <pc:spChg chg="add">
          <ac:chgData name="Lepore, Brendan" userId="S::blepore@bnl.gov::e443013a-0942-4415-b25e-ff26a017fd95" providerId="AD" clId="Web-{E0E3B2AD-757E-4BE8-A9E7-AE6CEB2B3F6D}" dt="2019-07-30T00:50:45.251" v="85"/>
          <ac:spMkLst>
            <pc:docMk/>
            <pc:sldMk cId="818787955" sldId="261"/>
            <ac:spMk id="12" creationId="{EC471314-E46A-414B-8D91-74880E84F187}"/>
          </ac:spMkLst>
        </pc:spChg>
        <pc:spChg chg="add">
          <ac:chgData name="Lepore, Brendan" userId="S::blepore@bnl.gov::e443013a-0942-4415-b25e-ff26a017fd95" providerId="AD" clId="Web-{E0E3B2AD-757E-4BE8-A9E7-AE6CEB2B3F6D}" dt="2019-07-30T00:50:45.251" v="85"/>
          <ac:spMkLst>
            <pc:docMk/>
            <pc:sldMk cId="818787955" sldId="261"/>
            <ac:spMk id="14" creationId="{6A681326-1C9D-44A3-A627-3871BDAE4127}"/>
          </ac:spMkLst>
        </pc:spChg>
      </pc:sldChg>
      <pc:sldChg chg="addSp modSp mod setClrOvrMap delDesignElem">
        <pc:chgData name="Lepore, Brendan" userId="S::blepore@bnl.gov::e443013a-0942-4415-b25e-ff26a017fd95" providerId="AD" clId="Web-{E0E3B2AD-757E-4BE8-A9E7-AE6CEB2B3F6D}" dt="2019-07-30T01:39:49.061" v="249" actId="20577"/>
        <pc:sldMkLst>
          <pc:docMk/>
          <pc:sldMk cId="2321385795" sldId="262"/>
        </pc:sldMkLst>
        <pc:spChg chg="mod">
          <ac:chgData name="Lepore, Brendan" userId="S::blepore@bnl.gov::e443013a-0942-4415-b25e-ff26a017fd95" providerId="AD" clId="Web-{E0E3B2AD-757E-4BE8-A9E7-AE6CEB2B3F6D}" dt="2019-07-30T00:50:49.829" v="86"/>
          <ac:spMkLst>
            <pc:docMk/>
            <pc:sldMk cId="2321385795" sldId="262"/>
            <ac:spMk id="2" creationId="{CCD43712-430C-4164-841F-647B92A7EA7B}"/>
          </ac:spMkLst>
        </pc:spChg>
        <pc:spChg chg="mod">
          <ac:chgData name="Lepore, Brendan" userId="S::blepore@bnl.gov::e443013a-0942-4415-b25e-ff26a017fd95" providerId="AD" clId="Web-{E0E3B2AD-757E-4BE8-A9E7-AE6CEB2B3F6D}" dt="2019-07-30T01:39:49.061" v="249" actId="20577"/>
          <ac:spMkLst>
            <pc:docMk/>
            <pc:sldMk cId="2321385795" sldId="262"/>
            <ac:spMk id="3" creationId="{CCDCA9E6-4A54-4D99-BB69-9ADB26CF8F7E}"/>
          </ac:spMkLst>
        </pc:spChg>
        <pc:spChg chg="add">
          <ac:chgData name="Lepore, Brendan" userId="S::blepore@bnl.gov::e443013a-0942-4415-b25e-ff26a017fd95" providerId="AD" clId="Web-{E0E3B2AD-757E-4BE8-A9E7-AE6CEB2B3F6D}" dt="2019-07-30T00:50:49.829" v="86"/>
          <ac:spMkLst>
            <pc:docMk/>
            <pc:sldMk cId="2321385795" sldId="262"/>
            <ac:spMk id="5" creationId="{74CD14DB-BB81-479F-A1FC-1C75640E9F84}"/>
          </ac:spMkLst>
        </pc:spChg>
        <pc:spChg chg="add">
          <ac:chgData name="Lepore, Brendan" userId="S::blepore@bnl.gov::e443013a-0942-4415-b25e-ff26a017fd95" providerId="AD" clId="Web-{E0E3B2AD-757E-4BE8-A9E7-AE6CEB2B3F6D}" dt="2019-07-30T00:50:49.829" v="86"/>
          <ac:spMkLst>
            <pc:docMk/>
            <pc:sldMk cId="2321385795" sldId="262"/>
            <ac:spMk id="6" creationId="{C943A91B-7CA7-4592-A975-73B1BF8C4C74}"/>
          </ac:spMkLst>
        </pc:spChg>
        <pc:spChg chg="add">
          <ac:chgData name="Lepore, Brendan" userId="S::blepore@bnl.gov::e443013a-0942-4415-b25e-ff26a017fd95" providerId="AD" clId="Web-{E0E3B2AD-757E-4BE8-A9E7-AE6CEB2B3F6D}" dt="2019-07-30T00:50:49.829" v="86"/>
          <ac:spMkLst>
            <pc:docMk/>
            <pc:sldMk cId="2321385795" sldId="262"/>
            <ac:spMk id="12" creationId="{EC471314-E46A-414B-8D91-74880E84F187}"/>
          </ac:spMkLst>
        </pc:spChg>
        <pc:spChg chg="add">
          <ac:chgData name="Lepore, Brendan" userId="S::blepore@bnl.gov::e443013a-0942-4415-b25e-ff26a017fd95" providerId="AD" clId="Web-{E0E3B2AD-757E-4BE8-A9E7-AE6CEB2B3F6D}" dt="2019-07-30T00:50:49.829" v="86"/>
          <ac:spMkLst>
            <pc:docMk/>
            <pc:sldMk cId="2321385795" sldId="262"/>
            <ac:spMk id="14" creationId="{6A681326-1C9D-44A3-A627-3871BDAE4127}"/>
          </ac:spMkLst>
        </pc:spChg>
      </pc:sldChg>
      <pc:sldChg chg="addSp modSp mod setClrOvrMap delDesignElem">
        <pc:chgData name="Lepore, Brendan" userId="S::blepore@bnl.gov::e443013a-0942-4415-b25e-ff26a017fd95" providerId="AD" clId="Web-{E0E3B2AD-757E-4BE8-A9E7-AE6CEB2B3F6D}" dt="2019-07-30T00:50:53.954" v="87"/>
        <pc:sldMkLst>
          <pc:docMk/>
          <pc:sldMk cId="3149199764" sldId="263"/>
        </pc:sldMkLst>
        <pc:spChg chg="mod">
          <ac:chgData name="Lepore, Brendan" userId="S::blepore@bnl.gov::e443013a-0942-4415-b25e-ff26a017fd95" providerId="AD" clId="Web-{E0E3B2AD-757E-4BE8-A9E7-AE6CEB2B3F6D}" dt="2019-07-30T00:50:53.954" v="87"/>
          <ac:spMkLst>
            <pc:docMk/>
            <pc:sldMk cId="3149199764" sldId="263"/>
            <ac:spMk id="2" creationId="{013133F1-D247-4FEA-BD0A-4918DA3A4674}"/>
          </ac:spMkLst>
        </pc:spChg>
        <pc:spChg chg="mod">
          <ac:chgData name="Lepore, Brendan" userId="S::blepore@bnl.gov::e443013a-0942-4415-b25e-ff26a017fd95" providerId="AD" clId="Web-{E0E3B2AD-757E-4BE8-A9E7-AE6CEB2B3F6D}" dt="2019-07-30T00:50:53.954" v="87"/>
          <ac:spMkLst>
            <pc:docMk/>
            <pc:sldMk cId="3149199764" sldId="263"/>
            <ac:spMk id="3" creationId="{10FF1893-C97C-43BE-967F-801591CB601B}"/>
          </ac:spMkLst>
        </pc:spChg>
        <pc:spChg chg="add">
          <ac:chgData name="Lepore, Brendan" userId="S::blepore@bnl.gov::e443013a-0942-4415-b25e-ff26a017fd95" providerId="AD" clId="Web-{E0E3B2AD-757E-4BE8-A9E7-AE6CEB2B3F6D}" dt="2019-07-30T00:50:53.954" v="87"/>
          <ac:spMkLst>
            <pc:docMk/>
            <pc:sldMk cId="3149199764" sldId="263"/>
            <ac:spMk id="5" creationId="{74CD14DB-BB81-479F-A1FC-1C75640E9F84}"/>
          </ac:spMkLst>
        </pc:spChg>
        <pc:spChg chg="add">
          <ac:chgData name="Lepore, Brendan" userId="S::blepore@bnl.gov::e443013a-0942-4415-b25e-ff26a017fd95" providerId="AD" clId="Web-{E0E3B2AD-757E-4BE8-A9E7-AE6CEB2B3F6D}" dt="2019-07-30T00:50:53.954" v="87"/>
          <ac:spMkLst>
            <pc:docMk/>
            <pc:sldMk cId="3149199764" sldId="263"/>
            <ac:spMk id="6" creationId="{C943A91B-7CA7-4592-A975-73B1BF8C4C74}"/>
          </ac:spMkLst>
        </pc:spChg>
        <pc:spChg chg="add">
          <ac:chgData name="Lepore, Brendan" userId="S::blepore@bnl.gov::e443013a-0942-4415-b25e-ff26a017fd95" providerId="AD" clId="Web-{E0E3B2AD-757E-4BE8-A9E7-AE6CEB2B3F6D}" dt="2019-07-30T00:50:53.954" v="87"/>
          <ac:spMkLst>
            <pc:docMk/>
            <pc:sldMk cId="3149199764" sldId="263"/>
            <ac:spMk id="12" creationId="{EC471314-E46A-414B-8D91-74880E84F187}"/>
          </ac:spMkLst>
        </pc:spChg>
        <pc:spChg chg="add">
          <ac:chgData name="Lepore, Brendan" userId="S::blepore@bnl.gov::e443013a-0942-4415-b25e-ff26a017fd95" providerId="AD" clId="Web-{E0E3B2AD-757E-4BE8-A9E7-AE6CEB2B3F6D}" dt="2019-07-30T00:50:53.954" v="87"/>
          <ac:spMkLst>
            <pc:docMk/>
            <pc:sldMk cId="3149199764" sldId="263"/>
            <ac:spMk id="14" creationId="{6A681326-1C9D-44A3-A627-3871BDAE4127}"/>
          </ac:spMkLst>
        </pc:spChg>
      </pc:sldChg>
      <pc:sldChg chg="addSp modSp mod setClrOvrMap delDesignElem">
        <pc:chgData name="Lepore, Brendan" userId="S::blepore@bnl.gov::e443013a-0942-4415-b25e-ff26a017fd95" providerId="AD" clId="Web-{E0E3B2AD-757E-4BE8-A9E7-AE6CEB2B3F6D}" dt="2019-07-30T00:51:12.126" v="90"/>
        <pc:sldMkLst>
          <pc:docMk/>
          <pc:sldMk cId="1672558790" sldId="264"/>
        </pc:sldMkLst>
        <pc:spChg chg="mod">
          <ac:chgData name="Lepore, Brendan" userId="S::blepore@bnl.gov::e443013a-0942-4415-b25e-ff26a017fd95" providerId="AD" clId="Web-{E0E3B2AD-757E-4BE8-A9E7-AE6CEB2B3F6D}" dt="2019-07-30T00:51:12.126" v="90"/>
          <ac:spMkLst>
            <pc:docMk/>
            <pc:sldMk cId="1672558790" sldId="264"/>
            <ac:spMk id="2" creationId="{D4CDB7CB-45E3-429E-AF12-06604F26F2FF}"/>
          </ac:spMkLst>
        </pc:spChg>
        <pc:spChg chg="mod">
          <ac:chgData name="Lepore, Brendan" userId="S::blepore@bnl.gov::e443013a-0942-4415-b25e-ff26a017fd95" providerId="AD" clId="Web-{E0E3B2AD-757E-4BE8-A9E7-AE6CEB2B3F6D}" dt="2019-07-30T00:51:12.126" v="90"/>
          <ac:spMkLst>
            <pc:docMk/>
            <pc:sldMk cId="1672558790" sldId="264"/>
            <ac:spMk id="3" creationId="{53605CC1-AB24-40CC-8301-2243A31FEF90}"/>
          </ac:spMkLst>
        </pc:spChg>
        <pc:spChg chg="add">
          <ac:chgData name="Lepore, Brendan" userId="S::blepore@bnl.gov::e443013a-0942-4415-b25e-ff26a017fd95" providerId="AD" clId="Web-{E0E3B2AD-757E-4BE8-A9E7-AE6CEB2B3F6D}" dt="2019-07-30T00:51:12.126" v="90"/>
          <ac:spMkLst>
            <pc:docMk/>
            <pc:sldMk cId="1672558790" sldId="264"/>
            <ac:spMk id="5" creationId="{74CD14DB-BB81-479F-A1FC-1C75640E9F84}"/>
          </ac:spMkLst>
        </pc:spChg>
        <pc:spChg chg="add">
          <ac:chgData name="Lepore, Brendan" userId="S::blepore@bnl.gov::e443013a-0942-4415-b25e-ff26a017fd95" providerId="AD" clId="Web-{E0E3B2AD-757E-4BE8-A9E7-AE6CEB2B3F6D}" dt="2019-07-30T00:51:12.126" v="90"/>
          <ac:spMkLst>
            <pc:docMk/>
            <pc:sldMk cId="1672558790" sldId="264"/>
            <ac:spMk id="6" creationId="{C943A91B-7CA7-4592-A975-73B1BF8C4C74}"/>
          </ac:spMkLst>
        </pc:spChg>
        <pc:spChg chg="add">
          <ac:chgData name="Lepore, Brendan" userId="S::blepore@bnl.gov::e443013a-0942-4415-b25e-ff26a017fd95" providerId="AD" clId="Web-{E0E3B2AD-757E-4BE8-A9E7-AE6CEB2B3F6D}" dt="2019-07-30T00:51:12.126" v="90"/>
          <ac:spMkLst>
            <pc:docMk/>
            <pc:sldMk cId="1672558790" sldId="264"/>
            <ac:spMk id="12" creationId="{EC471314-E46A-414B-8D91-74880E84F187}"/>
          </ac:spMkLst>
        </pc:spChg>
        <pc:spChg chg="add">
          <ac:chgData name="Lepore, Brendan" userId="S::blepore@bnl.gov::e443013a-0942-4415-b25e-ff26a017fd95" providerId="AD" clId="Web-{E0E3B2AD-757E-4BE8-A9E7-AE6CEB2B3F6D}" dt="2019-07-30T00:51:12.126" v="90"/>
          <ac:spMkLst>
            <pc:docMk/>
            <pc:sldMk cId="1672558790" sldId="264"/>
            <ac:spMk id="14" creationId="{6A681326-1C9D-44A3-A627-3871BDAE4127}"/>
          </ac:spMkLst>
        </pc:spChg>
      </pc:sldChg>
      <pc:sldChg chg="addSp modSp mod setClrOvrMap delDesignElem">
        <pc:chgData name="Lepore, Brendan" userId="S::blepore@bnl.gov::e443013a-0942-4415-b25e-ff26a017fd95" providerId="AD" clId="Web-{E0E3B2AD-757E-4BE8-A9E7-AE6CEB2B3F6D}" dt="2019-07-30T00:50:15.157" v="78"/>
        <pc:sldMkLst>
          <pc:docMk/>
          <pc:sldMk cId="90825857" sldId="265"/>
        </pc:sldMkLst>
        <pc:spChg chg="mod">
          <ac:chgData name="Lepore, Brendan" userId="S::blepore@bnl.gov::e443013a-0942-4415-b25e-ff26a017fd95" providerId="AD" clId="Web-{E0E3B2AD-757E-4BE8-A9E7-AE6CEB2B3F6D}" dt="2019-07-30T00:50:15.157" v="78"/>
          <ac:spMkLst>
            <pc:docMk/>
            <pc:sldMk cId="90825857" sldId="265"/>
            <ac:spMk id="2" creationId="{7EAE63B5-C2EC-4A64-BB04-C0AEA2BC5F42}"/>
          </ac:spMkLst>
        </pc:spChg>
        <pc:spChg chg="mod">
          <ac:chgData name="Lepore, Brendan" userId="S::blepore@bnl.gov::e443013a-0942-4415-b25e-ff26a017fd95" providerId="AD" clId="Web-{E0E3B2AD-757E-4BE8-A9E7-AE6CEB2B3F6D}" dt="2019-07-30T00:50:15.157" v="78"/>
          <ac:spMkLst>
            <pc:docMk/>
            <pc:sldMk cId="90825857" sldId="265"/>
            <ac:spMk id="3" creationId="{B90DD771-03A5-414F-B433-CDA488382F5D}"/>
          </ac:spMkLst>
        </pc:spChg>
        <pc:spChg chg="add">
          <ac:chgData name="Lepore, Brendan" userId="S::blepore@bnl.gov::e443013a-0942-4415-b25e-ff26a017fd95" providerId="AD" clId="Web-{E0E3B2AD-757E-4BE8-A9E7-AE6CEB2B3F6D}" dt="2019-07-30T00:50:15.157" v="78"/>
          <ac:spMkLst>
            <pc:docMk/>
            <pc:sldMk cId="90825857" sldId="265"/>
            <ac:spMk id="5" creationId="{74CD14DB-BB81-479F-A1FC-1C75640E9F84}"/>
          </ac:spMkLst>
        </pc:spChg>
        <pc:spChg chg="add">
          <ac:chgData name="Lepore, Brendan" userId="S::blepore@bnl.gov::e443013a-0942-4415-b25e-ff26a017fd95" providerId="AD" clId="Web-{E0E3B2AD-757E-4BE8-A9E7-AE6CEB2B3F6D}" dt="2019-07-30T00:50:15.157" v="78"/>
          <ac:spMkLst>
            <pc:docMk/>
            <pc:sldMk cId="90825857" sldId="265"/>
            <ac:spMk id="6" creationId="{C943A91B-7CA7-4592-A975-73B1BF8C4C74}"/>
          </ac:spMkLst>
        </pc:spChg>
        <pc:spChg chg="add">
          <ac:chgData name="Lepore, Brendan" userId="S::blepore@bnl.gov::e443013a-0942-4415-b25e-ff26a017fd95" providerId="AD" clId="Web-{E0E3B2AD-757E-4BE8-A9E7-AE6CEB2B3F6D}" dt="2019-07-30T00:50:15.157" v="78"/>
          <ac:spMkLst>
            <pc:docMk/>
            <pc:sldMk cId="90825857" sldId="265"/>
            <ac:spMk id="12" creationId="{EC471314-E46A-414B-8D91-74880E84F187}"/>
          </ac:spMkLst>
        </pc:spChg>
        <pc:spChg chg="add">
          <ac:chgData name="Lepore, Brendan" userId="S::blepore@bnl.gov::e443013a-0942-4415-b25e-ff26a017fd95" providerId="AD" clId="Web-{E0E3B2AD-757E-4BE8-A9E7-AE6CEB2B3F6D}" dt="2019-07-30T00:50:15.157" v="78"/>
          <ac:spMkLst>
            <pc:docMk/>
            <pc:sldMk cId="90825857" sldId="265"/>
            <ac:spMk id="14" creationId="{6A681326-1C9D-44A3-A627-3871BDAE4127}"/>
          </ac:spMkLst>
        </pc:spChg>
      </pc:sldChg>
      <pc:sldChg chg="addSp modSp mod setClrOvrMap delDesignElem">
        <pc:chgData name="Lepore, Brendan" userId="S::blepore@bnl.gov::e443013a-0942-4415-b25e-ff26a017fd95" providerId="AD" clId="Web-{E0E3B2AD-757E-4BE8-A9E7-AE6CEB2B3F6D}" dt="2019-07-30T00:51:16.798" v="91"/>
        <pc:sldMkLst>
          <pc:docMk/>
          <pc:sldMk cId="2511564654" sldId="266"/>
        </pc:sldMkLst>
        <pc:spChg chg="mod">
          <ac:chgData name="Lepore, Brendan" userId="S::blepore@bnl.gov::e443013a-0942-4415-b25e-ff26a017fd95" providerId="AD" clId="Web-{E0E3B2AD-757E-4BE8-A9E7-AE6CEB2B3F6D}" dt="2019-07-30T00:51:16.798" v="91"/>
          <ac:spMkLst>
            <pc:docMk/>
            <pc:sldMk cId="2511564654" sldId="266"/>
            <ac:spMk id="2" creationId="{C4191872-A8A9-49B9-B88A-96083C69D40F}"/>
          </ac:spMkLst>
        </pc:spChg>
        <pc:spChg chg="mod">
          <ac:chgData name="Lepore, Brendan" userId="S::blepore@bnl.gov::e443013a-0942-4415-b25e-ff26a017fd95" providerId="AD" clId="Web-{E0E3B2AD-757E-4BE8-A9E7-AE6CEB2B3F6D}" dt="2019-07-30T00:51:16.798" v="91"/>
          <ac:spMkLst>
            <pc:docMk/>
            <pc:sldMk cId="2511564654" sldId="266"/>
            <ac:spMk id="3" creationId="{976ED390-ED2D-4F8D-AF21-5B9F0ECD6EC1}"/>
          </ac:spMkLst>
        </pc:spChg>
        <pc:spChg chg="add">
          <ac:chgData name="Lepore, Brendan" userId="S::blepore@bnl.gov::e443013a-0942-4415-b25e-ff26a017fd95" providerId="AD" clId="Web-{E0E3B2AD-757E-4BE8-A9E7-AE6CEB2B3F6D}" dt="2019-07-30T00:51:16.798" v="91"/>
          <ac:spMkLst>
            <pc:docMk/>
            <pc:sldMk cId="2511564654" sldId="266"/>
            <ac:spMk id="5" creationId="{74CD14DB-BB81-479F-A1FC-1C75640E9F84}"/>
          </ac:spMkLst>
        </pc:spChg>
        <pc:spChg chg="add">
          <ac:chgData name="Lepore, Brendan" userId="S::blepore@bnl.gov::e443013a-0942-4415-b25e-ff26a017fd95" providerId="AD" clId="Web-{E0E3B2AD-757E-4BE8-A9E7-AE6CEB2B3F6D}" dt="2019-07-30T00:51:16.798" v="91"/>
          <ac:spMkLst>
            <pc:docMk/>
            <pc:sldMk cId="2511564654" sldId="266"/>
            <ac:spMk id="6" creationId="{C943A91B-7CA7-4592-A975-73B1BF8C4C74}"/>
          </ac:spMkLst>
        </pc:spChg>
        <pc:spChg chg="add">
          <ac:chgData name="Lepore, Brendan" userId="S::blepore@bnl.gov::e443013a-0942-4415-b25e-ff26a017fd95" providerId="AD" clId="Web-{E0E3B2AD-757E-4BE8-A9E7-AE6CEB2B3F6D}" dt="2019-07-30T00:51:16.798" v="91"/>
          <ac:spMkLst>
            <pc:docMk/>
            <pc:sldMk cId="2511564654" sldId="266"/>
            <ac:spMk id="12" creationId="{EC471314-E46A-414B-8D91-74880E84F187}"/>
          </ac:spMkLst>
        </pc:spChg>
        <pc:spChg chg="add">
          <ac:chgData name="Lepore, Brendan" userId="S::blepore@bnl.gov::e443013a-0942-4415-b25e-ff26a017fd95" providerId="AD" clId="Web-{E0E3B2AD-757E-4BE8-A9E7-AE6CEB2B3F6D}" dt="2019-07-30T00:51:16.798" v="91"/>
          <ac:spMkLst>
            <pc:docMk/>
            <pc:sldMk cId="2511564654" sldId="266"/>
            <ac:spMk id="14" creationId="{6A681326-1C9D-44A3-A627-3871BDAE4127}"/>
          </ac:spMkLst>
        </pc:spChg>
      </pc:sldChg>
      <pc:sldChg chg="addSp modSp mod setClrOvrMap delDesignElem">
        <pc:chgData name="Lepore, Brendan" userId="S::blepore@bnl.gov::e443013a-0942-4415-b25e-ff26a017fd95" providerId="AD" clId="Web-{E0E3B2AD-757E-4BE8-A9E7-AE6CEB2B3F6D}" dt="2019-07-30T01:46:06.334" v="252" actId="20577"/>
        <pc:sldMkLst>
          <pc:docMk/>
          <pc:sldMk cId="1761482725" sldId="267"/>
        </pc:sldMkLst>
        <pc:spChg chg="mod">
          <ac:chgData name="Lepore, Brendan" userId="S::blepore@bnl.gov::e443013a-0942-4415-b25e-ff26a017fd95" providerId="AD" clId="Web-{E0E3B2AD-757E-4BE8-A9E7-AE6CEB2B3F6D}" dt="2019-07-30T00:51:04.141" v="89"/>
          <ac:spMkLst>
            <pc:docMk/>
            <pc:sldMk cId="1761482725" sldId="267"/>
            <ac:spMk id="2" creationId="{D6AAE967-DD3C-42FB-831D-809B479D5C10}"/>
          </ac:spMkLst>
        </pc:spChg>
        <pc:spChg chg="mod">
          <ac:chgData name="Lepore, Brendan" userId="S::blepore@bnl.gov::e443013a-0942-4415-b25e-ff26a017fd95" providerId="AD" clId="Web-{E0E3B2AD-757E-4BE8-A9E7-AE6CEB2B3F6D}" dt="2019-07-30T01:46:06.334" v="252" actId="20577"/>
          <ac:spMkLst>
            <pc:docMk/>
            <pc:sldMk cId="1761482725" sldId="267"/>
            <ac:spMk id="3" creationId="{00C697CE-8AF3-48FF-8665-581D756B6AD3}"/>
          </ac:spMkLst>
        </pc:spChg>
        <pc:spChg chg="add">
          <ac:chgData name="Lepore, Brendan" userId="S::blepore@bnl.gov::e443013a-0942-4415-b25e-ff26a017fd95" providerId="AD" clId="Web-{E0E3B2AD-757E-4BE8-A9E7-AE6CEB2B3F6D}" dt="2019-07-30T00:51:04.141" v="89"/>
          <ac:spMkLst>
            <pc:docMk/>
            <pc:sldMk cId="1761482725" sldId="267"/>
            <ac:spMk id="5" creationId="{74CD14DB-BB81-479F-A1FC-1C75640E9F84}"/>
          </ac:spMkLst>
        </pc:spChg>
        <pc:spChg chg="add">
          <ac:chgData name="Lepore, Brendan" userId="S::blepore@bnl.gov::e443013a-0942-4415-b25e-ff26a017fd95" providerId="AD" clId="Web-{E0E3B2AD-757E-4BE8-A9E7-AE6CEB2B3F6D}" dt="2019-07-30T00:51:04.141" v="89"/>
          <ac:spMkLst>
            <pc:docMk/>
            <pc:sldMk cId="1761482725" sldId="267"/>
            <ac:spMk id="6" creationId="{C943A91B-7CA7-4592-A975-73B1BF8C4C74}"/>
          </ac:spMkLst>
        </pc:spChg>
        <pc:spChg chg="add">
          <ac:chgData name="Lepore, Brendan" userId="S::blepore@bnl.gov::e443013a-0942-4415-b25e-ff26a017fd95" providerId="AD" clId="Web-{E0E3B2AD-757E-4BE8-A9E7-AE6CEB2B3F6D}" dt="2019-07-30T00:51:04.141" v="89"/>
          <ac:spMkLst>
            <pc:docMk/>
            <pc:sldMk cId="1761482725" sldId="267"/>
            <ac:spMk id="12" creationId="{EC471314-E46A-414B-8D91-74880E84F187}"/>
          </ac:spMkLst>
        </pc:spChg>
        <pc:spChg chg="add">
          <ac:chgData name="Lepore, Brendan" userId="S::blepore@bnl.gov::e443013a-0942-4415-b25e-ff26a017fd95" providerId="AD" clId="Web-{E0E3B2AD-757E-4BE8-A9E7-AE6CEB2B3F6D}" dt="2019-07-30T00:51:04.141" v="89"/>
          <ac:spMkLst>
            <pc:docMk/>
            <pc:sldMk cId="1761482725" sldId="267"/>
            <ac:spMk id="14" creationId="{6A681326-1C9D-44A3-A627-3871BDAE4127}"/>
          </ac:spMkLst>
        </pc:spChg>
      </pc:sldChg>
      <pc:sldChg chg="addSp modSp mod setClrOvrMap delDesignElem">
        <pc:chgData name="Lepore, Brendan" userId="S::blepore@bnl.gov::e443013a-0942-4415-b25e-ff26a017fd95" providerId="AD" clId="Web-{E0E3B2AD-757E-4BE8-A9E7-AE6CEB2B3F6D}" dt="2019-07-30T02:04:38.979" v="321" actId="20577"/>
        <pc:sldMkLst>
          <pc:docMk/>
          <pc:sldMk cId="4098168324" sldId="268"/>
        </pc:sldMkLst>
        <pc:spChg chg="mod">
          <ac:chgData name="Lepore, Brendan" userId="S::blepore@bnl.gov::e443013a-0942-4415-b25e-ff26a017fd95" providerId="AD" clId="Web-{E0E3B2AD-757E-4BE8-A9E7-AE6CEB2B3F6D}" dt="2019-07-30T00:47:32.749" v="49"/>
          <ac:spMkLst>
            <pc:docMk/>
            <pc:sldMk cId="4098168324" sldId="268"/>
            <ac:spMk id="2" creationId="{1F04EE5A-68CE-4D87-9CC9-3976CDCF0E95}"/>
          </ac:spMkLst>
        </pc:spChg>
        <pc:spChg chg="mod">
          <ac:chgData name="Lepore, Brendan" userId="S::blepore@bnl.gov::e443013a-0942-4415-b25e-ff26a017fd95" providerId="AD" clId="Web-{E0E3B2AD-757E-4BE8-A9E7-AE6CEB2B3F6D}" dt="2019-07-30T02:04:38.979" v="321" actId="20577"/>
          <ac:spMkLst>
            <pc:docMk/>
            <pc:sldMk cId="4098168324" sldId="268"/>
            <ac:spMk id="3" creationId="{2BAE373A-8829-4188-9C04-ADC9460D7D6C}"/>
          </ac:spMkLst>
        </pc:spChg>
        <pc:spChg chg="add">
          <ac:chgData name="Lepore, Brendan" userId="S::blepore@bnl.gov::e443013a-0942-4415-b25e-ff26a017fd95" providerId="AD" clId="Web-{E0E3B2AD-757E-4BE8-A9E7-AE6CEB2B3F6D}" dt="2019-07-30T00:47:32.749" v="49"/>
          <ac:spMkLst>
            <pc:docMk/>
            <pc:sldMk cId="4098168324" sldId="268"/>
            <ac:spMk id="7" creationId="{74CD14DB-BB81-479F-A1FC-1C75640E9F84}"/>
          </ac:spMkLst>
        </pc:spChg>
        <pc:spChg chg="add">
          <ac:chgData name="Lepore, Brendan" userId="S::blepore@bnl.gov::e443013a-0942-4415-b25e-ff26a017fd95" providerId="AD" clId="Web-{E0E3B2AD-757E-4BE8-A9E7-AE6CEB2B3F6D}" dt="2019-07-30T00:47:32.749" v="49"/>
          <ac:spMkLst>
            <pc:docMk/>
            <pc:sldMk cId="4098168324" sldId="268"/>
            <ac:spMk id="9" creationId="{C943A91B-7CA7-4592-A975-73B1BF8C4C74}"/>
          </ac:spMkLst>
        </pc:spChg>
        <pc:spChg chg="add">
          <ac:chgData name="Lepore, Brendan" userId="S::blepore@bnl.gov::e443013a-0942-4415-b25e-ff26a017fd95" providerId="AD" clId="Web-{E0E3B2AD-757E-4BE8-A9E7-AE6CEB2B3F6D}" dt="2019-07-30T00:48:29.968" v="60"/>
          <ac:spMkLst>
            <pc:docMk/>
            <pc:sldMk cId="4098168324" sldId="268"/>
            <ac:spMk id="11" creationId="{74CD14DB-BB81-479F-A1FC-1C75640E9F84}"/>
          </ac:spMkLst>
        </pc:spChg>
        <pc:spChg chg="add">
          <ac:chgData name="Lepore, Brendan" userId="S::blepore@bnl.gov::e443013a-0942-4415-b25e-ff26a017fd95" providerId="AD" clId="Web-{E0E3B2AD-757E-4BE8-A9E7-AE6CEB2B3F6D}" dt="2019-07-30T00:47:32.749" v="49"/>
          <ac:spMkLst>
            <pc:docMk/>
            <pc:sldMk cId="4098168324" sldId="268"/>
            <ac:spMk id="12" creationId="{EC471314-E46A-414B-8D91-74880E84F187}"/>
          </ac:spMkLst>
        </pc:spChg>
        <pc:spChg chg="add">
          <ac:chgData name="Lepore, Brendan" userId="S::blepore@bnl.gov::e443013a-0942-4415-b25e-ff26a017fd95" providerId="AD" clId="Web-{E0E3B2AD-757E-4BE8-A9E7-AE6CEB2B3F6D}" dt="2019-07-30T00:48:29.968" v="60"/>
          <ac:spMkLst>
            <pc:docMk/>
            <pc:sldMk cId="4098168324" sldId="268"/>
            <ac:spMk id="13" creationId="{C943A91B-7CA7-4592-A975-73B1BF8C4C74}"/>
          </ac:spMkLst>
        </pc:spChg>
        <pc:spChg chg="add">
          <ac:chgData name="Lepore, Brendan" userId="S::blepore@bnl.gov::e443013a-0942-4415-b25e-ff26a017fd95" providerId="AD" clId="Web-{E0E3B2AD-757E-4BE8-A9E7-AE6CEB2B3F6D}" dt="2019-07-30T00:47:32.749" v="49"/>
          <ac:spMkLst>
            <pc:docMk/>
            <pc:sldMk cId="4098168324" sldId="268"/>
            <ac:spMk id="14" creationId="{6A681326-1C9D-44A3-A627-3871BDAE4127}"/>
          </ac:spMkLst>
        </pc:spChg>
        <pc:spChg chg="add">
          <ac:chgData name="Lepore, Brendan" userId="S::blepore@bnl.gov::e443013a-0942-4415-b25e-ff26a017fd95" providerId="AD" clId="Web-{E0E3B2AD-757E-4BE8-A9E7-AE6CEB2B3F6D}" dt="2019-07-30T00:48:29.968" v="60"/>
          <ac:spMkLst>
            <pc:docMk/>
            <pc:sldMk cId="4098168324" sldId="268"/>
            <ac:spMk id="15" creationId="{EC471314-E46A-414B-8D91-74880E84F187}"/>
          </ac:spMkLst>
        </pc:spChg>
        <pc:spChg chg="add">
          <ac:chgData name="Lepore, Brendan" userId="S::blepore@bnl.gov::e443013a-0942-4415-b25e-ff26a017fd95" providerId="AD" clId="Web-{E0E3B2AD-757E-4BE8-A9E7-AE6CEB2B3F6D}" dt="2019-07-30T00:48:29.968" v="60"/>
          <ac:spMkLst>
            <pc:docMk/>
            <pc:sldMk cId="4098168324" sldId="268"/>
            <ac:spMk id="16" creationId="{6A681326-1C9D-44A3-A627-3871BDAE4127}"/>
          </ac:spMkLst>
        </pc:spChg>
        <pc:spChg chg="add">
          <ac:chgData name="Lepore, Brendan" userId="S::blepore@bnl.gov::e443013a-0942-4415-b25e-ff26a017fd95" providerId="AD" clId="Web-{E0E3B2AD-757E-4BE8-A9E7-AE6CEB2B3F6D}" dt="2019-07-30T00:49:43.765" v="71"/>
          <ac:spMkLst>
            <pc:docMk/>
            <pc:sldMk cId="4098168324" sldId="268"/>
            <ac:spMk id="17" creationId="{74CD14DB-BB81-479F-A1FC-1C75640E9F84}"/>
          </ac:spMkLst>
        </pc:spChg>
        <pc:spChg chg="add">
          <ac:chgData name="Lepore, Brendan" userId="S::blepore@bnl.gov::e443013a-0942-4415-b25e-ff26a017fd95" providerId="AD" clId="Web-{E0E3B2AD-757E-4BE8-A9E7-AE6CEB2B3F6D}" dt="2019-07-30T00:49:43.765" v="71"/>
          <ac:spMkLst>
            <pc:docMk/>
            <pc:sldMk cId="4098168324" sldId="268"/>
            <ac:spMk id="18" creationId="{C943A91B-7CA7-4592-A975-73B1BF8C4C74}"/>
          </ac:spMkLst>
        </pc:spChg>
        <pc:spChg chg="add">
          <ac:chgData name="Lepore, Brendan" userId="S::blepore@bnl.gov::e443013a-0942-4415-b25e-ff26a017fd95" providerId="AD" clId="Web-{E0E3B2AD-757E-4BE8-A9E7-AE6CEB2B3F6D}" dt="2019-07-30T00:49:43.765" v="71"/>
          <ac:spMkLst>
            <pc:docMk/>
            <pc:sldMk cId="4098168324" sldId="268"/>
            <ac:spMk id="19" creationId="{EC471314-E46A-414B-8D91-74880E84F187}"/>
          </ac:spMkLst>
        </pc:spChg>
        <pc:spChg chg="add">
          <ac:chgData name="Lepore, Brendan" userId="S::blepore@bnl.gov::e443013a-0942-4415-b25e-ff26a017fd95" providerId="AD" clId="Web-{E0E3B2AD-757E-4BE8-A9E7-AE6CEB2B3F6D}" dt="2019-07-30T00:49:43.765" v="71"/>
          <ac:spMkLst>
            <pc:docMk/>
            <pc:sldMk cId="4098168324" sldId="268"/>
            <ac:spMk id="20" creationId="{6A681326-1C9D-44A3-A627-3871BDAE4127}"/>
          </ac:spMkLst>
        </pc:spChg>
      </pc:sldChg>
      <pc:sldChg chg="addSp modSp mod setClrOvrMap delDesignElem">
        <pc:chgData name="Lepore, Brendan" userId="S::blepore@bnl.gov::e443013a-0942-4415-b25e-ff26a017fd95" providerId="AD" clId="Web-{E0E3B2AD-757E-4BE8-A9E7-AE6CEB2B3F6D}" dt="2019-07-30T00:50:57.579" v="88"/>
        <pc:sldMkLst>
          <pc:docMk/>
          <pc:sldMk cId="4057238663" sldId="269"/>
        </pc:sldMkLst>
        <pc:spChg chg="mod">
          <ac:chgData name="Lepore, Brendan" userId="S::blepore@bnl.gov::e443013a-0942-4415-b25e-ff26a017fd95" providerId="AD" clId="Web-{E0E3B2AD-757E-4BE8-A9E7-AE6CEB2B3F6D}" dt="2019-07-30T00:50:57.579" v="88"/>
          <ac:spMkLst>
            <pc:docMk/>
            <pc:sldMk cId="4057238663" sldId="269"/>
            <ac:spMk id="2" creationId="{9A271BAD-42B8-47F3-AF49-2C3EC7FE4893}"/>
          </ac:spMkLst>
        </pc:spChg>
        <pc:spChg chg="mod">
          <ac:chgData name="Lepore, Brendan" userId="S::blepore@bnl.gov::e443013a-0942-4415-b25e-ff26a017fd95" providerId="AD" clId="Web-{E0E3B2AD-757E-4BE8-A9E7-AE6CEB2B3F6D}" dt="2019-07-30T00:50:57.579" v="88"/>
          <ac:spMkLst>
            <pc:docMk/>
            <pc:sldMk cId="4057238663" sldId="269"/>
            <ac:spMk id="3" creationId="{CB9BF518-F1B9-45AD-9BE1-379541C333FE}"/>
          </ac:spMkLst>
        </pc:spChg>
        <pc:spChg chg="add">
          <ac:chgData name="Lepore, Brendan" userId="S::blepore@bnl.gov::e443013a-0942-4415-b25e-ff26a017fd95" providerId="AD" clId="Web-{E0E3B2AD-757E-4BE8-A9E7-AE6CEB2B3F6D}" dt="2019-07-30T00:50:57.579" v="88"/>
          <ac:spMkLst>
            <pc:docMk/>
            <pc:sldMk cId="4057238663" sldId="269"/>
            <ac:spMk id="5" creationId="{74CD14DB-BB81-479F-A1FC-1C75640E9F84}"/>
          </ac:spMkLst>
        </pc:spChg>
        <pc:spChg chg="add">
          <ac:chgData name="Lepore, Brendan" userId="S::blepore@bnl.gov::e443013a-0942-4415-b25e-ff26a017fd95" providerId="AD" clId="Web-{E0E3B2AD-757E-4BE8-A9E7-AE6CEB2B3F6D}" dt="2019-07-30T00:50:57.579" v="88"/>
          <ac:spMkLst>
            <pc:docMk/>
            <pc:sldMk cId="4057238663" sldId="269"/>
            <ac:spMk id="6" creationId="{C943A91B-7CA7-4592-A975-73B1BF8C4C74}"/>
          </ac:spMkLst>
        </pc:spChg>
        <pc:spChg chg="add">
          <ac:chgData name="Lepore, Brendan" userId="S::blepore@bnl.gov::e443013a-0942-4415-b25e-ff26a017fd95" providerId="AD" clId="Web-{E0E3B2AD-757E-4BE8-A9E7-AE6CEB2B3F6D}" dt="2019-07-30T00:50:57.579" v="88"/>
          <ac:spMkLst>
            <pc:docMk/>
            <pc:sldMk cId="4057238663" sldId="269"/>
            <ac:spMk id="12" creationId="{EC471314-E46A-414B-8D91-74880E84F187}"/>
          </ac:spMkLst>
        </pc:spChg>
        <pc:spChg chg="add">
          <ac:chgData name="Lepore, Brendan" userId="S::blepore@bnl.gov::e443013a-0942-4415-b25e-ff26a017fd95" providerId="AD" clId="Web-{E0E3B2AD-757E-4BE8-A9E7-AE6CEB2B3F6D}" dt="2019-07-30T00:50:57.579" v="88"/>
          <ac:spMkLst>
            <pc:docMk/>
            <pc:sldMk cId="4057238663" sldId="269"/>
            <ac:spMk id="14" creationId="{6A681326-1C9D-44A3-A627-3871BDAE4127}"/>
          </ac:spMkLst>
        </pc:spChg>
      </pc:sldChg>
      <pc:sldChg chg="addSp delSp modSp mod ord setBg setClrOvrMap delDesignElem">
        <pc:chgData name="Lepore, Brendan" userId="S::blepore@bnl.gov::e443013a-0942-4415-b25e-ff26a017fd95" providerId="AD" clId="Web-{E0E3B2AD-757E-4BE8-A9E7-AE6CEB2B3F6D}" dt="2019-07-30T01:05:55.678" v="224"/>
        <pc:sldMkLst>
          <pc:docMk/>
          <pc:sldMk cId="1421772826" sldId="271"/>
        </pc:sldMkLst>
        <pc:spChg chg="mod">
          <ac:chgData name="Lepore, Brendan" userId="S::blepore@bnl.gov::e443013a-0942-4415-b25e-ff26a017fd95" providerId="AD" clId="Web-{E0E3B2AD-757E-4BE8-A9E7-AE6CEB2B3F6D}" dt="2019-07-30T00:47:05.686" v="46"/>
          <ac:spMkLst>
            <pc:docMk/>
            <pc:sldMk cId="1421772826" sldId="271"/>
            <ac:spMk id="4" creationId="{501B1201-BD2D-4143-8E2A-0A08A144ECAF}"/>
          </ac:spMkLst>
        </pc:spChg>
        <pc:spChg chg="add del">
          <ac:chgData name="Lepore, Brendan" userId="S::blepore@bnl.gov::e443013a-0942-4415-b25e-ff26a017fd95" providerId="AD" clId="Web-{E0E3B2AD-757E-4BE8-A9E7-AE6CEB2B3F6D}" dt="2019-07-30T00:41:05.757" v="21"/>
          <ac:spMkLst>
            <pc:docMk/>
            <pc:sldMk cId="1421772826" sldId="271"/>
            <ac:spMk id="9" creationId="{982413CC-69E6-4BDA-A88D-E4EF8F95B27D}"/>
          </ac:spMkLst>
        </pc:spChg>
        <pc:spChg chg="add">
          <ac:chgData name="Lepore, Brendan" userId="S::blepore@bnl.gov::e443013a-0942-4415-b25e-ff26a017fd95" providerId="AD" clId="Web-{E0E3B2AD-757E-4BE8-A9E7-AE6CEB2B3F6D}" dt="2019-07-30T00:41:05.819" v="22"/>
          <ac:spMkLst>
            <pc:docMk/>
            <pc:sldMk cId="1421772826" sldId="271"/>
            <ac:spMk id="11" creationId="{EBE04FDE-1662-4E20-A2C3-5690F3D087E3}"/>
          </ac:spMkLst>
        </pc:spChg>
        <pc:spChg chg="add del">
          <ac:chgData name="Lepore, Brendan" userId="S::blepore@bnl.gov::e443013a-0942-4415-b25e-ff26a017fd95" providerId="AD" clId="Web-{E0E3B2AD-757E-4BE8-A9E7-AE6CEB2B3F6D}" dt="2019-07-30T00:40:58.444" v="19"/>
          <ac:spMkLst>
            <pc:docMk/>
            <pc:sldMk cId="1421772826" sldId="271"/>
            <ac:spMk id="12" creationId="{736CAA0C-7445-4CE1-A768-F64059526E75}"/>
          </ac:spMkLst>
        </pc:spChg>
        <pc:spChg chg="add">
          <ac:chgData name="Lepore, Brendan" userId="S::blepore@bnl.gov::e443013a-0942-4415-b25e-ff26a017fd95" providerId="AD" clId="Web-{E0E3B2AD-757E-4BE8-A9E7-AE6CEB2B3F6D}" dt="2019-07-30T00:47:05.686" v="46"/>
          <ac:spMkLst>
            <pc:docMk/>
            <pc:sldMk cId="1421772826" sldId="271"/>
            <ac:spMk id="15" creationId="{F747F1B4-B831-4277-8AB0-32767F7EB7BF}"/>
          </ac:spMkLst>
        </pc:spChg>
        <pc:spChg chg="add">
          <ac:chgData name="Lepore, Brendan" userId="S::blepore@bnl.gov::e443013a-0942-4415-b25e-ff26a017fd95" providerId="AD" clId="Web-{E0E3B2AD-757E-4BE8-A9E7-AE6CEB2B3F6D}" dt="2019-07-30T00:47:05.686" v="46"/>
          <ac:spMkLst>
            <pc:docMk/>
            <pc:sldMk cId="1421772826" sldId="271"/>
            <ac:spMk id="16" creationId="{12F7E335-851A-4CAE-B09F-E657819D4600}"/>
          </ac:spMkLst>
        </pc:spChg>
        <pc:spChg chg="add">
          <ac:chgData name="Lepore, Brendan" userId="S::blepore@bnl.gov::e443013a-0942-4415-b25e-ff26a017fd95" providerId="AD" clId="Web-{E0E3B2AD-757E-4BE8-A9E7-AE6CEB2B3F6D}" dt="2019-07-30T00:47:05.686" v="46"/>
          <ac:spMkLst>
            <pc:docMk/>
            <pc:sldMk cId="1421772826" sldId="271"/>
            <ac:spMk id="17" creationId="{D80CFA21-AB7C-4BEB-9BFF-05764FBBF3C6}"/>
          </ac:spMkLst>
        </pc:spChg>
        <pc:spChg chg="add">
          <ac:chgData name="Lepore, Brendan" userId="S::blepore@bnl.gov::e443013a-0942-4415-b25e-ff26a017fd95" providerId="AD" clId="Web-{E0E3B2AD-757E-4BE8-A9E7-AE6CEB2B3F6D}" dt="2019-07-30T00:47:05.686" v="46"/>
          <ac:spMkLst>
            <pc:docMk/>
            <pc:sldMk cId="1421772826" sldId="271"/>
            <ac:spMk id="18" creationId="{10B541F0-7F6E-402E-84D8-CF96EACA5FBC}"/>
          </ac:spMkLst>
        </pc:spChg>
        <pc:spChg chg="add">
          <ac:chgData name="Lepore, Brendan" userId="S::blepore@bnl.gov::e443013a-0942-4415-b25e-ff26a017fd95" providerId="AD" clId="Web-{E0E3B2AD-757E-4BE8-A9E7-AE6CEB2B3F6D}" dt="2019-07-30T00:48:52.124" v="62"/>
          <ac:spMkLst>
            <pc:docMk/>
            <pc:sldMk cId="1421772826" sldId="271"/>
            <ac:spMk id="19" creationId="{47AEA421-5F29-4BA7-9360-2501B5987921}"/>
          </ac:spMkLst>
        </pc:spChg>
        <pc:spChg chg="add">
          <ac:chgData name="Lepore, Brendan" userId="S::blepore@bnl.gov::e443013a-0942-4415-b25e-ff26a017fd95" providerId="AD" clId="Web-{E0E3B2AD-757E-4BE8-A9E7-AE6CEB2B3F6D}" dt="2019-07-30T00:48:52.124" v="62"/>
          <ac:spMkLst>
            <pc:docMk/>
            <pc:sldMk cId="1421772826" sldId="271"/>
            <ac:spMk id="20" creationId="{9348F0CB-4904-4DEF-BDD4-ADEC2DCCCBD7}"/>
          </ac:spMkLst>
        </pc:spChg>
        <pc:spChg chg="add">
          <ac:chgData name="Lepore, Brendan" userId="S::blepore@bnl.gov::e443013a-0942-4415-b25e-ff26a017fd95" providerId="AD" clId="Web-{E0E3B2AD-757E-4BE8-A9E7-AE6CEB2B3F6D}" dt="2019-07-30T00:48:52.124" v="62"/>
          <ac:spMkLst>
            <pc:docMk/>
            <pc:sldMk cId="1421772826" sldId="271"/>
            <ac:spMk id="21" creationId="{1583E1B8-79B3-49BB-8704-58E4AB1AF213}"/>
          </ac:spMkLst>
        </pc:spChg>
        <pc:spChg chg="add">
          <ac:chgData name="Lepore, Brendan" userId="S::blepore@bnl.gov::e443013a-0942-4415-b25e-ff26a017fd95" providerId="AD" clId="Web-{E0E3B2AD-757E-4BE8-A9E7-AE6CEB2B3F6D}" dt="2019-07-30T00:48:52.124" v="62"/>
          <ac:spMkLst>
            <pc:docMk/>
            <pc:sldMk cId="1421772826" sldId="271"/>
            <ac:spMk id="22" creationId="{7BB34D5F-2B87-438E-8236-69C6068D47A4}"/>
          </ac:spMkLst>
        </pc:spChg>
        <pc:spChg chg="add">
          <ac:chgData name="Lepore, Brendan" userId="S::blepore@bnl.gov::e443013a-0942-4415-b25e-ff26a017fd95" providerId="AD" clId="Web-{E0E3B2AD-757E-4BE8-A9E7-AE6CEB2B3F6D}" dt="2019-07-30T00:49:31.953" v="68"/>
          <ac:spMkLst>
            <pc:docMk/>
            <pc:sldMk cId="1421772826" sldId="271"/>
            <ac:spMk id="23" creationId="{BC56F353-A6B2-4CD1-8778-73A29B5DDDD9}"/>
          </ac:spMkLst>
        </pc:spChg>
        <pc:spChg chg="add">
          <ac:chgData name="Lepore, Brendan" userId="S::blepore@bnl.gov::e443013a-0942-4415-b25e-ff26a017fd95" providerId="AD" clId="Web-{E0E3B2AD-757E-4BE8-A9E7-AE6CEB2B3F6D}" dt="2019-07-30T00:49:31.953" v="68"/>
          <ac:spMkLst>
            <pc:docMk/>
            <pc:sldMk cId="1421772826" sldId="271"/>
            <ac:spMk id="24" creationId="{734608D5-5005-45D5-B5F6-4EE2A67CE84E}"/>
          </ac:spMkLst>
        </pc:spChg>
        <pc:spChg chg="add">
          <ac:chgData name="Lepore, Brendan" userId="S::blepore@bnl.gov::e443013a-0942-4415-b25e-ff26a017fd95" providerId="AD" clId="Web-{E0E3B2AD-757E-4BE8-A9E7-AE6CEB2B3F6D}" dt="2019-07-30T00:49:31.953" v="68"/>
          <ac:spMkLst>
            <pc:docMk/>
            <pc:sldMk cId="1421772826" sldId="271"/>
            <ac:spMk id="25" creationId="{DB32E318-52B0-468E-BABC-75D1409E80D5}"/>
          </ac:spMkLst>
        </pc:spChg>
        <pc:spChg chg="add">
          <ac:chgData name="Lepore, Brendan" userId="S::blepore@bnl.gov::e443013a-0942-4415-b25e-ff26a017fd95" providerId="AD" clId="Web-{E0E3B2AD-757E-4BE8-A9E7-AE6CEB2B3F6D}" dt="2019-07-30T00:49:31.953" v="68"/>
          <ac:spMkLst>
            <pc:docMk/>
            <pc:sldMk cId="1421772826" sldId="271"/>
            <ac:spMk id="26" creationId="{4A52EEEC-E761-44C5-B120-D0EBE0AC9B51}"/>
          </ac:spMkLst>
        </pc:spChg>
        <pc:spChg chg="add del">
          <ac:chgData name="Lepore, Brendan" userId="S::blepore@bnl.gov::e443013a-0942-4415-b25e-ff26a017fd95" providerId="AD" clId="Web-{E0E3B2AD-757E-4BE8-A9E7-AE6CEB2B3F6D}" dt="2019-07-30T00:40:58.444" v="19"/>
          <ac:spMkLst>
            <pc:docMk/>
            <pc:sldMk cId="1421772826" sldId="271"/>
            <ac:spMk id="37" creationId="{5D0F92D1-FACF-4DC3-9048-E6A42453D115}"/>
          </ac:spMkLst>
        </pc:spChg>
        <pc:spChg chg="add del">
          <ac:chgData name="Lepore, Brendan" userId="S::blepore@bnl.gov::e443013a-0942-4415-b25e-ff26a017fd95" providerId="AD" clId="Web-{E0E3B2AD-757E-4BE8-A9E7-AE6CEB2B3F6D}" dt="2019-07-30T00:40:58.444" v="19"/>
          <ac:spMkLst>
            <pc:docMk/>
            <pc:sldMk cId="1421772826" sldId="271"/>
            <ac:spMk id="39" creationId="{D05D70D6-8744-4C0F-B4DC-3C3FBDD90F24}"/>
          </ac:spMkLst>
        </pc:spChg>
        <pc:grpChg chg="add del">
          <ac:chgData name="Lepore, Brendan" userId="S::blepore@bnl.gov::e443013a-0942-4415-b25e-ff26a017fd95" providerId="AD" clId="Web-{E0E3B2AD-757E-4BE8-A9E7-AE6CEB2B3F6D}" dt="2019-07-30T00:41:05.757" v="21"/>
          <ac:grpSpMkLst>
            <pc:docMk/>
            <pc:sldMk cId="1421772826" sldId="271"/>
            <ac:grpSpMk id="10" creationId="{4F1F7357-8633-4CE7-BF80-475EE8A2FAEA}"/>
          </ac:grpSpMkLst>
        </pc:grpChg>
        <pc:grpChg chg="add">
          <ac:chgData name="Lepore, Brendan" userId="S::blepore@bnl.gov::e443013a-0942-4415-b25e-ff26a017fd95" providerId="AD" clId="Web-{E0E3B2AD-757E-4BE8-A9E7-AE6CEB2B3F6D}" dt="2019-07-30T00:41:05.819" v="22"/>
          <ac:grpSpMkLst>
            <pc:docMk/>
            <pc:sldMk cId="1421772826" sldId="271"/>
            <ac:grpSpMk id="13" creationId="{97A24CF0-E9B6-4194-ABE2-20E6531A6217}"/>
          </ac:grpSpMkLst>
        </pc:grpChg>
        <pc:grpChg chg="add del">
          <ac:chgData name="Lepore, Brendan" userId="S::blepore@bnl.gov::e443013a-0942-4415-b25e-ff26a017fd95" providerId="AD" clId="Web-{E0E3B2AD-757E-4BE8-A9E7-AE6CEB2B3F6D}" dt="2019-07-30T00:40:58.444" v="19"/>
          <ac:grpSpMkLst>
            <pc:docMk/>
            <pc:sldMk cId="1421772826" sldId="271"/>
            <ac:grpSpMk id="14" creationId="{170272AE-5158-4A40-83F6-6785051DC0E9}"/>
          </ac:grpSpMkLst>
        </pc:grpChg>
        <pc:grpChg chg="add">
          <ac:chgData name="Lepore, Brendan" userId="S::blepore@bnl.gov::e443013a-0942-4415-b25e-ff26a017fd95" providerId="AD" clId="Web-{E0E3B2AD-757E-4BE8-A9E7-AE6CEB2B3F6D}" dt="2019-07-30T00:41:05.819" v="22"/>
          <ac:grpSpMkLst>
            <pc:docMk/>
            <pc:sldMk cId="1421772826" sldId="271"/>
            <ac:grpSpMk id="36" creationId="{0B3C7741-BC6B-4E1F-BFC3-730C45363503}"/>
          </ac:grpSpMkLst>
        </pc:grpChg>
        <pc:graphicFrameChg chg="mod modGraphic">
          <ac:chgData name="Lepore, Brendan" userId="S::blepore@bnl.gov::e443013a-0942-4415-b25e-ff26a017fd95" providerId="AD" clId="Web-{E0E3B2AD-757E-4BE8-A9E7-AE6CEB2B3F6D}" dt="2019-07-30T00:49:31.953" v="68"/>
          <ac:graphicFrameMkLst>
            <pc:docMk/>
            <pc:sldMk cId="1421772826" sldId="271"/>
            <ac:graphicFrameMk id="7" creationId="{0FFDD296-951E-4C52-8728-F204660B1EEE}"/>
          </ac:graphicFrameMkLst>
        </pc:graphicFrameChg>
      </pc:sldChg>
      <pc:sldChg chg="addSp modSp mod setClrOvrMap delDesignElem">
        <pc:chgData name="Lepore, Brendan" userId="S::blepore@bnl.gov::e443013a-0942-4415-b25e-ff26a017fd95" providerId="AD" clId="Web-{E0E3B2AD-757E-4BE8-A9E7-AE6CEB2B3F6D}" dt="2019-07-30T01:51:16.805" v="288" actId="20577"/>
        <pc:sldMkLst>
          <pc:docMk/>
          <pc:sldMk cId="200667695" sldId="272"/>
        </pc:sldMkLst>
        <pc:spChg chg="mod">
          <ac:chgData name="Lepore, Brendan" userId="S::blepore@bnl.gov::e443013a-0942-4415-b25e-ff26a017fd95" providerId="AD" clId="Web-{E0E3B2AD-757E-4BE8-A9E7-AE6CEB2B3F6D}" dt="2019-07-30T01:50:59.321" v="257" actId="20577"/>
          <ac:spMkLst>
            <pc:docMk/>
            <pc:sldMk cId="200667695" sldId="272"/>
            <ac:spMk id="2" creationId="{6B75714B-815B-4E19-98AA-329567521E6D}"/>
          </ac:spMkLst>
        </pc:spChg>
        <pc:spChg chg="mod">
          <ac:chgData name="Lepore, Brendan" userId="S::blepore@bnl.gov::e443013a-0942-4415-b25e-ff26a017fd95" providerId="AD" clId="Web-{E0E3B2AD-757E-4BE8-A9E7-AE6CEB2B3F6D}" dt="2019-07-30T01:51:16.805" v="288" actId="20577"/>
          <ac:spMkLst>
            <pc:docMk/>
            <pc:sldMk cId="200667695" sldId="272"/>
            <ac:spMk id="3" creationId="{9C929B86-12D3-4B74-9D5A-D284210F1DB8}"/>
          </ac:spMkLst>
        </pc:spChg>
        <pc:spChg chg="add">
          <ac:chgData name="Lepore, Brendan" userId="S::blepore@bnl.gov::e443013a-0942-4415-b25e-ff26a017fd95" providerId="AD" clId="Web-{E0E3B2AD-757E-4BE8-A9E7-AE6CEB2B3F6D}" dt="2019-07-30T00:51:21.345" v="92"/>
          <ac:spMkLst>
            <pc:docMk/>
            <pc:sldMk cId="200667695" sldId="272"/>
            <ac:spMk id="5" creationId="{74CD14DB-BB81-479F-A1FC-1C75640E9F84}"/>
          </ac:spMkLst>
        </pc:spChg>
        <pc:spChg chg="add">
          <ac:chgData name="Lepore, Brendan" userId="S::blepore@bnl.gov::e443013a-0942-4415-b25e-ff26a017fd95" providerId="AD" clId="Web-{E0E3B2AD-757E-4BE8-A9E7-AE6CEB2B3F6D}" dt="2019-07-30T00:51:21.345" v="92"/>
          <ac:spMkLst>
            <pc:docMk/>
            <pc:sldMk cId="200667695" sldId="272"/>
            <ac:spMk id="6" creationId="{C943A91B-7CA7-4592-A975-73B1BF8C4C74}"/>
          </ac:spMkLst>
        </pc:spChg>
        <pc:spChg chg="add">
          <ac:chgData name="Lepore, Brendan" userId="S::blepore@bnl.gov::e443013a-0942-4415-b25e-ff26a017fd95" providerId="AD" clId="Web-{E0E3B2AD-757E-4BE8-A9E7-AE6CEB2B3F6D}" dt="2019-07-30T00:51:21.345" v="92"/>
          <ac:spMkLst>
            <pc:docMk/>
            <pc:sldMk cId="200667695" sldId="272"/>
            <ac:spMk id="12" creationId="{EC471314-E46A-414B-8D91-74880E84F187}"/>
          </ac:spMkLst>
        </pc:spChg>
        <pc:spChg chg="add">
          <ac:chgData name="Lepore, Brendan" userId="S::blepore@bnl.gov::e443013a-0942-4415-b25e-ff26a017fd95" providerId="AD" clId="Web-{E0E3B2AD-757E-4BE8-A9E7-AE6CEB2B3F6D}" dt="2019-07-30T00:51:21.345" v="92"/>
          <ac:spMkLst>
            <pc:docMk/>
            <pc:sldMk cId="200667695" sldId="272"/>
            <ac:spMk id="14" creationId="{6A681326-1C9D-44A3-A627-3871BDAE4127}"/>
          </ac:spMkLst>
        </pc:spChg>
      </pc:sldChg>
      <pc:sldChg chg="addSp delSp modSp mod ord setBg setClrOvrMap delDesignElem">
        <pc:chgData name="Lepore, Brendan" userId="S::blepore@bnl.gov::e443013a-0942-4415-b25e-ff26a017fd95" providerId="AD" clId="Web-{E0E3B2AD-757E-4BE8-A9E7-AE6CEB2B3F6D}" dt="2019-07-30T01:05:47.319" v="223"/>
        <pc:sldMkLst>
          <pc:docMk/>
          <pc:sldMk cId="1475286851" sldId="273"/>
        </pc:sldMkLst>
        <pc:spChg chg="mod">
          <ac:chgData name="Lepore, Brendan" userId="S::blepore@bnl.gov::e443013a-0942-4415-b25e-ff26a017fd95" providerId="AD" clId="Web-{E0E3B2AD-757E-4BE8-A9E7-AE6CEB2B3F6D}" dt="2019-07-30T01:04:41.693" v="217" actId="14100"/>
          <ac:spMkLst>
            <pc:docMk/>
            <pc:sldMk cId="1475286851" sldId="273"/>
            <ac:spMk id="2" creationId="{80B872D0-E676-4B0F-AB29-96CC2E5320C3}"/>
          </ac:spMkLst>
        </pc:spChg>
        <pc:spChg chg="mod ord">
          <ac:chgData name="Lepore, Brendan" userId="S::blepore@bnl.gov::e443013a-0942-4415-b25e-ff26a017fd95" providerId="AD" clId="Web-{E0E3B2AD-757E-4BE8-A9E7-AE6CEB2B3F6D}" dt="2019-07-30T01:05:02.786" v="220" actId="20577"/>
          <ac:spMkLst>
            <pc:docMk/>
            <pc:sldMk cId="1475286851" sldId="273"/>
            <ac:spMk id="3" creationId="{FA014F4A-5C1B-441F-9CA9-BB6376DC486F}"/>
          </ac:spMkLst>
        </pc:spChg>
        <pc:spChg chg="add">
          <ac:chgData name="Lepore, Brendan" userId="S::blepore@bnl.gov::e443013a-0942-4415-b25e-ff26a017fd95" providerId="AD" clId="Web-{E0E3B2AD-757E-4BE8-A9E7-AE6CEB2B3F6D}" dt="2019-07-30T00:43:56.367" v="25"/>
          <ac:spMkLst>
            <pc:docMk/>
            <pc:sldMk cId="1475286851" sldId="273"/>
            <ac:spMk id="12" creationId="{867D4867-5BA7-4462-B2F6-A23F4A622AA7}"/>
          </ac:spMkLst>
        </pc:spChg>
        <pc:spChg chg="add del">
          <ac:chgData name="Lepore, Brendan" userId="S::blepore@bnl.gov::e443013a-0942-4415-b25e-ff26a017fd95" providerId="AD" clId="Web-{E0E3B2AD-757E-4BE8-A9E7-AE6CEB2B3F6D}" dt="2019-07-30T00:47:50.452" v="51"/>
          <ac:spMkLst>
            <pc:docMk/>
            <pc:sldMk cId="1475286851" sldId="273"/>
            <ac:spMk id="13" creationId="{463665DF-25B8-4EE2-8F85-921EF38BE2D0}"/>
          </ac:spMkLst>
        </pc:spChg>
        <pc:spChg chg="add del">
          <ac:chgData name="Lepore, Brendan" userId="S::blepore@bnl.gov::e443013a-0942-4415-b25e-ff26a017fd95" providerId="AD" clId="Web-{E0E3B2AD-757E-4BE8-A9E7-AE6CEB2B3F6D}" dt="2019-07-30T00:47:50.452" v="51"/>
          <ac:spMkLst>
            <pc:docMk/>
            <pc:sldMk cId="1475286851" sldId="273"/>
            <ac:spMk id="14" creationId="{B87E4204-E93C-417B-9ED0-F81552DE87E4}"/>
          </ac:spMkLst>
        </pc:spChg>
        <pc:spChg chg="add del">
          <ac:chgData name="Lepore, Brendan" userId="S::blepore@bnl.gov::e443013a-0942-4415-b25e-ff26a017fd95" providerId="AD" clId="Web-{E0E3B2AD-757E-4BE8-A9E7-AE6CEB2B3F6D}" dt="2019-07-30T00:47:50.452" v="51"/>
          <ac:spMkLst>
            <pc:docMk/>
            <pc:sldMk cId="1475286851" sldId="273"/>
            <ac:spMk id="15" creationId="{B3378DC2-950E-4B63-B833-32DE4719A85C}"/>
          </ac:spMkLst>
        </pc:spChg>
        <pc:spChg chg="add del">
          <ac:chgData name="Lepore, Brendan" userId="S::blepore@bnl.gov::e443013a-0942-4415-b25e-ff26a017fd95" providerId="AD" clId="Web-{E0E3B2AD-757E-4BE8-A9E7-AE6CEB2B3F6D}" dt="2019-07-30T00:47:50.452" v="51"/>
          <ac:spMkLst>
            <pc:docMk/>
            <pc:sldMk cId="1475286851" sldId="273"/>
            <ac:spMk id="16" creationId="{068E4A00-82CC-4AD0-B631-F820AEE40F36}"/>
          </ac:spMkLst>
        </pc:spChg>
        <pc:spChg chg="add">
          <ac:chgData name="Lepore, Brendan" userId="S::blepore@bnl.gov::e443013a-0942-4415-b25e-ff26a017fd95" providerId="AD" clId="Web-{E0E3B2AD-757E-4BE8-A9E7-AE6CEB2B3F6D}" dt="2019-07-30T00:47:50.468" v="52"/>
          <ac:spMkLst>
            <pc:docMk/>
            <pc:sldMk cId="1475286851" sldId="273"/>
            <ac:spMk id="17" creationId="{5F3FC718-FDE3-4EF7-921E-A5F374EAF824}"/>
          </ac:spMkLst>
        </pc:spChg>
        <pc:spChg chg="add">
          <ac:chgData name="Lepore, Brendan" userId="S::blepore@bnl.gov::e443013a-0942-4415-b25e-ff26a017fd95" providerId="AD" clId="Web-{E0E3B2AD-757E-4BE8-A9E7-AE6CEB2B3F6D}" dt="2019-07-30T00:47:50.468" v="52"/>
          <ac:spMkLst>
            <pc:docMk/>
            <pc:sldMk cId="1475286851" sldId="273"/>
            <ac:spMk id="18" creationId="{FAA0F719-3DC8-4F08-AD8F-5A845658CB9D}"/>
          </ac:spMkLst>
        </pc:spChg>
        <pc:spChg chg="add">
          <ac:chgData name="Lepore, Brendan" userId="S::blepore@bnl.gov::e443013a-0942-4415-b25e-ff26a017fd95" providerId="AD" clId="Web-{E0E3B2AD-757E-4BE8-A9E7-AE6CEB2B3F6D}" dt="2019-07-30T00:47:50.468" v="52"/>
          <ac:spMkLst>
            <pc:docMk/>
            <pc:sldMk cId="1475286851" sldId="273"/>
            <ac:spMk id="19" creationId="{7DCB61BE-FA0F-4EFB-BE0E-268BAD8E30D6}"/>
          </ac:spMkLst>
        </pc:spChg>
        <pc:spChg chg="add">
          <ac:chgData name="Lepore, Brendan" userId="S::blepore@bnl.gov::e443013a-0942-4415-b25e-ff26a017fd95" providerId="AD" clId="Web-{E0E3B2AD-757E-4BE8-A9E7-AE6CEB2B3F6D}" dt="2019-07-30T00:47:50.468" v="52"/>
          <ac:spMkLst>
            <pc:docMk/>
            <pc:sldMk cId="1475286851" sldId="273"/>
            <ac:spMk id="20" creationId="{A4B31EAA-7423-46F7-9B90-4AB2B09C35C4}"/>
          </ac:spMkLst>
        </pc:spChg>
        <pc:spChg chg="add">
          <ac:chgData name="Lepore, Brendan" userId="S::blepore@bnl.gov::e443013a-0942-4415-b25e-ff26a017fd95" providerId="AD" clId="Web-{E0E3B2AD-757E-4BE8-A9E7-AE6CEB2B3F6D}" dt="2019-07-30T00:48:37.827" v="61"/>
          <ac:spMkLst>
            <pc:docMk/>
            <pc:sldMk cId="1475286851" sldId="273"/>
            <ac:spMk id="21" creationId="{C8A3C342-1D03-412F-8DD3-BF519E8E0AE9}"/>
          </ac:spMkLst>
        </pc:spChg>
        <pc:spChg chg="add">
          <ac:chgData name="Lepore, Brendan" userId="S::blepore@bnl.gov::e443013a-0942-4415-b25e-ff26a017fd95" providerId="AD" clId="Web-{E0E3B2AD-757E-4BE8-A9E7-AE6CEB2B3F6D}" dt="2019-07-30T00:48:37.827" v="61"/>
          <ac:spMkLst>
            <pc:docMk/>
            <pc:sldMk cId="1475286851" sldId="273"/>
            <ac:spMk id="22" creationId="{81CC9B02-E087-4350-AEBD-2C3CF001AF01}"/>
          </ac:spMkLst>
        </pc:spChg>
        <pc:spChg chg="add">
          <ac:chgData name="Lepore, Brendan" userId="S::blepore@bnl.gov::e443013a-0942-4415-b25e-ff26a017fd95" providerId="AD" clId="Web-{E0E3B2AD-757E-4BE8-A9E7-AE6CEB2B3F6D}" dt="2019-07-30T00:48:37.827" v="61"/>
          <ac:spMkLst>
            <pc:docMk/>
            <pc:sldMk cId="1475286851" sldId="273"/>
            <ac:spMk id="23" creationId="{AC3BF0FA-36FA-4CE9-840E-F7C3A8F168B5}"/>
          </ac:spMkLst>
        </pc:spChg>
        <pc:spChg chg="add">
          <ac:chgData name="Lepore, Brendan" userId="S::blepore@bnl.gov::e443013a-0942-4415-b25e-ff26a017fd95" providerId="AD" clId="Web-{E0E3B2AD-757E-4BE8-A9E7-AE6CEB2B3F6D}" dt="2019-07-30T00:48:37.827" v="61"/>
          <ac:spMkLst>
            <pc:docMk/>
            <pc:sldMk cId="1475286851" sldId="273"/>
            <ac:spMk id="24" creationId="{D6F18ACE-6E82-4ADC-8A2F-A1771B309B16}"/>
          </ac:spMkLst>
        </pc:spChg>
        <pc:spChg chg="add del">
          <ac:chgData name="Lepore, Brendan" userId="S::blepore@bnl.gov::e443013a-0942-4415-b25e-ff26a017fd95" providerId="AD" clId="Web-{E0E3B2AD-757E-4BE8-A9E7-AE6CEB2B3F6D}" dt="2019-07-30T00:49:54.156" v="73"/>
          <ac:spMkLst>
            <pc:docMk/>
            <pc:sldMk cId="1475286851" sldId="273"/>
            <ac:spMk id="25" creationId="{8DB9BC10-DABC-48C4-BF24-E621264B0A19}"/>
          </ac:spMkLst>
        </pc:spChg>
        <pc:spChg chg="add del">
          <ac:chgData name="Lepore, Brendan" userId="S::blepore@bnl.gov::e443013a-0942-4415-b25e-ff26a017fd95" providerId="AD" clId="Web-{E0E3B2AD-757E-4BE8-A9E7-AE6CEB2B3F6D}" dt="2019-07-30T00:49:54.156" v="73"/>
          <ac:spMkLst>
            <pc:docMk/>
            <pc:sldMk cId="1475286851" sldId="273"/>
            <ac:spMk id="26" creationId="{38348FA2-1392-4EC3-AF8B-6A64B797C7A9}"/>
          </ac:spMkLst>
        </pc:spChg>
        <pc:spChg chg="add del">
          <ac:chgData name="Lepore, Brendan" userId="S::blepore@bnl.gov::e443013a-0942-4415-b25e-ff26a017fd95" providerId="AD" clId="Web-{E0E3B2AD-757E-4BE8-A9E7-AE6CEB2B3F6D}" dt="2019-07-30T00:49:54.156" v="73"/>
          <ac:spMkLst>
            <pc:docMk/>
            <pc:sldMk cId="1475286851" sldId="273"/>
            <ac:spMk id="27" creationId="{93CB2C36-347C-4705-BC75-94EAB8FF83B9}"/>
          </ac:spMkLst>
        </pc:spChg>
        <pc:spChg chg="add del">
          <ac:chgData name="Lepore, Brendan" userId="S::blepore@bnl.gov::e443013a-0942-4415-b25e-ff26a017fd95" providerId="AD" clId="Web-{E0E3B2AD-757E-4BE8-A9E7-AE6CEB2B3F6D}" dt="2019-07-30T00:49:54.156" v="73"/>
          <ac:spMkLst>
            <pc:docMk/>
            <pc:sldMk cId="1475286851" sldId="273"/>
            <ac:spMk id="28" creationId="{4437D23E-7DA0-4020-B991-9734AB977433}"/>
          </ac:spMkLst>
        </pc:spChg>
        <pc:spChg chg="add">
          <ac:chgData name="Lepore, Brendan" userId="S::blepore@bnl.gov::e443013a-0942-4415-b25e-ff26a017fd95" providerId="AD" clId="Web-{E0E3B2AD-757E-4BE8-A9E7-AE6CEB2B3F6D}" dt="2019-07-30T00:49:54.203" v="74"/>
          <ac:spMkLst>
            <pc:docMk/>
            <pc:sldMk cId="1475286851" sldId="273"/>
            <ac:spMk id="29" creationId="{BCCA001F-96BC-4B90-8E8E-C57A71CBEC54}"/>
          </ac:spMkLst>
        </pc:spChg>
        <pc:spChg chg="add">
          <ac:chgData name="Lepore, Brendan" userId="S::blepore@bnl.gov::e443013a-0942-4415-b25e-ff26a017fd95" providerId="AD" clId="Web-{E0E3B2AD-757E-4BE8-A9E7-AE6CEB2B3F6D}" dt="2019-07-30T00:49:54.203" v="74"/>
          <ac:spMkLst>
            <pc:docMk/>
            <pc:sldMk cId="1475286851" sldId="273"/>
            <ac:spMk id="30" creationId="{76249615-E479-4FED-952F-F16BADB21007}"/>
          </ac:spMkLst>
        </pc:spChg>
        <pc:spChg chg="add">
          <ac:chgData name="Lepore, Brendan" userId="S::blepore@bnl.gov::e443013a-0942-4415-b25e-ff26a017fd95" providerId="AD" clId="Web-{E0E3B2AD-757E-4BE8-A9E7-AE6CEB2B3F6D}" dt="2019-07-30T00:49:54.203" v="74"/>
          <ac:spMkLst>
            <pc:docMk/>
            <pc:sldMk cId="1475286851" sldId="273"/>
            <ac:spMk id="31" creationId="{1E866DA6-165C-4E69-93E5-E701B6B9224E}"/>
          </ac:spMkLst>
        </pc:spChg>
        <pc:spChg chg="add">
          <ac:chgData name="Lepore, Brendan" userId="S::blepore@bnl.gov::e443013a-0942-4415-b25e-ff26a017fd95" providerId="AD" clId="Web-{E0E3B2AD-757E-4BE8-A9E7-AE6CEB2B3F6D}" dt="2019-07-30T00:49:54.203" v="74"/>
          <ac:spMkLst>
            <pc:docMk/>
            <pc:sldMk cId="1475286851" sldId="273"/>
            <ac:spMk id="32" creationId="{2E26EE37-584B-42B5-A4D3-878F365D6FFB}"/>
          </ac:spMkLst>
        </pc:spChg>
        <pc:picChg chg="mod">
          <ac:chgData name="Lepore, Brendan" userId="S::blepore@bnl.gov::e443013a-0942-4415-b25e-ff26a017fd95" providerId="AD" clId="Web-{E0E3B2AD-757E-4BE8-A9E7-AE6CEB2B3F6D}" dt="2019-07-30T01:05:18.240" v="222" actId="1076"/>
          <ac:picMkLst>
            <pc:docMk/>
            <pc:sldMk cId="1475286851" sldId="273"/>
            <ac:picMk id="4" creationId="{70A9A6EE-51DB-4584-A5B5-02F9FD1F1286}"/>
          </ac:picMkLst>
        </pc:picChg>
      </pc:sldChg>
      <pc:sldChg chg="addSp delSp modSp mod setBg delDesignElem">
        <pc:chgData name="Lepore, Brendan" userId="S::blepore@bnl.gov::e443013a-0942-4415-b25e-ff26a017fd95" providerId="AD" clId="Web-{E0E3B2AD-757E-4BE8-A9E7-AE6CEB2B3F6D}" dt="2019-07-30T01:25:42.091" v="244" actId="20577"/>
        <pc:sldMkLst>
          <pc:docMk/>
          <pc:sldMk cId="2589175007" sldId="274"/>
        </pc:sldMkLst>
        <pc:spChg chg="mod">
          <ac:chgData name="Lepore, Brendan" userId="S::blepore@bnl.gov::e443013a-0942-4415-b25e-ff26a017fd95" providerId="AD" clId="Web-{E0E3B2AD-757E-4BE8-A9E7-AE6CEB2B3F6D}" dt="2019-07-30T01:23:22.184" v="233" actId="1076"/>
          <ac:spMkLst>
            <pc:docMk/>
            <pc:sldMk cId="2589175007" sldId="274"/>
            <ac:spMk id="2" creationId="{20C4CD5B-5971-4C15-9F1A-0E0D2D3E2470}"/>
          </ac:spMkLst>
        </pc:spChg>
        <pc:spChg chg="mod">
          <ac:chgData name="Lepore, Brendan" userId="S::blepore@bnl.gov::e443013a-0942-4415-b25e-ff26a017fd95" providerId="AD" clId="Web-{E0E3B2AD-757E-4BE8-A9E7-AE6CEB2B3F6D}" dt="2019-07-30T01:25:42.091" v="244" actId="20577"/>
          <ac:spMkLst>
            <pc:docMk/>
            <pc:sldMk cId="2589175007" sldId="274"/>
            <ac:spMk id="3" creationId="{80F8ADB4-DEC2-4DB0-A5DD-E60130DCE135}"/>
          </ac:spMkLst>
        </pc:spChg>
        <pc:spChg chg="add del">
          <ac:chgData name="Lepore, Brendan" userId="S::blepore@bnl.gov::e443013a-0942-4415-b25e-ff26a017fd95" providerId="AD" clId="Web-{E0E3B2AD-757E-4BE8-A9E7-AE6CEB2B3F6D}" dt="2019-07-30T00:50:31.407" v="80"/>
          <ac:spMkLst>
            <pc:docMk/>
            <pc:sldMk cId="2589175007" sldId="274"/>
            <ac:spMk id="7" creationId="{76323F7F-FC7C-41A8-BDF7-A965A979DCE4}"/>
          </ac:spMkLst>
        </pc:spChg>
        <pc:spChg chg="add del">
          <ac:chgData name="Lepore, Brendan" userId="S::blepore@bnl.gov::e443013a-0942-4415-b25e-ff26a017fd95" providerId="AD" clId="Web-{E0E3B2AD-757E-4BE8-A9E7-AE6CEB2B3F6D}" dt="2019-07-30T00:50:31.407" v="80"/>
          <ac:spMkLst>
            <pc:docMk/>
            <pc:sldMk cId="2589175007" sldId="274"/>
            <ac:spMk id="8" creationId="{7DC29FF4-A115-427C-9832-C65C94DA2D49}"/>
          </ac:spMkLst>
        </pc:spChg>
        <pc:spChg chg="add del">
          <ac:chgData name="Lepore, Brendan" userId="S::blepore@bnl.gov::e443013a-0942-4415-b25e-ff26a017fd95" providerId="AD" clId="Web-{E0E3B2AD-757E-4BE8-A9E7-AE6CEB2B3F6D}" dt="2019-07-30T00:50:36.688" v="82"/>
          <ac:spMkLst>
            <pc:docMk/>
            <pc:sldMk cId="2589175007" sldId="274"/>
            <ac:spMk id="9" creationId="{CBE418AF-82BD-4321-9C94-DE266A5D6CB8}"/>
          </ac:spMkLst>
        </pc:spChg>
        <pc:spChg chg="add">
          <ac:chgData name="Lepore, Brendan" userId="S::blepore@bnl.gov::e443013a-0942-4415-b25e-ff26a017fd95" providerId="AD" clId="Web-{E0E3B2AD-757E-4BE8-A9E7-AE6CEB2B3F6D}" dt="2019-07-30T00:50:36.735" v="83"/>
          <ac:spMkLst>
            <pc:docMk/>
            <pc:sldMk cId="2589175007" sldId="274"/>
            <ac:spMk id="11" creationId="{8DB9BC10-DABC-48C4-BF24-E621264B0A19}"/>
          </ac:spMkLst>
        </pc:spChg>
        <pc:spChg chg="add">
          <ac:chgData name="Lepore, Brendan" userId="S::blepore@bnl.gov::e443013a-0942-4415-b25e-ff26a017fd95" providerId="AD" clId="Web-{E0E3B2AD-757E-4BE8-A9E7-AE6CEB2B3F6D}" dt="2019-07-30T00:50:36.735" v="83"/>
          <ac:spMkLst>
            <pc:docMk/>
            <pc:sldMk cId="2589175007" sldId="274"/>
            <ac:spMk id="13" creationId="{38348FA2-1392-4EC3-AF8B-6A64B797C7A9}"/>
          </ac:spMkLst>
        </pc:spChg>
        <pc:spChg chg="add del">
          <ac:chgData name="Lepore, Brendan" userId="S::blepore@bnl.gov::e443013a-0942-4415-b25e-ff26a017fd95" providerId="AD" clId="Web-{E0E3B2AD-757E-4BE8-A9E7-AE6CEB2B3F6D}" dt="2019-07-30T00:50:31.407" v="80"/>
          <ac:spMkLst>
            <pc:docMk/>
            <pc:sldMk cId="2589175007" sldId="274"/>
            <ac:spMk id="14" creationId="{4B29F939-D4B2-4185-A8DB-F390F6DBE987}"/>
          </ac:spMkLst>
        </pc:spChg>
        <pc:spChg chg="add">
          <ac:chgData name="Lepore, Brendan" userId="S::blepore@bnl.gov::e443013a-0942-4415-b25e-ff26a017fd95" providerId="AD" clId="Web-{E0E3B2AD-757E-4BE8-A9E7-AE6CEB2B3F6D}" dt="2019-07-30T00:50:36.735" v="83"/>
          <ac:spMkLst>
            <pc:docMk/>
            <pc:sldMk cId="2589175007" sldId="274"/>
            <ac:spMk id="15" creationId="{93CB2C36-347C-4705-BC75-94EAB8FF83B9}"/>
          </ac:spMkLst>
        </pc:spChg>
        <pc:spChg chg="add">
          <ac:chgData name="Lepore, Brendan" userId="S::blepore@bnl.gov::e443013a-0942-4415-b25e-ff26a017fd95" providerId="AD" clId="Web-{E0E3B2AD-757E-4BE8-A9E7-AE6CEB2B3F6D}" dt="2019-07-30T00:50:36.735" v="83"/>
          <ac:spMkLst>
            <pc:docMk/>
            <pc:sldMk cId="2589175007" sldId="274"/>
            <ac:spMk id="16" creationId="{4437D23E-7DA0-4020-B991-9734AB977433}"/>
          </ac:spMkLst>
        </pc:spChg>
        <pc:picChg chg="mod ord">
          <ac:chgData name="Lepore, Brendan" userId="S::blepore@bnl.gov::e443013a-0942-4415-b25e-ff26a017fd95" providerId="AD" clId="Web-{E0E3B2AD-757E-4BE8-A9E7-AE6CEB2B3F6D}" dt="2019-07-30T01:24:06.731" v="236" actId="14100"/>
          <ac:picMkLst>
            <pc:docMk/>
            <pc:sldMk cId="2589175007" sldId="274"/>
            <ac:picMk id="5" creationId="{BBE30940-7E14-4450-9A98-81470405CB2A}"/>
          </ac:picMkLst>
        </pc:picChg>
      </pc:sldChg>
      <pc:sldChg chg="addSp modSp mod setClrOvrMap delDesignElem">
        <pc:chgData name="Lepore, Brendan" userId="S::blepore@bnl.gov::e443013a-0942-4415-b25e-ff26a017fd95" providerId="AD" clId="Web-{E0E3B2AD-757E-4BE8-A9E7-AE6CEB2B3F6D}" dt="2019-07-30T00:50:41.735" v="84"/>
        <pc:sldMkLst>
          <pc:docMk/>
          <pc:sldMk cId="140393634" sldId="275"/>
        </pc:sldMkLst>
        <pc:spChg chg="mod">
          <ac:chgData name="Lepore, Brendan" userId="S::blepore@bnl.gov::e443013a-0942-4415-b25e-ff26a017fd95" providerId="AD" clId="Web-{E0E3B2AD-757E-4BE8-A9E7-AE6CEB2B3F6D}" dt="2019-07-30T00:50:41.735" v="84"/>
          <ac:spMkLst>
            <pc:docMk/>
            <pc:sldMk cId="140393634" sldId="275"/>
            <ac:spMk id="2" creationId="{5052FC2A-31BA-45D9-8B59-E6DA57A49BC0}"/>
          </ac:spMkLst>
        </pc:spChg>
        <pc:spChg chg="mod">
          <ac:chgData name="Lepore, Brendan" userId="S::blepore@bnl.gov::e443013a-0942-4415-b25e-ff26a017fd95" providerId="AD" clId="Web-{E0E3B2AD-757E-4BE8-A9E7-AE6CEB2B3F6D}" dt="2019-07-30T00:50:41.735" v="84"/>
          <ac:spMkLst>
            <pc:docMk/>
            <pc:sldMk cId="140393634" sldId="275"/>
            <ac:spMk id="3" creationId="{F49C0474-5B99-4A31-A518-BDC570AC0739}"/>
          </ac:spMkLst>
        </pc:spChg>
        <pc:spChg chg="add">
          <ac:chgData name="Lepore, Brendan" userId="S::blepore@bnl.gov::e443013a-0942-4415-b25e-ff26a017fd95" providerId="AD" clId="Web-{E0E3B2AD-757E-4BE8-A9E7-AE6CEB2B3F6D}" dt="2019-07-30T00:50:41.735" v="84"/>
          <ac:spMkLst>
            <pc:docMk/>
            <pc:sldMk cId="140393634" sldId="275"/>
            <ac:spMk id="5" creationId="{74CD14DB-BB81-479F-A1FC-1C75640E9F84}"/>
          </ac:spMkLst>
        </pc:spChg>
        <pc:spChg chg="add">
          <ac:chgData name="Lepore, Brendan" userId="S::blepore@bnl.gov::e443013a-0942-4415-b25e-ff26a017fd95" providerId="AD" clId="Web-{E0E3B2AD-757E-4BE8-A9E7-AE6CEB2B3F6D}" dt="2019-07-30T00:50:41.735" v="84"/>
          <ac:spMkLst>
            <pc:docMk/>
            <pc:sldMk cId="140393634" sldId="275"/>
            <ac:spMk id="6" creationId="{C943A91B-7CA7-4592-A975-73B1BF8C4C74}"/>
          </ac:spMkLst>
        </pc:spChg>
        <pc:spChg chg="add">
          <ac:chgData name="Lepore, Brendan" userId="S::blepore@bnl.gov::e443013a-0942-4415-b25e-ff26a017fd95" providerId="AD" clId="Web-{E0E3B2AD-757E-4BE8-A9E7-AE6CEB2B3F6D}" dt="2019-07-30T00:50:41.735" v="84"/>
          <ac:spMkLst>
            <pc:docMk/>
            <pc:sldMk cId="140393634" sldId="275"/>
            <ac:spMk id="12" creationId="{EC471314-E46A-414B-8D91-74880E84F187}"/>
          </ac:spMkLst>
        </pc:spChg>
        <pc:spChg chg="add">
          <ac:chgData name="Lepore, Brendan" userId="S::blepore@bnl.gov::e443013a-0942-4415-b25e-ff26a017fd95" providerId="AD" clId="Web-{E0E3B2AD-757E-4BE8-A9E7-AE6CEB2B3F6D}" dt="2019-07-30T00:50:41.735" v="84"/>
          <ac:spMkLst>
            <pc:docMk/>
            <pc:sldMk cId="140393634" sldId="275"/>
            <ac:spMk id="14" creationId="{6A681326-1C9D-44A3-A627-3871BDAE4127}"/>
          </ac:spMkLst>
        </pc:spChg>
      </pc:sldChg>
    </pc:docChg>
  </pc:docChgLst>
  <pc:docChgLst>
    <pc:chgData name="Lepore, Brendan" userId="S::blepore@bnl.gov::e443013a-0942-4415-b25e-ff26a017fd95" providerId="AD" clId="Web-{34260310-EC7D-471B-A86D-07E0EB83D426}"/>
    <pc:docChg chg="addSld delSld modSld sldOrd">
      <pc:chgData name="Lepore, Brendan" userId="S::blepore@bnl.gov::e443013a-0942-4415-b25e-ff26a017fd95" providerId="AD" clId="Web-{34260310-EC7D-471B-A86D-07E0EB83D426}" dt="2019-07-29T18:27:06.054" v="4048" actId="20577"/>
      <pc:docMkLst>
        <pc:docMk/>
      </pc:docMkLst>
      <pc:sldChg chg="modSp">
        <pc:chgData name="Lepore, Brendan" userId="S::blepore@bnl.gov::e443013a-0942-4415-b25e-ff26a017fd95" providerId="AD" clId="Web-{34260310-EC7D-471B-A86D-07E0EB83D426}" dt="2019-07-29T18:01:45.591" v="3721" actId="20577"/>
        <pc:sldMkLst>
          <pc:docMk/>
          <pc:sldMk cId="2579708048" sldId="257"/>
        </pc:sldMkLst>
        <pc:spChg chg="mod">
          <ac:chgData name="Lepore, Brendan" userId="S::blepore@bnl.gov::e443013a-0942-4415-b25e-ff26a017fd95" providerId="AD" clId="Web-{34260310-EC7D-471B-A86D-07E0EB83D426}" dt="2019-07-29T18:01:45.591" v="3721" actId="20577"/>
          <ac:spMkLst>
            <pc:docMk/>
            <pc:sldMk cId="2579708048" sldId="257"/>
            <ac:spMk id="3" creationId="{B6676CFC-7B62-419A-9A98-6B934C5D7618}"/>
          </ac:spMkLst>
        </pc:spChg>
      </pc:sldChg>
      <pc:sldChg chg="modSp">
        <pc:chgData name="Lepore, Brendan" userId="S::blepore@bnl.gov::e443013a-0942-4415-b25e-ff26a017fd95" providerId="AD" clId="Web-{34260310-EC7D-471B-A86D-07E0EB83D426}" dt="2019-07-29T18:06:05.140" v="3861" actId="20577"/>
        <pc:sldMkLst>
          <pc:docMk/>
          <pc:sldMk cId="3855133948" sldId="258"/>
        </pc:sldMkLst>
        <pc:spChg chg="mod">
          <ac:chgData name="Lepore, Brendan" userId="S::blepore@bnl.gov::e443013a-0942-4415-b25e-ff26a017fd95" providerId="AD" clId="Web-{34260310-EC7D-471B-A86D-07E0EB83D426}" dt="2019-07-29T18:06:05.140" v="3861" actId="20577"/>
          <ac:spMkLst>
            <pc:docMk/>
            <pc:sldMk cId="3855133948" sldId="258"/>
            <ac:spMk id="3" creationId="{2F6A059B-A2AE-49B6-8AEA-3A9CD5A45DCD}"/>
          </ac:spMkLst>
        </pc:spChg>
      </pc:sldChg>
      <pc:sldChg chg="modSp">
        <pc:chgData name="Lepore, Brendan" userId="S::blepore@bnl.gov::e443013a-0942-4415-b25e-ff26a017fd95" providerId="AD" clId="Web-{34260310-EC7D-471B-A86D-07E0EB83D426}" dt="2019-07-29T18:06:51.609" v="3867" actId="20577"/>
        <pc:sldMkLst>
          <pc:docMk/>
          <pc:sldMk cId="2488713912" sldId="259"/>
        </pc:sldMkLst>
        <pc:spChg chg="mod">
          <ac:chgData name="Lepore, Brendan" userId="S::blepore@bnl.gov::e443013a-0942-4415-b25e-ff26a017fd95" providerId="AD" clId="Web-{34260310-EC7D-471B-A86D-07E0EB83D426}" dt="2019-07-29T18:06:51.609" v="3867" actId="20577"/>
          <ac:spMkLst>
            <pc:docMk/>
            <pc:sldMk cId="2488713912" sldId="259"/>
            <ac:spMk id="3" creationId="{4A536EE1-730E-435F-8540-2AC389FD07A2}"/>
          </ac:spMkLst>
        </pc:spChg>
      </pc:sldChg>
      <pc:sldChg chg="modSp">
        <pc:chgData name="Lepore, Brendan" userId="S::blepore@bnl.gov::e443013a-0942-4415-b25e-ff26a017fd95" providerId="AD" clId="Web-{34260310-EC7D-471B-A86D-07E0EB83D426}" dt="2019-07-29T18:08:01.422" v="3921" actId="20577"/>
        <pc:sldMkLst>
          <pc:docMk/>
          <pc:sldMk cId="2907171053" sldId="260"/>
        </pc:sldMkLst>
        <pc:spChg chg="mod">
          <ac:chgData name="Lepore, Brendan" userId="S::blepore@bnl.gov::e443013a-0942-4415-b25e-ff26a017fd95" providerId="AD" clId="Web-{34260310-EC7D-471B-A86D-07E0EB83D426}" dt="2019-07-29T18:08:01.422" v="3921" actId="20577"/>
          <ac:spMkLst>
            <pc:docMk/>
            <pc:sldMk cId="2907171053" sldId="260"/>
            <ac:spMk id="3" creationId="{E86751D0-ECE8-4BA7-8F80-5E202812C34B}"/>
          </ac:spMkLst>
        </pc:spChg>
      </pc:sldChg>
      <pc:sldChg chg="modSp ord">
        <pc:chgData name="Lepore, Brendan" userId="S::blepore@bnl.gov::e443013a-0942-4415-b25e-ff26a017fd95" providerId="AD" clId="Web-{34260310-EC7D-471B-A86D-07E0EB83D426}" dt="2019-07-29T18:22:50.865" v="3995"/>
        <pc:sldMkLst>
          <pc:docMk/>
          <pc:sldMk cId="818787955" sldId="261"/>
        </pc:sldMkLst>
        <pc:spChg chg="mod">
          <ac:chgData name="Lepore, Brendan" userId="S::blepore@bnl.gov::e443013a-0942-4415-b25e-ff26a017fd95" providerId="AD" clId="Web-{34260310-EC7D-471B-A86D-07E0EB83D426}" dt="2019-07-29T15:41:03.992" v="186" actId="20577"/>
          <ac:spMkLst>
            <pc:docMk/>
            <pc:sldMk cId="818787955" sldId="261"/>
            <ac:spMk id="3" creationId="{AB5F0ED6-6259-48DC-A233-6F815B6A9FF1}"/>
          </ac:spMkLst>
        </pc:spChg>
      </pc:sldChg>
      <pc:sldChg chg="modSp new ord">
        <pc:chgData name="Lepore, Brendan" userId="S::blepore@bnl.gov::e443013a-0942-4415-b25e-ff26a017fd95" providerId="AD" clId="Web-{34260310-EC7D-471B-A86D-07E0EB83D426}" dt="2019-07-29T18:23:16.772" v="3997"/>
        <pc:sldMkLst>
          <pc:docMk/>
          <pc:sldMk cId="2321385795" sldId="262"/>
        </pc:sldMkLst>
        <pc:spChg chg="mod">
          <ac:chgData name="Lepore, Brendan" userId="S::blepore@bnl.gov::e443013a-0942-4415-b25e-ff26a017fd95" providerId="AD" clId="Web-{34260310-EC7D-471B-A86D-07E0EB83D426}" dt="2019-07-29T15:41:24.727" v="203" actId="20577"/>
          <ac:spMkLst>
            <pc:docMk/>
            <pc:sldMk cId="2321385795" sldId="262"/>
            <ac:spMk id="2" creationId="{CCD43712-430C-4164-841F-647B92A7EA7B}"/>
          </ac:spMkLst>
        </pc:spChg>
        <pc:spChg chg="mod">
          <ac:chgData name="Lepore, Brendan" userId="S::blepore@bnl.gov::e443013a-0942-4415-b25e-ff26a017fd95" providerId="AD" clId="Web-{34260310-EC7D-471B-A86D-07E0EB83D426}" dt="2019-07-29T15:49:57.245" v="556" actId="20577"/>
          <ac:spMkLst>
            <pc:docMk/>
            <pc:sldMk cId="2321385795" sldId="262"/>
            <ac:spMk id="3" creationId="{CCDCA9E6-4A54-4D99-BB69-9ADB26CF8F7E}"/>
          </ac:spMkLst>
        </pc:spChg>
      </pc:sldChg>
      <pc:sldChg chg="modSp new ord">
        <pc:chgData name="Lepore, Brendan" userId="S::blepore@bnl.gov::e443013a-0942-4415-b25e-ff26a017fd95" providerId="AD" clId="Web-{34260310-EC7D-471B-A86D-07E0EB83D426}" dt="2019-07-29T18:23:02.959" v="3996"/>
        <pc:sldMkLst>
          <pc:docMk/>
          <pc:sldMk cId="3149199764" sldId="263"/>
        </pc:sldMkLst>
        <pc:spChg chg="mod">
          <ac:chgData name="Lepore, Brendan" userId="S::blepore@bnl.gov::e443013a-0942-4415-b25e-ff26a017fd95" providerId="AD" clId="Web-{34260310-EC7D-471B-A86D-07E0EB83D426}" dt="2019-07-29T15:50:41.433" v="565" actId="20577"/>
          <ac:spMkLst>
            <pc:docMk/>
            <pc:sldMk cId="3149199764" sldId="263"/>
            <ac:spMk id="2" creationId="{013133F1-D247-4FEA-BD0A-4918DA3A4674}"/>
          </ac:spMkLst>
        </pc:spChg>
        <pc:spChg chg="mod">
          <ac:chgData name="Lepore, Brendan" userId="S::blepore@bnl.gov::e443013a-0942-4415-b25e-ff26a017fd95" providerId="AD" clId="Web-{34260310-EC7D-471B-A86D-07E0EB83D426}" dt="2019-07-29T16:01:12.514" v="871" actId="20577"/>
          <ac:spMkLst>
            <pc:docMk/>
            <pc:sldMk cId="3149199764" sldId="263"/>
            <ac:spMk id="3" creationId="{10FF1893-C97C-43BE-967F-801591CB601B}"/>
          </ac:spMkLst>
        </pc:spChg>
      </pc:sldChg>
      <pc:sldChg chg="modSp new ord">
        <pc:chgData name="Lepore, Brendan" userId="S::blepore@bnl.gov::e443013a-0942-4415-b25e-ff26a017fd95" providerId="AD" clId="Web-{34260310-EC7D-471B-A86D-07E0EB83D426}" dt="2019-07-29T18:23:27.725" v="3999"/>
        <pc:sldMkLst>
          <pc:docMk/>
          <pc:sldMk cId="1672558790" sldId="264"/>
        </pc:sldMkLst>
        <pc:spChg chg="mod">
          <ac:chgData name="Lepore, Brendan" userId="S::blepore@bnl.gov::e443013a-0942-4415-b25e-ff26a017fd95" providerId="AD" clId="Web-{34260310-EC7D-471B-A86D-07E0EB83D426}" dt="2019-07-29T16:09:29.767" v="882" actId="20577"/>
          <ac:spMkLst>
            <pc:docMk/>
            <pc:sldMk cId="1672558790" sldId="264"/>
            <ac:spMk id="2" creationId="{D4CDB7CB-45E3-429E-AF12-06604F26F2FF}"/>
          </ac:spMkLst>
        </pc:spChg>
        <pc:spChg chg="mod">
          <ac:chgData name="Lepore, Brendan" userId="S::blepore@bnl.gov::e443013a-0942-4415-b25e-ff26a017fd95" providerId="AD" clId="Web-{34260310-EC7D-471B-A86D-07E0EB83D426}" dt="2019-07-29T18:05:13.608" v="3799" actId="20577"/>
          <ac:spMkLst>
            <pc:docMk/>
            <pc:sldMk cId="1672558790" sldId="264"/>
            <ac:spMk id="3" creationId="{53605CC1-AB24-40CC-8301-2243A31FEF90}"/>
          </ac:spMkLst>
        </pc:spChg>
      </pc:sldChg>
      <pc:sldChg chg="modSp new ord">
        <pc:chgData name="Lepore, Brendan" userId="S::blepore@bnl.gov::e443013a-0942-4415-b25e-ff26a017fd95" providerId="AD" clId="Web-{34260310-EC7D-471B-A86D-07E0EB83D426}" dt="2019-07-29T18:12:28.049" v="3939" actId="20577"/>
        <pc:sldMkLst>
          <pc:docMk/>
          <pc:sldMk cId="90825857" sldId="265"/>
        </pc:sldMkLst>
        <pc:spChg chg="mod">
          <ac:chgData name="Lepore, Brendan" userId="S::blepore@bnl.gov::e443013a-0942-4415-b25e-ff26a017fd95" providerId="AD" clId="Web-{34260310-EC7D-471B-A86D-07E0EB83D426}" dt="2019-07-29T16:15:14.626" v="1030" actId="20577"/>
          <ac:spMkLst>
            <pc:docMk/>
            <pc:sldMk cId="90825857" sldId="265"/>
            <ac:spMk id="2" creationId="{7EAE63B5-C2EC-4A64-BB04-C0AEA2BC5F42}"/>
          </ac:spMkLst>
        </pc:spChg>
        <pc:spChg chg="mod">
          <ac:chgData name="Lepore, Brendan" userId="S::blepore@bnl.gov::e443013a-0942-4415-b25e-ff26a017fd95" providerId="AD" clId="Web-{34260310-EC7D-471B-A86D-07E0EB83D426}" dt="2019-07-29T18:12:28.049" v="3939" actId="20577"/>
          <ac:spMkLst>
            <pc:docMk/>
            <pc:sldMk cId="90825857" sldId="265"/>
            <ac:spMk id="3" creationId="{B90DD771-03A5-414F-B433-CDA488382F5D}"/>
          </ac:spMkLst>
        </pc:spChg>
      </pc:sldChg>
      <pc:sldChg chg="modSp new ord">
        <pc:chgData name="Lepore, Brendan" userId="S::blepore@bnl.gov::e443013a-0942-4415-b25e-ff26a017fd95" providerId="AD" clId="Web-{34260310-EC7D-471B-A86D-07E0EB83D426}" dt="2019-07-29T18:23:25.928" v="3998"/>
        <pc:sldMkLst>
          <pc:docMk/>
          <pc:sldMk cId="2511564654" sldId="266"/>
        </pc:sldMkLst>
        <pc:spChg chg="mod">
          <ac:chgData name="Lepore, Brendan" userId="S::blepore@bnl.gov::e443013a-0942-4415-b25e-ff26a017fd95" providerId="AD" clId="Web-{34260310-EC7D-471B-A86D-07E0EB83D426}" dt="2019-07-29T16:22:30.817" v="1369" actId="20577"/>
          <ac:spMkLst>
            <pc:docMk/>
            <pc:sldMk cId="2511564654" sldId="266"/>
            <ac:spMk id="2" creationId="{C4191872-A8A9-49B9-B88A-96083C69D40F}"/>
          </ac:spMkLst>
        </pc:spChg>
        <pc:spChg chg="mod">
          <ac:chgData name="Lepore, Brendan" userId="S::blepore@bnl.gov::e443013a-0942-4415-b25e-ff26a017fd95" providerId="AD" clId="Web-{34260310-EC7D-471B-A86D-07E0EB83D426}" dt="2019-07-29T16:34:48.336" v="1650" actId="20577"/>
          <ac:spMkLst>
            <pc:docMk/>
            <pc:sldMk cId="2511564654" sldId="266"/>
            <ac:spMk id="3" creationId="{976ED390-ED2D-4F8D-AF21-5B9F0ECD6EC1}"/>
          </ac:spMkLst>
        </pc:spChg>
      </pc:sldChg>
      <pc:sldChg chg="modSp new">
        <pc:chgData name="Lepore, Brendan" userId="S::blepore@bnl.gov::e443013a-0942-4415-b25e-ff26a017fd95" providerId="AD" clId="Web-{34260310-EC7D-471B-A86D-07E0EB83D426}" dt="2019-07-29T18:18:04.973" v="3982" actId="20577"/>
        <pc:sldMkLst>
          <pc:docMk/>
          <pc:sldMk cId="1761482725" sldId="267"/>
        </pc:sldMkLst>
        <pc:spChg chg="mod">
          <ac:chgData name="Lepore, Brendan" userId="S::blepore@bnl.gov::e443013a-0942-4415-b25e-ff26a017fd95" providerId="AD" clId="Web-{34260310-EC7D-471B-A86D-07E0EB83D426}" dt="2019-07-29T16:37:54.962" v="1669" actId="20577"/>
          <ac:spMkLst>
            <pc:docMk/>
            <pc:sldMk cId="1761482725" sldId="267"/>
            <ac:spMk id="2" creationId="{D6AAE967-DD3C-42FB-831D-809B479D5C10}"/>
          </ac:spMkLst>
        </pc:spChg>
        <pc:spChg chg="mod">
          <ac:chgData name="Lepore, Brendan" userId="S::blepore@bnl.gov::e443013a-0942-4415-b25e-ff26a017fd95" providerId="AD" clId="Web-{34260310-EC7D-471B-A86D-07E0EB83D426}" dt="2019-07-29T18:18:04.973" v="3982" actId="20577"/>
          <ac:spMkLst>
            <pc:docMk/>
            <pc:sldMk cId="1761482725" sldId="267"/>
            <ac:spMk id="3" creationId="{00C697CE-8AF3-48FF-8665-581D756B6AD3}"/>
          </ac:spMkLst>
        </pc:spChg>
      </pc:sldChg>
      <pc:sldChg chg="modSp new ord">
        <pc:chgData name="Lepore, Brendan" userId="S::blepore@bnl.gov::e443013a-0942-4415-b25e-ff26a017fd95" providerId="AD" clId="Web-{34260310-EC7D-471B-A86D-07E0EB83D426}" dt="2019-07-29T18:03:02.186" v="3746" actId="20577"/>
        <pc:sldMkLst>
          <pc:docMk/>
          <pc:sldMk cId="4098168324" sldId="268"/>
        </pc:sldMkLst>
        <pc:spChg chg="mod">
          <ac:chgData name="Lepore, Brendan" userId="S::blepore@bnl.gov::e443013a-0942-4415-b25e-ff26a017fd95" providerId="AD" clId="Web-{34260310-EC7D-471B-A86D-07E0EB83D426}" dt="2019-07-29T17:03:48.171" v="2250" actId="20577"/>
          <ac:spMkLst>
            <pc:docMk/>
            <pc:sldMk cId="4098168324" sldId="268"/>
            <ac:spMk id="2" creationId="{1F04EE5A-68CE-4D87-9CC9-3976CDCF0E95}"/>
          </ac:spMkLst>
        </pc:spChg>
        <pc:spChg chg="mod">
          <ac:chgData name="Lepore, Brendan" userId="S::blepore@bnl.gov::e443013a-0942-4415-b25e-ff26a017fd95" providerId="AD" clId="Web-{34260310-EC7D-471B-A86D-07E0EB83D426}" dt="2019-07-29T18:03:02.186" v="3746" actId="20577"/>
          <ac:spMkLst>
            <pc:docMk/>
            <pc:sldMk cId="4098168324" sldId="268"/>
            <ac:spMk id="3" creationId="{2BAE373A-8829-4188-9C04-ADC9460D7D6C}"/>
          </ac:spMkLst>
        </pc:spChg>
      </pc:sldChg>
      <pc:sldChg chg="modSp new ord">
        <pc:chgData name="Lepore, Brendan" userId="S::blepore@bnl.gov::e443013a-0942-4415-b25e-ff26a017fd95" providerId="AD" clId="Web-{34260310-EC7D-471B-A86D-07E0EB83D426}" dt="2019-07-29T18:22:32.912" v="3992"/>
        <pc:sldMkLst>
          <pc:docMk/>
          <pc:sldMk cId="4057238663" sldId="269"/>
        </pc:sldMkLst>
        <pc:spChg chg="mod">
          <ac:chgData name="Lepore, Brendan" userId="S::blepore@bnl.gov::e443013a-0942-4415-b25e-ff26a017fd95" providerId="AD" clId="Web-{34260310-EC7D-471B-A86D-07E0EB83D426}" dt="2019-07-29T17:15:40.347" v="2625" actId="20577"/>
          <ac:spMkLst>
            <pc:docMk/>
            <pc:sldMk cId="4057238663" sldId="269"/>
            <ac:spMk id="2" creationId="{9A271BAD-42B8-47F3-AF49-2C3EC7FE4893}"/>
          </ac:spMkLst>
        </pc:spChg>
        <pc:spChg chg="mod">
          <ac:chgData name="Lepore, Brendan" userId="S::blepore@bnl.gov::e443013a-0942-4415-b25e-ff26a017fd95" providerId="AD" clId="Web-{34260310-EC7D-471B-A86D-07E0EB83D426}" dt="2019-07-29T18:18:56.051" v="3988" actId="20577"/>
          <ac:spMkLst>
            <pc:docMk/>
            <pc:sldMk cId="4057238663" sldId="269"/>
            <ac:spMk id="3" creationId="{CB9BF518-F1B9-45AD-9BE1-379541C333FE}"/>
          </ac:spMkLst>
        </pc:spChg>
      </pc:sldChg>
      <pc:sldChg chg="modSp new del ord">
        <pc:chgData name="Lepore, Brendan" userId="S::blepore@bnl.gov::e443013a-0942-4415-b25e-ff26a017fd95" providerId="AD" clId="Web-{34260310-EC7D-471B-A86D-07E0EB83D426}" dt="2019-07-29T17:27:41.896" v="2771"/>
        <pc:sldMkLst>
          <pc:docMk/>
          <pc:sldMk cId="599460034" sldId="270"/>
        </pc:sldMkLst>
        <pc:spChg chg="mod">
          <ac:chgData name="Lepore, Brendan" userId="S::blepore@bnl.gov::e443013a-0942-4415-b25e-ff26a017fd95" providerId="AD" clId="Web-{34260310-EC7D-471B-A86D-07E0EB83D426}" dt="2019-07-29T17:27:36.256" v="2769" actId="20577"/>
          <ac:spMkLst>
            <pc:docMk/>
            <pc:sldMk cId="599460034" sldId="270"/>
            <ac:spMk id="3" creationId="{CC948E22-E468-447A-914B-8C936B9957E2}"/>
          </ac:spMkLst>
        </pc:spChg>
      </pc:sldChg>
      <pc:sldChg chg="modSp add ord">
        <pc:chgData name="Lepore, Brendan" userId="S::blepore@bnl.gov::e443013a-0942-4415-b25e-ff26a017fd95" providerId="AD" clId="Web-{34260310-EC7D-471B-A86D-07E0EB83D426}" dt="2019-07-29T18:21:36.771" v="3991"/>
        <pc:sldMkLst>
          <pc:docMk/>
          <pc:sldMk cId="1421772826" sldId="271"/>
        </pc:sldMkLst>
        <pc:spChg chg="mod">
          <ac:chgData name="Lepore, Brendan" userId="S::blepore@bnl.gov::e443013a-0942-4415-b25e-ff26a017fd95" providerId="AD" clId="Web-{34260310-EC7D-471B-A86D-07E0EB83D426}" dt="2019-07-29T17:26:03.036" v="2759" actId="20577"/>
          <ac:spMkLst>
            <pc:docMk/>
            <pc:sldMk cId="1421772826" sldId="271"/>
            <ac:spMk id="4" creationId="{501B1201-BD2D-4143-8E2A-0A08A144ECAF}"/>
          </ac:spMkLst>
        </pc:spChg>
      </pc:sldChg>
      <pc:sldChg chg="modSp new">
        <pc:chgData name="Lepore, Brendan" userId="S::blepore@bnl.gov::e443013a-0942-4415-b25e-ff26a017fd95" providerId="AD" clId="Web-{34260310-EC7D-471B-A86D-07E0EB83D426}" dt="2019-07-29T18:27:06.054" v="4047" actId="20577"/>
        <pc:sldMkLst>
          <pc:docMk/>
          <pc:sldMk cId="200667695" sldId="272"/>
        </pc:sldMkLst>
        <pc:spChg chg="mod">
          <ac:chgData name="Lepore, Brendan" userId="S::blepore@bnl.gov::e443013a-0942-4415-b25e-ff26a017fd95" providerId="AD" clId="Web-{34260310-EC7D-471B-A86D-07E0EB83D426}" dt="2019-07-29T18:25:24.913" v="4002" actId="20577"/>
          <ac:spMkLst>
            <pc:docMk/>
            <pc:sldMk cId="200667695" sldId="272"/>
            <ac:spMk id="2" creationId="{6B75714B-815B-4E19-98AA-329567521E6D}"/>
          </ac:spMkLst>
        </pc:spChg>
        <pc:spChg chg="mod">
          <ac:chgData name="Lepore, Brendan" userId="S::blepore@bnl.gov::e443013a-0942-4415-b25e-ff26a017fd95" providerId="AD" clId="Web-{34260310-EC7D-471B-A86D-07E0EB83D426}" dt="2019-07-29T18:27:06.054" v="4047" actId="20577"/>
          <ac:spMkLst>
            <pc:docMk/>
            <pc:sldMk cId="200667695" sldId="272"/>
            <ac:spMk id="3" creationId="{9C929B86-12D3-4B74-9D5A-D284210F1DB8}"/>
          </ac:spMkLst>
        </pc:spChg>
      </pc:sldChg>
      <pc:sldChg chg="modSp add ord">
        <pc:chgData name="Lepore, Brendan" userId="S::blepore@bnl.gov::e443013a-0942-4415-b25e-ff26a017fd95" providerId="AD" clId="Web-{34260310-EC7D-471B-A86D-07E0EB83D426}" dt="2019-07-29T18:21:30.693" v="3990"/>
        <pc:sldMkLst>
          <pc:docMk/>
          <pc:sldMk cId="1475286851" sldId="273"/>
        </pc:sldMkLst>
        <pc:spChg chg="mod">
          <ac:chgData name="Lepore, Brendan" userId="S::blepore@bnl.gov::e443013a-0942-4415-b25e-ff26a017fd95" providerId="AD" clId="Web-{34260310-EC7D-471B-A86D-07E0EB83D426}" dt="2019-07-29T17:31:13.554" v="2831" actId="1076"/>
          <ac:spMkLst>
            <pc:docMk/>
            <pc:sldMk cId="1475286851" sldId="273"/>
            <ac:spMk id="2" creationId="{80B872D0-E676-4B0F-AB29-96CC2E5320C3}"/>
          </ac:spMkLst>
        </pc:spChg>
        <pc:spChg chg="mod">
          <ac:chgData name="Lepore, Brendan" userId="S::blepore@bnl.gov::e443013a-0942-4415-b25e-ff26a017fd95" providerId="AD" clId="Web-{34260310-EC7D-471B-A86D-07E0EB83D426}" dt="2019-07-29T17:31:17.023" v="2832" actId="1076"/>
          <ac:spMkLst>
            <pc:docMk/>
            <pc:sldMk cId="1475286851" sldId="273"/>
            <ac:spMk id="3" creationId="{FA014F4A-5C1B-441F-9CA9-BB6376DC486F}"/>
          </ac:spMkLst>
        </pc:spChg>
      </pc:sldChg>
      <pc:sldChg chg="addSp delSp modSp add ord">
        <pc:chgData name="Lepore, Brendan" userId="S::blepore@bnl.gov::e443013a-0942-4415-b25e-ff26a017fd95" providerId="AD" clId="Web-{34260310-EC7D-471B-A86D-07E0EB83D426}" dt="2019-07-29T18:22:41.897" v="3993"/>
        <pc:sldMkLst>
          <pc:docMk/>
          <pc:sldMk cId="2589175007" sldId="274"/>
        </pc:sldMkLst>
        <pc:spChg chg="mod">
          <ac:chgData name="Lepore, Brendan" userId="S::blepore@bnl.gov::e443013a-0942-4415-b25e-ff26a017fd95" providerId="AD" clId="Web-{34260310-EC7D-471B-A86D-07E0EB83D426}" dt="2019-07-29T17:32:40.273" v="2851" actId="1076"/>
          <ac:spMkLst>
            <pc:docMk/>
            <pc:sldMk cId="2589175007" sldId="274"/>
            <ac:spMk id="2" creationId="{20C4CD5B-5971-4C15-9F1A-0E0D2D3E2470}"/>
          </ac:spMkLst>
        </pc:spChg>
        <pc:spChg chg="add mod">
          <ac:chgData name="Lepore, Brendan" userId="S::blepore@bnl.gov::e443013a-0942-4415-b25e-ff26a017fd95" providerId="AD" clId="Web-{34260310-EC7D-471B-A86D-07E0EB83D426}" dt="2019-07-29T17:44:47.291" v="3290" actId="20577"/>
          <ac:spMkLst>
            <pc:docMk/>
            <pc:sldMk cId="2589175007" sldId="274"/>
            <ac:spMk id="3" creationId="{80F8ADB4-DEC2-4DB0-A5DD-E60130DCE135}"/>
          </ac:spMkLst>
        </pc:spChg>
        <pc:spChg chg="del mod">
          <ac:chgData name="Lepore, Brendan" userId="S::blepore@bnl.gov::e443013a-0942-4415-b25e-ff26a017fd95" providerId="AD" clId="Web-{34260310-EC7D-471B-A86D-07E0EB83D426}" dt="2019-07-29T17:38:29.414" v="2996"/>
          <ac:spMkLst>
            <pc:docMk/>
            <pc:sldMk cId="2589175007" sldId="274"/>
            <ac:spMk id="6" creationId="{A7C1F8CF-8877-4EF1-A5D4-CA06D59CAA3C}"/>
          </ac:spMkLst>
        </pc:spChg>
      </pc:sldChg>
      <pc:sldChg chg="modSp new ord">
        <pc:chgData name="Lepore, Brendan" userId="S::blepore@bnl.gov::e443013a-0942-4415-b25e-ff26a017fd95" providerId="AD" clId="Web-{34260310-EC7D-471B-A86D-07E0EB83D426}" dt="2019-07-29T18:22:45.647" v="3994"/>
        <pc:sldMkLst>
          <pc:docMk/>
          <pc:sldMk cId="140393634" sldId="275"/>
        </pc:sldMkLst>
        <pc:spChg chg="mod">
          <ac:chgData name="Lepore, Brendan" userId="S::blepore@bnl.gov::e443013a-0942-4415-b25e-ff26a017fd95" providerId="AD" clId="Web-{34260310-EC7D-471B-A86D-07E0EB83D426}" dt="2019-07-29T17:44:54.276" v="3299" actId="20577"/>
          <ac:spMkLst>
            <pc:docMk/>
            <pc:sldMk cId="140393634" sldId="275"/>
            <ac:spMk id="2" creationId="{5052FC2A-31BA-45D9-8B59-E6DA57A49BC0}"/>
          </ac:spMkLst>
        </pc:spChg>
        <pc:spChg chg="mod">
          <ac:chgData name="Lepore, Brendan" userId="S::blepore@bnl.gov::e443013a-0942-4415-b25e-ff26a017fd95" providerId="AD" clId="Web-{34260310-EC7D-471B-A86D-07E0EB83D426}" dt="2019-07-29T17:51:18.606" v="3694" actId="20577"/>
          <ac:spMkLst>
            <pc:docMk/>
            <pc:sldMk cId="140393634" sldId="275"/>
            <ac:spMk id="3" creationId="{F49C0474-5B99-4A31-A518-BDC570AC0739}"/>
          </ac:spMkLst>
        </pc:spChg>
      </pc:sldChg>
    </pc:docChg>
  </pc:docChgLst>
  <pc:docChgLst>
    <pc:chgData name="Lepore, Brendan" userId="S::blepore@bnl.gov::e443013a-0942-4415-b25e-ff26a017fd95" providerId="AD" clId="Web-{103229DA-B594-4F8D-9AF0-67C95D634744}"/>
    <pc:docChg chg="modSld">
      <pc:chgData name="Lepore, Brendan" userId="S::blepore@bnl.gov::e443013a-0942-4415-b25e-ff26a017fd95" providerId="AD" clId="Web-{103229DA-B594-4F8D-9AF0-67C95D634744}" dt="2019-07-30T14:28:24.519" v="53" actId="20577"/>
      <pc:docMkLst>
        <pc:docMk/>
      </pc:docMkLst>
      <pc:sldChg chg="modSp">
        <pc:chgData name="Lepore, Brendan" userId="S::blepore@bnl.gov::e443013a-0942-4415-b25e-ff26a017fd95" providerId="AD" clId="Web-{103229DA-B594-4F8D-9AF0-67C95D634744}" dt="2019-07-30T14:14:01.705" v="14" actId="20577"/>
        <pc:sldMkLst>
          <pc:docMk/>
          <pc:sldMk cId="818787955" sldId="261"/>
        </pc:sldMkLst>
        <pc:spChg chg="mod">
          <ac:chgData name="Lepore, Brendan" userId="S::blepore@bnl.gov::e443013a-0942-4415-b25e-ff26a017fd95" providerId="AD" clId="Web-{103229DA-B594-4F8D-9AF0-67C95D634744}" dt="2019-07-30T14:14:01.705" v="14" actId="20577"/>
          <ac:spMkLst>
            <pc:docMk/>
            <pc:sldMk cId="818787955" sldId="261"/>
            <ac:spMk id="3" creationId="{AB5F0ED6-6259-48DC-A233-6F815B6A9FF1}"/>
          </ac:spMkLst>
        </pc:spChg>
      </pc:sldChg>
      <pc:sldChg chg="modSp">
        <pc:chgData name="Lepore, Brendan" userId="S::blepore@bnl.gov::e443013a-0942-4415-b25e-ff26a017fd95" providerId="AD" clId="Web-{103229DA-B594-4F8D-9AF0-67C95D634744}" dt="2019-07-30T14:13:26.580" v="8" actId="20577"/>
        <pc:sldMkLst>
          <pc:docMk/>
          <pc:sldMk cId="2321385795" sldId="262"/>
        </pc:sldMkLst>
        <pc:spChg chg="mod">
          <ac:chgData name="Lepore, Brendan" userId="S::blepore@bnl.gov::e443013a-0942-4415-b25e-ff26a017fd95" providerId="AD" clId="Web-{103229DA-B594-4F8D-9AF0-67C95D634744}" dt="2019-07-30T14:13:26.580" v="8" actId="20577"/>
          <ac:spMkLst>
            <pc:docMk/>
            <pc:sldMk cId="2321385795" sldId="262"/>
            <ac:spMk id="3" creationId="{CCDCA9E6-4A54-4D99-BB69-9ADB26CF8F7E}"/>
          </ac:spMkLst>
        </pc:spChg>
      </pc:sldChg>
      <pc:sldChg chg="modSp">
        <pc:chgData name="Lepore, Brendan" userId="S::blepore@bnl.gov::e443013a-0942-4415-b25e-ff26a017fd95" providerId="AD" clId="Web-{103229DA-B594-4F8D-9AF0-67C95D634744}" dt="2019-07-30T14:28:24.519" v="52" actId="20577"/>
        <pc:sldMkLst>
          <pc:docMk/>
          <pc:sldMk cId="1672558790" sldId="264"/>
        </pc:sldMkLst>
        <pc:spChg chg="mod">
          <ac:chgData name="Lepore, Brendan" userId="S::blepore@bnl.gov::e443013a-0942-4415-b25e-ff26a017fd95" providerId="AD" clId="Web-{103229DA-B594-4F8D-9AF0-67C95D634744}" dt="2019-07-30T14:28:24.519" v="52" actId="20577"/>
          <ac:spMkLst>
            <pc:docMk/>
            <pc:sldMk cId="1672558790" sldId="264"/>
            <ac:spMk id="3" creationId="{53605CC1-AB24-40CC-8301-2243A31FEF90}"/>
          </ac:spMkLst>
        </pc:spChg>
      </pc:sldChg>
    </pc:docChg>
  </pc:docChgLst>
  <pc:docChgLst>
    <pc:chgData name="Lepore, Brendan" userId="S::blepore@bnl.gov::e443013a-0942-4415-b25e-ff26a017fd95" providerId="AD" clId="Web-{7C60140D-F752-49D4-A58D-DA3018ECFCCC}"/>
    <pc:docChg chg="modSld">
      <pc:chgData name="Lepore, Brendan" userId="S::blepore@bnl.gov::e443013a-0942-4415-b25e-ff26a017fd95" providerId="AD" clId="Web-{7C60140D-F752-49D4-A58D-DA3018ECFCCC}" dt="2019-07-31T03:37:35.849" v="1" actId="20577"/>
      <pc:docMkLst>
        <pc:docMk/>
      </pc:docMkLst>
      <pc:sldChg chg="modSp">
        <pc:chgData name="Lepore, Brendan" userId="S::blepore@bnl.gov::e443013a-0942-4415-b25e-ff26a017fd95" providerId="AD" clId="Web-{7C60140D-F752-49D4-A58D-DA3018ECFCCC}" dt="2019-07-31T03:37:35.849" v="0" actId="20577"/>
        <pc:sldMkLst>
          <pc:docMk/>
          <pc:sldMk cId="1421772826" sldId="271"/>
        </pc:sldMkLst>
        <pc:spChg chg="mod">
          <ac:chgData name="Lepore, Brendan" userId="S::blepore@bnl.gov::e443013a-0942-4415-b25e-ff26a017fd95" providerId="AD" clId="Web-{7C60140D-F752-49D4-A58D-DA3018ECFCCC}" dt="2019-07-31T03:37:35.849" v="0" actId="20577"/>
          <ac:spMkLst>
            <pc:docMk/>
            <pc:sldMk cId="1421772826" sldId="271"/>
            <ac:spMk id="4" creationId="{501B1201-BD2D-4143-8E2A-0A08A144ECAF}"/>
          </ac:spMkLst>
        </pc:spChg>
      </pc:sldChg>
    </pc:docChg>
  </pc:docChgLst>
  <pc:docChgLst>
    <pc:chgData name="Lepore, Brendan" userId="S::blepore@bnl.gov::e443013a-0942-4415-b25e-ff26a017fd95" providerId="AD" clId="Web-{41872745-CCE7-4B86-B751-62CEAFFCE165}"/>
    <pc:docChg chg="modSld">
      <pc:chgData name="Lepore, Brendan" userId="S::blepore@bnl.gov::e443013a-0942-4415-b25e-ff26a017fd95" providerId="AD" clId="Web-{41872745-CCE7-4B86-B751-62CEAFFCE165}" dt="2019-07-30T18:28:13.344" v="5" actId="20577"/>
      <pc:docMkLst>
        <pc:docMk/>
      </pc:docMkLst>
      <pc:sldChg chg="modSp">
        <pc:chgData name="Lepore, Brendan" userId="S::blepore@bnl.gov::e443013a-0942-4415-b25e-ff26a017fd95" providerId="AD" clId="Web-{41872745-CCE7-4B86-B751-62CEAFFCE165}" dt="2019-07-30T18:28:13.344" v="4" actId="20577"/>
        <pc:sldMkLst>
          <pc:docMk/>
          <pc:sldMk cId="1672558790" sldId="264"/>
        </pc:sldMkLst>
        <pc:spChg chg="mod">
          <ac:chgData name="Lepore, Brendan" userId="S::blepore@bnl.gov::e443013a-0942-4415-b25e-ff26a017fd95" providerId="AD" clId="Web-{41872745-CCE7-4B86-B751-62CEAFFCE165}" dt="2019-07-30T18:28:13.344" v="4" actId="20577"/>
          <ac:spMkLst>
            <pc:docMk/>
            <pc:sldMk cId="1672558790" sldId="264"/>
            <ac:spMk id="3" creationId="{53605CC1-AB24-40CC-8301-2243A31FEF90}"/>
          </ac:spMkLst>
        </pc:spChg>
      </pc:sldChg>
    </pc:docChg>
  </pc:docChgLst>
  <pc:docChgLst>
    <pc:chgData name="Lepore, Brendan" userId="S::blepore@bnl.gov::e443013a-0942-4415-b25e-ff26a017fd95" providerId="AD" clId="Web-{63025FF3-1EF0-458D-BAE7-42A2F17A0003}"/>
    <pc:docChg chg="modSld">
      <pc:chgData name="Lepore, Brendan" userId="S::blepore@bnl.gov::e443013a-0942-4415-b25e-ff26a017fd95" providerId="AD" clId="Web-{63025FF3-1EF0-458D-BAE7-42A2F17A0003}" dt="2019-07-29T18:45:04.152" v="41" actId="20577"/>
      <pc:docMkLst>
        <pc:docMk/>
      </pc:docMkLst>
      <pc:sldChg chg="modSp">
        <pc:chgData name="Lepore, Brendan" userId="S::blepore@bnl.gov::e443013a-0942-4415-b25e-ff26a017fd95" providerId="AD" clId="Web-{63025FF3-1EF0-458D-BAE7-42A2F17A0003}" dt="2019-07-29T18:45:04.152" v="40" actId="20577"/>
        <pc:sldMkLst>
          <pc:docMk/>
          <pc:sldMk cId="2579708048" sldId="257"/>
        </pc:sldMkLst>
        <pc:spChg chg="mod">
          <ac:chgData name="Lepore, Brendan" userId="S::blepore@bnl.gov::e443013a-0942-4415-b25e-ff26a017fd95" providerId="AD" clId="Web-{63025FF3-1EF0-458D-BAE7-42A2F17A0003}" dt="2019-07-29T18:45:04.152" v="40" actId="20577"/>
          <ac:spMkLst>
            <pc:docMk/>
            <pc:sldMk cId="2579708048" sldId="257"/>
            <ac:spMk id="3" creationId="{B6676CFC-7B62-419A-9A98-6B934C5D7618}"/>
          </ac:spMkLst>
        </pc:spChg>
      </pc:sldChg>
    </pc:docChg>
  </pc:docChgLst>
  <pc:docChgLst>
    <pc:chgData name="Lepore, Brendan" userId="S::blepore@bnl.gov::e443013a-0942-4415-b25e-ff26a017fd95" providerId="AD" clId="Web-{F04E09D1-BEC5-4211-93F5-3DE0924F8A6E}"/>
    <pc:docChg chg="modSld">
      <pc:chgData name="Lepore, Brendan" userId="S::blepore@bnl.gov::e443013a-0942-4415-b25e-ff26a017fd95" providerId="AD" clId="Web-{F04E09D1-BEC5-4211-93F5-3DE0924F8A6E}" dt="2019-07-31T12:42:20.166" v="6" actId="20577"/>
      <pc:docMkLst>
        <pc:docMk/>
      </pc:docMkLst>
      <pc:sldChg chg="modSp">
        <pc:chgData name="Lepore, Brendan" userId="S::blepore@bnl.gov::e443013a-0942-4415-b25e-ff26a017fd95" providerId="AD" clId="Web-{F04E09D1-BEC5-4211-93F5-3DE0924F8A6E}" dt="2019-07-31T12:42:18.979" v="4" actId="20577"/>
        <pc:sldMkLst>
          <pc:docMk/>
          <pc:sldMk cId="200667695" sldId="272"/>
        </pc:sldMkLst>
        <pc:spChg chg="mod">
          <ac:chgData name="Lepore, Brendan" userId="S::blepore@bnl.gov::e443013a-0942-4415-b25e-ff26a017fd95" providerId="AD" clId="Web-{F04E09D1-BEC5-4211-93F5-3DE0924F8A6E}" dt="2019-07-31T12:42:18.979" v="4" actId="20577"/>
          <ac:spMkLst>
            <pc:docMk/>
            <pc:sldMk cId="200667695" sldId="272"/>
            <ac:spMk id="3" creationId="{9C929B86-12D3-4B74-9D5A-D284210F1DB8}"/>
          </ac:spMkLst>
        </pc:spChg>
      </pc:sldChg>
    </pc:docChg>
  </pc:docChgLst>
  <pc:docChgLst>
    <pc:chgData name="Lepore, Brendan" userId="S::blepore@bnl.gov::e443013a-0942-4415-b25e-ff26a017fd95" providerId="AD" clId="Web-{92A8AC16-1317-488D-A40D-55E1B37EC98C}"/>
    <pc:docChg chg="modSld">
      <pc:chgData name="Lepore, Brendan" userId="S::blepore@bnl.gov::e443013a-0942-4415-b25e-ff26a017fd95" providerId="AD" clId="Web-{92A8AC16-1317-488D-A40D-55E1B37EC98C}" dt="2019-07-29T19:08:22.046" v="19" actId="20577"/>
      <pc:docMkLst>
        <pc:docMk/>
      </pc:docMkLst>
      <pc:sldChg chg="modSp">
        <pc:chgData name="Lepore, Brendan" userId="S::blepore@bnl.gov::e443013a-0942-4415-b25e-ff26a017fd95" providerId="AD" clId="Web-{92A8AC16-1317-488D-A40D-55E1B37EC98C}" dt="2019-07-29T19:08:22.046" v="18" actId="20577"/>
        <pc:sldMkLst>
          <pc:docMk/>
          <pc:sldMk cId="200667695" sldId="272"/>
        </pc:sldMkLst>
        <pc:spChg chg="mod">
          <ac:chgData name="Lepore, Brendan" userId="S::blepore@bnl.gov::e443013a-0942-4415-b25e-ff26a017fd95" providerId="AD" clId="Web-{92A8AC16-1317-488D-A40D-55E1B37EC98C}" dt="2019-07-29T19:08:22.046" v="18" actId="20577"/>
          <ac:spMkLst>
            <pc:docMk/>
            <pc:sldMk cId="200667695" sldId="272"/>
            <ac:spMk id="3" creationId="{9C929B86-12D3-4B74-9D5A-D284210F1DB8}"/>
          </ac:spMkLst>
        </pc:spChg>
      </pc:sldChg>
    </pc:docChg>
  </pc:docChgLst>
  <pc:docChgLst>
    <pc:chgData name="Lepore, Brendan" userId="S::blepore@bnl.gov::e443013a-0942-4415-b25e-ff26a017fd95" providerId="AD" clId="Web-{9D8E754C-AB05-4D94-98DA-795C944797B3}"/>
    <pc:docChg chg="addSld delSld modSld">
      <pc:chgData name="Lepore, Brendan" userId="S::blepore@bnl.gov::e443013a-0942-4415-b25e-ff26a017fd95" providerId="AD" clId="Web-{9D8E754C-AB05-4D94-98DA-795C944797B3}" dt="2019-07-31T00:50:29.254" v="88" actId="14100"/>
      <pc:docMkLst>
        <pc:docMk/>
      </pc:docMkLst>
      <pc:sldChg chg="modSp">
        <pc:chgData name="Lepore, Brendan" userId="S::blepore@bnl.gov::e443013a-0942-4415-b25e-ff26a017fd95" providerId="AD" clId="Web-{9D8E754C-AB05-4D94-98DA-795C944797B3}" dt="2019-07-31T00:48:50.316" v="65" actId="20577"/>
        <pc:sldMkLst>
          <pc:docMk/>
          <pc:sldMk cId="2579708048" sldId="257"/>
        </pc:sldMkLst>
        <pc:spChg chg="mod">
          <ac:chgData name="Lepore, Brendan" userId="S::blepore@bnl.gov::e443013a-0942-4415-b25e-ff26a017fd95" providerId="AD" clId="Web-{9D8E754C-AB05-4D94-98DA-795C944797B3}" dt="2019-07-31T00:48:50.316" v="65" actId="20577"/>
          <ac:spMkLst>
            <pc:docMk/>
            <pc:sldMk cId="2579708048" sldId="257"/>
            <ac:spMk id="3" creationId="{B6676CFC-7B62-419A-9A98-6B934C5D7618}"/>
          </ac:spMkLst>
        </pc:spChg>
      </pc:sldChg>
      <pc:sldChg chg="modSp">
        <pc:chgData name="Lepore, Brendan" userId="S::blepore@bnl.gov::e443013a-0942-4415-b25e-ff26a017fd95" providerId="AD" clId="Web-{9D8E754C-AB05-4D94-98DA-795C944797B3}" dt="2019-07-31T00:35:43.299" v="25" actId="20577"/>
        <pc:sldMkLst>
          <pc:docMk/>
          <pc:sldMk cId="3855133948" sldId="258"/>
        </pc:sldMkLst>
        <pc:spChg chg="mod">
          <ac:chgData name="Lepore, Brendan" userId="S::blepore@bnl.gov::e443013a-0942-4415-b25e-ff26a017fd95" providerId="AD" clId="Web-{9D8E754C-AB05-4D94-98DA-795C944797B3}" dt="2019-07-31T00:35:43.299" v="25" actId="20577"/>
          <ac:spMkLst>
            <pc:docMk/>
            <pc:sldMk cId="3855133948" sldId="258"/>
            <ac:spMk id="3" creationId="{2F6A059B-A2AE-49B6-8AEA-3A9CD5A45DCD}"/>
          </ac:spMkLst>
        </pc:spChg>
      </pc:sldChg>
      <pc:sldChg chg="modSp">
        <pc:chgData name="Lepore, Brendan" userId="S::blepore@bnl.gov::e443013a-0942-4415-b25e-ff26a017fd95" providerId="AD" clId="Web-{9D8E754C-AB05-4D94-98DA-795C944797B3}" dt="2019-07-31T00:48:15.112" v="57" actId="20577"/>
        <pc:sldMkLst>
          <pc:docMk/>
          <pc:sldMk cId="2511564654" sldId="266"/>
        </pc:sldMkLst>
        <pc:spChg chg="mod">
          <ac:chgData name="Lepore, Brendan" userId="S::blepore@bnl.gov::e443013a-0942-4415-b25e-ff26a017fd95" providerId="AD" clId="Web-{9D8E754C-AB05-4D94-98DA-795C944797B3}" dt="2019-07-31T00:48:15.112" v="57" actId="20577"/>
          <ac:spMkLst>
            <pc:docMk/>
            <pc:sldMk cId="2511564654" sldId="266"/>
            <ac:spMk id="3" creationId="{976ED390-ED2D-4F8D-AF21-5B9F0ECD6EC1}"/>
          </ac:spMkLst>
        </pc:spChg>
      </pc:sldChg>
      <pc:sldChg chg="modSp">
        <pc:chgData name="Lepore, Brendan" userId="S::blepore@bnl.gov::e443013a-0942-4415-b25e-ff26a017fd95" providerId="AD" clId="Web-{9D8E754C-AB05-4D94-98DA-795C944797B3}" dt="2019-07-31T00:45:01.965" v="32" actId="20577"/>
        <pc:sldMkLst>
          <pc:docMk/>
          <pc:sldMk cId="1475286851" sldId="273"/>
        </pc:sldMkLst>
        <pc:spChg chg="mod">
          <ac:chgData name="Lepore, Brendan" userId="S::blepore@bnl.gov::e443013a-0942-4415-b25e-ff26a017fd95" providerId="AD" clId="Web-{9D8E754C-AB05-4D94-98DA-795C944797B3}" dt="2019-07-31T00:45:01.965" v="32" actId="20577"/>
          <ac:spMkLst>
            <pc:docMk/>
            <pc:sldMk cId="1475286851" sldId="273"/>
            <ac:spMk id="3" creationId="{FA014F4A-5C1B-441F-9CA9-BB6376DC486F}"/>
          </ac:spMkLst>
        </pc:spChg>
      </pc:sldChg>
      <pc:sldChg chg="modSp">
        <pc:chgData name="Lepore, Brendan" userId="S::blepore@bnl.gov::e443013a-0942-4415-b25e-ff26a017fd95" providerId="AD" clId="Web-{9D8E754C-AB05-4D94-98DA-795C944797B3}" dt="2019-07-31T00:38:25.849" v="30" actId="20577"/>
        <pc:sldMkLst>
          <pc:docMk/>
          <pc:sldMk cId="2589175007" sldId="274"/>
        </pc:sldMkLst>
        <pc:spChg chg="mod">
          <ac:chgData name="Lepore, Brendan" userId="S::blepore@bnl.gov::e443013a-0942-4415-b25e-ff26a017fd95" providerId="AD" clId="Web-{9D8E754C-AB05-4D94-98DA-795C944797B3}" dt="2019-07-31T00:38:25.849" v="30" actId="20577"/>
          <ac:spMkLst>
            <pc:docMk/>
            <pc:sldMk cId="2589175007" sldId="274"/>
            <ac:spMk id="3" creationId="{80F8ADB4-DEC2-4DB0-A5DD-E60130DCE135}"/>
          </ac:spMkLst>
        </pc:spChg>
      </pc:sldChg>
      <pc:sldChg chg="modSp add replId">
        <pc:chgData name="Lepore, Brendan" userId="S::blepore@bnl.gov::e443013a-0942-4415-b25e-ff26a017fd95" providerId="AD" clId="Web-{9D8E754C-AB05-4D94-98DA-795C944797B3}" dt="2019-07-31T00:50:29.254" v="88" actId="14100"/>
        <pc:sldMkLst>
          <pc:docMk/>
          <pc:sldMk cId="1543079652" sldId="276"/>
        </pc:sldMkLst>
        <pc:spChg chg="mod">
          <ac:chgData name="Lepore, Brendan" userId="S::blepore@bnl.gov::e443013a-0942-4415-b25e-ff26a017fd95" providerId="AD" clId="Web-{9D8E754C-AB05-4D94-98DA-795C944797B3}" dt="2019-07-31T00:50:08.035" v="82" actId="20577"/>
          <ac:spMkLst>
            <pc:docMk/>
            <pc:sldMk cId="1543079652" sldId="276"/>
            <ac:spMk id="2" creationId="{CA05FC8A-EDCF-43C5-AD8A-AF26696A524E}"/>
          </ac:spMkLst>
        </pc:spChg>
        <pc:spChg chg="mod">
          <ac:chgData name="Lepore, Brendan" userId="S::blepore@bnl.gov::e443013a-0942-4415-b25e-ff26a017fd95" providerId="AD" clId="Web-{9D8E754C-AB05-4D94-98DA-795C944797B3}" dt="2019-07-31T00:50:24.816" v="87" actId="14100"/>
          <ac:spMkLst>
            <pc:docMk/>
            <pc:sldMk cId="1543079652" sldId="276"/>
            <ac:spMk id="3" creationId="{AB5F0ED6-6259-48DC-A233-6F815B6A9FF1}"/>
          </ac:spMkLst>
        </pc:spChg>
        <pc:picChg chg="mod">
          <ac:chgData name="Lepore, Brendan" userId="S::blepore@bnl.gov::e443013a-0942-4415-b25e-ff26a017fd95" providerId="AD" clId="Web-{9D8E754C-AB05-4D94-98DA-795C944797B3}" dt="2019-07-31T00:50:29.254" v="88" actId="14100"/>
          <ac:picMkLst>
            <pc:docMk/>
            <pc:sldMk cId="1543079652" sldId="276"/>
            <ac:picMk id="8" creationId="{993D7747-8CF4-45F2-8A5B-5D5AC0E78002}"/>
          </ac:picMkLst>
        </pc:picChg>
      </pc:sldChg>
      <pc:sldChg chg="modSp new del">
        <pc:chgData name="Lepore, Brendan" userId="S::blepore@bnl.gov::e443013a-0942-4415-b25e-ff26a017fd95" providerId="AD" clId="Web-{9D8E754C-AB05-4D94-98DA-795C944797B3}" dt="2019-07-31T00:49:50.816" v="70"/>
        <pc:sldMkLst>
          <pc:docMk/>
          <pc:sldMk cId="3001041006" sldId="276"/>
        </pc:sldMkLst>
        <pc:spChg chg="mod">
          <ac:chgData name="Lepore, Brendan" userId="S::blepore@bnl.gov::e443013a-0942-4415-b25e-ff26a017fd95" providerId="AD" clId="Web-{9D8E754C-AB05-4D94-98DA-795C944797B3}" dt="2019-07-31T00:49:46.238" v="69" actId="20577"/>
          <ac:spMkLst>
            <pc:docMk/>
            <pc:sldMk cId="3001041006" sldId="276"/>
            <ac:spMk id="2" creationId="{B57F73D6-3E35-4CEC-AEEA-899BFBEC9154}"/>
          </ac:spMkLst>
        </pc:spChg>
      </pc:sldChg>
    </pc:docChg>
  </pc:docChgLst>
  <pc:docChgLst>
    <pc:chgData name="Lepore, Brendan" userId="S::blepore@bnl.gov::e443013a-0942-4415-b25e-ff26a017fd95" providerId="AD" clId="Web-{278D67E5-E91B-4584-A1CF-7D2A485E409A}"/>
    <pc:docChg chg="modSld">
      <pc:chgData name="Lepore, Brendan" userId="S::blepore@bnl.gov::e443013a-0942-4415-b25e-ff26a017fd95" providerId="AD" clId="Web-{278D67E5-E91B-4584-A1CF-7D2A485E409A}" dt="2019-07-30T17:39:46.818" v="13" actId="20577"/>
      <pc:docMkLst>
        <pc:docMk/>
      </pc:docMkLst>
      <pc:sldChg chg="modSp">
        <pc:chgData name="Lepore, Brendan" userId="S::blepore@bnl.gov::e443013a-0942-4415-b25e-ff26a017fd95" providerId="AD" clId="Web-{278D67E5-E91B-4584-A1CF-7D2A485E409A}" dt="2019-07-30T17:39:46.818" v="12" actId="20577"/>
        <pc:sldMkLst>
          <pc:docMk/>
          <pc:sldMk cId="2579708048" sldId="257"/>
        </pc:sldMkLst>
        <pc:spChg chg="mod">
          <ac:chgData name="Lepore, Brendan" userId="S::blepore@bnl.gov::e443013a-0942-4415-b25e-ff26a017fd95" providerId="AD" clId="Web-{278D67E5-E91B-4584-A1CF-7D2A485E409A}" dt="2019-07-30T17:39:46.818" v="12" actId="20577"/>
          <ac:spMkLst>
            <pc:docMk/>
            <pc:sldMk cId="2579708048" sldId="257"/>
            <ac:spMk id="3" creationId="{B6676CFC-7B62-419A-9A98-6B934C5D7618}"/>
          </ac:spMkLst>
        </pc:spChg>
      </pc:sldChg>
    </pc:docChg>
  </pc:docChgLst>
  <pc:docChgLst>
    <pc:chgData name="Lepore, Brendan" userId="S::blepore@bnl.gov::e443013a-0942-4415-b25e-ff26a017fd95" providerId="AD" clId="Web-{9CC13DAE-D818-4D7F-94F4-C5E74369B3BE}"/>
    <pc:docChg chg="modSld">
      <pc:chgData name="Lepore, Brendan" userId="S::blepore@bnl.gov::e443013a-0942-4415-b25e-ff26a017fd95" providerId="AD" clId="Web-{9CC13DAE-D818-4D7F-94F4-C5E74369B3BE}" dt="2019-07-31T12:47:53.372" v="0" actId="1076"/>
      <pc:docMkLst>
        <pc:docMk/>
      </pc:docMkLst>
      <pc:sldChg chg="modSp">
        <pc:chgData name="Lepore, Brendan" userId="S::blepore@bnl.gov::e443013a-0942-4415-b25e-ff26a017fd95" providerId="AD" clId="Web-{9CC13DAE-D818-4D7F-94F4-C5E74369B3BE}" dt="2019-07-31T12:47:53.372" v="0" actId="1076"/>
        <pc:sldMkLst>
          <pc:docMk/>
          <pc:sldMk cId="818787955" sldId="261"/>
        </pc:sldMkLst>
        <pc:spChg chg="mod">
          <ac:chgData name="Lepore, Brendan" userId="S::blepore@bnl.gov::e443013a-0942-4415-b25e-ff26a017fd95" providerId="AD" clId="Web-{9CC13DAE-D818-4D7F-94F4-C5E74369B3BE}" dt="2019-07-31T12:47:53.372" v="0" actId="1076"/>
          <ac:spMkLst>
            <pc:docMk/>
            <pc:sldMk cId="818787955" sldId="261"/>
            <ac:spMk id="3" creationId="{AB5F0ED6-6259-48DC-A233-6F815B6A9FF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75997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30578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dirty="0"/>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16594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dirty="0"/>
              <a:t>Click to edit Master title style</a:t>
            </a:r>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36309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85323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6CE7D5-CF57-46EF-B807-FDD0502418D4}" type="datetimeFigureOut">
              <a:rPr lang="en-US" smtClean="0"/>
              <a:t>7/31/2019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23736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6CE7D5-CF57-46EF-B807-FDD0502418D4}" type="datetimeFigureOut">
              <a:rPr lang="en-US" smtClean="0"/>
              <a:t>7/31/2019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56813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24015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43535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86212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84421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01674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7/31/2019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39974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846CE7D5-CF57-46EF-B807-FDD0502418D4}" type="datetimeFigureOut">
              <a:rPr lang="en-US" smtClean="0"/>
              <a:t>7/31/2019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18877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46CE7D5-CF57-46EF-B807-FDD0502418D4}" type="datetimeFigureOut">
              <a:rPr lang="en-US" smtClean="0"/>
              <a:t>7/31/2019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94469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4"/>
          <p:cNvSpPr>
            <a:spLocks noGrp="1"/>
          </p:cNvSpPr>
          <p:nvPr>
            <p:ph type="dt" sz="half" idx="10"/>
          </p:nvPr>
        </p:nvSpPr>
        <p:spPr/>
        <p:txBody>
          <a:bodyPr/>
          <a:lstStyle/>
          <a:p>
            <a:fld id="{846CE7D5-CF57-46EF-B807-FDD0502418D4}" type="datetimeFigureOut">
              <a:rPr lang="en-US" smtClean="0"/>
              <a:t>7/31/2019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56941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82785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46CE7D5-CF57-46EF-B807-FDD0502418D4}" type="datetimeFigureOut">
              <a:rPr lang="en-US" smtClean="0"/>
              <a:t>7/31/2019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190627563"/>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9">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1"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ctrTitle"/>
          </p:nvPr>
        </p:nvSpPr>
        <p:spPr>
          <a:xfrm>
            <a:off x="965505" y="623571"/>
            <a:ext cx="10260990" cy="3523885"/>
          </a:xfrm>
        </p:spPr>
        <p:txBody>
          <a:bodyPr>
            <a:normAutofit/>
          </a:bodyPr>
          <a:lstStyle/>
          <a:p>
            <a:pPr algn="ctr"/>
            <a:r>
              <a:rPr lang="en-US" sz="8000">
                <a:cs typeface="Calibri Light"/>
              </a:rPr>
              <a:t>A View From Operations</a:t>
            </a:r>
            <a:endParaRPr lang="en-US" sz="8000"/>
          </a:p>
        </p:txBody>
      </p:sp>
      <p:sp>
        <p:nvSpPr>
          <p:cNvPr id="3" name="Subtitle 2"/>
          <p:cNvSpPr>
            <a:spLocks noGrp="1"/>
          </p:cNvSpPr>
          <p:nvPr>
            <p:ph type="subTitle" idx="1"/>
          </p:nvPr>
        </p:nvSpPr>
        <p:spPr>
          <a:xfrm>
            <a:off x="965505" y="4777380"/>
            <a:ext cx="10260990" cy="1209763"/>
          </a:xfrm>
        </p:spPr>
        <p:txBody>
          <a:bodyPr vert="horz" lIns="91440" tIns="45720" rIns="91440" bIns="45720" rtlCol="0">
            <a:normAutofit/>
          </a:bodyPr>
          <a:lstStyle/>
          <a:p>
            <a:pPr algn="ctr"/>
            <a:r>
              <a:rPr lang="en-US" sz="2400">
                <a:solidFill>
                  <a:schemeClr val="bg2"/>
                </a:solidFill>
                <a:cs typeface="Calibri"/>
              </a:rPr>
              <a:t>RHIC Retreat 2019</a:t>
            </a:r>
            <a:endParaRPr lang="en-US" sz="2400">
              <a:solidFill>
                <a:schemeClr val="bg2"/>
              </a:solidFill>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CA05FC8A-EDCF-43C5-AD8A-AF26696A524E}"/>
              </a:ext>
            </a:extLst>
          </p:cNvPr>
          <p:cNvSpPr>
            <a:spLocks noGrp="1"/>
          </p:cNvSpPr>
          <p:nvPr>
            <p:ph type="title"/>
          </p:nvPr>
        </p:nvSpPr>
        <p:spPr>
          <a:xfrm>
            <a:off x="1103312" y="452718"/>
            <a:ext cx="8947522" cy="1400530"/>
          </a:xfrm>
        </p:spPr>
        <p:txBody>
          <a:bodyPr anchor="ctr">
            <a:normAutofit/>
          </a:bodyPr>
          <a:lstStyle/>
          <a:p>
            <a:r>
              <a:rPr lang="en-US">
                <a:solidFill>
                  <a:srgbClr val="FFFFFF"/>
                </a:solidFill>
                <a:cs typeface="Calibri Light"/>
              </a:rPr>
              <a:t>Communication/Documentation</a:t>
            </a:r>
          </a:p>
        </p:txBody>
      </p:sp>
      <p:sp>
        <p:nvSpPr>
          <p:cNvPr id="3" name="Content Placeholder 2">
            <a:extLst>
              <a:ext uri="{FF2B5EF4-FFF2-40B4-BE49-F238E27FC236}">
                <a16:creationId xmlns:a16="http://schemas.microsoft.com/office/drawing/2014/main" id="{AB5F0ED6-6259-48DC-A233-6F815B6A9FF1}"/>
              </a:ext>
            </a:extLst>
          </p:cNvPr>
          <p:cNvSpPr>
            <a:spLocks noGrp="1"/>
          </p:cNvSpPr>
          <p:nvPr>
            <p:ph idx="1"/>
          </p:nvPr>
        </p:nvSpPr>
        <p:spPr>
          <a:xfrm>
            <a:off x="213970" y="3238047"/>
            <a:ext cx="11760571" cy="3703608"/>
          </a:xfrm>
        </p:spPr>
        <p:txBody>
          <a:bodyPr vert="horz" lIns="91440" tIns="45720" rIns="91440" bIns="45720" rtlCol="0" anchor="t">
            <a:normAutofit/>
          </a:bodyPr>
          <a:lstStyle/>
          <a:p>
            <a:r>
              <a:rPr lang="en-US" dirty="0">
                <a:cs typeface="Calibri"/>
              </a:rPr>
              <a:t>Annual pervasive topic, but was especially poor this year.</a:t>
            </a:r>
          </a:p>
          <a:p>
            <a:r>
              <a:rPr lang="en-US" dirty="0">
                <a:cs typeface="Calibri"/>
              </a:rPr>
              <a:t>Ever changing demands, but how these were communicated was scatter shot. </a:t>
            </a:r>
          </a:p>
          <a:p>
            <a:pPr>
              <a:lnSpc>
                <a:spcPct val="90000"/>
              </a:lnSpc>
            </a:pPr>
            <a:r>
              <a:rPr lang="en-US" dirty="0">
                <a:ea typeface="+mj-lt"/>
                <a:cs typeface="+mj-lt"/>
              </a:rPr>
              <a:t>The machines were constantly changing (lattice, tune space, etc.) and the documentation of this was atrocious. </a:t>
            </a:r>
          </a:p>
          <a:p>
            <a:pPr>
              <a:lnSpc>
                <a:spcPct val="90000"/>
              </a:lnSpc>
            </a:pPr>
            <a:r>
              <a:rPr lang="en-US" dirty="0">
                <a:ea typeface="+mj-lt"/>
                <a:cs typeface="+mj-lt"/>
              </a:rPr>
              <a:t>Fragmentation in how we communicate the current state of the machine/setup. Everyone has their own preferences (e-mail, phone, e-log,…....).</a:t>
            </a:r>
          </a:p>
          <a:p>
            <a:pPr>
              <a:lnSpc>
                <a:spcPct val="90000"/>
              </a:lnSpc>
            </a:pPr>
            <a:endParaRPr lang="en-US" dirty="0"/>
          </a:p>
          <a:p>
            <a:endParaRPr lang="en-US" dirty="0">
              <a:cs typeface="Calibri"/>
            </a:endParaRPr>
          </a:p>
          <a:p>
            <a:endParaRPr lang="en-US">
              <a:cs typeface="Calibri"/>
            </a:endParaRPr>
          </a:p>
        </p:txBody>
      </p:sp>
    </p:spTree>
    <p:extLst>
      <p:ext uri="{BB962C8B-B14F-4D97-AF65-F5344CB8AC3E}">
        <p14:creationId xmlns:p14="http://schemas.microsoft.com/office/powerpoint/2010/main" val="818787955"/>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CA05FC8A-EDCF-43C5-AD8A-AF26696A524E}"/>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cs typeface="Calibri Light"/>
              </a:rPr>
              <a:t>Communication/Documentation</a:t>
            </a:r>
          </a:p>
        </p:txBody>
      </p:sp>
      <p:sp>
        <p:nvSpPr>
          <p:cNvPr id="3" name="Content Placeholder 2">
            <a:extLst>
              <a:ext uri="{FF2B5EF4-FFF2-40B4-BE49-F238E27FC236}">
                <a16:creationId xmlns:a16="http://schemas.microsoft.com/office/drawing/2014/main" id="{AB5F0ED6-6259-48DC-A233-6F815B6A9FF1}"/>
              </a:ext>
            </a:extLst>
          </p:cNvPr>
          <p:cNvSpPr>
            <a:spLocks noGrp="1"/>
          </p:cNvSpPr>
          <p:nvPr>
            <p:ph idx="1"/>
          </p:nvPr>
        </p:nvSpPr>
        <p:spPr>
          <a:xfrm>
            <a:off x="178528" y="2283243"/>
            <a:ext cx="11760571" cy="2480865"/>
          </a:xfrm>
        </p:spPr>
        <p:txBody>
          <a:bodyPr vert="horz" lIns="91440" tIns="45720" rIns="91440" bIns="45720" rtlCol="0" anchor="t">
            <a:normAutofit fontScale="85000" lnSpcReduction="10000"/>
          </a:bodyPr>
          <a:lstStyle/>
          <a:p>
            <a:endParaRPr lang="en-US" dirty="0">
              <a:ea typeface="+mj-lt"/>
              <a:cs typeface="Calibri"/>
            </a:endParaRPr>
          </a:p>
          <a:p>
            <a:pPr>
              <a:lnSpc>
                <a:spcPct val="90000"/>
              </a:lnSpc>
            </a:pPr>
            <a:r>
              <a:rPr lang="en-US" dirty="0">
                <a:ea typeface="+mj-lt"/>
                <a:cs typeface="+mj-lt"/>
              </a:rPr>
              <a:t>It's essential that operators know "where we are" and "where we are going." To do this, there needs to be at least one central hub for how things get communicated (tools exist, but are not universally used).</a:t>
            </a:r>
          </a:p>
          <a:p>
            <a:pPr>
              <a:lnSpc>
                <a:spcPct val="90000"/>
              </a:lnSpc>
            </a:pPr>
            <a:r>
              <a:rPr lang="en-US" dirty="0">
                <a:ea typeface="+mj-lt"/>
                <a:cs typeface="+mj-lt"/>
              </a:rPr>
              <a:t>E-log: </a:t>
            </a:r>
            <a:r>
              <a:rPr lang="en-US" dirty="0" err="1">
                <a:ea typeface="+mj-lt"/>
                <a:cs typeface="+mj-lt"/>
              </a:rPr>
              <a:t>opscritical</a:t>
            </a:r>
            <a:r>
              <a:rPr lang="en-US" dirty="0">
                <a:ea typeface="+mj-lt"/>
                <a:cs typeface="+mj-lt"/>
              </a:rPr>
              <a:t> and instruction tags***</a:t>
            </a:r>
          </a:p>
          <a:p>
            <a:r>
              <a:rPr lang="en-US" dirty="0">
                <a:cs typeface="Calibri"/>
              </a:rPr>
              <a:t>STAR: There was a constant struggle to get their goals clearly defined so as to accommodate them.</a:t>
            </a:r>
            <a:endParaRPr lang="en-US" dirty="0">
              <a:ea typeface="+mj-lt"/>
              <a:cs typeface="+mj-lt"/>
            </a:endParaRPr>
          </a:p>
          <a:p>
            <a:r>
              <a:rPr lang="en-US" dirty="0">
                <a:cs typeface="Calibri"/>
              </a:rPr>
              <a:t>STAR: Training? On multiple occasions STAR personnel would call with contradicting instructions/questions (this was an ongoing issue throughout the run). </a:t>
            </a:r>
            <a:endParaRPr lang="en-US" dirty="0"/>
          </a:p>
          <a:p>
            <a:endParaRPr lang="en-US" dirty="0">
              <a:cs typeface="Calibri"/>
            </a:endParaRPr>
          </a:p>
          <a:p>
            <a:endParaRPr lang="en-US">
              <a:cs typeface="Calibri"/>
            </a:endParaRPr>
          </a:p>
        </p:txBody>
      </p:sp>
      <p:pic>
        <p:nvPicPr>
          <p:cNvPr id="8" name="Picture 8">
            <a:extLst>
              <a:ext uri="{FF2B5EF4-FFF2-40B4-BE49-F238E27FC236}">
                <a16:creationId xmlns:a16="http://schemas.microsoft.com/office/drawing/2014/main" id="{993D7747-8CF4-45F2-8A5B-5D5AC0E78002}"/>
              </a:ext>
            </a:extLst>
          </p:cNvPr>
          <p:cNvPicPr>
            <a:picLocks noChangeAspect="1"/>
          </p:cNvPicPr>
          <p:nvPr/>
        </p:nvPicPr>
        <p:blipFill>
          <a:blip r:embed="rId2"/>
          <a:stretch>
            <a:fillRect/>
          </a:stretch>
        </p:blipFill>
        <p:spPr>
          <a:xfrm>
            <a:off x="242935" y="4470782"/>
            <a:ext cx="11751397" cy="2221921"/>
          </a:xfrm>
          <a:prstGeom prst="rect">
            <a:avLst/>
          </a:prstGeom>
        </p:spPr>
      </p:pic>
    </p:spTree>
    <p:extLst>
      <p:ext uri="{BB962C8B-B14F-4D97-AF65-F5344CB8AC3E}">
        <p14:creationId xmlns:p14="http://schemas.microsoft.com/office/powerpoint/2010/main" val="1543079652"/>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013133F1-D247-4FEA-BD0A-4918DA3A4674}"/>
              </a:ext>
            </a:extLst>
          </p:cNvPr>
          <p:cNvSpPr>
            <a:spLocks noGrp="1"/>
          </p:cNvSpPr>
          <p:nvPr>
            <p:ph type="title"/>
          </p:nvPr>
        </p:nvSpPr>
        <p:spPr>
          <a:xfrm>
            <a:off x="1103312" y="452718"/>
            <a:ext cx="8947522" cy="1400530"/>
          </a:xfrm>
        </p:spPr>
        <p:txBody>
          <a:bodyPr anchor="ctr">
            <a:normAutofit/>
          </a:bodyPr>
          <a:lstStyle/>
          <a:p>
            <a:r>
              <a:rPr lang="en-US">
                <a:solidFill>
                  <a:srgbClr val="FFFFFF"/>
                </a:solidFill>
                <a:cs typeface="Calibri Light"/>
              </a:rPr>
              <a:t>LEReC</a:t>
            </a:r>
            <a:endParaRPr lang="en-US">
              <a:solidFill>
                <a:srgbClr val="FFFFFF"/>
              </a:solidFill>
            </a:endParaRPr>
          </a:p>
        </p:txBody>
      </p:sp>
      <p:sp>
        <p:nvSpPr>
          <p:cNvPr id="3" name="Content Placeholder 2">
            <a:extLst>
              <a:ext uri="{FF2B5EF4-FFF2-40B4-BE49-F238E27FC236}">
                <a16:creationId xmlns:a16="http://schemas.microsoft.com/office/drawing/2014/main" id="{10FF1893-C97C-43BE-967F-801591CB601B}"/>
              </a:ext>
            </a:extLst>
          </p:cNvPr>
          <p:cNvSpPr>
            <a:spLocks noGrp="1"/>
          </p:cNvSpPr>
          <p:nvPr>
            <p:ph idx="1"/>
          </p:nvPr>
        </p:nvSpPr>
        <p:spPr>
          <a:xfrm>
            <a:off x="1103312" y="2763520"/>
            <a:ext cx="8946541" cy="3484879"/>
          </a:xfrm>
        </p:spPr>
        <p:txBody>
          <a:bodyPr vert="horz" lIns="91440" tIns="45720" rIns="91440" bIns="45720" rtlCol="0" anchor="t">
            <a:normAutofit fontScale="85000" lnSpcReduction="10000"/>
          </a:bodyPr>
          <a:lstStyle/>
          <a:p>
            <a:r>
              <a:rPr lang="en-US" dirty="0">
                <a:cs typeface="Calibri"/>
              </a:rPr>
              <a:t>Cooling....Congratulations on the achievement. </a:t>
            </a:r>
          </a:p>
          <a:p>
            <a:r>
              <a:rPr lang="en-US" dirty="0">
                <a:cs typeface="Calibri"/>
              </a:rPr>
              <a:t>Looking forward---There was a push for closer collaboration between Operations and </a:t>
            </a:r>
            <a:r>
              <a:rPr lang="en-US" dirty="0" err="1">
                <a:cs typeface="Calibri"/>
              </a:rPr>
              <a:t>LEReC</a:t>
            </a:r>
            <a:r>
              <a:rPr lang="en-US" dirty="0">
                <a:cs typeface="Calibri"/>
              </a:rPr>
              <a:t>. This still needs some work.</a:t>
            </a:r>
          </a:p>
          <a:p>
            <a:r>
              <a:rPr lang="en-US" dirty="0">
                <a:cs typeface="Calibri"/>
              </a:rPr>
              <a:t>Having a better understanding of </a:t>
            </a:r>
            <a:r>
              <a:rPr lang="en-US" dirty="0" err="1">
                <a:cs typeface="Calibri"/>
              </a:rPr>
              <a:t>LEReC's</a:t>
            </a:r>
            <a:r>
              <a:rPr lang="en-US" dirty="0">
                <a:cs typeface="Calibri"/>
              </a:rPr>
              <a:t> needs in advance. Not every demand/desire is trivial to accomplish. </a:t>
            </a:r>
          </a:p>
          <a:p>
            <a:r>
              <a:rPr lang="en-US" dirty="0">
                <a:cs typeface="Calibri"/>
              </a:rPr>
              <a:t>With that said, </a:t>
            </a:r>
            <a:r>
              <a:rPr lang="en-US" dirty="0" err="1">
                <a:cs typeface="Calibri"/>
              </a:rPr>
              <a:t>LEReC</a:t>
            </a:r>
            <a:r>
              <a:rPr lang="en-US" dirty="0">
                <a:cs typeface="Calibri"/>
              </a:rPr>
              <a:t> needs to understand the complexity of RHIC more. Mode switching and setup changes become smooth with repetition, but when we are constantly changing configurations our efficiency goes down. </a:t>
            </a:r>
          </a:p>
          <a:p>
            <a:r>
              <a:rPr lang="en-US" dirty="0">
                <a:cs typeface="Calibri"/>
              </a:rPr>
              <a:t>With a better road map, Operations can be better prepared to immediately provide desired machine states for </a:t>
            </a:r>
            <a:r>
              <a:rPr lang="en-US" dirty="0" err="1">
                <a:cs typeface="Calibri"/>
              </a:rPr>
              <a:t>LEReC</a:t>
            </a:r>
            <a:r>
              <a:rPr lang="en-US" dirty="0">
                <a:cs typeface="Calibri"/>
              </a:rPr>
              <a:t>. </a:t>
            </a:r>
          </a:p>
          <a:p>
            <a:r>
              <a:rPr lang="en-US" dirty="0" err="1">
                <a:cs typeface="Calibri"/>
              </a:rPr>
              <a:t>LEReC</a:t>
            </a:r>
            <a:r>
              <a:rPr lang="en-US" dirty="0">
                <a:cs typeface="Calibri"/>
              </a:rPr>
              <a:t> physical MCR location is an issue.</a:t>
            </a:r>
          </a:p>
        </p:txBody>
      </p:sp>
    </p:spTree>
    <p:extLst>
      <p:ext uri="{BB962C8B-B14F-4D97-AF65-F5344CB8AC3E}">
        <p14:creationId xmlns:p14="http://schemas.microsoft.com/office/powerpoint/2010/main" val="3149199764"/>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9A271BAD-42B8-47F3-AF49-2C3EC7FE4893}"/>
              </a:ext>
            </a:extLst>
          </p:cNvPr>
          <p:cNvSpPr>
            <a:spLocks noGrp="1"/>
          </p:cNvSpPr>
          <p:nvPr>
            <p:ph type="title"/>
          </p:nvPr>
        </p:nvSpPr>
        <p:spPr>
          <a:xfrm>
            <a:off x="1103312" y="452718"/>
            <a:ext cx="8947522" cy="1400530"/>
          </a:xfrm>
        </p:spPr>
        <p:txBody>
          <a:bodyPr anchor="ctr">
            <a:normAutofit/>
          </a:bodyPr>
          <a:lstStyle/>
          <a:p>
            <a:r>
              <a:rPr lang="en-US">
                <a:solidFill>
                  <a:srgbClr val="FFFFFF"/>
                </a:solidFill>
                <a:cs typeface="Calibri Light"/>
              </a:rPr>
              <a:t>APEX and Injection Kickers</a:t>
            </a:r>
          </a:p>
        </p:txBody>
      </p:sp>
      <p:sp>
        <p:nvSpPr>
          <p:cNvPr id="3" name="Content Placeholder 2">
            <a:extLst>
              <a:ext uri="{FF2B5EF4-FFF2-40B4-BE49-F238E27FC236}">
                <a16:creationId xmlns:a16="http://schemas.microsoft.com/office/drawing/2014/main" id="{CB9BF518-F1B9-45AD-9BE1-379541C333FE}"/>
              </a:ext>
            </a:extLst>
          </p:cNvPr>
          <p:cNvSpPr>
            <a:spLocks noGrp="1"/>
          </p:cNvSpPr>
          <p:nvPr>
            <p:ph idx="1"/>
          </p:nvPr>
        </p:nvSpPr>
        <p:spPr>
          <a:xfrm>
            <a:off x="379035" y="2469282"/>
            <a:ext cx="5845730" cy="4148799"/>
          </a:xfrm>
        </p:spPr>
        <p:txBody>
          <a:bodyPr vert="horz" lIns="91440" tIns="45720" rIns="91440" bIns="45720" rtlCol="0" anchor="t">
            <a:normAutofit fontScale="92500"/>
          </a:bodyPr>
          <a:lstStyle/>
          <a:p>
            <a:r>
              <a:rPr lang="en-US" dirty="0">
                <a:cs typeface="Calibri"/>
              </a:rPr>
              <a:t>APEX----universally the question was asked of why this was held off to the end of the run.</a:t>
            </a:r>
          </a:p>
          <a:p>
            <a:r>
              <a:rPr lang="en-US" dirty="0">
                <a:cs typeface="Calibri"/>
              </a:rPr>
              <a:t>A better outline of APEX goals and needs prior to the day of is necessary going forward (this will help us help you). For example, pictured to the right is an outline from FY'18.</a:t>
            </a:r>
          </a:p>
          <a:p>
            <a:r>
              <a:rPr lang="en-US" dirty="0">
                <a:cs typeface="Calibri"/>
              </a:rPr>
              <a:t>Vincent's APEX showed that anything under 28 kV is directly scraping beam. This speaks nothing to the actual pulse shape and rise time at this voltage that makes for poor injected beam and likely polarization loss. Injection kickers are just way behind. Now is the time to plan ahead.</a:t>
            </a:r>
          </a:p>
          <a:p>
            <a:endParaRPr lang="en-US">
              <a:cs typeface="Calibri"/>
            </a:endParaRPr>
          </a:p>
        </p:txBody>
      </p:sp>
      <p:pic>
        <p:nvPicPr>
          <p:cNvPr id="10" name="Picture 10">
            <a:extLst>
              <a:ext uri="{FF2B5EF4-FFF2-40B4-BE49-F238E27FC236}">
                <a16:creationId xmlns:a16="http://schemas.microsoft.com/office/drawing/2014/main" id="{29507072-9513-4581-9CDF-7948D24CDA92}"/>
              </a:ext>
            </a:extLst>
          </p:cNvPr>
          <p:cNvPicPr>
            <a:picLocks noChangeAspect="1"/>
          </p:cNvPicPr>
          <p:nvPr/>
        </p:nvPicPr>
        <p:blipFill>
          <a:blip r:embed="rId2"/>
          <a:stretch>
            <a:fillRect/>
          </a:stretch>
        </p:blipFill>
        <p:spPr>
          <a:xfrm>
            <a:off x="6195588" y="2417057"/>
            <a:ext cx="5994902" cy="4340683"/>
          </a:xfrm>
          <a:prstGeom prst="rect">
            <a:avLst/>
          </a:prstGeom>
        </p:spPr>
      </p:pic>
    </p:spTree>
    <p:extLst>
      <p:ext uri="{BB962C8B-B14F-4D97-AF65-F5344CB8AC3E}">
        <p14:creationId xmlns:p14="http://schemas.microsoft.com/office/powerpoint/2010/main" val="4057238663"/>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D6AAE967-DD3C-42FB-831D-809B479D5C10}"/>
              </a:ext>
            </a:extLst>
          </p:cNvPr>
          <p:cNvSpPr>
            <a:spLocks noGrp="1"/>
          </p:cNvSpPr>
          <p:nvPr>
            <p:ph type="title"/>
          </p:nvPr>
        </p:nvSpPr>
        <p:spPr>
          <a:xfrm>
            <a:off x="1103312" y="452718"/>
            <a:ext cx="8947522" cy="1400530"/>
          </a:xfrm>
        </p:spPr>
        <p:txBody>
          <a:bodyPr anchor="ctr">
            <a:normAutofit/>
          </a:bodyPr>
          <a:lstStyle/>
          <a:p>
            <a:r>
              <a:rPr lang="en-US">
                <a:solidFill>
                  <a:srgbClr val="FFFFFF"/>
                </a:solidFill>
                <a:cs typeface="Calibri Light"/>
              </a:rPr>
              <a:t>End of the Run.....</a:t>
            </a:r>
            <a:endParaRPr lang="en-US">
              <a:solidFill>
                <a:srgbClr val="FFFFFF"/>
              </a:solidFill>
            </a:endParaRPr>
          </a:p>
        </p:txBody>
      </p:sp>
      <p:sp>
        <p:nvSpPr>
          <p:cNvPr id="3" name="Content Placeholder 2">
            <a:extLst>
              <a:ext uri="{FF2B5EF4-FFF2-40B4-BE49-F238E27FC236}">
                <a16:creationId xmlns:a16="http://schemas.microsoft.com/office/drawing/2014/main" id="{00C697CE-8AF3-48FF-8665-581D756B6AD3}"/>
              </a:ext>
            </a:extLst>
          </p:cNvPr>
          <p:cNvSpPr>
            <a:spLocks noGrp="1"/>
          </p:cNvSpPr>
          <p:nvPr>
            <p:ph idx="1"/>
          </p:nvPr>
        </p:nvSpPr>
        <p:spPr>
          <a:xfrm>
            <a:off x="1103312" y="2763520"/>
            <a:ext cx="8946541" cy="3484879"/>
          </a:xfrm>
        </p:spPr>
        <p:txBody>
          <a:bodyPr vert="horz" lIns="91440" tIns="45720" rIns="91440" bIns="45720" rtlCol="0" anchor="t">
            <a:noAutofit/>
          </a:bodyPr>
          <a:lstStyle/>
          <a:p>
            <a:pPr>
              <a:lnSpc>
                <a:spcPct val="90000"/>
              </a:lnSpc>
            </a:pPr>
            <a:r>
              <a:rPr lang="en-US" sz="1600" dirty="0">
                <a:cs typeface="Calibri"/>
              </a:rPr>
              <a:t>"This is the way the [run] ends, not with a bang but a whimper." ~ T.S. Eliot</a:t>
            </a:r>
          </a:p>
          <a:p>
            <a:pPr>
              <a:lnSpc>
                <a:spcPct val="90000"/>
              </a:lnSpc>
            </a:pPr>
            <a:r>
              <a:rPr lang="en-US" sz="1600" dirty="0">
                <a:cs typeface="Calibri"/>
              </a:rPr>
              <a:t>From multiple sources: There was a general apathy within C-AD in regards to the last week and ramping in general.</a:t>
            </a:r>
          </a:p>
          <a:p>
            <a:pPr>
              <a:lnSpc>
                <a:spcPct val="90000"/>
              </a:lnSpc>
            </a:pPr>
            <a:r>
              <a:rPr lang="en-US" sz="1600" dirty="0">
                <a:cs typeface="Calibri"/>
              </a:rPr>
              <a:t> This brings up the known benefit of establishing all setups at the outset of the run. This was not done in this instance...</a:t>
            </a:r>
          </a:p>
          <a:p>
            <a:pPr>
              <a:lnSpc>
                <a:spcPct val="90000"/>
              </a:lnSpc>
            </a:pPr>
            <a:r>
              <a:rPr lang="en-US" sz="1600" dirty="0">
                <a:cs typeface="Calibri"/>
              </a:rPr>
              <a:t>100 GeV...It's a poor tactic to have the hardest and most complex configuration saved for last.</a:t>
            </a:r>
          </a:p>
          <a:p>
            <a:pPr>
              <a:lnSpc>
                <a:spcPct val="90000"/>
              </a:lnSpc>
            </a:pPr>
            <a:r>
              <a:rPr lang="en-US" sz="1600" dirty="0">
                <a:cs typeface="Calibri"/>
              </a:rPr>
              <a:t>This is especially apropos given that the nominal configurations to accomplish the 100 GeV setup were not available (no landaus, no </a:t>
            </a:r>
            <a:r>
              <a:rPr lang="en-US" sz="1600" dirty="0" err="1">
                <a:cs typeface="Calibri"/>
              </a:rPr>
              <a:t>rebucketing</a:t>
            </a:r>
            <a:r>
              <a:rPr lang="en-US" sz="1600" dirty="0">
                <a:cs typeface="Calibri"/>
              </a:rPr>
              <a:t>, 2 </a:t>
            </a:r>
            <a:r>
              <a:rPr lang="en-US" sz="1600" dirty="0" err="1">
                <a:cs typeface="Calibri"/>
              </a:rPr>
              <a:t>mrad</a:t>
            </a:r>
            <a:r>
              <a:rPr lang="en-US" sz="1600" dirty="0">
                <a:cs typeface="Calibri"/>
              </a:rPr>
              <a:t> crossing angle, etc.). </a:t>
            </a:r>
          </a:p>
          <a:p>
            <a:pPr>
              <a:lnSpc>
                <a:spcPct val="90000"/>
              </a:lnSpc>
            </a:pPr>
            <a:r>
              <a:rPr lang="en-US" sz="1600" dirty="0" err="1">
                <a:cs typeface="Calibri"/>
              </a:rPr>
              <a:t>Prefires</a:t>
            </a:r>
            <a:r>
              <a:rPr lang="en-US" sz="1600" dirty="0">
                <a:cs typeface="Calibri"/>
              </a:rPr>
              <a:t>.....</a:t>
            </a:r>
          </a:p>
          <a:p>
            <a:pPr>
              <a:lnSpc>
                <a:spcPct val="90000"/>
              </a:lnSpc>
            </a:pPr>
            <a:r>
              <a:rPr lang="en-US" sz="1600" dirty="0">
                <a:cs typeface="Calibri"/>
              </a:rPr>
              <a:t>Summer months failure uptick posits the question of starting earlier in the fiscal year.</a:t>
            </a:r>
          </a:p>
          <a:p>
            <a:pPr>
              <a:lnSpc>
                <a:spcPct val="90000"/>
              </a:lnSpc>
            </a:pPr>
            <a:endParaRPr lang="en-US" sz="1400">
              <a:cs typeface="Calibri"/>
            </a:endParaRPr>
          </a:p>
        </p:txBody>
      </p:sp>
    </p:spTree>
    <p:extLst>
      <p:ext uri="{BB962C8B-B14F-4D97-AF65-F5344CB8AC3E}">
        <p14:creationId xmlns:p14="http://schemas.microsoft.com/office/powerpoint/2010/main" val="1761482725"/>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872D0-E676-4B0F-AB29-96CC2E5320C3}"/>
              </a:ext>
            </a:extLst>
          </p:cNvPr>
          <p:cNvSpPr>
            <a:spLocks noGrp="1"/>
          </p:cNvSpPr>
          <p:nvPr>
            <p:ph type="title"/>
          </p:nvPr>
        </p:nvSpPr>
        <p:spPr>
          <a:xfrm>
            <a:off x="648930" y="629266"/>
            <a:ext cx="6188190" cy="869182"/>
          </a:xfrm>
        </p:spPr>
        <p:txBody>
          <a:bodyPr>
            <a:normAutofit/>
          </a:bodyPr>
          <a:lstStyle/>
          <a:p>
            <a:r>
              <a:rPr lang="en-US">
                <a:cs typeface="Calibri Light"/>
              </a:rPr>
              <a:t>Alarms</a:t>
            </a:r>
          </a:p>
        </p:txBody>
      </p:sp>
      <p:sp>
        <p:nvSpPr>
          <p:cNvPr id="3" name="Content Placeholder 2">
            <a:extLst>
              <a:ext uri="{FF2B5EF4-FFF2-40B4-BE49-F238E27FC236}">
                <a16:creationId xmlns:a16="http://schemas.microsoft.com/office/drawing/2014/main" id="{FA014F4A-5C1B-441F-9CA9-BB6376DC486F}"/>
              </a:ext>
            </a:extLst>
          </p:cNvPr>
          <p:cNvSpPr>
            <a:spLocks noGrp="1"/>
          </p:cNvSpPr>
          <p:nvPr>
            <p:ph idx="1"/>
          </p:nvPr>
        </p:nvSpPr>
        <p:spPr>
          <a:xfrm>
            <a:off x="675511" y="1286540"/>
            <a:ext cx="6188189" cy="3785419"/>
          </a:xfrm>
        </p:spPr>
        <p:txBody>
          <a:bodyPr vert="horz" lIns="91440" tIns="45720" rIns="91440" bIns="45720" rtlCol="0" anchor="t">
            <a:noAutofit/>
          </a:bodyPr>
          <a:lstStyle/>
          <a:p>
            <a:pPr>
              <a:lnSpc>
                <a:spcPct val="90000"/>
              </a:lnSpc>
              <a:spcBef>
                <a:spcPts val="0"/>
              </a:spcBef>
              <a:spcAft>
                <a:spcPts val="1000"/>
              </a:spcAft>
            </a:pPr>
            <a:r>
              <a:rPr lang="en-US" sz="1400" dirty="0">
                <a:ea typeface="+mn-lt"/>
                <a:cs typeface="+mn-lt"/>
              </a:rPr>
              <a:t>The alarm system in MCR is improving, but even with increased Operator usage it remains insufficient for its intended use: </a:t>
            </a:r>
            <a:endParaRPr lang="en-US" sz="1400" dirty="0">
              <a:ea typeface="+mj-lt"/>
              <a:cs typeface="+mj-lt"/>
            </a:endParaRPr>
          </a:p>
          <a:p>
            <a:pPr lvl="1">
              <a:lnSpc>
                <a:spcPct val="90000"/>
              </a:lnSpc>
              <a:spcBef>
                <a:spcPts val="0"/>
              </a:spcBef>
              <a:spcAft>
                <a:spcPts val="1000"/>
              </a:spcAft>
            </a:pPr>
            <a:r>
              <a:rPr lang="en-US" sz="1400" dirty="0">
                <a:ea typeface="+mn-lt"/>
                <a:cs typeface="+mn-lt"/>
              </a:rPr>
              <a:t>Clear while C-A complex is running well.</a:t>
            </a:r>
            <a:endParaRPr lang="en-US" sz="1400" dirty="0">
              <a:ea typeface="+mj-lt"/>
              <a:cs typeface="+mj-lt"/>
            </a:endParaRPr>
          </a:p>
          <a:p>
            <a:pPr lvl="1">
              <a:lnSpc>
                <a:spcPct val="90000"/>
              </a:lnSpc>
              <a:spcBef>
                <a:spcPts val="0"/>
              </a:spcBef>
              <a:spcAft>
                <a:spcPts val="1000"/>
              </a:spcAft>
            </a:pPr>
            <a:r>
              <a:rPr lang="en-US" sz="1400" dirty="0">
                <a:ea typeface="+mn-lt"/>
                <a:cs typeface="+mn-lt"/>
              </a:rPr>
              <a:t>(Accurate) Warnings for leading indicators of impending failure.</a:t>
            </a:r>
            <a:endParaRPr lang="en-US" sz="1400" dirty="0">
              <a:ea typeface="+mj-lt"/>
              <a:cs typeface="+mj-lt"/>
            </a:endParaRPr>
          </a:p>
          <a:p>
            <a:pPr lvl="1">
              <a:lnSpc>
                <a:spcPct val="90000"/>
              </a:lnSpc>
              <a:spcBef>
                <a:spcPts val="0"/>
              </a:spcBef>
              <a:spcAft>
                <a:spcPts val="1000"/>
              </a:spcAft>
            </a:pPr>
            <a:r>
              <a:rPr lang="en-US" sz="1400" dirty="0">
                <a:ea typeface="+mn-lt"/>
                <a:cs typeface="+mn-lt"/>
              </a:rPr>
              <a:t>Direction towards swift resolution of failures.</a:t>
            </a:r>
            <a:endParaRPr lang="en-US" dirty="0"/>
          </a:p>
          <a:p>
            <a:pPr>
              <a:lnSpc>
                <a:spcPct val="90000"/>
              </a:lnSpc>
              <a:spcBef>
                <a:spcPts val="0"/>
              </a:spcBef>
              <a:spcAft>
                <a:spcPts val="1000"/>
              </a:spcAft>
            </a:pPr>
            <a:r>
              <a:rPr lang="en-US" sz="1400" dirty="0">
                <a:ea typeface="+mn-lt"/>
                <a:cs typeface="+mn-lt"/>
              </a:rPr>
              <a:t>Some remediation has taken place to remove alarms that were of no consequence to Operations. </a:t>
            </a:r>
            <a:endParaRPr lang="en-US"/>
          </a:p>
          <a:p>
            <a:pPr>
              <a:lnSpc>
                <a:spcPct val="90000"/>
              </a:lnSpc>
              <a:spcBef>
                <a:spcPts val="0"/>
              </a:spcBef>
              <a:spcAft>
                <a:spcPts val="1000"/>
              </a:spcAft>
            </a:pPr>
            <a:r>
              <a:rPr lang="en-US" sz="1400" dirty="0">
                <a:ea typeface="+mn-lt"/>
                <a:cs typeface="+mn-lt"/>
              </a:rPr>
              <a:t> Alarm filters were produced to stack any number of changing conditions where alarms were not needed, on a temporary basis.</a:t>
            </a:r>
            <a:endParaRPr lang="en-US" sz="1400" dirty="0">
              <a:cs typeface="Calibri"/>
            </a:endParaRPr>
          </a:p>
          <a:p>
            <a:pPr>
              <a:lnSpc>
                <a:spcPct val="90000"/>
              </a:lnSpc>
              <a:spcBef>
                <a:spcPts val="0"/>
              </a:spcBef>
              <a:spcAft>
                <a:spcPts val="1000"/>
              </a:spcAft>
            </a:pPr>
            <a:r>
              <a:rPr lang="en-US" sz="1400" dirty="0">
                <a:ea typeface="+mn-lt"/>
                <a:cs typeface="+mn-lt"/>
              </a:rPr>
              <a:t>Alarm suppression eliminated screen clutter from cases where parameters were not needed at all.</a:t>
            </a:r>
            <a:endParaRPr lang="en-US" sz="1400" dirty="0">
              <a:cs typeface="Calibri"/>
            </a:endParaRPr>
          </a:p>
          <a:p>
            <a:pPr>
              <a:lnSpc>
                <a:spcPct val="90000"/>
              </a:lnSpc>
            </a:pPr>
            <a:r>
              <a:rPr lang="en-US" sz="1400" dirty="0"/>
              <a:t>The daily hit of repetitive alarms (example, at right) is smaller, but by and large continues a glut of useless information overpowering the useful.</a:t>
            </a:r>
            <a:endParaRPr lang="en-US" sz="1400" dirty="0">
              <a:cs typeface="Calibri"/>
            </a:endParaRPr>
          </a:p>
          <a:p>
            <a:pPr>
              <a:lnSpc>
                <a:spcPct val="90000"/>
              </a:lnSpc>
            </a:pPr>
            <a:r>
              <a:rPr lang="en-US" sz="1400" dirty="0"/>
              <a:t>Alarm suppression is in lieu of remediation. It does not absolve system experts of the work they need to do on their end.</a:t>
            </a:r>
            <a:endParaRPr lang="en-US" sz="1400" dirty="0">
              <a:cs typeface="Calibri"/>
            </a:endParaRPr>
          </a:p>
          <a:p>
            <a:pPr>
              <a:lnSpc>
                <a:spcPct val="90000"/>
              </a:lnSpc>
            </a:pPr>
            <a:r>
              <a:rPr lang="en-US" sz="1400" dirty="0"/>
              <a:t>Volume is down but the sheer numbers still exceed Operators’ abilities.</a:t>
            </a:r>
            <a:endParaRPr lang="en-US" sz="1400" dirty="0">
              <a:cs typeface="Calibri"/>
            </a:endParaRPr>
          </a:p>
          <a:p>
            <a:pPr>
              <a:lnSpc>
                <a:spcPct val="90000"/>
              </a:lnSpc>
              <a:spcBef>
                <a:spcPts val="0"/>
              </a:spcBef>
              <a:spcAft>
                <a:spcPts val="1000"/>
              </a:spcAft>
            </a:pPr>
            <a:endParaRPr lang="en-US" sz="1400" dirty="0">
              <a:cs typeface="Calibri"/>
            </a:endParaRPr>
          </a:p>
          <a:p>
            <a:pPr>
              <a:lnSpc>
                <a:spcPct val="90000"/>
              </a:lnSpc>
            </a:pPr>
            <a:endParaRPr lang="en-US" sz="1400" dirty="0">
              <a:cs typeface="Calibri"/>
            </a:endParaRPr>
          </a:p>
        </p:txBody>
      </p:sp>
      <p:sp>
        <p:nvSpPr>
          <p:cNvPr id="29" name="Freeform 31">
            <a:extLst>
              <a:ext uri="{FF2B5EF4-FFF2-40B4-BE49-F238E27FC236}">
                <a16:creationId xmlns:a16="http://schemas.microsoft.com/office/drawing/2014/main" id="{BCCA001F-96BC-4B90-8E8E-C57A71CBE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30" name="Rectangle 10">
            <a:extLst>
              <a:ext uri="{FF2B5EF4-FFF2-40B4-BE49-F238E27FC236}">
                <a16:creationId xmlns:a16="http://schemas.microsoft.com/office/drawing/2014/main" id="{76249615-E479-4FED-952F-F16BADB21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0"/>
            <a:ext cx="406254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5">
            <a:extLst>
              <a:ext uri="{FF2B5EF4-FFF2-40B4-BE49-F238E27FC236}">
                <a16:creationId xmlns:a16="http://schemas.microsoft.com/office/drawing/2014/main" id="{1E866DA6-165C-4E69-93E5-E701B6B922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47253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4" name="Content Placeholder 3">
            <a:extLst>
              <a:ext uri="{FF2B5EF4-FFF2-40B4-BE49-F238E27FC236}">
                <a16:creationId xmlns:a16="http://schemas.microsoft.com/office/drawing/2014/main" id="{70A9A6EE-51DB-4584-A5B5-02F9FD1F1286}"/>
              </a:ext>
            </a:extLst>
          </p:cNvPr>
          <p:cNvPicPr>
            <a:picLocks noChangeAspect="1"/>
          </p:cNvPicPr>
          <p:nvPr/>
        </p:nvPicPr>
        <p:blipFill>
          <a:blip r:embed="rId3"/>
          <a:stretch>
            <a:fillRect/>
          </a:stretch>
        </p:blipFill>
        <p:spPr>
          <a:xfrm>
            <a:off x="7713429" y="1210085"/>
            <a:ext cx="4176010" cy="5518804"/>
          </a:xfrm>
          <a:prstGeom prst="rect">
            <a:avLst/>
          </a:prstGeom>
          <a:effectLst/>
        </p:spPr>
        <p:style>
          <a:lnRef idx="2">
            <a:schemeClr val="dk1"/>
          </a:lnRef>
          <a:fillRef idx="1">
            <a:schemeClr val="lt1"/>
          </a:fillRef>
          <a:effectRef idx="0">
            <a:schemeClr val="dk1"/>
          </a:effectRef>
          <a:fontRef idx="minor">
            <a:schemeClr val="dk1"/>
          </a:fontRef>
        </p:style>
      </p:pic>
      <p:sp>
        <p:nvSpPr>
          <p:cNvPr id="32" name="Rectangle 14">
            <a:extLst>
              <a:ext uri="{FF2B5EF4-FFF2-40B4-BE49-F238E27FC236}">
                <a16:creationId xmlns:a16="http://schemas.microsoft.com/office/drawing/2014/main" id="{2E26EE37-584B-42B5-A4D3-878F365D6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75286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1">
            <a:extLst>
              <a:ext uri="{FF2B5EF4-FFF2-40B4-BE49-F238E27FC236}">
                <a16:creationId xmlns:a16="http://schemas.microsoft.com/office/drawing/2014/main" id="{BC56F353-A6B2-4CD1-8778-73A29B5DDD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4" name="Freeform 7">
            <a:extLst>
              <a:ext uri="{FF2B5EF4-FFF2-40B4-BE49-F238E27FC236}">
                <a16:creationId xmlns:a16="http://schemas.microsoft.com/office/drawing/2014/main" id="{734608D5-5005-45D5-B5F6-4EE2A67CE8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4" name="Title 3">
            <a:extLst>
              <a:ext uri="{FF2B5EF4-FFF2-40B4-BE49-F238E27FC236}">
                <a16:creationId xmlns:a16="http://schemas.microsoft.com/office/drawing/2014/main" id="{501B1201-BD2D-4143-8E2A-0A08A144ECAF}"/>
              </a:ext>
            </a:extLst>
          </p:cNvPr>
          <p:cNvSpPr>
            <a:spLocks noGrp="1"/>
          </p:cNvSpPr>
          <p:nvPr>
            <p:ph type="title"/>
          </p:nvPr>
        </p:nvSpPr>
        <p:spPr>
          <a:xfrm>
            <a:off x="648930" y="629267"/>
            <a:ext cx="9252154" cy="1016654"/>
          </a:xfrm>
        </p:spPr>
        <p:txBody>
          <a:bodyPr>
            <a:normAutofit/>
          </a:bodyPr>
          <a:lstStyle/>
          <a:p>
            <a:r>
              <a:rPr lang="en-US" dirty="0">
                <a:solidFill>
                  <a:srgbClr val="EBEBEB"/>
                </a:solidFill>
              </a:rPr>
              <a:t>Alarms</a:t>
            </a:r>
          </a:p>
        </p:txBody>
      </p:sp>
      <p:sp>
        <p:nvSpPr>
          <p:cNvPr id="25" name="Rectangle 15">
            <a:extLst>
              <a:ext uri="{FF2B5EF4-FFF2-40B4-BE49-F238E27FC236}">
                <a16:creationId xmlns:a16="http://schemas.microsoft.com/office/drawing/2014/main" id="{DB32E318-52B0-468E-BABC-75D1409E8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6" name="Freeform: Shape 17">
            <a:extLst>
              <a:ext uri="{FF2B5EF4-FFF2-40B4-BE49-F238E27FC236}">
                <a16:creationId xmlns:a16="http://schemas.microsoft.com/office/drawing/2014/main" id="{4A52EEEC-E761-44C5-B120-D0EBE0AC9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7" name="Content Placeholder 6">
            <a:extLst>
              <a:ext uri="{FF2B5EF4-FFF2-40B4-BE49-F238E27FC236}">
                <a16:creationId xmlns:a16="http://schemas.microsoft.com/office/drawing/2014/main" id="{0FFDD296-951E-4C52-8728-F204660B1EEE}"/>
              </a:ext>
            </a:extLst>
          </p:cNvPr>
          <p:cNvGraphicFramePr>
            <a:graphicFrameLocks noGrp="1"/>
          </p:cNvGraphicFramePr>
          <p:nvPr>
            <p:ph idx="1"/>
          </p:nvPr>
        </p:nvGraphicFramePr>
        <p:xfrm>
          <a:off x="648930" y="2875061"/>
          <a:ext cx="10895372" cy="3274668"/>
        </p:xfrm>
        <a:graphic>
          <a:graphicData uri="http://schemas.openxmlformats.org/drawingml/2006/table">
            <a:tbl>
              <a:tblPr firstRow="1" bandRow="1">
                <a:noFill/>
                <a:tableStyleId>{5C22544A-7EE6-4342-B048-85BDC9FD1C3A}</a:tableStyleId>
              </a:tblPr>
              <a:tblGrid>
                <a:gridCol w="4195328">
                  <a:extLst>
                    <a:ext uri="{9D8B030D-6E8A-4147-A177-3AD203B41FA5}">
                      <a16:colId xmlns:a16="http://schemas.microsoft.com/office/drawing/2014/main" val="1571840989"/>
                    </a:ext>
                  </a:extLst>
                </a:gridCol>
                <a:gridCol w="2046632">
                  <a:extLst>
                    <a:ext uri="{9D8B030D-6E8A-4147-A177-3AD203B41FA5}">
                      <a16:colId xmlns:a16="http://schemas.microsoft.com/office/drawing/2014/main" val="3062256358"/>
                    </a:ext>
                  </a:extLst>
                </a:gridCol>
                <a:gridCol w="2046632">
                  <a:extLst>
                    <a:ext uri="{9D8B030D-6E8A-4147-A177-3AD203B41FA5}">
                      <a16:colId xmlns:a16="http://schemas.microsoft.com/office/drawing/2014/main" val="1206273010"/>
                    </a:ext>
                  </a:extLst>
                </a:gridCol>
                <a:gridCol w="2606780">
                  <a:extLst>
                    <a:ext uri="{9D8B030D-6E8A-4147-A177-3AD203B41FA5}">
                      <a16:colId xmlns:a16="http://schemas.microsoft.com/office/drawing/2014/main" val="1407581338"/>
                    </a:ext>
                  </a:extLst>
                </a:gridCol>
              </a:tblGrid>
              <a:tr h="559380">
                <a:tc>
                  <a:txBody>
                    <a:bodyPr/>
                    <a:lstStyle/>
                    <a:p>
                      <a:endParaRPr lang="en-US" sz="1700">
                        <a:solidFill>
                          <a:schemeClr val="tx1">
                            <a:lumMod val="75000"/>
                            <a:lumOff val="25000"/>
                          </a:schemeClr>
                        </a:solidFill>
                      </a:endParaRPr>
                    </a:p>
                  </a:txBody>
                  <a:tcPr marL="217415" marR="130449" marT="130449" marB="130449">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r>
                        <a:rPr lang="en-US" sz="1700">
                          <a:solidFill>
                            <a:schemeClr val="tx1">
                              <a:lumMod val="75000"/>
                              <a:lumOff val="25000"/>
                            </a:schemeClr>
                          </a:solidFill>
                        </a:rPr>
                        <a:t>FY 2017</a:t>
                      </a:r>
                    </a:p>
                  </a:txBody>
                  <a:tcPr marL="217415" marR="130449" marT="130449" marB="130449">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r>
                        <a:rPr lang="en-US" sz="1700">
                          <a:solidFill>
                            <a:schemeClr val="tx1">
                              <a:lumMod val="75000"/>
                              <a:lumOff val="25000"/>
                            </a:schemeClr>
                          </a:solidFill>
                        </a:rPr>
                        <a:t>FY 2018</a:t>
                      </a:r>
                    </a:p>
                  </a:txBody>
                  <a:tcPr marL="217415" marR="130449" marT="130449" marB="130449">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r>
                        <a:rPr lang="en-US" sz="1700">
                          <a:solidFill>
                            <a:schemeClr val="tx1">
                              <a:lumMod val="75000"/>
                              <a:lumOff val="25000"/>
                            </a:schemeClr>
                          </a:solidFill>
                        </a:rPr>
                        <a:t>FY2019 (to date)</a:t>
                      </a:r>
                    </a:p>
                  </a:txBody>
                  <a:tcPr marL="217415" marR="130449" marT="130449" marB="130449">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extLst>
                  <a:ext uri="{0D108BD9-81ED-4DB2-BD59-A6C34878D82A}">
                    <a16:rowId xmlns:a16="http://schemas.microsoft.com/office/drawing/2014/main" val="551597946"/>
                  </a:ext>
                </a:extLst>
              </a:tr>
              <a:tr h="463052">
                <a:tc>
                  <a:txBody>
                    <a:bodyPr/>
                    <a:lstStyle/>
                    <a:p>
                      <a:r>
                        <a:rPr lang="en-US" sz="1300">
                          <a:solidFill>
                            <a:schemeClr val="tx1">
                              <a:lumMod val="75000"/>
                              <a:lumOff val="25000"/>
                            </a:schemeClr>
                          </a:solidFill>
                        </a:rPr>
                        <a:t>Total Parameters in Controls System</a:t>
                      </a:r>
                    </a:p>
                  </a:txBody>
                  <a:tcPr marL="217415" marR="113056" marT="113056" marB="113056">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r>
                        <a:rPr lang="en-US" sz="1300">
                          <a:solidFill>
                            <a:schemeClr val="tx1">
                              <a:lumMod val="75000"/>
                              <a:lumOff val="25000"/>
                            </a:schemeClr>
                          </a:solidFill>
                        </a:rPr>
                        <a:t>1,936,203</a:t>
                      </a:r>
                    </a:p>
                  </a:txBody>
                  <a:tcPr marL="217415" marR="113056" marT="113056" marB="113056">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r>
                        <a:rPr lang="en-US" sz="1300">
                          <a:solidFill>
                            <a:schemeClr val="tx1">
                              <a:lumMod val="75000"/>
                              <a:lumOff val="25000"/>
                            </a:schemeClr>
                          </a:solidFill>
                        </a:rPr>
                        <a:t>2,093,946</a:t>
                      </a:r>
                    </a:p>
                  </a:txBody>
                  <a:tcPr marL="217415" marR="113056" marT="113056" marB="113056">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r>
                        <a:rPr lang="en-US" sz="1300">
                          <a:solidFill>
                            <a:schemeClr val="tx1">
                              <a:lumMod val="75000"/>
                              <a:lumOff val="25000"/>
                            </a:schemeClr>
                          </a:solidFill>
                        </a:rPr>
                        <a:t>2,161,941</a:t>
                      </a:r>
                    </a:p>
                  </a:txBody>
                  <a:tcPr marL="217415" marR="113056" marT="113056" marB="113056">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230279787"/>
                  </a:ext>
                </a:extLst>
              </a:tr>
              <a:tr h="663066">
                <a:tc>
                  <a:txBody>
                    <a:bodyPr/>
                    <a:lstStyle/>
                    <a:p>
                      <a:r>
                        <a:rPr lang="en-US" sz="1300">
                          <a:solidFill>
                            <a:schemeClr val="tx1">
                              <a:lumMod val="75000"/>
                              <a:lumOff val="25000"/>
                            </a:schemeClr>
                          </a:solidFill>
                        </a:rPr>
                        <a:t>Total alarm DB entries</a:t>
                      </a:r>
                    </a:p>
                  </a:txBody>
                  <a:tcPr marL="217415" marR="113056" marT="113056" marB="113056">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r>
                        <a:rPr lang="en-US" sz="1300">
                          <a:solidFill>
                            <a:schemeClr val="tx1">
                              <a:lumMod val="75000"/>
                              <a:lumOff val="25000"/>
                            </a:schemeClr>
                          </a:solidFill>
                        </a:rPr>
                        <a:t>7,312,432</a:t>
                      </a:r>
                    </a:p>
                  </a:txBody>
                  <a:tcPr marL="217415" marR="113056" marT="113056" marB="113056">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a:solidFill>
                            <a:schemeClr val="tx1">
                              <a:lumMod val="75000"/>
                              <a:lumOff val="25000"/>
                            </a:schemeClr>
                          </a:solidFill>
                        </a:rPr>
                        <a:t>5,849,316</a:t>
                      </a:r>
                    </a:p>
                    <a:p>
                      <a:endParaRPr lang="en-US" sz="1300">
                        <a:solidFill>
                          <a:schemeClr val="tx1">
                            <a:lumMod val="75000"/>
                            <a:lumOff val="25000"/>
                          </a:schemeClr>
                        </a:solidFill>
                      </a:endParaRPr>
                    </a:p>
                  </a:txBody>
                  <a:tcPr marL="217415" marR="113056" marT="113056" marB="113056">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r>
                        <a:rPr lang="en-US" sz="1300">
                          <a:solidFill>
                            <a:schemeClr val="tx1">
                              <a:lumMod val="75000"/>
                              <a:lumOff val="25000"/>
                            </a:schemeClr>
                          </a:solidFill>
                        </a:rPr>
                        <a:t>3,219,122	</a:t>
                      </a:r>
                    </a:p>
                    <a:p>
                      <a:endParaRPr lang="en-US" sz="1300">
                        <a:solidFill>
                          <a:schemeClr val="tx1">
                            <a:lumMod val="75000"/>
                            <a:lumOff val="25000"/>
                          </a:schemeClr>
                        </a:solidFill>
                      </a:endParaRPr>
                    </a:p>
                  </a:txBody>
                  <a:tcPr marL="217415" marR="113056" marT="113056" marB="113056">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2377668892"/>
                  </a:ext>
                </a:extLst>
              </a:tr>
              <a:tr h="463052">
                <a:tc>
                  <a:txBody>
                    <a:bodyPr/>
                    <a:lstStyle/>
                    <a:p>
                      <a:r>
                        <a:rPr lang="en-US" sz="1300">
                          <a:solidFill>
                            <a:schemeClr val="tx1">
                              <a:lumMod val="75000"/>
                              <a:lumOff val="25000"/>
                            </a:schemeClr>
                          </a:solidFill>
                        </a:rPr>
                        <a:t>Total alarms set as new</a:t>
                      </a:r>
                    </a:p>
                  </a:txBody>
                  <a:tcPr marL="217415" marR="113056" marT="113056" marB="113056">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r>
                        <a:rPr lang="en-US" sz="1300">
                          <a:solidFill>
                            <a:schemeClr val="tx1">
                              <a:lumMod val="75000"/>
                              <a:lumOff val="25000"/>
                            </a:schemeClr>
                          </a:solidFill>
                        </a:rPr>
                        <a:t>3,766,735</a:t>
                      </a:r>
                    </a:p>
                  </a:txBody>
                  <a:tcPr marL="217415" marR="113056" marT="113056" marB="113056">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r>
                        <a:rPr lang="en-US" sz="1300">
                          <a:solidFill>
                            <a:schemeClr val="tx1">
                              <a:lumMod val="75000"/>
                              <a:lumOff val="25000"/>
                            </a:schemeClr>
                          </a:solidFill>
                        </a:rPr>
                        <a:t>3,052,278</a:t>
                      </a:r>
                    </a:p>
                  </a:txBody>
                  <a:tcPr marL="217415" marR="113056" marT="113056" marB="113056">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r>
                        <a:rPr lang="en-US" sz="1300">
                          <a:solidFill>
                            <a:schemeClr val="tx1">
                              <a:lumMod val="75000"/>
                              <a:lumOff val="25000"/>
                            </a:schemeClr>
                          </a:solidFill>
                        </a:rPr>
                        <a:t>1,620,893</a:t>
                      </a:r>
                    </a:p>
                  </a:txBody>
                  <a:tcPr marL="217415" marR="113056" marT="113056" marB="113056">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2270666314"/>
                  </a:ext>
                </a:extLst>
              </a:tr>
              <a:tr h="663066">
                <a:tc>
                  <a:txBody>
                    <a:bodyPr/>
                    <a:lstStyle/>
                    <a:p>
                      <a:r>
                        <a:rPr lang="en-US" sz="1300">
                          <a:solidFill>
                            <a:schemeClr val="tx1">
                              <a:lumMod val="75000"/>
                              <a:lumOff val="25000"/>
                            </a:schemeClr>
                          </a:solidFill>
                        </a:rPr>
                        <a:t>Total distinct parameters which alarmed</a:t>
                      </a:r>
                    </a:p>
                  </a:txBody>
                  <a:tcPr marL="217415" marR="113056" marT="113056" marB="113056">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r>
                        <a:rPr lang="en-US" sz="1300">
                          <a:solidFill>
                            <a:schemeClr val="tx1">
                              <a:lumMod val="75000"/>
                              <a:lumOff val="25000"/>
                            </a:schemeClr>
                          </a:solidFill>
                        </a:rPr>
                        <a:t>27,112</a:t>
                      </a:r>
                    </a:p>
                  </a:txBody>
                  <a:tcPr marL="217415" marR="113056" marT="113056" marB="113056">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r>
                        <a:rPr lang="en-US" sz="1300">
                          <a:solidFill>
                            <a:schemeClr val="tx1">
                              <a:lumMod val="75000"/>
                              <a:lumOff val="25000"/>
                            </a:schemeClr>
                          </a:solidFill>
                        </a:rPr>
                        <a:t>25,317</a:t>
                      </a:r>
                    </a:p>
                  </a:txBody>
                  <a:tcPr marL="217415" marR="113056" marT="113056" marB="113056">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r>
                        <a:rPr lang="en-US" sz="1300">
                          <a:solidFill>
                            <a:schemeClr val="tx1">
                              <a:lumMod val="75000"/>
                              <a:lumOff val="25000"/>
                            </a:schemeClr>
                          </a:solidFill>
                        </a:rPr>
                        <a:t>19,073	</a:t>
                      </a:r>
                    </a:p>
                    <a:p>
                      <a:endParaRPr lang="en-US" sz="1300">
                        <a:solidFill>
                          <a:schemeClr val="tx1">
                            <a:lumMod val="75000"/>
                            <a:lumOff val="25000"/>
                          </a:schemeClr>
                        </a:solidFill>
                      </a:endParaRPr>
                    </a:p>
                  </a:txBody>
                  <a:tcPr marL="217415" marR="113056" marT="113056" marB="113056">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2028713902"/>
                  </a:ext>
                </a:extLst>
              </a:tr>
              <a:tr h="463052">
                <a:tc>
                  <a:txBody>
                    <a:bodyPr/>
                    <a:lstStyle/>
                    <a:p>
                      <a:r>
                        <a:rPr lang="en-US" sz="1300">
                          <a:solidFill>
                            <a:schemeClr val="tx1">
                              <a:lumMod val="75000"/>
                              <a:lumOff val="25000"/>
                            </a:schemeClr>
                          </a:solidFill>
                        </a:rPr>
                        <a:t>Total operator actions on alarms</a:t>
                      </a:r>
                    </a:p>
                  </a:txBody>
                  <a:tcPr marL="217415" marR="113056" marT="113056" marB="113056">
                    <a:lnL w="12700" cmpd="sng">
                      <a:noFill/>
                      <a:prstDash val="solid"/>
                    </a:lnL>
                    <a:lnR w="12700" cmpd="sng">
                      <a:noFill/>
                      <a:prstDash val="solid"/>
                    </a:lnR>
                    <a:lnT w="19050" cap="flat" cmpd="sng" algn="ctr">
                      <a:solidFill>
                        <a:srgbClr val="FFFFFF"/>
                      </a:solidFill>
                      <a:prstDash val="solid"/>
                    </a:lnT>
                    <a:lnB w="12700" cmpd="sng">
                      <a:noFill/>
                      <a:prstDash val="solid"/>
                    </a:lnB>
                    <a:solidFill>
                      <a:srgbClr val="B4BCBE">
                        <a:alpha val="34902"/>
                      </a:srgbClr>
                    </a:solidFill>
                  </a:tcPr>
                </a:tc>
                <a:tc>
                  <a:txBody>
                    <a:bodyPr/>
                    <a:lstStyle/>
                    <a:p>
                      <a:r>
                        <a:rPr lang="en-US" sz="1300">
                          <a:solidFill>
                            <a:schemeClr val="tx1">
                              <a:lumMod val="75000"/>
                              <a:lumOff val="25000"/>
                            </a:schemeClr>
                          </a:solidFill>
                        </a:rPr>
                        <a:t>18,404</a:t>
                      </a:r>
                    </a:p>
                  </a:txBody>
                  <a:tcPr marL="217415" marR="113056" marT="113056" marB="113056">
                    <a:lnL w="12700" cmpd="sng">
                      <a:noFill/>
                      <a:prstDash val="solid"/>
                    </a:lnL>
                    <a:lnR w="12700" cmpd="sng">
                      <a:noFill/>
                      <a:prstDash val="solid"/>
                    </a:lnR>
                    <a:lnT w="19050" cap="flat" cmpd="sng" algn="ctr">
                      <a:solidFill>
                        <a:srgbClr val="FFFFFF"/>
                      </a:solidFill>
                      <a:prstDash val="solid"/>
                    </a:lnT>
                    <a:lnB w="12700" cmpd="sng">
                      <a:noFill/>
                      <a:prstDash val="solid"/>
                    </a:lnB>
                    <a:solidFill>
                      <a:srgbClr val="B4BCBE">
                        <a:alpha val="34902"/>
                      </a:srgbClr>
                    </a:solidFill>
                  </a:tcPr>
                </a:tc>
                <a:tc>
                  <a:txBody>
                    <a:bodyPr/>
                    <a:lstStyle/>
                    <a:p>
                      <a:r>
                        <a:rPr lang="en-US" sz="1300">
                          <a:solidFill>
                            <a:schemeClr val="tx1">
                              <a:lumMod val="75000"/>
                              <a:lumOff val="25000"/>
                            </a:schemeClr>
                          </a:solidFill>
                        </a:rPr>
                        <a:t>19,821</a:t>
                      </a:r>
                    </a:p>
                  </a:txBody>
                  <a:tcPr marL="217415" marR="113056" marT="113056" marB="113056">
                    <a:lnL w="12700" cmpd="sng">
                      <a:noFill/>
                      <a:prstDash val="solid"/>
                    </a:lnL>
                    <a:lnR w="12700" cmpd="sng">
                      <a:noFill/>
                      <a:prstDash val="solid"/>
                    </a:lnR>
                    <a:lnT w="19050" cap="flat" cmpd="sng" algn="ctr">
                      <a:solidFill>
                        <a:srgbClr val="FFFFFF"/>
                      </a:solidFill>
                      <a:prstDash val="solid"/>
                    </a:lnT>
                    <a:lnB w="12700" cmpd="sng">
                      <a:noFill/>
                      <a:prstDash val="solid"/>
                    </a:lnB>
                    <a:solidFill>
                      <a:srgbClr val="B4BCBE">
                        <a:alpha val="34902"/>
                      </a:srgbClr>
                    </a:solidFill>
                  </a:tcPr>
                </a:tc>
                <a:tc>
                  <a:txBody>
                    <a:bodyPr/>
                    <a:lstStyle/>
                    <a:p>
                      <a:r>
                        <a:rPr lang="en-US" sz="1300">
                          <a:solidFill>
                            <a:schemeClr val="tx1">
                              <a:lumMod val="75000"/>
                              <a:lumOff val="25000"/>
                            </a:schemeClr>
                          </a:solidFill>
                        </a:rPr>
                        <a:t>39,072</a:t>
                      </a:r>
                    </a:p>
                  </a:txBody>
                  <a:tcPr marL="217415" marR="113056" marT="113056" marB="113056">
                    <a:lnL w="12700" cmpd="sng">
                      <a:noFill/>
                      <a:prstDash val="solid"/>
                    </a:lnL>
                    <a:lnR w="12700" cmpd="sng">
                      <a:noFill/>
                      <a:prstDash val="solid"/>
                    </a:lnR>
                    <a:lnT w="19050" cap="flat" cmpd="sng" algn="ctr">
                      <a:solidFill>
                        <a:srgbClr val="FFFFFF"/>
                      </a:solidFill>
                      <a:prstDash val="solid"/>
                    </a:lnT>
                    <a:lnB w="12700" cmpd="sng">
                      <a:noFill/>
                      <a:prstDash val="solid"/>
                    </a:lnB>
                    <a:solidFill>
                      <a:srgbClr val="B4BCBE">
                        <a:alpha val="34902"/>
                      </a:srgbClr>
                    </a:solidFill>
                  </a:tcPr>
                </a:tc>
                <a:extLst>
                  <a:ext uri="{0D108BD9-81ED-4DB2-BD59-A6C34878D82A}">
                    <a16:rowId xmlns:a16="http://schemas.microsoft.com/office/drawing/2014/main" val="2247641726"/>
                  </a:ext>
                </a:extLst>
              </a:tr>
            </a:tbl>
          </a:graphicData>
        </a:graphic>
      </p:graphicFrame>
    </p:spTree>
    <p:extLst>
      <p:ext uri="{BB962C8B-B14F-4D97-AF65-F5344CB8AC3E}">
        <p14:creationId xmlns:p14="http://schemas.microsoft.com/office/powerpoint/2010/main" val="1421772826"/>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D4CDB7CB-45E3-429E-AF12-06604F26F2FF}"/>
              </a:ext>
            </a:extLst>
          </p:cNvPr>
          <p:cNvSpPr>
            <a:spLocks noGrp="1"/>
          </p:cNvSpPr>
          <p:nvPr>
            <p:ph type="title"/>
          </p:nvPr>
        </p:nvSpPr>
        <p:spPr>
          <a:xfrm>
            <a:off x="1103312" y="452718"/>
            <a:ext cx="8947522" cy="1400530"/>
          </a:xfrm>
        </p:spPr>
        <p:txBody>
          <a:bodyPr anchor="ctr">
            <a:normAutofit/>
          </a:bodyPr>
          <a:lstStyle/>
          <a:p>
            <a:r>
              <a:rPr lang="en-US">
                <a:solidFill>
                  <a:srgbClr val="FFFFFF"/>
                </a:solidFill>
                <a:cs typeface="Calibri Light"/>
              </a:rPr>
              <a:t>Individuals</a:t>
            </a:r>
            <a:endParaRPr lang="en-US">
              <a:solidFill>
                <a:srgbClr val="FFFFFF"/>
              </a:solidFill>
            </a:endParaRPr>
          </a:p>
        </p:txBody>
      </p:sp>
      <p:sp>
        <p:nvSpPr>
          <p:cNvPr id="3" name="Content Placeholder 2">
            <a:extLst>
              <a:ext uri="{FF2B5EF4-FFF2-40B4-BE49-F238E27FC236}">
                <a16:creationId xmlns:a16="http://schemas.microsoft.com/office/drawing/2014/main" id="{53605CC1-AB24-40CC-8301-2243A31FEF90}"/>
              </a:ext>
            </a:extLst>
          </p:cNvPr>
          <p:cNvSpPr>
            <a:spLocks noGrp="1"/>
          </p:cNvSpPr>
          <p:nvPr>
            <p:ph idx="1"/>
          </p:nvPr>
        </p:nvSpPr>
        <p:spPr>
          <a:xfrm>
            <a:off x="1103312" y="2763520"/>
            <a:ext cx="8946541" cy="3484879"/>
          </a:xfrm>
        </p:spPr>
        <p:txBody>
          <a:bodyPr vert="horz" lIns="91440" tIns="45720" rIns="91440" bIns="45720" rtlCol="0" anchor="t">
            <a:normAutofit lnSpcReduction="10000"/>
          </a:bodyPr>
          <a:lstStyle/>
          <a:p>
            <a:r>
              <a:rPr lang="en-US" dirty="0">
                <a:cs typeface="Calibri"/>
              </a:rPr>
              <a:t>Recep </a:t>
            </a:r>
            <a:r>
              <a:rPr lang="en-US" dirty="0" err="1">
                <a:cs typeface="Calibri"/>
              </a:rPr>
              <a:t>Kuruka</a:t>
            </a:r>
            <a:r>
              <a:rPr lang="en-US" dirty="0">
                <a:cs typeface="Calibri"/>
              </a:rPr>
              <a:t> </a:t>
            </a:r>
          </a:p>
          <a:p>
            <a:r>
              <a:rPr lang="en-US" dirty="0">
                <a:cs typeface="Calibri"/>
              </a:rPr>
              <a:t>Vincent </a:t>
            </a:r>
            <a:r>
              <a:rPr lang="en-US" dirty="0" err="1">
                <a:cs typeface="Calibri"/>
              </a:rPr>
              <a:t>Schoefer</a:t>
            </a:r>
            <a:endParaRPr lang="en-US" dirty="0">
              <a:cs typeface="Calibri"/>
            </a:endParaRPr>
          </a:p>
          <a:p>
            <a:r>
              <a:rPr lang="en-US" dirty="0">
                <a:cs typeface="Calibri"/>
              </a:rPr>
              <a:t>Angelika Drees</a:t>
            </a:r>
          </a:p>
          <a:p>
            <a:r>
              <a:rPr lang="en-US" dirty="0">
                <a:cs typeface="Calibri"/>
              </a:rPr>
              <a:t>Keith Zeno</a:t>
            </a:r>
          </a:p>
          <a:p>
            <a:r>
              <a:rPr lang="en-US" dirty="0">
                <a:cs typeface="Calibri"/>
              </a:rPr>
              <a:t>Al </a:t>
            </a:r>
            <a:r>
              <a:rPr lang="en-US" dirty="0" err="1">
                <a:cs typeface="Calibri"/>
              </a:rPr>
              <a:t>Marusic</a:t>
            </a:r>
            <a:endParaRPr lang="en-US" dirty="0">
              <a:cs typeface="Calibri"/>
            </a:endParaRPr>
          </a:p>
          <a:p>
            <a:r>
              <a:rPr lang="en-US" dirty="0">
                <a:cs typeface="Calibri"/>
              </a:rPr>
              <a:t>Kevin </a:t>
            </a:r>
            <a:r>
              <a:rPr lang="en-US" dirty="0" err="1">
                <a:cs typeface="Calibri"/>
              </a:rPr>
              <a:t>Mernick</a:t>
            </a:r>
            <a:endParaRPr lang="en-US" dirty="0">
              <a:cs typeface="Calibri"/>
            </a:endParaRPr>
          </a:p>
          <a:p>
            <a:r>
              <a:rPr lang="en-US" dirty="0">
                <a:cs typeface="Calibri"/>
              </a:rPr>
              <a:t>CAS</a:t>
            </a:r>
          </a:p>
          <a:p>
            <a:r>
              <a:rPr lang="en-US" dirty="0">
                <a:cs typeface="Calibri"/>
              </a:rPr>
              <a:t>These individuals were always available and provided countless hours of aid and instruction.</a:t>
            </a:r>
          </a:p>
        </p:txBody>
      </p:sp>
    </p:spTree>
    <p:extLst>
      <p:ext uri="{BB962C8B-B14F-4D97-AF65-F5344CB8AC3E}">
        <p14:creationId xmlns:p14="http://schemas.microsoft.com/office/powerpoint/2010/main" val="1672558790"/>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C4191872-A8A9-49B9-B88A-96083C69D40F}"/>
              </a:ext>
            </a:extLst>
          </p:cNvPr>
          <p:cNvSpPr>
            <a:spLocks noGrp="1"/>
          </p:cNvSpPr>
          <p:nvPr>
            <p:ph type="title"/>
          </p:nvPr>
        </p:nvSpPr>
        <p:spPr>
          <a:xfrm>
            <a:off x="1103312" y="452718"/>
            <a:ext cx="8947522" cy="1400530"/>
          </a:xfrm>
        </p:spPr>
        <p:txBody>
          <a:bodyPr anchor="ctr">
            <a:normAutofit/>
          </a:bodyPr>
          <a:lstStyle/>
          <a:p>
            <a:r>
              <a:rPr lang="en-US">
                <a:solidFill>
                  <a:srgbClr val="FFFFFF"/>
                </a:solidFill>
                <a:cs typeface="Calibri Light"/>
              </a:rPr>
              <a:t>Singular Points of Failure</a:t>
            </a:r>
            <a:endParaRPr lang="en-US">
              <a:solidFill>
                <a:srgbClr val="FFFFFF"/>
              </a:solidFill>
            </a:endParaRPr>
          </a:p>
        </p:txBody>
      </p:sp>
      <p:sp>
        <p:nvSpPr>
          <p:cNvPr id="3" name="Content Placeholder 2">
            <a:extLst>
              <a:ext uri="{FF2B5EF4-FFF2-40B4-BE49-F238E27FC236}">
                <a16:creationId xmlns:a16="http://schemas.microsoft.com/office/drawing/2014/main" id="{976ED390-ED2D-4F8D-AF21-5B9F0ECD6EC1}"/>
              </a:ext>
            </a:extLst>
          </p:cNvPr>
          <p:cNvSpPr>
            <a:spLocks noGrp="1"/>
          </p:cNvSpPr>
          <p:nvPr>
            <p:ph idx="1"/>
          </p:nvPr>
        </p:nvSpPr>
        <p:spPr>
          <a:xfrm>
            <a:off x="1103312" y="2763520"/>
            <a:ext cx="8946541" cy="3484879"/>
          </a:xfrm>
        </p:spPr>
        <p:txBody>
          <a:bodyPr vert="horz" lIns="91440" tIns="45720" rIns="91440" bIns="45720" rtlCol="0" anchor="t">
            <a:normAutofit/>
          </a:bodyPr>
          <a:lstStyle/>
          <a:p>
            <a:r>
              <a:rPr lang="en-US" dirty="0">
                <a:cs typeface="Calibri"/>
              </a:rPr>
              <a:t>A common tune....</a:t>
            </a:r>
          </a:p>
          <a:p>
            <a:r>
              <a:rPr lang="en-US" dirty="0">
                <a:cs typeface="Calibri"/>
              </a:rPr>
              <a:t>Still too many "mandatory" people that need to be called off-hours for things Operations should have more knowledge/control of (Al, Angelika, Keith, etc.).</a:t>
            </a:r>
          </a:p>
          <a:p>
            <a:r>
              <a:rPr lang="en-US" dirty="0">
                <a:cs typeface="Calibri"/>
              </a:rPr>
              <a:t>A two way street: Operations can do more, but at the same time needs to work with and learn from these SPOF (and they need to be willing cede some control).</a:t>
            </a:r>
          </a:p>
          <a:p>
            <a:r>
              <a:rPr lang="en-US" dirty="0">
                <a:cs typeface="Calibri"/>
              </a:rPr>
              <a:t>We want to help </a:t>
            </a:r>
          </a:p>
        </p:txBody>
      </p:sp>
    </p:spTree>
    <p:extLst>
      <p:ext uri="{BB962C8B-B14F-4D97-AF65-F5344CB8AC3E}">
        <p14:creationId xmlns:p14="http://schemas.microsoft.com/office/powerpoint/2010/main" val="2511564654"/>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B75714B-815B-4E19-98AA-329567521E6D}"/>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cs typeface="Calibri Light"/>
              </a:rPr>
              <a:t>The End</a:t>
            </a:r>
            <a:endParaRPr lang="en-US" dirty="0">
              <a:solidFill>
                <a:srgbClr val="FFFFFF"/>
              </a:solidFill>
            </a:endParaRPr>
          </a:p>
        </p:txBody>
      </p:sp>
      <p:sp>
        <p:nvSpPr>
          <p:cNvPr id="3" name="Content Placeholder 2">
            <a:extLst>
              <a:ext uri="{FF2B5EF4-FFF2-40B4-BE49-F238E27FC236}">
                <a16:creationId xmlns:a16="http://schemas.microsoft.com/office/drawing/2014/main" id="{9C929B86-12D3-4B74-9D5A-D284210F1DB8}"/>
              </a:ext>
            </a:extLst>
          </p:cNvPr>
          <p:cNvSpPr>
            <a:spLocks noGrp="1"/>
          </p:cNvSpPr>
          <p:nvPr>
            <p:ph idx="1"/>
          </p:nvPr>
        </p:nvSpPr>
        <p:spPr>
          <a:xfrm>
            <a:off x="1103312" y="2763520"/>
            <a:ext cx="8946541" cy="3484879"/>
          </a:xfrm>
        </p:spPr>
        <p:txBody>
          <a:bodyPr vert="horz" lIns="91440" tIns="45720" rIns="91440" bIns="45720" rtlCol="0" anchor="t">
            <a:normAutofit/>
          </a:bodyPr>
          <a:lstStyle/>
          <a:p>
            <a:r>
              <a:rPr lang="en-US" dirty="0"/>
              <a:t>Discussion</a:t>
            </a:r>
          </a:p>
          <a:p>
            <a:endParaRPr lang="en-US">
              <a:cs typeface="Calibri"/>
            </a:endParaRPr>
          </a:p>
          <a:p>
            <a:endParaRPr lang="en-US">
              <a:cs typeface="Calibri"/>
            </a:endParaRPr>
          </a:p>
        </p:txBody>
      </p:sp>
    </p:spTree>
    <p:extLst>
      <p:ext uri="{BB962C8B-B14F-4D97-AF65-F5344CB8AC3E}">
        <p14:creationId xmlns:p14="http://schemas.microsoft.com/office/powerpoint/2010/main" val="20066769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8"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B0014F89-DFF1-4B64-928B-8EB1AD79D46E}"/>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cs typeface="Calibri Light"/>
              </a:rPr>
              <a:t>First Order</a:t>
            </a:r>
          </a:p>
        </p:txBody>
      </p:sp>
      <p:sp>
        <p:nvSpPr>
          <p:cNvPr id="3" name="Content Placeholder 2">
            <a:extLst>
              <a:ext uri="{FF2B5EF4-FFF2-40B4-BE49-F238E27FC236}">
                <a16:creationId xmlns:a16="http://schemas.microsoft.com/office/drawing/2014/main" id="{B6676CFC-7B62-419A-9A98-6B934C5D7618}"/>
              </a:ext>
            </a:extLst>
          </p:cNvPr>
          <p:cNvSpPr>
            <a:spLocks noGrp="1"/>
          </p:cNvSpPr>
          <p:nvPr>
            <p:ph idx="1"/>
          </p:nvPr>
        </p:nvSpPr>
        <p:spPr>
          <a:xfrm>
            <a:off x="1103312" y="2763520"/>
            <a:ext cx="8946541" cy="3679809"/>
          </a:xfrm>
        </p:spPr>
        <p:txBody>
          <a:bodyPr vert="horz" lIns="91440" tIns="45720" rIns="91440" bIns="45720" rtlCol="0" anchor="t">
            <a:normAutofit fontScale="92500" lnSpcReduction="10000"/>
          </a:bodyPr>
          <a:lstStyle/>
          <a:p>
            <a:r>
              <a:rPr lang="en-US" dirty="0">
                <a:cs typeface="Calibri"/>
              </a:rPr>
              <a:t>An improvement over the last low-energy run.</a:t>
            </a:r>
          </a:p>
          <a:p>
            <a:r>
              <a:rPr lang="en-US" dirty="0">
                <a:cs typeface="Calibri"/>
              </a:rPr>
              <a:t>Kudos to the run coordinator: </a:t>
            </a:r>
            <a:r>
              <a:rPr lang="en-US" dirty="0" err="1">
                <a:cs typeface="Calibri"/>
              </a:rPr>
              <a:t>Chuyu</a:t>
            </a:r>
            <a:r>
              <a:rPr lang="en-US" dirty="0">
                <a:cs typeface="Calibri"/>
              </a:rPr>
              <a:t>.</a:t>
            </a:r>
          </a:p>
          <a:p>
            <a:r>
              <a:rPr lang="en-US" dirty="0">
                <a:cs typeface="Calibri"/>
              </a:rPr>
              <a:t>Setup....some say it's still ongoing.</a:t>
            </a:r>
          </a:p>
          <a:p>
            <a:r>
              <a:rPr lang="en-US" dirty="0"/>
              <a:t>Hats off to our Setup Squad: </a:t>
            </a:r>
            <a:r>
              <a:rPr lang="en-US" dirty="0" err="1"/>
              <a:t>trav</a:t>
            </a:r>
            <a:r>
              <a:rPr lang="en-US" dirty="0"/>
              <a:t>, </a:t>
            </a:r>
            <a:r>
              <a:rPr lang="en-US" dirty="0" err="1"/>
              <a:t>vhs</a:t>
            </a:r>
            <a:r>
              <a:rPr lang="en-US" dirty="0"/>
              <a:t>, Al, </a:t>
            </a:r>
            <a:r>
              <a:rPr lang="en-US" dirty="0" err="1"/>
              <a:t>kjm</a:t>
            </a:r>
            <a:r>
              <a:rPr lang="en-US" dirty="0"/>
              <a:t>, </a:t>
            </a:r>
            <a:r>
              <a:rPr lang="en-US" dirty="0" err="1"/>
              <a:t>gmarr</a:t>
            </a:r>
            <a:r>
              <a:rPr lang="en-US" dirty="0"/>
              <a:t>, and </a:t>
            </a:r>
            <a:r>
              <a:rPr lang="en-US" dirty="0" err="1"/>
              <a:t>grd</a:t>
            </a:r>
            <a:r>
              <a:rPr lang="en-US" dirty="0"/>
              <a:t>.</a:t>
            </a:r>
          </a:p>
          <a:p>
            <a:r>
              <a:rPr lang="en-US" dirty="0">
                <a:ea typeface="+mj-lt"/>
                <a:cs typeface="+mj-lt"/>
              </a:rPr>
              <a:t>Given the parameters for this run, there was a heavy workload on Operations.</a:t>
            </a:r>
          </a:p>
          <a:p>
            <a:r>
              <a:rPr lang="en-US" dirty="0">
                <a:ea typeface="+mj-lt"/>
                <a:cs typeface="+mj-lt"/>
              </a:rPr>
              <a:t>Operator fatigue --- This was a real issue that was brought up by multiple people.</a:t>
            </a:r>
          </a:p>
          <a:p>
            <a:r>
              <a:rPr lang="en-US" dirty="0">
                <a:ea typeface="+mj-lt"/>
                <a:cs typeface="+mj-lt"/>
              </a:rPr>
              <a:t>Operations was fully staffed. </a:t>
            </a:r>
          </a:p>
          <a:p>
            <a:r>
              <a:rPr lang="en-US" dirty="0">
                <a:ea typeface="+mj-lt"/>
                <a:cs typeface="+mj-lt"/>
              </a:rPr>
              <a:t> Going forward it's essential to remain fully staffed.</a:t>
            </a:r>
          </a:p>
          <a:p>
            <a:endParaRPr lang="en-US">
              <a:cs typeface="Calibri"/>
            </a:endParaRPr>
          </a:p>
          <a:p>
            <a:endParaRPr lang="en-US">
              <a:cs typeface="Calibri"/>
            </a:endParaRPr>
          </a:p>
        </p:txBody>
      </p:sp>
    </p:spTree>
    <p:extLst>
      <p:ext uri="{BB962C8B-B14F-4D97-AF65-F5344CB8AC3E}">
        <p14:creationId xmlns:p14="http://schemas.microsoft.com/office/powerpoint/2010/main" val="2579708048"/>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8"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9"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0"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1F04EE5A-68CE-4D87-9CC9-3976CDCF0E95}"/>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cs typeface="Calibri Light"/>
              </a:rPr>
              <a:t>Quick Hits</a:t>
            </a:r>
          </a:p>
        </p:txBody>
      </p:sp>
      <p:sp>
        <p:nvSpPr>
          <p:cNvPr id="3" name="Content Placeholder 2">
            <a:extLst>
              <a:ext uri="{FF2B5EF4-FFF2-40B4-BE49-F238E27FC236}">
                <a16:creationId xmlns:a16="http://schemas.microsoft.com/office/drawing/2014/main" id="{2BAE373A-8829-4188-9C04-ADC9460D7D6C}"/>
              </a:ext>
            </a:extLst>
          </p:cNvPr>
          <p:cNvSpPr>
            <a:spLocks noGrp="1"/>
          </p:cNvSpPr>
          <p:nvPr>
            <p:ph idx="1"/>
          </p:nvPr>
        </p:nvSpPr>
        <p:spPr>
          <a:xfrm>
            <a:off x="1103312" y="2763520"/>
            <a:ext cx="8946541" cy="3484879"/>
          </a:xfrm>
        </p:spPr>
        <p:txBody>
          <a:bodyPr vert="horz" lIns="91440" tIns="45720" rIns="91440" bIns="45720" rtlCol="0" anchor="t">
            <a:normAutofit lnSpcReduction="10000"/>
          </a:bodyPr>
          <a:lstStyle/>
          <a:p>
            <a:r>
              <a:rPr lang="en-US" dirty="0">
                <a:cs typeface="Calibri"/>
              </a:rPr>
              <a:t>New 9 MHz cavities worked well and the overall instructions and configurations were clear. </a:t>
            </a:r>
          </a:p>
          <a:p>
            <a:r>
              <a:rPr lang="en-US" dirty="0">
                <a:cs typeface="Calibri"/>
              </a:rPr>
              <a:t>Orbit Control this run (the resolution of the dipole corrector power supplies for RHIC were upgraded from 12 to 16 bits). This helped out immensely with the Fixed Target runs. </a:t>
            </a:r>
          </a:p>
          <a:p>
            <a:r>
              <a:rPr lang="en-US" dirty="0">
                <a:cs typeface="Calibri"/>
              </a:rPr>
              <a:t>Feedbacks for L20 and F6 were well behaved (less drift than in previous runs). </a:t>
            </a:r>
          </a:p>
          <a:p>
            <a:r>
              <a:rPr lang="en-US" dirty="0">
                <a:cs typeface="Calibri"/>
              </a:rPr>
              <a:t>The overall switching between energies was done quickly given the different configurations and the ongoing setup switches.</a:t>
            </a:r>
          </a:p>
          <a:p>
            <a:r>
              <a:rPr lang="en-US" dirty="0" err="1">
                <a:cs typeface="Calibri"/>
              </a:rPr>
              <a:t>Redhat</a:t>
            </a:r>
            <a:r>
              <a:rPr lang="en-US" dirty="0">
                <a:cs typeface="Calibri"/>
              </a:rPr>
              <a:t>: KDE?????? </a:t>
            </a:r>
            <a:r>
              <a:rPr lang="en-US" sz="1000" i="1" dirty="0">
                <a:cs typeface="Calibri"/>
              </a:rPr>
              <a:t>(Gnome)</a:t>
            </a:r>
            <a:endParaRPr lang="en-US" i="1" dirty="0">
              <a:cs typeface="Calibri"/>
            </a:endParaRPr>
          </a:p>
          <a:p>
            <a:endParaRPr lang="en-US">
              <a:cs typeface="Calibri"/>
            </a:endParaRPr>
          </a:p>
        </p:txBody>
      </p:sp>
    </p:spTree>
    <p:extLst>
      <p:ext uri="{BB962C8B-B14F-4D97-AF65-F5344CB8AC3E}">
        <p14:creationId xmlns:p14="http://schemas.microsoft.com/office/powerpoint/2010/main" val="4098168324"/>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B7BD1DC7-F97C-40B4-BA42-80118F9E93FF}"/>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cs typeface="Calibri Light"/>
              </a:rPr>
              <a:t>Contact During Off Hours / Pump Room</a:t>
            </a:r>
            <a:endParaRPr lang="en-US" dirty="0">
              <a:solidFill>
                <a:srgbClr val="FFFFFF"/>
              </a:solidFill>
            </a:endParaRPr>
          </a:p>
        </p:txBody>
      </p:sp>
      <p:sp>
        <p:nvSpPr>
          <p:cNvPr id="3" name="Content Placeholder 2">
            <a:extLst>
              <a:ext uri="{FF2B5EF4-FFF2-40B4-BE49-F238E27FC236}">
                <a16:creationId xmlns:a16="http://schemas.microsoft.com/office/drawing/2014/main" id="{2F6A059B-A2AE-49B6-8AEA-3A9CD5A45DCD}"/>
              </a:ext>
            </a:extLst>
          </p:cNvPr>
          <p:cNvSpPr>
            <a:spLocks noGrp="1"/>
          </p:cNvSpPr>
          <p:nvPr>
            <p:ph idx="1"/>
          </p:nvPr>
        </p:nvSpPr>
        <p:spPr>
          <a:xfrm>
            <a:off x="1103312" y="2763520"/>
            <a:ext cx="8946541" cy="3484879"/>
          </a:xfrm>
        </p:spPr>
        <p:txBody>
          <a:bodyPr vert="horz" lIns="91440" tIns="45720" rIns="91440" bIns="45720" rtlCol="0" anchor="t">
            <a:normAutofit fontScale="92500" lnSpcReduction="20000"/>
          </a:bodyPr>
          <a:lstStyle/>
          <a:p>
            <a:pPr>
              <a:lnSpc>
                <a:spcPct val="90000"/>
              </a:lnSpc>
            </a:pPr>
            <a:r>
              <a:rPr lang="en-US" dirty="0">
                <a:cs typeface="Calibri"/>
              </a:rPr>
              <a:t>Certain call in lists have stale numbers on them.</a:t>
            </a:r>
          </a:p>
          <a:p>
            <a:pPr>
              <a:lnSpc>
                <a:spcPct val="90000"/>
              </a:lnSpc>
            </a:pPr>
            <a:r>
              <a:rPr lang="en-US" dirty="0">
                <a:cs typeface="Calibri"/>
              </a:rPr>
              <a:t>Voicemail is either not setup or the contact's inbox is full. This exists for enough people, whereby one wonders if this is not intentional. </a:t>
            </a:r>
          </a:p>
          <a:p>
            <a:pPr>
              <a:lnSpc>
                <a:spcPct val="90000"/>
              </a:lnSpc>
            </a:pPr>
            <a:r>
              <a:rPr lang="en-US" dirty="0">
                <a:cs typeface="Calibri"/>
              </a:rPr>
              <a:t>Specific System call in lists have people unfamiliar with that specific system and are nonplussed when contacted. </a:t>
            </a:r>
          </a:p>
          <a:p>
            <a:pPr>
              <a:lnSpc>
                <a:spcPct val="90000"/>
              </a:lnSpc>
            </a:pPr>
            <a:r>
              <a:rPr lang="en-US" dirty="0">
                <a:cs typeface="Calibri"/>
              </a:rPr>
              <a:t>Pump Room: There exists a call in list where only the last two people ever answer/come in during off-hours (a thank you goes out to JT. </a:t>
            </a:r>
            <a:r>
              <a:rPr lang="en-US" dirty="0" err="1">
                <a:cs typeface="Calibri"/>
              </a:rPr>
              <a:t>Benante</a:t>
            </a:r>
            <a:r>
              <a:rPr lang="en-US" dirty="0">
                <a:cs typeface="Calibri"/>
              </a:rPr>
              <a:t>, and K. </a:t>
            </a:r>
            <a:r>
              <a:rPr lang="en-US" dirty="0" err="1">
                <a:cs typeface="Calibri"/>
              </a:rPr>
              <a:t>Kobasiuk</a:t>
            </a:r>
            <a:r>
              <a:rPr lang="en-US" dirty="0">
                <a:cs typeface="Calibri"/>
              </a:rPr>
              <a:t>).</a:t>
            </a:r>
            <a:endParaRPr lang="en-US" dirty="0"/>
          </a:p>
          <a:p>
            <a:pPr>
              <a:lnSpc>
                <a:spcPct val="90000"/>
              </a:lnSpc>
            </a:pPr>
            <a:r>
              <a:rPr lang="en-US" dirty="0">
                <a:cs typeface="Calibri"/>
              </a:rPr>
              <a:t>Reiteration: Why is there a call in list at all if it is impossible to get a hold of the majority of the group.</a:t>
            </a:r>
          </a:p>
          <a:p>
            <a:pPr>
              <a:lnSpc>
                <a:spcPct val="90000"/>
              </a:lnSpc>
            </a:pPr>
            <a:r>
              <a:rPr lang="en-US" dirty="0">
                <a:cs typeface="Calibri"/>
              </a:rPr>
              <a:t>Pump Room: This exact gripe has been a perpetual issue (e.g. the Operations talk from FY'17).</a:t>
            </a:r>
          </a:p>
          <a:p>
            <a:pPr>
              <a:lnSpc>
                <a:spcPct val="90000"/>
              </a:lnSpc>
            </a:pPr>
            <a:endParaRPr lang="en-US">
              <a:cs typeface="Calibri"/>
            </a:endParaRPr>
          </a:p>
        </p:txBody>
      </p:sp>
    </p:spTree>
    <p:extLst>
      <p:ext uri="{BB962C8B-B14F-4D97-AF65-F5344CB8AC3E}">
        <p14:creationId xmlns:p14="http://schemas.microsoft.com/office/powerpoint/2010/main" val="385513394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80D11-2A01-4D07-846D-44F7E825A3FF}"/>
              </a:ext>
            </a:extLst>
          </p:cNvPr>
          <p:cNvSpPr>
            <a:spLocks noGrp="1"/>
          </p:cNvSpPr>
          <p:nvPr>
            <p:ph type="title"/>
          </p:nvPr>
        </p:nvSpPr>
        <p:spPr>
          <a:xfrm>
            <a:off x="648931" y="629266"/>
            <a:ext cx="4166510" cy="1622321"/>
          </a:xfrm>
        </p:spPr>
        <p:txBody>
          <a:bodyPr>
            <a:normAutofit/>
          </a:bodyPr>
          <a:lstStyle/>
          <a:p>
            <a:r>
              <a:rPr lang="en-US">
                <a:cs typeface="Calibri Light"/>
              </a:rPr>
              <a:t>Access Controls</a:t>
            </a:r>
            <a:endParaRPr lang="en-US"/>
          </a:p>
        </p:txBody>
      </p:sp>
      <p:sp>
        <p:nvSpPr>
          <p:cNvPr id="3" name="Content Placeholder 2">
            <a:extLst>
              <a:ext uri="{FF2B5EF4-FFF2-40B4-BE49-F238E27FC236}">
                <a16:creationId xmlns:a16="http://schemas.microsoft.com/office/drawing/2014/main" id="{4A536EE1-730E-435F-8540-2AC389FD07A2}"/>
              </a:ext>
            </a:extLst>
          </p:cNvPr>
          <p:cNvSpPr>
            <a:spLocks noGrp="1"/>
          </p:cNvSpPr>
          <p:nvPr>
            <p:ph idx="1"/>
          </p:nvPr>
        </p:nvSpPr>
        <p:spPr>
          <a:xfrm>
            <a:off x="648931" y="2438400"/>
            <a:ext cx="4166509" cy="3785419"/>
          </a:xfrm>
        </p:spPr>
        <p:txBody>
          <a:bodyPr vert="horz" lIns="91440" tIns="45720" rIns="91440" bIns="45720" rtlCol="0">
            <a:normAutofit/>
          </a:bodyPr>
          <a:lstStyle/>
          <a:p>
            <a:pPr>
              <a:lnSpc>
                <a:spcPct val="90000"/>
              </a:lnSpc>
            </a:pPr>
            <a:r>
              <a:rPr lang="en-US" sz="1400">
                <a:cs typeface="Calibri"/>
              </a:rPr>
              <a:t>Sector 2 access.......</a:t>
            </a:r>
          </a:p>
          <a:p>
            <a:pPr>
              <a:lnSpc>
                <a:spcPct val="90000"/>
              </a:lnSpc>
            </a:pPr>
            <a:r>
              <a:rPr lang="en-US" sz="1400">
                <a:cs typeface="Calibri"/>
              </a:rPr>
              <a:t>There are still concerns with how the PASS system functions for sector 2 as opposed to other RHIC zones. </a:t>
            </a:r>
          </a:p>
          <a:p>
            <a:pPr>
              <a:lnSpc>
                <a:spcPct val="90000"/>
              </a:lnSpc>
            </a:pPr>
            <a:r>
              <a:rPr lang="en-US" sz="1400">
                <a:cs typeface="Calibri"/>
              </a:rPr>
              <a:t>One of the primary gripes: The lack of CA keys for the zone. This limitation makes it very difficult to preserve a sweep by keeping the area under CA.</a:t>
            </a:r>
          </a:p>
          <a:p>
            <a:pPr>
              <a:lnSpc>
                <a:spcPct val="90000"/>
              </a:lnSpc>
            </a:pPr>
            <a:r>
              <a:rPr lang="en-US" sz="1400">
                <a:cs typeface="Calibri"/>
              </a:rPr>
              <a:t>On the topic of preserving sweeps....Sector 2's exterior and interior gates were the cause of numerous lost sweeps.</a:t>
            </a:r>
          </a:p>
          <a:p>
            <a:pPr>
              <a:lnSpc>
                <a:spcPct val="90000"/>
              </a:lnSpc>
            </a:pPr>
            <a:r>
              <a:rPr lang="en-US" sz="1400">
                <a:cs typeface="Calibri"/>
              </a:rPr>
              <a:t>Overall physical PASS setup in the MCR needs to be considered.</a:t>
            </a:r>
          </a:p>
          <a:p>
            <a:pPr>
              <a:lnSpc>
                <a:spcPct val="90000"/>
              </a:lnSpc>
            </a:pPr>
            <a:endParaRPr lang="en-US" sz="1400">
              <a:cs typeface="Calibri"/>
            </a:endParaRPr>
          </a:p>
        </p:txBody>
      </p:sp>
      <p:sp>
        <p:nvSpPr>
          <p:cNvPr id="16" name="Freeform 31">
            <a:extLst>
              <a:ext uri="{FF2B5EF4-FFF2-40B4-BE49-F238E27FC236}">
                <a16:creationId xmlns:a16="http://schemas.microsoft.com/office/drawing/2014/main" id="{8DB9BC10-DABC-48C4-BF24-E621264B0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1" name="Rectangle 20">
            <a:extLst>
              <a:ext uri="{FF2B5EF4-FFF2-40B4-BE49-F238E27FC236}">
                <a16:creationId xmlns:a16="http://schemas.microsoft.com/office/drawing/2014/main" id="{38348FA2-1392-4EC3-AF8B-6A64B797C7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3992" y="0"/>
            <a:ext cx="609842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5">
            <a:extLst>
              <a:ext uri="{FF2B5EF4-FFF2-40B4-BE49-F238E27FC236}">
                <a16:creationId xmlns:a16="http://schemas.microsoft.com/office/drawing/2014/main" id="{93CB2C36-347C-4705-BC75-94EAB8FF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45057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4" name="Picture 6">
            <a:extLst>
              <a:ext uri="{FF2B5EF4-FFF2-40B4-BE49-F238E27FC236}">
                <a16:creationId xmlns:a16="http://schemas.microsoft.com/office/drawing/2014/main" id="{EFC6E07D-C79B-4153-93FA-AEC06890F4EF}"/>
              </a:ext>
            </a:extLst>
          </p:cNvPr>
          <p:cNvPicPr>
            <a:picLocks noChangeAspect="1"/>
          </p:cNvPicPr>
          <p:nvPr/>
        </p:nvPicPr>
        <p:blipFill>
          <a:blip r:embed="rId3"/>
          <a:stretch>
            <a:fillRect/>
          </a:stretch>
        </p:blipFill>
        <p:spPr>
          <a:xfrm>
            <a:off x="6093992" y="1385290"/>
            <a:ext cx="5449889" cy="4087416"/>
          </a:xfrm>
          <a:prstGeom prst="rect">
            <a:avLst/>
          </a:prstGeom>
          <a:effectLst/>
        </p:spPr>
      </p:pic>
      <p:sp>
        <p:nvSpPr>
          <p:cNvPr id="25" name="Rectangle 24">
            <a:extLst>
              <a:ext uri="{FF2B5EF4-FFF2-40B4-BE49-F238E27FC236}">
                <a16:creationId xmlns:a16="http://schemas.microsoft.com/office/drawing/2014/main" id="{4437D23E-7DA0-4020-B991-9734AB977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88713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432CDD15-63E1-4803-A07A-B607E752013C}"/>
              </a:ext>
            </a:extLst>
          </p:cNvPr>
          <p:cNvSpPr>
            <a:spLocks noGrp="1"/>
          </p:cNvSpPr>
          <p:nvPr>
            <p:ph type="title"/>
          </p:nvPr>
        </p:nvSpPr>
        <p:spPr>
          <a:xfrm>
            <a:off x="1103312" y="452718"/>
            <a:ext cx="8947522" cy="1400530"/>
          </a:xfrm>
        </p:spPr>
        <p:txBody>
          <a:bodyPr anchor="ctr">
            <a:normAutofit/>
          </a:bodyPr>
          <a:lstStyle/>
          <a:p>
            <a:r>
              <a:rPr lang="en-US">
                <a:solidFill>
                  <a:srgbClr val="FFFFFF"/>
                </a:solidFill>
                <a:cs typeface="Calibri Light"/>
              </a:rPr>
              <a:t>F&amp;O and A/C Issues</a:t>
            </a:r>
            <a:endParaRPr lang="en-US">
              <a:solidFill>
                <a:srgbClr val="FFFFFF"/>
              </a:solidFill>
            </a:endParaRPr>
          </a:p>
        </p:txBody>
      </p:sp>
      <p:sp>
        <p:nvSpPr>
          <p:cNvPr id="3" name="Content Placeholder 2">
            <a:extLst>
              <a:ext uri="{FF2B5EF4-FFF2-40B4-BE49-F238E27FC236}">
                <a16:creationId xmlns:a16="http://schemas.microsoft.com/office/drawing/2014/main" id="{E86751D0-ECE8-4BA7-8F80-5E202812C34B}"/>
              </a:ext>
            </a:extLst>
          </p:cNvPr>
          <p:cNvSpPr>
            <a:spLocks noGrp="1"/>
          </p:cNvSpPr>
          <p:nvPr>
            <p:ph idx="1"/>
          </p:nvPr>
        </p:nvSpPr>
        <p:spPr>
          <a:xfrm>
            <a:off x="1103312" y="2763520"/>
            <a:ext cx="8946541" cy="3484879"/>
          </a:xfrm>
        </p:spPr>
        <p:txBody>
          <a:bodyPr vert="horz" lIns="91440" tIns="45720" rIns="91440" bIns="45720" rtlCol="0">
            <a:normAutofit/>
          </a:bodyPr>
          <a:lstStyle/>
          <a:p>
            <a:pPr>
              <a:lnSpc>
                <a:spcPct val="90000"/>
              </a:lnSpc>
            </a:pPr>
            <a:r>
              <a:rPr lang="en-US" sz="1900">
                <a:cs typeface="Calibri"/>
              </a:rPr>
              <a:t>We need to look at how we are doing business when it comes to repairs and replacements.</a:t>
            </a:r>
          </a:p>
          <a:p>
            <a:pPr>
              <a:lnSpc>
                <a:spcPct val="90000"/>
              </a:lnSpc>
            </a:pPr>
            <a:r>
              <a:rPr lang="en-US" sz="1900">
                <a:cs typeface="Calibri"/>
              </a:rPr>
              <a:t>There were multiple known issues where the response to the problem was, "parts are on order" for months without resolution.</a:t>
            </a:r>
          </a:p>
          <a:p>
            <a:pPr>
              <a:lnSpc>
                <a:spcPct val="90000"/>
              </a:lnSpc>
            </a:pPr>
            <a:r>
              <a:rPr lang="en-US" sz="1900">
                <a:cs typeface="Calibri"/>
              </a:rPr>
              <a:t>This involved many cooling and A/C issues, which lead to down time and sub-optimal work arounds.</a:t>
            </a:r>
          </a:p>
          <a:p>
            <a:pPr>
              <a:lnSpc>
                <a:spcPct val="90000"/>
              </a:lnSpc>
            </a:pPr>
            <a:r>
              <a:rPr lang="en-US" sz="1900">
                <a:cs typeface="Calibri"/>
              </a:rPr>
              <a:t>On more than one occasion, P. Sampson had to be contacted because the issue at hand was not going to be addressed in a timely manner.</a:t>
            </a:r>
          </a:p>
          <a:p>
            <a:pPr>
              <a:lnSpc>
                <a:spcPct val="90000"/>
              </a:lnSpc>
            </a:pPr>
            <a:r>
              <a:rPr lang="en-US" sz="1900">
                <a:cs typeface="Calibri"/>
              </a:rPr>
              <a:t>If we are going to continue to work into mid-July, changes need to be made.</a:t>
            </a:r>
          </a:p>
        </p:txBody>
      </p:sp>
    </p:spTree>
    <p:extLst>
      <p:ext uri="{BB962C8B-B14F-4D97-AF65-F5344CB8AC3E}">
        <p14:creationId xmlns:p14="http://schemas.microsoft.com/office/powerpoint/2010/main" val="2907171053"/>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7EAE63B5-C2EC-4A64-BB04-C0AEA2BC5F42}"/>
              </a:ext>
            </a:extLst>
          </p:cNvPr>
          <p:cNvSpPr>
            <a:spLocks noGrp="1"/>
          </p:cNvSpPr>
          <p:nvPr>
            <p:ph type="title"/>
          </p:nvPr>
        </p:nvSpPr>
        <p:spPr>
          <a:xfrm>
            <a:off x="1103312" y="452718"/>
            <a:ext cx="8947522" cy="1400530"/>
          </a:xfrm>
        </p:spPr>
        <p:txBody>
          <a:bodyPr anchor="ctr">
            <a:normAutofit/>
          </a:bodyPr>
          <a:lstStyle/>
          <a:p>
            <a:r>
              <a:rPr lang="en-US">
                <a:solidFill>
                  <a:srgbClr val="FFFFFF"/>
                </a:solidFill>
                <a:cs typeface="Calibri Light"/>
              </a:rPr>
              <a:t>EBIS</a:t>
            </a:r>
            <a:endParaRPr lang="en-US">
              <a:solidFill>
                <a:srgbClr val="FFFFFF"/>
              </a:solidFill>
            </a:endParaRPr>
          </a:p>
        </p:txBody>
      </p:sp>
      <p:sp>
        <p:nvSpPr>
          <p:cNvPr id="3" name="Content Placeholder 2">
            <a:extLst>
              <a:ext uri="{FF2B5EF4-FFF2-40B4-BE49-F238E27FC236}">
                <a16:creationId xmlns:a16="http://schemas.microsoft.com/office/drawing/2014/main" id="{B90DD771-03A5-414F-B433-CDA488382F5D}"/>
              </a:ext>
            </a:extLst>
          </p:cNvPr>
          <p:cNvSpPr>
            <a:spLocks noGrp="1"/>
          </p:cNvSpPr>
          <p:nvPr>
            <p:ph idx="1"/>
          </p:nvPr>
        </p:nvSpPr>
        <p:spPr>
          <a:xfrm>
            <a:off x="1103312" y="2763520"/>
            <a:ext cx="8946541" cy="3484879"/>
          </a:xfrm>
        </p:spPr>
        <p:txBody>
          <a:bodyPr vert="horz" lIns="91440" tIns="45720" rIns="91440" bIns="45720" rtlCol="0">
            <a:normAutofit/>
          </a:bodyPr>
          <a:lstStyle/>
          <a:p>
            <a:r>
              <a:rPr lang="en-US">
                <a:cs typeface="Calibri"/>
              </a:rPr>
              <a:t>Thumbs up for EBIS always having a few personnel available at all hours to sort through problems.</a:t>
            </a:r>
            <a:endParaRPr lang="en-US"/>
          </a:p>
          <a:p>
            <a:r>
              <a:rPr lang="en-US">
                <a:cs typeface="Calibri"/>
              </a:rPr>
              <a:t>However, the frequency with which EBIS had to be contacted was quite high. This leads to two points:</a:t>
            </a:r>
          </a:p>
          <a:p>
            <a:r>
              <a:rPr lang="en-US">
                <a:cs typeface="Calibri"/>
              </a:rPr>
              <a:t>1. Cross training with EBIS personnel to have a template for what Operations can and cannot reset. </a:t>
            </a:r>
          </a:p>
          <a:p>
            <a:pPr lvl="1"/>
            <a:r>
              <a:rPr lang="en-US">
                <a:cs typeface="Calibri"/>
              </a:rPr>
              <a:t>Tools in general that we can utilize to try and resolve a problem before calling off hours.</a:t>
            </a:r>
          </a:p>
          <a:p>
            <a:r>
              <a:rPr lang="en-US">
                <a:cs typeface="Calibri"/>
              </a:rPr>
              <a:t>2. Does EBIS need some more dedicated time for development?</a:t>
            </a:r>
          </a:p>
        </p:txBody>
      </p:sp>
    </p:spTree>
    <p:extLst>
      <p:ext uri="{BB962C8B-B14F-4D97-AF65-F5344CB8AC3E}">
        <p14:creationId xmlns:p14="http://schemas.microsoft.com/office/powerpoint/2010/main" val="90825857"/>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4CD5B-5971-4C15-9F1A-0E0D2D3E2470}"/>
              </a:ext>
            </a:extLst>
          </p:cNvPr>
          <p:cNvSpPr>
            <a:spLocks noGrp="1"/>
          </p:cNvSpPr>
          <p:nvPr>
            <p:ph type="title"/>
          </p:nvPr>
        </p:nvSpPr>
        <p:spPr>
          <a:xfrm>
            <a:off x="604629" y="35614"/>
            <a:ext cx="4166510" cy="753997"/>
          </a:xfrm>
        </p:spPr>
        <p:txBody>
          <a:bodyPr vert="horz" lIns="91440" tIns="45720" rIns="91440" bIns="45720" rtlCol="0" anchor="t">
            <a:normAutofit/>
          </a:bodyPr>
          <a:lstStyle/>
          <a:p>
            <a:r>
              <a:rPr lang="en-US"/>
              <a:t>Pulsed Power:</a:t>
            </a:r>
          </a:p>
        </p:txBody>
      </p:sp>
      <p:sp>
        <p:nvSpPr>
          <p:cNvPr id="3" name="TextBox 2">
            <a:extLst>
              <a:ext uri="{FF2B5EF4-FFF2-40B4-BE49-F238E27FC236}">
                <a16:creationId xmlns:a16="http://schemas.microsoft.com/office/drawing/2014/main" id="{80F8ADB4-DEC2-4DB0-A5DD-E60130DCE135}"/>
              </a:ext>
            </a:extLst>
          </p:cNvPr>
          <p:cNvSpPr txBox="1"/>
          <p:nvPr/>
        </p:nvSpPr>
        <p:spPr>
          <a:xfrm>
            <a:off x="551466" y="710609"/>
            <a:ext cx="4166509" cy="378541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marL="285750" indent="-228600" defTabSz="457200">
              <a:lnSpc>
                <a:spcPct val="90000"/>
              </a:lnSpc>
              <a:spcBef>
                <a:spcPts val="1000"/>
              </a:spcBef>
              <a:buClr>
                <a:schemeClr val="accent1"/>
              </a:buClr>
              <a:buSzPct val="80000"/>
              <a:buFont typeface="Wingdings 3" charset="2"/>
              <a:buChar char=""/>
            </a:pPr>
            <a:r>
              <a:rPr lang="en-US" sz="1600" dirty="0">
                <a:latin typeface="+mj-lt"/>
                <a:ea typeface="+mj-ea"/>
                <a:cs typeface="+mj-cs"/>
              </a:rPr>
              <a:t>Pictured on the right are the AGS g09 </a:t>
            </a:r>
            <a:r>
              <a:rPr lang="en-US" sz="1600" dirty="0" err="1">
                <a:latin typeface="+mj-lt"/>
                <a:ea typeface="+mj-ea"/>
                <a:cs typeface="+mj-cs"/>
              </a:rPr>
              <a:t>blw</a:t>
            </a:r>
            <a:r>
              <a:rPr lang="en-US" sz="1600" dirty="0">
                <a:latin typeface="+mj-lt"/>
                <a:ea typeface="+mj-ea"/>
                <a:cs typeface="+mj-cs"/>
              </a:rPr>
              <a:t> trips only (not the clears), so each line is an actual interruption to the program over a ten day period.</a:t>
            </a:r>
          </a:p>
          <a:p>
            <a:pPr marL="285750" indent="-228600" defTabSz="457200">
              <a:lnSpc>
                <a:spcPct val="90000"/>
              </a:lnSpc>
              <a:spcBef>
                <a:spcPts val="1000"/>
              </a:spcBef>
              <a:buClr>
                <a:schemeClr val="accent1"/>
              </a:buClr>
              <a:buSzPct val="80000"/>
              <a:buFont typeface="Wingdings 3" charset="2"/>
              <a:buChar char=""/>
            </a:pPr>
            <a:r>
              <a:rPr lang="en-US" sz="1600" dirty="0">
                <a:latin typeface="+mj-lt"/>
                <a:ea typeface="+mj-ea"/>
                <a:cs typeface="+mj-cs"/>
              </a:rPr>
              <a:t>This accounted for almost 30 hours of failure.</a:t>
            </a:r>
          </a:p>
          <a:p>
            <a:pPr marL="285750" indent="-228600" defTabSz="457200">
              <a:lnSpc>
                <a:spcPct val="90000"/>
              </a:lnSpc>
              <a:spcBef>
                <a:spcPts val="1000"/>
              </a:spcBef>
              <a:buClr>
                <a:schemeClr val="accent1"/>
              </a:buClr>
              <a:buSzPct val="80000"/>
              <a:buFont typeface="Wingdings 3" charset="2"/>
              <a:buChar char=""/>
            </a:pPr>
            <a:r>
              <a:rPr lang="en-US" sz="1600" dirty="0">
                <a:latin typeface="+mj-lt"/>
                <a:ea typeface="+mj-ea"/>
                <a:cs typeface="+mj-cs"/>
              </a:rPr>
              <a:t>Troubleshooting was problematic – the 'black box' that was part of the manufacturer supplied power supply was reporting an RMS fault. Machine Specialists iterated the point multiple times that this made zero sense based off when it would trip. </a:t>
            </a:r>
          </a:p>
          <a:p>
            <a:pPr marL="285750" indent="-228600" defTabSz="457200">
              <a:lnSpc>
                <a:spcPct val="90000"/>
              </a:lnSpc>
              <a:spcBef>
                <a:spcPts val="1000"/>
              </a:spcBef>
              <a:buClr>
                <a:schemeClr val="accent1"/>
              </a:buClr>
              <a:buSzPct val="80000"/>
              <a:buFont typeface="Wingdings 3" charset="2"/>
              <a:buChar char=""/>
            </a:pPr>
            <a:r>
              <a:rPr lang="en-US" sz="1600" dirty="0">
                <a:latin typeface="+mj-lt"/>
                <a:ea typeface="+mj-ea"/>
                <a:cs typeface="+mj-cs"/>
              </a:rPr>
              <a:t>PP personnel reported to MCR that it was 'fixed' on multiple occasions after lowering its setpoint. </a:t>
            </a:r>
            <a:r>
              <a:rPr lang="en-US" sz="1600" b="1" dirty="0">
                <a:latin typeface="+mj-lt"/>
                <a:ea typeface="+mj-ea"/>
                <a:cs typeface="+mj-cs"/>
              </a:rPr>
              <a:t>However, extraction would not occur correctly at this setpoint.</a:t>
            </a:r>
          </a:p>
          <a:p>
            <a:pPr marL="285750" indent="-228600" defTabSz="457200">
              <a:lnSpc>
                <a:spcPct val="90000"/>
              </a:lnSpc>
              <a:spcBef>
                <a:spcPts val="1000"/>
              </a:spcBef>
              <a:buClr>
                <a:schemeClr val="accent1"/>
              </a:buClr>
              <a:buSzPct val="80000"/>
              <a:buFont typeface="Wingdings 3" charset="2"/>
              <a:buChar char=""/>
            </a:pPr>
            <a:r>
              <a:rPr lang="en-US" sz="1600" dirty="0">
                <a:latin typeface="+mj-lt"/>
                <a:ea typeface="+mj-ea"/>
                <a:cs typeface="+mj-cs"/>
              </a:rPr>
              <a:t>PP also reported that it was 'fixed' after changing the start/stop times. However, the AGS permit would pull in this configuration with beam.</a:t>
            </a:r>
          </a:p>
        </p:txBody>
      </p:sp>
      <p:sp>
        <p:nvSpPr>
          <p:cNvPr id="11" name="Freeform 31">
            <a:extLst>
              <a:ext uri="{FF2B5EF4-FFF2-40B4-BE49-F238E27FC236}">
                <a16:creationId xmlns:a16="http://schemas.microsoft.com/office/drawing/2014/main" id="{8DB9BC10-DABC-48C4-BF24-E621264B0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3" name="Rectangle 11">
            <a:extLst>
              <a:ext uri="{FF2B5EF4-FFF2-40B4-BE49-F238E27FC236}">
                <a16:creationId xmlns:a16="http://schemas.microsoft.com/office/drawing/2014/main" id="{38348FA2-1392-4EC3-AF8B-6A64B797C7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3992" y="0"/>
            <a:ext cx="609842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5">
            <a:extLst>
              <a:ext uri="{FF2B5EF4-FFF2-40B4-BE49-F238E27FC236}">
                <a16:creationId xmlns:a16="http://schemas.microsoft.com/office/drawing/2014/main" id="{93CB2C36-347C-4705-BC75-94EAB8FF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45057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5" name="Content Placeholder 4">
            <a:extLst>
              <a:ext uri="{FF2B5EF4-FFF2-40B4-BE49-F238E27FC236}">
                <a16:creationId xmlns:a16="http://schemas.microsoft.com/office/drawing/2014/main" id="{BBE30940-7E14-4450-9A98-81470405CB2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52415" y="36326"/>
            <a:ext cx="4867275" cy="6537252"/>
          </a:xfrm>
          <a:prstGeom prst="rect">
            <a:avLst/>
          </a:prstGeom>
          <a:effectLst/>
        </p:spPr>
      </p:pic>
      <p:sp>
        <p:nvSpPr>
          <p:cNvPr id="16" name="Rectangle 15">
            <a:extLst>
              <a:ext uri="{FF2B5EF4-FFF2-40B4-BE49-F238E27FC236}">
                <a16:creationId xmlns:a16="http://schemas.microsoft.com/office/drawing/2014/main" id="{4437D23E-7DA0-4020-B991-9734AB977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89175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5052FC2A-31BA-45D9-8B59-E6DA57A49BC0}"/>
              </a:ext>
            </a:extLst>
          </p:cNvPr>
          <p:cNvSpPr>
            <a:spLocks noGrp="1"/>
          </p:cNvSpPr>
          <p:nvPr>
            <p:ph type="title"/>
          </p:nvPr>
        </p:nvSpPr>
        <p:spPr>
          <a:xfrm>
            <a:off x="1103312" y="452718"/>
            <a:ext cx="8947522" cy="1400530"/>
          </a:xfrm>
        </p:spPr>
        <p:txBody>
          <a:bodyPr anchor="ctr">
            <a:normAutofit/>
          </a:bodyPr>
          <a:lstStyle/>
          <a:p>
            <a:r>
              <a:rPr lang="en-US">
                <a:solidFill>
                  <a:srgbClr val="FFFFFF"/>
                </a:solidFill>
                <a:cs typeface="Calibri Light"/>
              </a:rPr>
              <a:t>Pulsed Power cont.</a:t>
            </a:r>
            <a:endParaRPr lang="en-US">
              <a:solidFill>
                <a:srgbClr val="FFFFFF"/>
              </a:solidFill>
            </a:endParaRPr>
          </a:p>
        </p:txBody>
      </p:sp>
      <p:sp>
        <p:nvSpPr>
          <p:cNvPr id="3" name="Content Placeholder 2">
            <a:extLst>
              <a:ext uri="{FF2B5EF4-FFF2-40B4-BE49-F238E27FC236}">
                <a16:creationId xmlns:a16="http://schemas.microsoft.com/office/drawing/2014/main" id="{F49C0474-5B99-4A31-A518-BDC570AC0739}"/>
              </a:ext>
            </a:extLst>
          </p:cNvPr>
          <p:cNvSpPr>
            <a:spLocks noGrp="1"/>
          </p:cNvSpPr>
          <p:nvPr>
            <p:ph idx="1"/>
          </p:nvPr>
        </p:nvSpPr>
        <p:spPr>
          <a:xfrm>
            <a:off x="1103312" y="2763520"/>
            <a:ext cx="8946541" cy="3484879"/>
          </a:xfrm>
        </p:spPr>
        <p:txBody>
          <a:bodyPr vert="horz" lIns="91440" tIns="45720" rIns="91440" bIns="45720" rtlCol="0">
            <a:normAutofit/>
          </a:bodyPr>
          <a:lstStyle/>
          <a:p>
            <a:pPr>
              <a:lnSpc>
                <a:spcPct val="90000"/>
              </a:lnSpc>
            </a:pPr>
            <a:r>
              <a:rPr lang="en-US" sz="1900">
                <a:cs typeface="Calibri"/>
              </a:rPr>
              <a:t>AGS g09 blw: Ultimately, it was found that the permit pulls which were supposed to inhibit the supplies (legacy from g-2 days) were causing the fault box to trip and spit out RMS faults instead of inhibit. This feature was subsequently bypassed. </a:t>
            </a:r>
          </a:p>
          <a:p>
            <a:pPr>
              <a:lnSpc>
                <a:spcPct val="90000"/>
              </a:lnSpc>
            </a:pPr>
            <a:r>
              <a:rPr lang="en-US" sz="1900">
                <a:cs typeface="Calibri"/>
              </a:rPr>
              <a:t>AGS h11 blw: 15 hours of severe failure, both IGBT and its drive boards were replaced. This required consultation with APS (the power supply manufacturer). </a:t>
            </a:r>
          </a:p>
          <a:p>
            <a:pPr>
              <a:lnSpc>
                <a:spcPct val="90000"/>
              </a:lnSpc>
            </a:pPr>
            <a:r>
              <a:rPr lang="en-US" sz="1900">
                <a:cs typeface="Calibri"/>
              </a:rPr>
              <a:t>There is no plan to change the AGS extraction configuration. Given that the extraction bump power supplies were sourced from an outside manufacturer, which has complicated troubleshooting, would it be beneficial to build our own blw power supplies? This would give us full documentation and perhaps aid the program as a whole. </a:t>
            </a:r>
          </a:p>
        </p:txBody>
      </p:sp>
    </p:spTree>
    <p:extLst>
      <p:ext uri="{BB962C8B-B14F-4D97-AF65-F5344CB8AC3E}">
        <p14:creationId xmlns:p14="http://schemas.microsoft.com/office/powerpoint/2010/main" val="140393634"/>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0</TotalTime>
  <Words>0</Words>
  <Application>Microsoft Office PowerPoint</Application>
  <PresentationFormat>Widescreen</PresentationFormat>
  <Paragraphs>0</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Ion</vt:lpstr>
      <vt:lpstr>A View From Operations</vt:lpstr>
      <vt:lpstr>First Order</vt:lpstr>
      <vt:lpstr>Quick Hits</vt:lpstr>
      <vt:lpstr>Contact During Off Hours / Pump Room</vt:lpstr>
      <vt:lpstr>Access Controls</vt:lpstr>
      <vt:lpstr>F&amp;O and A/C Issues</vt:lpstr>
      <vt:lpstr>EBIS</vt:lpstr>
      <vt:lpstr>Pulsed Power:</vt:lpstr>
      <vt:lpstr>Pulsed Power cont.</vt:lpstr>
      <vt:lpstr>Communication/Documentation</vt:lpstr>
      <vt:lpstr>Communication/Documentation</vt:lpstr>
      <vt:lpstr>LEReC</vt:lpstr>
      <vt:lpstr>APEX and Injection Kickers</vt:lpstr>
      <vt:lpstr>End of the Run.....</vt:lpstr>
      <vt:lpstr>Alarms</vt:lpstr>
      <vt:lpstr>Alarms</vt:lpstr>
      <vt:lpstr>Individuals</vt:lpstr>
      <vt:lpstr>Singular Points of Failure</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lastModifiedBy>
  <cp:revision>20</cp:revision>
  <dcterms:created xsi:type="dcterms:W3CDTF">2013-07-15T20:26:40Z</dcterms:created>
  <dcterms:modified xsi:type="dcterms:W3CDTF">2019-07-31T12:48:03Z</dcterms:modified>
</cp:coreProperties>
</file>