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9" r:id="rId3"/>
    <p:sldId id="296" r:id="rId4"/>
    <p:sldId id="299" r:id="rId5"/>
    <p:sldId id="297" r:id="rId6"/>
    <p:sldId id="298" r:id="rId7"/>
  </p:sldIdLst>
  <p:sldSz cx="12192000" cy="6858000"/>
  <p:notesSz cx="6858000" cy="9144000"/>
  <p:embeddedFontLs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Oswald Regular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0D0CF"/>
    <a:srgbClr val="A91D37"/>
    <a:srgbClr val="000000"/>
    <a:srgbClr val="EFB531"/>
    <a:srgbClr val="0033C3"/>
    <a:srgbClr val="D3D3D3"/>
    <a:srgbClr val="B8B8B8"/>
    <a:srgbClr val="115593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67" d="100"/>
          <a:sy n="67" d="100"/>
        </p:scale>
        <p:origin x="86" y="3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enkins.aps.anl.go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appveyor.com/project/epics-base/epics-base" TargetMode="External"/><Relationship Id="rId2" Type="http://schemas.openxmlformats.org/officeDocument/2006/relationships/hyperlink" Target="https://travis-ci.org/epics-base/epics-bas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pics-controls.org/" TargetMode="External"/><Relationship Id="rId2" Type="http://schemas.openxmlformats.org/officeDocument/2006/relationships/hyperlink" Target="https://dev.azure.com/epics-bas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github.com/epics-docs/how-t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codacy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base/ci-script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4961744" y="4597651"/>
            <a:ext cx="6453767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 Continuous Integration: Status and Support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088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Build and test infrastructure: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Number of unit tests in EPICS Base is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increasing:</a:t>
            </a:r>
            <a:b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3.14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</a:t>
            </a: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2.6k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→ 3.15: </a:t>
            </a: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8.5k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→ 3.16: </a:t>
            </a: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9.2k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→ 7.0: </a:t>
            </a: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23k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Jenkins instance at APS (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https://jenkins.aps.anl.gov/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C++ builds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Only master branch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builds: Linux, MacOS, Solaris, Windows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to many 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targets (VxWorks and RTEMS)</a:t>
            </a:r>
            <a:endParaRPr lang="de-DE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Jenkins instance at PSI (</a:t>
            </a:r>
            <a:r>
              <a:rPr lang="de-DE" sz="2400" i="1" dirty="0">
                <a:solidFill>
                  <a:srgbClr val="156BB8"/>
                </a:solidFill>
                <a:latin typeface="Source Sans Pro"/>
                <a:ea typeface="Milo-Medium"/>
                <a:cs typeface="Source Sans Pro"/>
              </a:rPr>
              <a:t>behind institute firewall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++ builds</a:t>
            </a:r>
            <a:endParaRPr lang="de-DE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Linux 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build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to many VxWorks targets</a:t>
            </a:r>
            <a:endParaRPr lang="de-DE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Pull </a:t>
            </a: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request 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</a:t>
            </a:r>
            <a:endParaRPr lang="de-DE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1028" name="Picture 4" descr="https://lh4.googleusercontent.com/nXs0XSCTNJoZLX8Tgm_vHmxPpeOmzi6o655FbV76AfYkvQptihAsOWeNg_bF0FF2IWQ8IJBeXPpqEayz2gCU9r6Y2bdLfTG-U5hYZABhAruik4zg2gKLGAeXF-zSbQwKf0oLcGTX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36" y="2338923"/>
            <a:ext cx="971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Xs0XSCTNJoZLX8Tgm_vHmxPpeOmzi6o655FbV76AfYkvQptihAsOWeNg_bF0FF2IWQ8IJBeXPpqEayz2gCU9r6Y2bdLfTG-U5hYZABhAruik4zg2gKLGAeXF-zSbQwKf0oLcGTX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36" y="4221221"/>
            <a:ext cx="971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747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Build and test infrastructure:</a:t>
            </a: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Travis-CI 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https://travis-ci.org/epics-base/epics-base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builds on Linux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clang) and 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for RTEMS, Windows (WINE)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Pull request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AppVeyor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https://ci.appveyor.com/project/epics-base/epics-base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builds on Windows (all branches and pull requests)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Compilers: VS 2010, 2012, 2013, 2015, 2017, </a:t>
            </a:r>
            <a:r>
              <a:rPr lang="en-GB" sz="2000" strike="sngStrike" dirty="0" smtClean="0">
                <a:solidFill>
                  <a:srgbClr val="FF0000"/>
                </a:solidFill>
                <a:latin typeface="Source Sans Pro"/>
                <a:ea typeface="Milo-Medium"/>
                <a:cs typeface="Source Sans Pro"/>
              </a:rPr>
              <a:t>Cygwin,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32bit or 64bit architecture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DLL or static build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Debug or optimized build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Full matrix: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&gt;40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builds, taking ~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12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hours (only one builder)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b="1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3" y="966289"/>
            <a:ext cx="1262246" cy="1222275"/>
          </a:xfrm>
          <a:prstGeom prst="rect">
            <a:avLst/>
          </a:prstGeom>
        </p:spPr>
      </p:pic>
      <p:pic>
        <p:nvPicPr>
          <p:cNvPr id="2052" name="Picture 4" descr="https://lh6.googleusercontent.com/e-7IGNkcsul6ikaLt8HA4RFluAnaLPaAbAAGiDw6Jne5wcYcVgL9X25U2XhPgVIRrGk0hQ2G1spUKewQ6iJ9luxkuzvP1jMImXf7fBxbEpOueSUbynKsaeX2E5o8hWh09JP0myVi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48" y="3285132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238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Build and test infrastructure: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Evaluating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Azure Pipelines 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https://dev.azure.com/epics-base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Five parallel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builders: should be faster than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AppVeyor</a:t>
            </a:r>
            <a:endParaRPr lang="en-US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Documentation: Read-The-Docs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https://docs.epics-controls.org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Creates documentation in html and/or download formats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Hosted on read-the-docs servers using the EPICS URL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API doc: keeps master branch (“latest”) and released versions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Jobs for EPICS Base C++ modules created; Java modules next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Also the new place for user-contributed content like How-To pages:</a:t>
            </a:r>
            <a:b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0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Contribute to How-To pages by creating Pull </a:t>
            </a:r>
            <a:r>
              <a:rPr lang="en-US" sz="20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Requests in </a:t>
            </a:r>
            <a:r>
              <a:rPr lang="en-US" sz="20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en-US" sz="20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0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4"/>
              </a:rPr>
              <a:t>https</a:t>
            </a:r>
            <a:r>
              <a:rPr lang="en-US" sz="20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4"/>
              </a:rPr>
              <a:t>://</a:t>
            </a:r>
            <a:r>
              <a:rPr lang="en-US" sz="20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4"/>
              </a:rPr>
              <a:t>github.com/epics-docs/how-tos</a:t>
            </a:r>
            <a:endParaRPr lang="en-GB" sz="20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2054" name="Picture 6" descr="https://lh4.googleusercontent.com/tbt9kaw2i9Q_fPruwKdpPjgCB_VtxMG6719ZoX44QhI8KEuh83u9fizoCNjCh7p0mqiS-NIWXwnKaLeHnBsoN-08NEIJa7mkDlJ2vQUS1PwUV79WCOKBtCxmzPiYP_Johxu_TjaA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11" y="1056995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56" y="3143512"/>
            <a:ext cx="1020309" cy="1297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57" y="2881902"/>
            <a:ext cx="85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NEW!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89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265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Still on the wishlist: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Test coverage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Static code analysis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Maybe use/integrate a tool like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Codacy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https://app.codacy.com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/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)?</a:t>
            </a: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11" y="2309646"/>
            <a:ext cx="805141" cy="8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84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Common CI support for EPICS modules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Complex helper scripts for Travis-CI &amp; Co. as a Git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submodule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use: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ci-scripts as a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submodule to your EPICS software module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Copy an example .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yml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configuration and adapt to your needs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Activate your repository on the CI platform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Travis-CI: Linux,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RTEMS-cross and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-cross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submodules always use a specific commit: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ci-scripts developments don’t break your builds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</a:t>
            </a: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://</a:t>
            </a: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github.com/epics-base/ci-scripts</a:t>
            </a:r>
            <a:endParaRPr lang="en-US" sz="2400" b="1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Travis-CI (Linux, </a:t>
            </a: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RTEMS-cross, WINE-cross) works</a:t>
            </a: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AppVeyor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(native Windows builds) is next</a:t>
            </a:r>
          </a:p>
        </p:txBody>
      </p:sp>
    </p:spTree>
    <p:extLst>
      <p:ext uri="{BB962C8B-B14F-4D97-AF65-F5344CB8AC3E}">
        <p14:creationId xmlns:p14="http://schemas.microsoft.com/office/powerpoint/2010/main" val="22708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290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Milo-Medium</vt:lpstr>
      <vt:lpstr>Source Sans Pro</vt:lpstr>
      <vt:lpstr>Oswald Regular</vt:lpstr>
      <vt:lpstr>Arial</vt:lpstr>
      <vt:lpstr>Calibri Light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EPICS Website</dc:title>
  <dc:creator>Ralph.Lange@iter.org</dc:creator>
  <cp:lastModifiedBy>Lange Ralph</cp:lastModifiedBy>
  <cp:revision>132</cp:revision>
  <dcterms:created xsi:type="dcterms:W3CDTF">2017-06-28T18:01:38Z</dcterms:created>
  <dcterms:modified xsi:type="dcterms:W3CDTF">2019-10-04T14:27:36Z</dcterms:modified>
</cp:coreProperties>
</file>