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2"/>
  </p:notesMasterIdLst>
  <p:sldIdLst>
    <p:sldId id="349" r:id="rId3"/>
    <p:sldId id="350" r:id="rId4"/>
    <p:sldId id="351" r:id="rId5"/>
    <p:sldId id="352" r:id="rId6"/>
    <p:sldId id="353" r:id="rId7"/>
    <p:sldId id="354" r:id="rId8"/>
    <p:sldId id="355" r:id="rId9"/>
    <p:sldId id="357" r:id="rId10"/>
    <p:sldId id="35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0" autoAdjust="0"/>
    <p:restoredTop sz="93243" autoAdjust="0"/>
  </p:normalViewPr>
  <p:slideViewPr>
    <p:cSldViewPr>
      <p:cViewPr varScale="1">
        <p:scale>
          <a:sx n="112" d="100"/>
          <a:sy n="112" d="100"/>
        </p:scale>
        <p:origin x="200" y="19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05/10/2019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05/10/2019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Transition to CS Studio/Phoebus at ESS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Fredrik Söderberg, Georg Weiss </a:t>
            </a: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Software Engineers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2019-09-27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Transition to CS Studio/Phoebus at 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ESS Display Builder is the preferred operator screen framework.</a:t>
            </a:r>
          </a:p>
          <a:p>
            <a:pPr lvl="1"/>
            <a:r>
              <a:rPr lang="en-GB" dirty="0"/>
              <a:t>Display Builder based on JavaFX, BOY based on Eclipse/SWT.</a:t>
            </a:r>
          </a:p>
          <a:p>
            <a:r>
              <a:rPr lang="en-GB" dirty="0"/>
              <a:t>Maintenance of CS Studio/Eclipse with Display Builder is… expensive. </a:t>
            </a:r>
          </a:p>
          <a:p>
            <a:pPr lvl="1"/>
            <a:r>
              <a:rPr lang="en-GB" dirty="0"/>
              <a:t>Build system complex and error prone.</a:t>
            </a:r>
          </a:p>
          <a:p>
            <a:pPr lvl="1"/>
            <a:r>
              <a:rPr lang="en-GB" dirty="0"/>
              <a:t>Tipping point for ESS: Java 9+.</a:t>
            </a:r>
          </a:p>
          <a:p>
            <a:r>
              <a:rPr lang="en-GB" dirty="0"/>
              <a:t>Display Builder inside CS  Studio/Eclipse has some performance issues. </a:t>
            </a:r>
          </a:p>
          <a:p>
            <a:pPr lvl="1"/>
            <a:r>
              <a:rPr lang="en-GB" dirty="0"/>
              <a:t>CPU load for same operator display in CS Studio/Phoebus is up to 50% lower.</a:t>
            </a:r>
          </a:p>
          <a:p>
            <a:pPr lvl="2"/>
            <a:r>
              <a:rPr lang="en-GB" dirty="0"/>
              <a:t>JavaFX widgets in an Eclipse application are rendered through SWT.</a:t>
            </a:r>
          </a:p>
          <a:p>
            <a:pPr lvl="1"/>
            <a:r>
              <a:rPr lang="en-GB" dirty="0"/>
              <a:t>Memory footprint is (possibly) slightly smaller.</a:t>
            </a:r>
          </a:p>
          <a:p>
            <a:r>
              <a:rPr lang="en-GB" dirty="0"/>
              <a:t>Current focus at ESS is to ensure that existing OPIs (Display Builder as well as BOY) can be run in CS Studio/Phoebus.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F695-B898-C54F-B18A-CF4A7AD6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Transition to CS Studio/Phoebus at ESS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5707-FCD0-734D-BB6A-20D817D3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Eclipse</a:t>
            </a:r>
            <a:r>
              <a:rPr lang="sv-SE" dirty="0"/>
              <a:t> </a:t>
            </a:r>
            <a:r>
              <a:rPr lang="sv-SE" dirty="0" err="1"/>
              <a:t>concepts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unsupported</a:t>
            </a:r>
            <a:r>
              <a:rPr lang="sv-SE" dirty="0"/>
              <a:t> or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slightly</a:t>
            </a:r>
            <a:r>
              <a:rPr lang="sv-SE" dirty="0"/>
              <a:t> </a:t>
            </a:r>
            <a:r>
              <a:rPr lang="sv-SE" dirty="0" err="1"/>
              <a:t>differently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Workspaces</a:t>
            </a:r>
            <a:r>
              <a:rPr lang="sv-SE" dirty="0"/>
              <a:t> and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directories</a:t>
            </a:r>
            <a:r>
              <a:rPr lang="sv-SE" dirty="0"/>
              <a:t> – not </a:t>
            </a:r>
            <a:r>
              <a:rPr lang="sv-SE" dirty="0" err="1"/>
              <a:t>supported</a:t>
            </a:r>
            <a:r>
              <a:rPr lang="sv-SE" dirty="0"/>
              <a:t>. </a:t>
            </a:r>
          </a:p>
          <a:p>
            <a:pPr lvl="1"/>
            <a:r>
              <a:rPr lang="sv-SE" dirty="0" err="1"/>
              <a:t>Working</a:t>
            </a:r>
            <a:r>
              <a:rPr lang="sv-SE" dirty="0"/>
              <a:t> sets – not </a:t>
            </a:r>
            <a:r>
              <a:rPr lang="sv-SE" dirty="0" err="1"/>
              <a:t>supported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Perspectives</a:t>
            </a:r>
            <a:r>
              <a:rPr lang="sv-SE" dirty="0"/>
              <a:t> and </a:t>
            </a:r>
            <a:r>
              <a:rPr lang="sv-SE" dirty="0" err="1"/>
              <a:t>views</a:t>
            </a:r>
            <a:r>
              <a:rPr lang="sv-SE" dirty="0"/>
              <a:t> </a:t>
            </a:r>
            <a:r>
              <a:rPr lang="sv-SE" dirty="0" err="1"/>
              <a:t>replaced</a:t>
            </a:r>
            <a:r>
              <a:rPr lang="sv-SE" dirty="0"/>
              <a:t> by layouts.</a:t>
            </a:r>
          </a:p>
          <a:p>
            <a:pPr lvl="1"/>
            <a:r>
              <a:rPr lang="sv-SE" dirty="0" err="1"/>
              <a:t>Plugins</a:t>
            </a:r>
            <a:r>
              <a:rPr lang="sv-SE" dirty="0"/>
              <a:t> – not </a:t>
            </a:r>
            <a:r>
              <a:rPr lang="sv-SE" dirty="0" err="1"/>
              <a:t>supported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Java SPI (Service </a:t>
            </a:r>
            <a:r>
              <a:rPr lang="sv-SE" dirty="0" err="1"/>
              <a:t>Provider</a:t>
            </a:r>
            <a:r>
              <a:rPr lang="sv-SE" dirty="0"/>
              <a:t> Interface) offers </a:t>
            </a:r>
            <a:r>
              <a:rPr lang="sv-SE" dirty="0" err="1"/>
              <a:t>similar</a:t>
            </a:r>
            <a:r>
              <a:rPr lang="sv-SE" dirty="0"/>
              <a:t> features.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79773-1CC8-034B-95BA-46014D2A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4AE1D-A57F-3145-AD7D-0930D7C25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Eclipse</a:t>
            </a:r>
            <a:r>
              <a:rPr lang="sv-SE" dirty="0"/>
              <a:t> – </a:t>
            </a:r>
            <a:r>
              <a:rPr lang="sv-SE" dirty="0" err="1"/>
              <a:t>Phoebus</a:t>
            </a:r>
            <a:r>
              <a:rPr lang="sv-SE" dirty="0"/>
              <a:t> delta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D6A73-0C22-7240-960D-10940E2B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260610"/>
            <a:ext cx="4272321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79745-418A-234E-94BC-8C88F58B8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43" y="2456576"/>
            <a:ext cx="5962914" cy="3356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AF4CE3-05C6-4240-80CB-296BA6050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24" y="3636862"/>
            <a:ext cx="5832648" cy="27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3862-1C1D-FE43-A300-F11B0A86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Transition to CS Studio/Phoebus at ESS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2676-3998-FA47-92BA-0E9BBF22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 </a:t>
            </a:r>
            <a:r>
              <a:rPr lang="sv-SE" dirty="0" err="1"/>
              <a:t>git</a:t>
            </a:r>
            <a:r>
              <a:rPr lang="sv-SE" dirty="0"/>
              <a:t> integration in </a:t>
            </a:r>
            <a:r>
              <a:rPr lang="sv-SE" dirty="0" err="1"/>
              <a:t>file</a:t>
            </a:r>
            <a:r>
              <a:rPr lang="sv-SE" dirty="0"/>
              <a:t> browser.</a:t>
            </a:r>
          </a:p>
          <a:p>
            <a:r>
              <a:rPr lang="sv-SE" dirty="0" err="1"/>
              <a:t>Requires</a:t>
            </a:r>
            <a:r>
              <a:rPr lang="sv-SE" dirty="0"/>
              <a:t> Java 11+</a:t>
            </a:r>
          </a:p>
          <a:p>
            <a:r>
              <a:rPr lang="sv-SE" dirty="0"/>
              <a:t>Not all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ported</a:t>
            </a:r>
            <a:r>
              <a:rPr lang="sv-SE" dirty="0"/>
              <a:t>.</a:t>
            </a:r>
          </a:p>
          <a:p>
            <a:r>
              <a:rPr lang="sv-SE" dirty="0"/>
              <a:t>New or </a:t>
            </a:r>
            <a:r>
              <a:rPr lang="sv-SE" dirty="0" err="1"/>
              <a:t>changed</a:t>
            </a:r>
            <a:r>
              <a:rPr lang="sv-SE" dirty="0"/>
              <a:t> services must be </a:t>
            </a:r>
            <a:r>
              <a:rPr lang="sv-SE" dirty="0" err="1"/>
              <a:t>deployed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Alarm service </a:t>
            </a:r>
            <a:r>
              <a:rPr lang="sv-SE" dirty="0" err="1"/>
              <a:t>due</a:t>
            </a:r>
            <a:r>
              <a:rPr lang="sv-SE" dirty="0"/>
              <a:t> to API/</a:t>
            </a:r>
            <a:r>
              <a:rPr lang="sv-SE" dirty="0" err="1"/>
              <a:t>protocol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(</a:t>
            </a:r>
            <a:r>
              <a:rPr lang="sv-SE" dirty="0" err="1"/>
              <a:t>replaces</a:t>
            </a:r>
            <a:r>
              <a:rPr lang="sv-SE" dirty="0"/>
              <a:t> BEAST)</a:t>
            </a:r>
          </a:p>
          <a:p>
            <a:pPr lvl="1"/>
            <a:r>
              <a:rPr lang="sv-SE" dirty="0"/>
              <a:t>Save-and-</a:t>
            </a:r>
            <a:r>
              <a:rPr lang="sv-SE" dirty="0" err="1"/>
              <a:t>restore</a:t>
            </a:r>
            <a:r>
              <a:rPr lang="sv-SE" dirty="0"/>
              <a:t> service</a:t>
            </a:r>
          </a:p>
          <a:p>
            <a:r>
              <a:rPr lang="sv-SE" dirty="0" err="1"/>
              <a:t>Some</a:t>
            </a:r>
            <a:r>
              <a:rPr lang="sv-SE" dirty="0"/>
              <a:t> script </a:t>
            </a:r>
            <a:r>
              <a:rPr lang="sv-SE" dirty="0" err="1"/>
              <a:t>constructs</a:t>
            </a:r>
            <a:r>
              <a:rPr lang="sv-SE" dirty="0"/>
              <a:t> must be </a:t>
            </a:r>
            <a:r>
              <a:rPr lang="sv-SE" dirty="0" err="1"/>
              <a:t>modified</a:t>
            </a:r>
            <a:r>
              <a:rPr lang="sv-SE" dirty="0"/>
              <a:t>.</a:t>
            </a:r>
          </a:p>
          <a:p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</a:t>
            </a:r>
            <a:r>
              <a:rPr lang="sv-SE" dirty="0" err="1"/>
              <a:t>currently</a:t>
            </a:r>
            <a:r>
              <a:rPr lang="sv-SE" dirty="0"/>
              <a:t> </a:t>
            </a:r>
            <a:r>
              <a:rPr lang="sv-SE" dirty="0" err="1"/>
              <a:t>incomplete</a:t>
            </a:r>
            <a:r>
              <a:rPr lang="sv-SE" dirty="0"/>
              <a:t>.</a:t>
            </a:r>
          </a:p>
          <a:p>
            <a:r>
              <a:rPr lang="sv-SE" dirty="0"/>
              <a:t>No </a:t>
            </a:r>
            <a:r>
              <a:rPr lang="sv-SE" dirty="0" err="1"/>
              <a:t>preferences</a:t>
            </a:r>
            <a:r>
              <a:rPr lang="sv-SE" dirty="0"/>
              <a:t> editor.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40EBD-984C-E84D-B966-3CC36D40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C29A1-DD0F-B046-847E-E4CBD2D30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Eclipse</a:t>
            </a:r>
            <a:r>
              <a:rPr lang="sv-SE" dirty="0"/>
              <a:t> – </a:t>
            </a:r>
            <a:r>
              <a:rPr lang="sv-SE" dirty="0" err="1"/>
              <a:t>Phoebus</a:t>
            </a:r>
            <a:r>
              <a:rPr lang="sv-SE" dirty="0"/>
              <a:t> delta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18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F26A-FD93-D042-B4CB-B67211069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CS Studio/</a:t>
            </a:r>
            <a:r>
              <a:rPr lang="sv-SE" dirty="0" err="1"/>
              <a:t>Eclipse</a:t>
            </a:r>
            <a:r>
              <a:rPr lang="sv-SE" dirty="0"/>
              <a:t> BOY -&gt; CS Studio/</a:t>
            </a:r>
            <a:r>
              <a:rPr lang="sv-SE" dirty="0" err="1"/>
              <a:t>Phoebus</a:t>
            </a:r>
            <a:r>
              <a:rPr lang="sv-SE" dirty="0"/>
              <a:t> Display </a:t>
            </a:r>
            <a:r>
              <a:rPr lang="sv-SE" dirty="0" err="1"/>
              <a:t>Builder</a:t>
            </a:r>
            <a:endParaRPr lang="sv-SE" dirty="0"/>
          </a:p>
          <a:p>
            <a:pPr lvl="1"/>
            <a:r>
              <a:rPr lang="sv-SE" dirty="0" err="1"/>
              <a:t>Open</a:t>
            </a:r>
            <a:r>
              <a:rPr lang="sv-SE" dirty="0"/>
              <a:t> the </a:t>
            </a:r>
            <a:r>
              <a:rPr lang="sv-SE" dirty="0" err="1"/>
              <a:t>existing</a:t>
            </a:r>
            <a:r>
              <a:rPr lang="sv-SE" dirty="0"/>
              <a:t> *.</a:t>
            </a:r>
            <a:r>
              <a:rPr lang="sv-SE" dirty="0" err="1"/>
              <a:t>opi</a:t>
            </a:r>
            <a:r>
              <a:rPr lang="sv-SE" dirty="0"/>
              <a:t> in Display </a:t>
            </a:r>
            <a:r>
              <a:rPr lang="sv-SE" dirty="0" err="1"/>
              <a:t>Builder</a:t>
            </a:r>
            <a:r>
              <a:rPr lang="sv-SE" dirty="0"/>
              <a:t> , </a:t>
            </a:r>
            <a:r>
              <a:rPr lang="sv-SE" dirty="0" err="1"/>
              <a:t>adjust</a:t>
            </a:r>
            <a:r>
              <a:rPr lang="sv-SE" dirty="0"/>
              <a:t>, save the </a:t>
            </a:r>
            <a:r>
              <a:rPr lang="sv-SE" dirty="0" err="1"/>
              <a:t>file</a:t>
            </a:r>
            <a:r>
              <a:rPr lang="sv-SE" dirty="0"/>
              <a:t> as *.bob</a:t>
            </a:r>
          </a:p>
          <a:p>
            <a:pPr lvl="1"/>
            <a:r>
              <a:rPr lang="sv-SE" dirty="0" err="1"/>
              <a:t>Missing</a:t>
            </a:r>
            <a:r>
              <a:rPr lang="sv-SE" dirty="0"/>
              <a:t> </a:t>
            </a:r>
            <a:r>
              <a:rPr lang="sv-SE" dirty="0" err="1"/>
              <a:t>widgets</a:t>
            </a:r>
            <a:endParaRPr lang="sv-SE" dirty="0"/>
          </a:p>
          <a:p>
            <a:pPr marL="342900" lvl="1" indent="0">
              <a:buNone/>
            </a:pPr>
            <a:endParaRPr lang="en-GB" dirty="0"/>
          </a:p>
          <a:p>
            <a:r>
              <a:rPr lang="sv-SE" dirty="0"/>
              <a:t>CS Studio/</a:t>
            </a:r>
            <a:r>
              <a:rPr lang="sv-SE" dirty="0" err="1"/>
              <a:t>Eclipse</a:t>
            </a:r>
            <a:r>
              <a:rPr lang="sv-SE" dirty="0"/>
              <a:t> Display </a:t>
            </a:r>
            <a:r>
              <a:rPr lang="sv-SE" dirty="0" err="1"/>
              <a:t>Builder</a:t>
            </a:r>
            <a:r>
              <a:rPr lang="sv-SE" dirty="0"/>
              <a:t> -&gt; CS Studio/</a:t>
            </a:r>
            <a:r>
              <a:rPr lang="sv-SE" dirty="0" err="1"/>
              <a:t>Phoebus</a:t>
            </a:r>
            <a:r>
              <a:rPr lang="sv-SE" dirty="0"/>
              <a:t> Display </a:t>
            </a:r>
            <a:r>
              <a:rPr lang="sv-SE" dirty="0" err="1"/>
              <a:t>Builder</a:t>
            </a:r>
            <a:endParaRPr lang="sv-SE" dirty="0"/>
          </a:p>
          <a:p>
            <a:pPr lvl="1"/>
            <a:r>
              <a:rPr lang="sv-SE" dirty="0" err="1"/>
              <a:t>Subtle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in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widgets</a:t>
            </a:r>
            <a:r>
              <a:rPr lang="sv-SE" dirty="0"/>
              <a:t> -&gt; </a:t>
            </a:r>
            <a:r>
              <a:rPr lang="sv-SE" dirty="0" err="1"/>
              <a:t>manually</a:t>
            </a:r>
            <a:r>
              <a:rPr lang="sv-SE" dirty="0"/>
              <a:t> </a:t>
            </a:r>
            <a:r>
              <a:rPr lang="sv-SE" dirty="0" err="1"/>
              <a:t>adjust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displays</a:t>
            </a:r>
          </a:p>
          <a:p>
            <a:pPr lvl="1"/>
            <a:r>
              <a:rPr lang="sv-SE" dirty="0" err="1"/>
              <a:t>Missing</a:t>
            </a:r>
            <a:r>
              <a:rPr lang="sv-SE" dirty="0"/>
              <a:t> </a:t>
            </a:r>
            <a:r>
              <a:rPr lang="sv-SE" dirty="0" err="1"/>
              <a:t>widgets</a:t>
            </a:r>
            <a:endParaRPr lang="sv-SE" dirty="0"/>
          </a:p>
          <a:p>
            <a:endParaRPr lang="sv-SE" dirty="0"/>
          </a:p>
          <a:p>
            <a:r>
              <a:rPr lang="en-GB" dirty="0"/>
              <a:t>Scripts </a:t>
            </a:r>
          </a:p>
          <a:p>
            <a:r>
              <a:rPr lang="en-GB" dirty="0"/>
              <a:t>Manual tweak could be required</a:t>
            </a:r>
            <a:endParaRPr lang="sv-SE" dirty="0"/>
          </a:p>
          <a:p>
            <a:endParaRPr lang="sv-SE" dirty="0"/>
          </a:p>
          <a:p>
            <a:pPr marL="342900" lvl="1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B37DF-D8BC-AA4B-ACD1-32FD00B0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FB574E1-C385-FA40-BAD9-D25BFD31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797780"/>
            <a:ext cx="9518848" cy="590550"/>
          </a:xfrm>
        </p:spPr>
        <p:txBody>
          <a:bodyPr/>
          <a:lstStyle/>
          <a:p>
            <a:r>
              <a:rPr lang="sv-SE" dirty="0"/>
              <a:t>OPI</a:t>
            </a:r>
          </a:p>
          <a:p>
            <a:endParaRPr lang="sv-S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203B3B-A64C-664C-A09E-5CC15710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Transition to CS Studio/Phoebus at 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25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9E33-B3E4-AB4E-A6A0-0F758E5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Phoebus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1B43-FA4E-154C-9520-9CDD9A5D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  <a:p>
            <a:pPr lvl="1"/>
            <a:r>
              <a:rPr lang="en-GB" dirty="0"/>
              <a:t>Use the same code base</a:t>
            </a:r>
          </a:p>
          <a:p>
            <a:pPr lvl="1"/>
            <a:r>
              <a:rPr lang="en-GB" dirty="0"/>
              <a:t>Community edition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ESS Style Guide</a:t>
            </a:r>
          </a:p>
          <a:p>
            <a:pPr lvl="1"/>
            <a:r>
              <a:rPr lang="sv-SE" dirty="0"/>
              <a:t>Colors, Fonts, Classes, </a:t>
            </a:r>
            <a:r>
              <a:rPr lang="sv-SE" dirty="0" err="1"/>
              <a:t>Splash</a:t>
            </a:r>
            <a:r>
              <a:rPr lang="sv-SE" dirty="0"/>
              <a:t> </a:t>
            </a:r>
            <a:r>
              <a:rPr lang="sv-SE" dirty="0" err="1"/>
              <a:t>screen</a:t>
            </a:r>
            <a:r>
              <a:rPr lang="sv-S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1944-2B4E-904E-8CA4-2B65C5F6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E8AB9-5A82-1348-A341-1C659855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84" y="2420888"/>
            <a:ext cx="1944216" cy="1097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5EB03-A2C6-2A4E-A7D1-868709021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23" y="3141073"/>
            <a:ext cx="1656184" cy="1625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82AAB-D0C7-7E4A-9814-49624813B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154" y="4390350"/>
            <a:ext cx="2247277" cy="14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FA30-D8DB-7748-84ED-BB44B9F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 Studio/Phoebus Widgets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A57D-01B2-F640-89A7-A0B560EF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6494512" cy="4384304"/>
          </a:xfrm>
        </p:spPr>
        <p:txBody>
          <a:bodyPr/>
          <a:lstStyle/>
          <a:p>
            <a:r>
              <a:rPr lang="sv-SE" dirty="0" err="1"/>
              <a:t>Missing</a:t>
            </a:r>
            <a:r>
              <a:rPr lang="sv-SE" dirty="0"/>
              <a:t> </a:t>
            </a:r>
            <a:r>
              <a:rPr lang="sv-SE" dirty="0" err="1"/>
              <a:t>Widgets</a:t>
            </a:r>
            <a:endParaRPr lang="sv-SE" dirty="0"/>
          </a:p>
          <a:p>
            <a:pPr lvl="1"/>
            <a:r>
              <a:rPr lang="sv-SE" dirty="0"/>
              <a:t>Gauges</a:t>
            </a:r>
          </a:p>
          <a:p>
            <a:pPr lvl="1"/>
            <a:r>
              <a:rPr lang="sv-SE" dirty="0" err="1"/>
              <a:t>Knobs</a:t>
            </a:r>
            <a:r>
              <a:rPr lang="sv-SE" dirty="0"/>
              <a:t>, </a:t>
            </a:r>
            <a:r>
              <a:rPr lang="sv-SE" dirty="0" err="1"/>
              <a:t>Controlled</a:t>
            </a:r>
            <a:r>
              <a:rPr lang="sv-SE" dirty="0"/>
              <a:t> </a:t>
            </a:r>
            <a:r>
              <a:rPr lang="sv-SE" dirty="0" err="1"/>
              <a:t>Knobs</a:t>
            </a:r>
            <a:endParaRPr lang="sv-SE" dirty="0"/>
          </a:p>
          <a:p>
            <a:pPr lvl="1"/>
            <a:r>
              <a:rPr lang="sv-SE" dirty="0"/>
              <a:t>Clock, Digital </a:t>
            </a:r>
            <a:r>
              <a:rPr lang="sv-SE" dirty="0" err="1"/>
              <a:t>clock</a:t>
            </a:r>
            <a:endParaRPr lang="sv-SE" dirty="0"/>
          </a:p>
          <a:p>
            <a:r>
              <a:rPr lang="sv-SE" dirty="0" err="1"/>
              <a:t>Depend</a:t>
            </a:r>
            <a:r>
              <a:rPr lang="sv-SE" dirty="0"/>
              <a:t> on </a:t>
            </a:r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libraries</a:t>
            </a:r>
            <a:endParaRPr lang="sv-SE" dirty="0"/>
          </a:p>
          <a:p>
            <a:r>
              <a:rPr lang="sv-SE" dirty="0" err="1">
                <a:latin typeface="Courier" pitchFamily="2" charset="0"/>
              </a:rPr>
              <a:t>hidden_widget_types</a:t>
            </a:r>
            <a:r>
              <a:rPr lang="sv-SE" dirty="0">
                <a:latin typeface="Courier" pitchFamily="2" charset="0"/>
              </a:rPr>
              <a:t>=</a:t>
            </a:r>
            <a:r>
              <a:rPr lang="sv-SE" dirty="0" err="1">
                <a:latin typeface="Courier" pitchFamily="2" charset="0"/>
              </a:rPr>
              <a:t>linear-meter,knob,gauge,clock,digital_clock</a:t>
            </a:r>
            <a:endParaRPr lang="sv-SE" dirty="0">
              <a:latin typeface="Courier" pitchFamily="2" charset="0"/>
            </a:endParaRPr>
          </a:p>
          <a:p>
            <a:endParaRPr lang="sv-SE" dirty="0"/>
          </a:p>
          <a:p>
            <a:r>
              <a:rPr lang="sv-SE" dirty="0"/>
              <a:t>3D </a:t>
            </a:r>
            <a:r>
              <a:rPr lang="sv-SE" dirty="0" err="1"/>
              <a:t>viewer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F832-F8B6-8E40-BA19-0C001E11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C13FF-E734-1740-9E95-69D91F232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Missing widgets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296A10-ED3D-A540-9C30-06824321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848592"/>
            <a:ext cx="4394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3BBB-EC37-1448-8717-2BDB8613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Widget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6A6F-0DDC-F644-B3D5-8AFDE439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16352"/>
          </a:xfrm>
        </p:spPr>
        <p:txBody>
          <a:bodyPr/>
          <a:lstStyle/>
          <a:p>
            <a:r>
              <a:rPr lang="sv-SE" dirty="0"/>
              <a:t>CS Studio/</a:t>
            </a:r>
            <a:r>
              <a:rPr lang="sv-SE" dirty="0" err="1"/>
              <a:t>Eclipse</a:t>
            </a:r>
            <a:r>
              <a:rPr lang="sv-SE" dirty="0"/>
              <a:t> </a:t>
            </a:r>
            <a:r>
              <a:rPr lang="sv-SE" dirty="0" err="1"/>
              <a:t>Widget</a:t>
            </a:r>
            <a:r>
              <a:rPr lang="sv-SE" dirty="0"/>
              <a:t> </a:t>
            </a:r>
            <a:r>
              <a:rPr lang="sv-SE" dirty="0" err="1"/>
              <a:t>Properties</a:t>
            </a:r>
            <a:r>
              <a:rPr lang="sv-SE" dirty="0"/>
              <a:t> vs CS Studio/</a:t>
            </a:r>
            <a:r>
              <a:rPr lang="sv-SE" dirty="0" err="1"/>
              <a:t>Phoebus</a:t>
            </a:r>
            <a:r>
              <a:rPr lang="sv-SE" dirty="0"/>
              <a:t> </a:t>
            </a:r>
            <a:r>
              <a:rPr lang="sv-SE" dirty="0" err="1"/>
              <a:t>Widget</a:t>
            </a:r>
            <a:r>
              <a:rPr lang="sv-SE" dirty="0"/>
              <a:t> </a:t>
            </a:r>
            <a:r>
              <a:rPr lang="sv-SE" dirty="0" err="1"/>
              <a:t>Properties</a:t>
            </a:r>
            <a:endParaRPr lang="sv-SE" dirty="0"/>
          </a:p>
          <a:p>
            <a:pPr lvl="1"/>
            <a:r>
              <a:rPr lang="en-GB" dirty="0"/>
              <a:t>Some widgets properties are different</a:t>
            </a:r>
          </a:p>
          <a:p>
            <a:pPr lvl="1"/>
            <a:r>
              <a:rPr lang="en-GB" dirty="0"/>
              <a:t>In general more properties to configure in CS Studio/Eclipse Display Builder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05B47-EFCE-8847-BED2-21A8EF39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710C3-2A36-204E-BDAE-6E87C65DE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40" y="2993187"/>
            <a:ext cx="3240360" cy="346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FBF0E-BAA6-B24E-A69A-7A8A172D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84" y="2993187"/>
            <a:ext cx="3636217" cy="26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24C6-8E45-9042-936D-FFFCB022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EA29-BB76-5E4E-B6E7-F344CFDF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CS Studio/</a:t>
            </a:r>
            <a:r>
              <a:rPr lang="sv-SE" dirty="0" err="1"/>
              <a:t>Phoebus</a:t>
            </a:r>
            <a:r>
              <a:rPr lang="sv-SE" dirty="0"/>
              <a:t> </a:t>
            </a:r>
            <a:r>
              <a:rPr lang="sv-SE" dirty="0" err="1"/>
              <a:t>considerably</a:t>
            </a:r>
            <a:r>
              <a:rPr lang="sv-SE" dirty="0"/>
              <a:t> </a:t>
            </a:r>
            <a:r>
              <a:rPr lang="sv-SE" dirty="0" err="1"/>
              <a:t>easier</a:t>
            </a:r>
            <a:r>
              <a:rPr lang="sv-SE" dirty="0"/>
              <a:t> to </a:t>
            </a:r>
            <a:r>
              <a:rPr lang="sv-SE" dirty="0" err="1"/>
              <a:t>maintain</a:t>
            </a:r>
            <a:r>
              <a:rPr lang="sv-SE" dirty="0"/>
              <a:t>.</a:t>
            </a:r>
          </a:p>
          <a:p>
            <a:r>
              <a:rPr lang="sv-SE" dirty="0"/>
              <a:t>Initial tests </a:t>
            </a:r>
            <a:r>
              <a:rPr lang="sv-SE" dirty="0" err="1"/>
              <a:t>indicate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.</a:t>
            </a:r>
          </a:p>
          <a:p>
            <a:r>
              <a:rPr lang="sv-SE" dirty="0" err="1"/>
              <a:t>Transition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require</a:t>
            </a:r>
            <a:r>
              <a:rPr lang="sv-SE" dirty="0"/>
              <a:t> manual </a:t>
            </a:r>
            <a:r>
              <a:rPr lang="sv-SE" dirty="0" err="1"/>
              <a:t>conversion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OPIs. </a:t>
            </a:r>
            <a:r>
              <a:rPr lang="sv-SE" dirty="0" err="1"/>
              <a:t>Applies</a:t>
            </a:r>
            <a:r>
              <a:rPr lang="sv-SE" dirty="0"/>
              <a:t> to </a:t>
            </a:r>
            <a:r>
              <a:rPr lang="sv-SE" dirty="0" err="1"/>
              <a:t>both</a:t>
            </a:r>
            <a:r>
              <a:rPr lang="sv-SE"/>
              <a:t> widgets</a:t>
            </a:r>
            <a:r>
              <a:rPr lang="sv-SE" dirty="0"/>
              <a:t> and scripts.</a:t>
            </a:r>
          </a:p>
          <a:p>
            <a:r>
              <a:rPr lang="sv-SE" dirty="0"/>
              <a:t>Not all BOY </a:t>
            </a:r>
            <a:r>
              <a:rPr lang="sv-SE" dirty="0" err="1"/>
              <a:t>widgets</a:t>
            </a:r>
            <a:r>
              <a:rPr lang="sv-SE" dirty="0"/>
              <a:t> </a:t>
            </a:r>
            <a:r>
              <a:rPr lang="sv-SE" dirty="0" err="1"/>
              <a:t>supported</a:t>
            </a:r>
            <a:r>
              <a:rPr lang="sv-SE" dirty="0"/>
              <a:t> (</a:t>
            </a:r>
            <a:r>
              <a:rPr lang="sv-SE" dirty="0" err="1"/>
              <a:t>yet</a:t>
            </a:r>
            <a:r>
              <a:rPr lang="sv-SE" dirty="0"/>
              <a:t>).</a:t>
            </a:r>
          </a:p>
          <a:p>
            <a:r>
              <a:rPr lang="sv-SE" dirty="0" err="1"/>
              <a:t>Cooperation</a:t>
            </a:r>
            <a:r>
              <a:rPr lang="sv-SE" dirty="0"/>
              <a:t> is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success</a:t>
            </a:r>
            <a:r>
              <a:rPr lang="sv-SE" dirty="0"/>
              <a:t> </a:t>
            </a:r>
            <a:r>
              <a:rPr lang="sv-SE" dirty="0" err="1"/>
              <a:t>factor</a:t>
            </a:r>
            <a:r>
              <a:rPr lang="sv-S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23644-A58C-E84B-859D-B5AB5550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0E63E-37F3-7941-872D-6B39641F171C}"/>
              </a:ext>
            </a:extLst>
          </p:cNvPr>
          <p:cNvSpPr txBox="1"/>
          <p:nvPr/>
        </p:nvSpPr>
        <p:spPr>
          <a:xfrm>
            <a:off x="3835400" y="5588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625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5460</TotalTime>
  <Words>423</Words>
  <Application>Microsoft Macintosh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</vt:lpstr>
      <vt:lpstr>Office-tema</vt:lpstr>
      <vt:lpstr>2_Anpassad formgivning</vt:lpstr>
      <vt:lpstr>Transition to CS Studio/Phoebus at ESS </vt:lpstr>
      <vt:lpstr>Transition to CS Studio/Phoebus at ESS</vt:lpstr>
      <vt:lpstr>Transition to CS Studio/Phoebus at ESS</vt:lpstr>
      <vt:lpstr>Transition to CS Studio/Phoebus at ESS</vt:lpstr>
      <vt:lpstr>Transition to CS Studio/Phoebus at ESS</vt:lpstr>
      <vt:lpstr>Phoebus</vt:lpstr>
      <vt:lpstr>CS Studio/Phoebus Widgets</vt:lpstr>
      <vt:lpstr>Widget Properties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CS Studio/Phoebus </dc:title>
  <dc:creator>Microsoft Office User</dc:creator>
  <cp:lastModifiedBy>Microsoft Office User</cp:lastModifiedBy>
  <cp:revision>39</cp:revision>
  <dcterms:created xsi:type="dcterms:W3CDTF">2019-09-27T12:57:51Z</dcterms:created>
  <dcterms:modified xsi:type="dcterms:W3CDTF">2019-10-05T00:32:10Z</dcterms:modified>
</cp:coreProperties>
</file>