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22"/>
  </p:notesMasterIdLst>
  <p:sldIdLst>
    <p:sldId id="270" r:id="rId5"/>
    <p:sldId id="262" r:id="rId6"/>
    <p:sldId id="266" r:id="rId7"/>
    <p:sldId id="265" r:id="rId8"/>
    <p:sldId id="272" r:id="rId9"/>
    <p:sldId id="281" r:id="rId10"/>
    <p:sldId id="264" r:id="rId11"/>
    <p:sldId id="275" r:id="rId12"/>
    <p:sldId id="263" r:id="rId13"/>
    <p:sldId id="279" r:id="rId14"/>
    <p:sldId id="280" r:id="rId15"/>
    <p:sldId id="277" r:id="rId16"/>
    <p:sldId id="278" r:id="rId17"/>
    <p:sldId id="276" r:id="rId18"/>
    <p:sldId id="267" r:id="rId19"/>
    <p:sldId id="268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96" d="100"/>
          <a:sy n="96" d="100"/>
        </p:scale>
        <p:origin x="15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43FDC-9396-480A-9262-427BC48D49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5F7519-EE78-4888-9E9F-CB3DAC83756A}">
      <dgm:prSet phldrT="[Text]"/>
      <dgm:spPr/>
      <dgm:t>
        <a:bodyPr/>
        <a:lstStyle/>
        <a:p>
          <a:r>
            <a:rPr lang="en-US" dirty="0"/>
            <a:t>Amount of remote nodes </a:t>
          </a:r>
        </a:p>
      </dgm:t>
    </dgm:pt>
    <dgm:pt modelId="{B67262C4-88AC-4247-89D6-3913EA9340F3}" type="parTrans" cxnId="{E74CCC79-BE19-456A-971E-C4FD29198195}">
      <dgm:prSet/>
      <dgm:spPr/>
      <dgm:t>
        <a:bodyPr/>
        <a:lstStyle/>
        <a:p>
          <a:endParaRPr lang="en-US"/>
        </a:p>
      </dgm:t>
    </dgm:pt>
    <dgm:pt modelId="{B2DF2193-8D46-46AE-8974-4CFFFE389B65}" type="sibTrans" cxnId="{E74CCC79-BE19-456A-971E-C4FD29198195}">
      <dgm:prSet/>
      <dgm:spPr/>
      <dgm:t>
        <a:bodyPr/>
        <a:lstStyle/>
        <a:p>
          <a:endParaRPr lang="en-US"/>
        </a:p>
      </dgm:t>
    </dgm:pt>
    <dgm:pt modelId="{85ABE7AE-F795-489D-BC67-F9F99EE7BBF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Possibilities for complex controls and automation</a:t>
          </a:r>
        </a:p>
      </dgm:t>
    </dgm:pt>
    <dgm:pt modelId="{2FA1EAC1-DB6C-45FD-88F4-0ABB11F904C2}" type="parTrans" cxnId="{B7C36131-8DEF-4CDE-9968-04C6091683D5}">
      <dgm:prSet/>
      <dgm:spPr/>
      <dgm:t>
        <a:bodyPr/>
        <a:lstStyle/>
        <a:p>
          <a:endParaRPr lang="en-US"/>
        </a:p>
      </dgm:t>
    </dgm:pt>
    <dgm:pt modelId="{51978591-D4F3-4C07-8E2D-2EBF3C522C54}" type="sibTrans" cxnId="{B7C36131-8DEF-4CDE-9968-04C6091683D5}">
      <dgm:prSet/>
      <dgm:spPr/>
      <dgm:t>
        <a:bodyPr/>
        <a:lstStyle/>
        <a:p>
          <a:endParaRPr lang="en-US"/>
        </a:p>
      </dgm:t>
    </dgm:pt>
    <dgm:pt modelId="{D08A7444-BA33-4CD8-9F32-809E69F98BC2}">
      <dgm:prSet phldrT="[Text]"/>
      <dgm:spPr/>
      <dgm:t>
        <a:bodyPr/>
        <a:lstStyle/>
        <a:p>
          <a:r>
            <a:rPr lang="en-US" dirty="0"/>
            <a:t>Flexible installation requirements</a:t>
          </a:r>
        </a:p>
      </dgm:t>
    </dgm:pt>
    <dgm:pt modelId="{64A2E600-38C3-423F-A9F7-0ABE5807FB4D}" type="parTrans" cxnId="{0047C422-CEE2-4FFA-84AC-B79BB37993E2}">
      <dgm:prSet/>
      <dgm:spPr/>
      <dgm:t>
        <a:bodyPr/>
        <a:lstStyle/>
        <a:p>
          <a:endParaRPr lang="en-US"/>
        </a:p>
      </dgm:t>
    </dgm:pt>
    <dgm:pt modelId="{D9C6A3C8-9AA5-4039-AAAD-9CDF18949CCF}" type="sibTrans" cxnId="{0047C422-CEE2-4FFA-84AC-B79BB37993E2}">
      <dgm:prSet/>
      <dgm:spPr/>
      <dgm:t>
        <a:bodyPr/>
        <a:lstStyle/>
        <a:p>
          <a:endParaRPr lang="en-US"/>
        </a:p>
      </dgm:t>
    </dgm:pt>
    <dgm:pt modelId="{630E2BFC-8022-4E9E-A9E0-282864FDE347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Room for expansion</a:t>
          </a:r>
        </a:p>
      </dgm:t>
    </dgm:pt>
    <dgm:pt modelId="{DC22599E-2FE2-4AD7-A47B-BCFB98A7145A}" type="parTrans" cxnId="{05E3614A-84C5-42B0-BCC8-33439C6E2C42}">
      <dgm:prSet/>
      <dgm:spPr/>
      <dgm:t>
        <a:bodyPr/>
        <a:lstStyle/>
        <a:p>
          <a:endParaRPr lang="en-US"/>
        </a:p>
      </dgm:t>
    </dgm:pt>
    <dgm:pt modelId="{8DFD2257-DCAB-4076-942A-F5719E6BD923}" type="sibTrans" cxnId="{05E3614A-84C5-42B0-BCC8-33439C6E2C42}">
      <dgm:prSet/>
      <dgm:spPr/>
      <dgm:t>
        <a:bodyPr/>
        <a:lstStyle/>
        <a:p>
          <a:endParaRPr lang="en-US"/>
        </a:p>
      </dgm:t>
    </dgm:pt>
    <dgm:pt modelId="{4C7F69F1-7D1E-446C-AD2A-C9E6CEE1202C}">
      <dgm:prSet phldrT="[Text]"/>
      <dgm:spPr/>
      <dgm:t>
        <a:bodyPr/>
        <a:lstStyle/>
        <a:p>
          <a:r>
            <a:rPr lang="en-US" dirty="0"/>
            <a:t>Program storage space</a:t>
          </a:r>
        </a:p>
      </dgm:t>
    </dgm:pt>
    <dgm:pt modelId="{34B0ED99-E0A6-4A1D-A3DB-9C80B417D0FE}" type="parTrans" cxnId="{CB0D2B8C-08A8-4537-AA74-AC261146AA87}">
      <dgm:prSet/>
      <dgm:spPr/>
      <dgm:t>
        <a:bodyPr/>
        <a:lstStyle/>
        <a:p>
          <a:endParaRPr lang="en-US"/>
        </a:p>
      </dgm:t>
    </dgm:pt>
    <dgm:pt modelId="{94CDDD17-7788-4FDC-9D38-5B87FF18BF46}" type="sibTrans" cxnId="{CB0D2B8C-08A8-4537-AA74-AC261146AA87}">
      <dgm:prSet/>
      <dgm:spPr/>
      <dgm:t>
        <a:bodyPr/>
        <a:lstStyle/>
        <a:p>
          <a:endParaRPr lang="en-US"/>
        </a:p>
      </dgm:t>
    </dgm:pt>
    <dgm:pt modelId="{FF184C0D-C865-40DF-98B2-FAC5A155B5C6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Electrical Safety</a:t>
          </a:r>
        </a:p>
      </dgm:t>
    </dgm:pt>
    <dgm:pt modelId="{E74C3B1B-9E73-4BCC-A94C-C21CC1D7BB41}" type="parTrans" cxnId="{5C3912C8-FAF5-4149-A542-DBEDFF34D562}">
      <dgm:prSet/>
      <dgm:spPr/>
      <dgm:t>
        <a:bodyPr/>
        <a:lstStyle/>
        <a:p>
          <a:endParaRPr lang="en-US"/>
        </a:p>
      </dgm:t>
    </dgm:pt>
    <dgm:pt modelId="{7996F00A-F83A-443B-86D8-B27BC15CD94B}" type="sibTrans" cxnId="{5C3912C8-FAF5-4149-A542-DBEDFF34D562}">
      <dgm:prSet/>
      <dgm:spPr/>
      <dgm:t>
        <a:bodyPr/>
        <a:lstStyle/>
        <a:p>
          <a:endParaRPr lang="en-US"/>
        </a:p>
      </dgm:t>
    </dgm:pt>
    <dgm:pt modelId="{4207B9A6-63DF-400F-8AC2-706C21A8FC12}">
      <dgm:prSet phldrT="[Text]"/>
      <dgm:spPr/>
      <dgm:t>
        <a:bodyPr/>
        <a:lstStyle/>
        <a:p>
          <a:r>
            <a:rPr lang="en-US" dirty="0"/>
            <a:t>Compatibility with existing hardware/spares</a:t>
          </a:r>
        </a:p>
      </dgm:t>
    </dgm:pt>
    <dgm:pt modelId="{E86291AF-C3E2-45F0-B1E8-C83F5D24489A}" type="parTrans" cxnId="{27A49012-F33E-4939-A6AE-54730C49EA33}">
      <dgm:prSet/>
      <dgm:spPr/>
      <dgm:t>
        <a:bodyPr/>
        <a:lstStyle/>
        <a:p>
          <a:endParaRPr lang="en-US"/>
        </a:p>
      </dgm:t>
    </dgm:pt>
    <dgm:pt modelId="{03DBE2C3-55A4-42E3-891A-4B6C6126F70B}" type="sibTrans" cxnId="{27A49012-F33E-4939-A6AE-54730C49EA33}">
      <dgm:prSet/>
      <dgm:spPr/>
      <dgm:t>
        <a:bodyPr/>
        <a:lstStyle/>
        <a:p>
          <a:endParaRPr lang="en-US"/>
        </a:p>
      </dgm:t>
    </dgm:pt>
    <dgm:pt modelId="{BD20B6FA-7AE1-4AA5-84BF-F2D58B5E829F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Component, fabrication, and installation costs</a:t>
          </a:r>
        </a:p>
      </dgm:t>
    </dgm:pt>
    <dgm:pt modelId="{5AAD7E5E-B14F-459E-B002-6120792A427A}" type="parTrans" cxnId="{ACD5BFE0-81FB-4A48-855B-A1DBCBD35219}">
      <dgm:prSet/>
      <dgm:spPr/>
      <dgm:t>
        <a:bodyPr/>
        <a:lstStyle/>
        <a:p>
          <a:endParaRPr lang="en-US"/>
        </a:p>
      </dgm:t>
    </dgm:pt>
    <dgm:pt modelId="{AAE64CEE-721C-43F4-835A-129786AE247E}" type="sibTrans" cxnId="{ACD5BFE0-81FB-4A48-855B-A1DBCBD35219}">
      <dgm:prSet/>
      <dgm:spPr/>
      <dgm:t>
        <a:bodyPr/>
        <a:lstStyle/>
        <a:p>
          <a:endParaRPr lang="en-US"/>
        </a:p>
      </dgm:t>
    </dgm:pt>
    <dgm:pt modelId="{F497C994-0592-4CFD-917C-1C63FC3E8650}">
      <dgm:prSet phldrT="[Text]"/>
      <dgm:spPr/>
      <dgm:t>
        <a:bodyPr/>
        <a:lstStyle/>
        <a:p>
          <a:r>
            <a:rPr lang="en-US" dirty="0"/>
            <a:t>On-line code modifications</a:t>
          </a:r>
        </a:p>
      </dgm:t>
    </dgm:pt>
    <dgm:pt modelId="{A62D5922-3996-403B-889D-15188E1F4E5F}" type="parTrans" cxnId="{C04348DF-2448-4050-9B2D-42D4252A9EAD}">
      <dgm:prSet/>
      <dgm:spPr/>
      <dgm:t>
        <a:bodyPr/>
        <a:lstStyle/>
        <a:p>
          <a:endParaRPr lang="en-US"/>
        </a:p>
      </dgm:t>
    </dgm:pt>
    <dgm:pt modelId="{50C1DE81-6C45-49C0-9721-5D10C9303115}" type="sibTrans" cxnId="{C04348DF-2448-4050-9B2D-42D4252A9EAD}">
      <dgm:prSet/>
      <dgm:spPr/>
      <dgm:t>
        <a:bodyPr/>
        <a:lstStyle/>
        <a:p>
          <a:endParaRPr lang="en-US"/>
        </a:p>
      </dgm:t>
    </dgm:pt>
    <dgm:pt modelId="{281B6B66-AB99-4570-8271-DFBE6156D667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Sufficient passive heat dissipation</a:t>
          </a:r>
        </a:p>
      </dgm:t>
    </dgm:pt>
    <dgm:pt modelId="{9640E2B6-C0DD-4AAC-8C94-BF56D438C0D3}" type="parTrans" cxnId="{D18FDE3F-9CA8-4632-9911-3E0AFAC21629}">
      <dgm:prSet/>
      <dgm:spPr/>
      <dgm:t>
        <a:bodyPr/>
        <a:lstStyle/>
        <a:p>
          <a:endParaRPr lang="en-US"/>
        </a:p>
      </dgm:t>
    </dgm:pt>
    <dgm:pt modelId="{653F4697-6974-439B-A5B3-D1B868575A43}" type="sibTrans" cxnId="{D18FDE3F-9CA8-4632-9911-3E0AFAC21629}">
      <dgm:prSet/>
      <dgm:spPr/>
      <dgm:t>
        <a:bodyPr/>
        <a:lstStyle/>
        <a:p>
          <a:endParaRPr lang="en-US"/>
        </a:p>
      </dgm:t>
    </dgm:pt>
    <dgm:pt modelId="{F884F032-5918-42B5-A218-2AE3748AE490}">
      <dgm:prSet phldrT="[Text]"/>
      <dgm:spPr/>
      <dgm:t>
        <a:bodyPr/>
        <a:lstStyle/>
        <a:p>
          <a:r>
            <a:rPr lang="en-US" dirty="0"/>
            <a:t>Availability of replacement or alternative parts</a:t>
          </a:r>
        </a:p>
      </dgm:t>
    </dgm:pt>
    <dgm:pt modelId="{D3F4C56D-7692-4963-A73F-A7398685E3DF}" type="parTrans" cxnId="{5F3B6C64-1D92-4401-AF13-55ECC359F7B4}">
      <dgm:prSet/>
      <dgm:spPr/>
      <dgm:t>
        <a:bodyPr/>
        <a:lstStyle/>
        <a:p>
          <a:endParaRPr lang="en-US"/>
        </a:p>
      </dgm:t>
    </dgm:pt>
    <dgm:pt modelId="{8091AD0E-5AE2-40A7-9527-09AB896BA55A}" type="sibTrans" cxnId="{5F3B6C64-1D92-4401-AF13-55ECC359F7B4}">
      <dgm:prSet/>
      <dgm:spPr/>
      <dgm:t>
        <a:bodyPr/>
        <a:lstStyle/>
        <a:p>
          <a:endParaRPr lang="en-US"/>
        </a:p>
      </dgm:t>
    </dgm:pt>
    <dgm:pt modelId="{3C2C293E-E661-4169-ACB6-676391768B2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Maintenance and support overhead</a:t>
          </a:r>
        </a:p>
      </dgm:t>
    </dgm:pt>
    <dgm:pt modelId="{17E5093D-74E3-41EF-B6E2-34478A2112DF}" type="parTrans" cxnId="{F6F3797E-29F7-43F8-AFCC-601A18851937}">
      <dgm:prSet/>
      <dgm:spPr/>
      <dgm:t>
        <a:bodyPr/>
        <a:lstStyle/>
        <a:p>
          <a:endParaRPr lang="en-US"/>
        </a:p>
      </dgm:t>
    </dgm:pt>
    <dgm:pt modelId="{D2C43449-0ED6-43C3-B383-E613C40EBEF5}" type="sibTrans" cxnId="{F6F3797E-29F7-43F8-AFCC-601A18851937}">
      <dgm:prSet/>
      <dgm:spPr/>
      <dgm:t>
        <a:bodyPr/>
        <a:lstStyle/>
        <a:p>
          <a:endParaRPr lang="en-US"/>
        </a:p>
      </dgm:t>
    </dgm:pt>
    <dgm:pt modelId="{949F19BB-99B9-44B2-B292-A574573ACE17}">
      <dgm:prSet phldrT="[Text]"/>
      <dgm:spPr/>
      <dgm:t>
        <a:bodyPr/>
        <a:lstStyle/>
        <a:p>
          <a:r>
            <a:rPr lang="en-US" dirty="0"/>
            <a:t>Support for device hot-plugging</a:t>
          </a:r>
        </a:p>
      </dgm:t>
    </dgm:pt>
    <dgm:pt modelId="{B7640437-CE94-4464-81D2-0251D38F3523}" type="parTrans" cxnId="{2410DE3B-4902-40E2-8131-F3C0953A6D3C}">
      <dgm:prSet/>
      <dgm:spPr/>
      <dgm:t>
        <a:bodyPr/>
        <a:lstStyle/>
        <a:p>
          <a:endParaRPr lang="en-US"/>
        </a:p>
      </dgm:t>
    </dgm:pt>
    <dgm:pt modelId="{56828D28-BCD4-49D0-811E-FC2612A82F7F}" type="sibTrans" cxnId="{2410DE3B-4902-40E2-8131-F3C0953A6D3C}">
      <dgm:prSet/>
      <dgm:spPr/>
      <dgm:t>
        <a:bodyPr/>
        <a:lstStyle/>
        <a:p>
          <a:endParaRPr lang="en-US"/>
        </a:p>
      </dgm:t>
    </dgm:pt>
    <dgm:pt modelId="{476A3A9B-3DEE-4085-803D-0B3E6E01665B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Facility-wide upgradability</a:t>
          </a:r>
        </a:p>
      </dgm:t>
    </dgm:pt>
    <dgm:pt modelId="{F2CFC4DF-41E1-40ED-87CA-CE805856ED08}" type="parTrans" cxnId="{4FE67BDD-CE89-4F59-8BE3-F46C7D595249}">
      <dgm:prSet/>
      <dgm:spPr/>
      <dgm:t>
        <a:bodyPr/>
        <a:lstStyle/>
        <a:p>
          <a:endParaRPr lang="en-US"/>
        </a:p>
      </dgm:t>
    </dgm:pt>
    <dgm:pt modelId="{E1B907AE-5498-498B-AE00-0AFDBB37772D}" type="sibTrans" cxnId="{4FE67BDD-CE89-4F59-8BE3-F46C7D595249}">
      <dgm:prSet/>
      <dgm:spPr/>
      <dgm:t>
        <a:bodyPr/>
        <a:lstStyle/>
        <a:p>
          <a:endParaRPr lang="en-US"/>
        </a:p>
      </dgm:t>
    </dgm:pt>
    <dgm:pt modelId="{9BAED9B6-D920-4CA7-B54D-A1CA3CC133EA}">
      <dgm:prSet phldrT="[Text]"/>
      <dgm:spPr/>
      <dgm:t>
        <a:bodyPr/>
        <a:lstStyle/>
        <a:p>
          <a:r>
            <a:rPr lang="en-US" dirty="0"/>
            <a:t>Self-help options</a:t>
          </a:r>
        </a:p>
      </dgm:t>
    </dgm:pt>
    <dgm:pt modelId="{25A8A335-EBD8-46D9-BC52-337BF86611BC}" type="parTrans" cxnId="{F2FCCD6F-D633-49D8-BB6D-57E36C096652}">
      <dgm:prSet/>
      <dgm:spPr/>
      <dgm:t>
        <a:bodyPr/>
        <a:lstStyle/>
        <a:p>
          <a:endParaRPr lang="en-US"/>
        </a:p>
      </dgm:t>
    </dgm:pt>
    <dgm:pt modelId="{E97C02D2-9FFA-489D-90BF-1E4658209452}" type="sibTrans" cxnId="{F2FCCD6F-D633-49D8-BB6D-57E36C096652}">
      <dgm:prSet/>
      <dgm:spPr/>
      <dgm:t>
        <a:bodyPr/>
        <a:lstStyle/>
        <a:p>
          <a:endParaRPr lang="en-US"/>
        </a:p>
      </dgm:t>
    </dgm:pt>
    <dgm:pt modelId="{416C06D1-0842-4BF4-ABC8-CBE5AD2166FC}">
      <dgm:prSet phldrT="[Text]"/>
      <dgm:spPr/>
      <dgm:t>
        <a:bodyPr/>
        <a:lstStyle/>
        <a:p>
          <a:r>
            <a:rPr lang="en-US" dirty="0"/>
            <a:t>Separate I/O and controls network interfaces</a:t>
          </a:r>
        </a:p>
      </dgm:t>
    </dgm:pt>
    <dgm:pt modelId="{DAC78ABA-7A0D-4719-88C6-0839633BF896}" type="parTrans" cxnId="{B84F5995-2F05-4AB0-8FF3-10326CD2FDB2}">
      <dgm:prSet/>
      <dgm:spPr/>
      <dgm:t>
        <a:bodyPr/>
        <a:lstStyle/>
        <a:p>
          <a:endParaRPr lang="en-US"/>
        </a:p>
      </dgm:t>
    </dgm:pt>
    <dgm:pt modelId="{53151CDB-B011-4995-991B-05117BA4E4FE}" type="sibTrans" cxnId="{B84F5995-2F05-4AB0-8FF3-10326CD2FDB2}">
      <dgm:prSet/>
      <dgm:spPr/>
      <dgm:t>
        <a:bodyPr/>
        <a:lstStyle/>
        <a:p>
          <a:endParaRPr lang="en-US"/>
        </a:p>
      </dgm:t>
    </dgm:pt>
    <dgm:pt modelId="{B4CFE924-FC45-4F62-8283-E8BC784FBAB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Completeness of solution</a:t>
          </a:r>
        </a:p>
      </dgm:t>
    </dgm:pt>
    <dgm:pt modelId="{AF74507E-0F17-4A3B-BEFD-60BD5A2298EC}" type="parTrans" cxnId="{33FEE551-9369-4DF8-A8D7-283F3F45A50F}">
      <dgm:prSet/>
      <dgm:spPr/>
      <dgm:t>
        <a:bodyPr/>
        <a:lstStyle/>
        <a:p>
          <a:endParaRPr lang="en-US"/>
        </a:p>
      </dgm:t>
    </dgm:pt>
    <dgm:pt modelId="{7791E744-7EC8-4402-90B5-E6AAEFF80D81}" type="sibTrans" cxnId="{33FEE551-9369-4DF8-A8D7-283F3F45A50F}">
      <dgm:prSet/>
      <dgm:spPr/>
      <dgm:t>
        <a:bodyPr/>
        <a:lstStyle/>
        <a:p>
          <a:endParaRPr lang="en-US"/>
        </a:p>
      </dgm:t>
    </dgm:pt>
    <dgm:pt modelId="{74AB5ABC-1352-4B0A-A141-A11BA9DEBA2E}">
      <dgm:prSet phldrT="[Text]"/>
      <dgm:spPr/>
      <dgm:t>
        <a:bodyPr/>
        <a:lstStyle/>
        <a:p>
          <a:r>
            <a:rPr lang="en-US" dirty="0"/>
            <a:t>Cable ampacity and hardware derating</a:t>
          </a:r>
        </a:p>
      </dgm:t>
    </dgm:pt>
    <dgm:pt modelId="{4935A57F-70B5-4A91-B0C6-BBBDB6766FA9}" type="parTrans" cxnId="{599E1461-08A1-4B02-9A3D-7E3834DB4E7A}">
      <dgm:prSet/>
      <dgm:spPr/>
      <dgm:t>
        <a:bodyPr/>
        <a:lstStyle/>
        <a:p>
          <a:endParaRPr lang="en-US"/>
        </a:p>
      </dgm:t>
    </dgm:pt>
    <dgm:pt modelId="{92092B27-1268-4FE9-8587-3BB32BFA602E}" type="sibTrans" cxnId="{599E1461-08A1-4B02-9A3D-7E3834DB4E7A}">
      <dgm:prSet/>
      <dgm:spPr/>
      <dgm:t>
        <a:bodyPr/>
        <a:lstStyle/>
        <a:p>
          <a:endParaRPr lang="en-US"/>
        </a:p>
      </dgm:t>
    </dgm:pt>
    <dgm:pt modelId="{1626DC88-EEF0-4D8C-8B09-2019D20151EF}" type="pres">
      <dgm:prSet presAssocID="{17F43FDC-9396-480A-9262-427BC48D49C9}" presName="diagram" presStyleCnt="0">
        <dgm:presLayoutVars>
          <dgm:dir/>
          <dgm:resizeHandles val="exact"/>
        </dgm:presLayoutVars>
      </dgm:prSet>
      <dgm:spPr/>
    </dgm:pt>
    <dgm:pt modelId="{78919BE5-7CB2-417F-BA33-A3E50F619712}" type="pres">
      <dgm:prSet presAssocID="{085F7519-EE78-4888-9E9F-CB3DAC83756A}" presName="node" presStyleLbl="node1" presStyleIdx="0" presStyleCnt="18">
        <dgm:presLayoutVars>
          <dgm:bulletEnabled val="1"/>
        </dgm:presLayoutVars>
      </dgm:prSet>
      <dgm:spPr/>
    </dgm:pt>
    <dgm:pt modelId="{0D8E9B9A-AD46-415F-9CF8-338B50DB5C2E}" type="pres">
      <dgm:prSet presAssocID="{B2DF2193-8D46-46AE-8974-4CFFFE389B65}" presName="sibTrans" presStyleCnt="0"/>
      <dgm:spPr/>
    </dgm:pt>
    <dgm:pt modelId="{0C51E8B7-75E8-4344-8186-302C24265B43}" type="pres">
      <dgm:prSet presAssocID="{85ABE7AE-F795-489D-BC67-F9F99EE7BBF4}" presName="node" presStyleLbl="node1" presStyleIdx="1" presStyleCnt="18">
        <dgm:presLayoutVars>
          <dgm:bulletEnabled val="1"/>
        </dgm:presLayoutVars>
      </dgm:prSet>
      <dgm:spPr/>
    </dgm:pt>
    <dgm:pt modelId="{54E3CACB-F7E4-4718-959C-6E74F24B842B}" type="pres">
      <dgm:prSet presAssocID="{51978591-D4F3-4C07-8E2D-2EBF3C522C54}" presName="sibTrans" presStyleCnt="0"/>
      <dgm:spPr/>
    </dgm:pt>
    <dgm:pt modelId="{DC911C5D-2F97-4EB2-8376-60101435BFAA}" type="pres">
      <dgm:prSet presAssocID="{D08A7444-BA33-4CD8-9F32-809E69F98BC2}" presName="node" presStyleLbl="node1" presStyleIdx="2" presStyleCnt="18">
        <dgm:presLayoutVars>
          <dgm:bulletEnabled val="1"/>
        </dgm:presLayoutVars>
      </dgm:prSet>
      <dgm:spPr/>
    </dgm:pt>
    <dgm:pt modelId="{3E363DF7-C517-4A55-93AF-7276C1F7E6DA}" type="pres">
      <dgm:prSet presAssocID="{D9C6A3C8-9AA5-4039-AAAD-9CDF18949CCF}" presName="sibTrans" presStyleCnt="0"/>
      <dgm:spPr/>
    </dgm:pt>
    <dgm:pt modelId="{7AA50144-F755-46A7-AB13-2651B9CE3758}" type="pres">
      <dgm:prSet presAssocID="{630E2BFC-8022-4E9E-A9E0-282864FDE347}" presName="node" presStyleLbl="node1" presStyleIdx="3" presStyleCnt="18">
        <dgm:presLayoutVars>
          <dgm:bulletEnabled val="1"/>
        </dgm:presLayoutVars>
      </dgm:prSet>
      <dgm:spPr/>
    </dgm:pt>
    <dgm:pt modelId="{42E688D1-FF0B-4C0A-9CAC-EC32894CBB68}" type="pres">
      <dgm:prSet presAssocID="{8DFD2257-DCAB-4076-942A-F5719E6BD923}" presName="sibTrans" presStyleCnt="0"/>
      <dgm:spPr/>
    </dgm:pt>
    <dgm:pt modelId="{D785770B-06C1-4B4F-BBB7-A6537C86581B}" type="pres">
      <dgm:prSet presAssocID="{4C7F69F1-7D1E-446C-AD2A-C9E6CEE1202C}" presName="node" presStyleLbl="node1" presStyleIdx="4" presStyleCnt="18">
        <dgm:presLayoutVars>
          <dgm:bulletEnabled val="1"/>
        </dgm:presLayoutVars>
      </dgm:prSet>
      <dgm:spPr/>
    </dgm:pt>
    <dgm:pt modelId="{56D58663-802A-426E-8996-A7F66C4F71A0}" type="pres">
      <dgm:prSet presAssocID="{94CDDD17-7788-4FDC-9D38-5B87FF18BF46}" presName="sibTrans" presStyleCnt="0"/>
      <dgm:spPr/>
    </dgm:pt>
    <dgm:pt modelId="{8C0BD436-042A-457C-9A2F-D2FA578539A3}" type="pres">
      <dgm:prSet presAssocID="{FF184C0D-C865-40DF-98B2-FAC5A155B5C6}" presName="node" presStyleLbl="node1" presStyleIdx="5" presStyleCnt="18">
        <dgm:presLayoutVars>
          <dgm:bulletEnabled val="1"/>
        </dgm:presLayoutVars>
      </dgm:prSet>
      <dgm:spPr/>
    </dgm:pt>
    <dgm:pt modelId="{F09CDCAC-80E7-4BC6-A48B-DDA0B3C5D9EF}" type="pres">
      <dgm:prSet presAssocID="{7996F00A-F83A-443B-86D8-B27BC15CD94B}" presName="sibTrans" presStyleCnt="0"/>
      <dgm:spPr/>
    </dgm:pt>
    <dgm:pt modelId="{1E33A284-18E1-4014-8E13-DF073478A55A}" type="pres">
      <dgm:prSet presAssocID="{4207B9A6-63DF-400F-8AC2-706C21A8FC12}" presName="node" presStyleLbl="node1" presStyleIdx="6" presStyleCnt="18">
        <dgm:presLayoutVars>
          <dgm:bulletEnabled val="1"/>
        </dgm:presLayoutVars>
      </dgm:prSet>
      <dgm:spPr/>
    </dgm:pt>
    <dgm:pt modelId="{9D6C3B49-F1F4-4316-A71E-89A95D7CF814}" type="pres">
      <dgm:prSet presAssocID="{03DBE2C3-55A4-42E3-891A-4B6C6126F70B}" presName="sibTrans" presStyleCnt="0"/>
      <dgm:spPr/>
    </dgm:pt>
    <dgm:pt modelId="{027A2749-69B1-4141-88D7-4A41FD931119}" type="pres">
      <dgm:prSet presAssocID="{BD20B6FA-7AE1-4AA5-84BF-F2D58B5E829F}" presName="node" presStyleLbl="node1" presStyleIdx="7" presStyleCnt="18">
        <dgm:presLayoutVars>
          <dgm:bulletEnabled val="1"/>
        </dgm:presLayoutVars>
      </dgm:prSet>
      <dgm:spPr/>
    </dgm:pt>
    <dgm:pt modelId="{A4DAFEA5-3037-4799-86FA-818D7738CE5E}" type="pres">
      <dgm:prSet presAssocID="{AAE64CEE-721C-43F4-835A-129786AE247E}" presName="sibTrans" presStyleCnt="0"/>
      <dgm:spPr/>
    </dgm:pt>
    <dgm:pt modelId="{92C6F340-E0A6-4C92-A191-020264676C50}" type="pres">
      <dgm:prSet presAssocID="{F497C994-0592-4CFD-917C-1C63FC3E8650}" presName="node" presStyleLbl="node1" presStyleIdx="8" presStyleCnt="18">
        <dgm:presLayoutVars>
          <dgm:bulletEnabled val="1"/>
        </dgm:presLayoutVars>
      </dgm:prSet>
      <dgm:spPr/>
    </dgm:pt>
    <dgm:pt modelId="{69E2F350-5310-428A-87F1-2BCF3A891888}" type="pres">
      <dgm:prSet presAssocID="{50C1DE81-6C45-49C0-9721-5D10C9303115}" presName="sibTrans" presStyleCnt="0"/>
      <dgm:spPr/>
    </dgm:pt>
    <dgm:pt modelId="{774E0F2D-B835-4ED8-B729-0F1166716BC6}" type="pres">
      <dgm:prSet presAssocID="{281B6B66-AB99-4570-8271-DFBE6156D667}" presName="node" presStyleLbl="node1" presStyleIdx="9" presStyleCnt="18">
        <dgm:presLayoutVars>
          <dgm:bulletEnabled val="1"/>
        </dgm:presLayoutVars>
      </dgm:prSet>
      <dgm:spPr/>
    </dgm:pt>
    <dgm:pt modelId="{CD7C3E1C-FCCA-45B0-8499-0405EEED13AF}" type="pres">
      <dgm:prSet presAssocID="{653F4697-6974-439B-A5B3-D1B868575A43}" presName="sibTrans" presStyleCnt="0"/>
      <dgm:spPr/>
    </dgm:pt>
    <dgm:pt modelId="{2651D365-B774-4431-AE2B-B708C6FCDB8E}" type="pres">
      <dgm:prSet presAssocID="{F884F032-5918-42B5-A218-2AE3748AE490}" presName="node" presStyleLbl="node1" presStyleIdx="10" presStyleCnt="18">
        <dgm:presLayoutVars>
          <dgm:bulletEnabled val="1"/>
        </dgm:presLayoutVars>
      </dgm:prSet>
      <dgm:spPr/>
    </dgm:pt>
    <dgm:pt modelId="{7F6F67BC-64D8-40F7-88AC-49593CD61033}" type="pres">
      <dgm:prSet presAssocID="{8091AD0E-5AE2-40A7-9527-09AB896BA55A}" presName="sibTrans" presStyleCnt="0"/>
      <dgm:spPr/>
    </dgm:pt>
    <dgm:pt modelId="{9EB26F72-AD82-4E8C-94A8-0ECF292D8E5F}" type="pres">
      <dgm:prSet presAssocID="{3C2C293E-E661-4169-ACB6-676391768B29}" presName="node" presStyleLbl="node1" presStyleIdx="11" presStyleCnt="18">
        <dgm:presLayoutVars>
          <dgm:bulletEnabled val="1"/>
        </dgm:presLayoutVars>
      </dgm:prSet>
      <dgm:spPr/>
    </dgm:pt>
    <dgm:pt modelId="{6CC60756-821B-453B-90F8-706337D5DC53}" type="pres">
      <dgm:prSet presAssocID="{D2C43449-0ED6-43C3-B383-E613C40EBEF5}" presName="sibTrans" presStyleCnt="0"/>
      <dgm:spPr/>
    </dgm:pt>
    <dgm:pt modelId="{A616E890-E0C7-472B-992B-494CB4C7106C}" type="pres">
      <dgm:prSet presAssocID="{949F19BB-99B9-44B2-B292-A574573ACE17}" presName="node" presStyleLbl="node1" presStyleIdx="12" presStyleCnt="18">
        <dgm:presLayoutVars>
          <dgm:bulletEnabled val="1"/>
        </dgm:presLayoutVars>
      </dgm:prSet>
      <dgm:spPr/>
    </dgm:pt>
    <dgm:pt modelId="{65459B60-EDA5-4D6E-8F2D-D48F56D3E792}" type="pres">
      <dgm:prSet presAssocID="{56828D28-BCD4-49D0-811E-FC2612A82F7F}" presName="sibTrans" presStyleCnt="0"/>
      <dgm:spPr/>
    </dgm:pt>
    <dgm:pt modelId="{A534B196-2676-41D8-B8C7-50F1270B4BE8}" type="pres">
      <dgm:prSet presAssocID="{476A3A9B-3DEE-4085-803D-0B3E6E01665B}" presName="node" presStyleLbl="node1" presStyleIdx="13" presStyleCnt="18">
        <dgm:presLayoutVars>
          <dgm:bulletEnabled val="1"/>
        </dgm:presLayoutVars>
      </dgm:prSet>
      <dgm:spPr/>
    </dgm:pt>
    <dgm:pt modelId="{F99D783C-B6A7-439A-98F5-5C60A88CDA4C}" type="pres">
      <dgm:prSet presAssocID="{E1B907AE-5498-498B-AE00-0AFDBB37772D}" presName="sibTrans" presStyleCnt="0"/>
      <dgm:spPr/>
    </dgm:pt>
    <dgm:pt modelId="{7787DCF4-901F-461A-A9D4-E15175555F79}" type="pres">
      <dgm:prSet presAssocID="{9BAED9B6-D920-4CA7-B54D-A1CA3CC133EA}" presName="node" presStyleLbl="node1" presStyleIdx="14" presStyleCnt="18">
        <dgm:presLayoutVars>
          <dgm:bulletEnabled val="1"/>
        </dgm:presLayoutVars>
      </dgm:prSet>
      <dgm:spPr/>
    </dgm:pt>
    <dgm:pt modelId="{10E1D752-C554-4A03-AA3A-4CA4376426DD}" type="pres">
      <dgm:prSet presAssocID="{E97C02D2-9FFA-489D-90BF-1E4658209452}" presName="sibTrans" presStyleCnt="0"/>
      <dgm:spPr/>
    </dgm:pt>
    <dgm:pt modelId="{9DFED4B5-C685-4A9D-A201-67A91A55E3D9}" type="pres">
      <dgm:prSet presAssocID="{416C06D1-0842-4BF4-ABC8-CBE5AD2166FC}" presName="node" presStyleLbl="node1" presStyleIdx="15" presStyleCnt="18">
        <dgm:presLayoutVars>
          <dgm:bulletEnabled val="1"/>
        </dgm:presLayoutVars>
      </dgm:prSet>
      <dgm:spPr/>
    </dgm:pt>
    <dgm:pt modelId="{B3D52B71-3619-4ED2-8B36-CAA42DF4C853}" type="pres">
      <dgm:prSet presAssocID="{53151CDB-B011-4995-991B-05117BA4E4FE}" presName="sibTrans" presStyleCnt="0"/>
      <dgm:spPr/>
    </dgm:pt>
    <dgm:pt modelId="{552F4DDB-76FE-4E5A-ABF7-D32299237AC7}" type="pres">
      <dgm:prSet presAssocID="{B4CFE924-FC45-4F62-8283-E8BC784FBAB5}" presName="node" presStyleLbl="node1" presStyleIdx="16" presStyleCnt="18">
        <dgm:presLayoutVars>
          <dgm:bulletEnabled val="1"/>
        </dgm:presLayoutVars>
      </dgm:prSet>
      <dgm:spPr/>
    </dgm:pt>
    <dgm:pt modelId="{6456C8CD-9408-41CB-A6AA-8C1F06F29643}" type="pres">
      <dgm:prSet presAssocID="{7791E744-7EC8-4402-90B5-E6AAEFF80D81}" presName="sibTrans" presStyleCnt="0"/>
      <dgm:spPr/>
    </dgm:pt>
    <dgm:pt modelId="{40B0EAF1-92F4-4CD7-9BAE-1B14BD136596}" type="pres">
      <dgm:prSet presAssocID="{74AB5ABC-1352-4B0A-A141-A11BA9DEBA2E}" presName="node" presStyleLbl="node1" presStyleIdx="17" presStyleCnt="18">
        <dgm:presLayoutVars>
          <dgm:bulletEnabled val="1"/>
        </dgm:presLayoutVars>
      </dgm:prSet>
      <dgm:spPr/>
    </dgm:pt>
  </dgm:ptLst>
  <dgm:cxnLst>
    <dgm:cxn modelId="{0B930C09-5C55-4F79-A038-DCCDBC4ABBDF}" type="presOf" srcId="{B4CFE924-FC45-4F62-8283-E8BC784FBAB5}" destId="{552F4DDB-76FE-4E5A-ABF7-D32299237AC7}" srcOrd="0" destOrd="0" presId="urn:microsoft.com/office/officeart/2005/8/layout/default"/>
    <dgm:cxn modelId="{01D2A00B-8CB7-4359-8CAF-F6B48275FF6D}" type="presOf" srcId="{F497C994-0592-4CFD-917C-1C63FC3E8650}" destId="{92C6F340-E0A6-4C92-A191-020264676C50}" srcOrd="0" destOrd="0" presId="urn:microsoft.com/office/officeart/2005/8/layout/default"/>
    <dgm:cxn modelId="{EB82EC0E-0A7F-4FBC-B42B-87D1FA0FF00A}" type="presOf" srcId="{BD20B6FA-7AE1-4AA5-84BF-F2D58B5E829F}" destId="{027A2749-69B1-4141-88D7-4A41FD931119}" srcOrd="0" destOrd="0" presId="urn:microsoft.com/office/officeart/2005/8/layout/default"/>
    <dgm:cxn modelId="{27A49012-F33E-4939-A6AE-54730C49EA33}" srcId="{17F43FDC-9396-480A-9262-427BC48D49C9}" destId="{4207B9A6-63DF-400F-8AC2-706C21A8FC12}" srcOrd="6" destOrd="0" parTransId="{E86291AF-C3E2-45F0-B1E8-C83F5D24489A}" sibTransId="{03DBE2C3-55A4-42E3-891A-4B6C6126F70B}"/>
    <dgm:cxn modelId="{3DA3CB20-5F2C-4886-8FBF-FA5FA6B1E196}" type="presOf" srcId="{949F19BB-99B9-44B2-B292-A574573ACE17}" destId="{A616E890-E0C7-472B-992B-494CB4C7106C}" srcOrd="0" destOrd="0" presId="urn:microsoft.com/office/officeart/2005/8/layout/default"/>
    <dgm:cxn modelId="{0047C422-CEE2-4FFA-84AC-B79BB37993E2}" srcId="{17F43FDC-9396-480A-9262-427BC48D49C9}" destId="{D08A7444-BA33-4CD8-9F32-809E69F98BC2}" srcOrd="2" destOrd="0" parTransId="{64A2E600-38C3-423F-A9F7-0ABE5807FB4D}" sibTransId="{D9C6A3C8-9AA5-4039-AAAD-9CDF18949CCF}"/>
    <dgm:cxn modelId="{41175E28-8528-4ADD-90A8-F78B4F64C1A8}" type="presOf" srcId="{4C7F69F1-7D1E-446C-AD2A-C9E6CEE1202C}" destId="{D785770B-06C1-4B4F-BBB7-A6537C86581B}" srcOrd="0" destOrd="0" presId="urn:microsoft.com/office/officeart/2005/8/layout/default"/>
    <dgm:cxn modelId="{B7C36131-8DEF-4CDE-9968-04C6091683D5}" srcId="{17F43FDC-9396-480A-9262-427BC48D49C9}" destId="{85ABE7AE-F795-489D-BC67-F9F99EE7BBF4}" srcOrd="1" destOrd="0" parTransId="{2FA1EAC1-DB6C-45FD-88F4-0ABB11F904C2}" sibTransId="{51978591-D4F3-4C07-8E2D-2EBF3C522C54}"/>
    <dgm:cxn modelId="{2410DE3B-4902-40E2-8131-F3C0953A6D3C}" srcId="{17F43FDC-9396-480A-9262-427BC48D49C9}" destId="{949F19BB-99B9-44B2-B292-A574573ACE17}" srcOrd="12" destOrd="0" parTransId="{B7640437-CE94-4464-81D2-0251D38F3523}" sibTransId="{56828D28-BCD4-49D0-811E-FC2612A82F7F}"/>
    <dgm:cxn modelId="{D18FDE3F-9CA8-4632-9911-3E0AFAC21629}" srcId="{17F43FDC-9396-480A-9262-427BC48D49C9}" destId="{281B6B66-AB99-4570-8271-DFBE6156D667}" srcOrd="9" destOrd="0" parTransId="{9640E2B6-C0DD-4AAC-8C94-BF56D438C0D3}" sibTransId="{653F4697-6974-439B-A5B3-D1B868575A43}"/>
    <dgm:cxn modelId="{599E1461-08A1-4B02-9A3D-7E3834DB4E7A}" srcId="{17F43FDC-9396-480A-9262-427BC48D49C9}" destId="{74AB5ABC-1352-4B0A-A141-A11BA9DEBA2E}" srcOrd="17" destOrd="0" parTransId="{4935A57F-70B5-4A91-B0C6-BBBDB6766FA9}" sibTransId="{92092B27-1268-4FE9-8587-3BB32BFA602E}"/>
    <dgm:cxn modelId="{5F3B6C64-1D92-4401-AF13-55ECC359F7B4}" srcId="{17F43FDC-9396-480A-9262-427BC48D49C9}" destId="{F884F032-5918-42B5-A218-2AE3748AE490}" srcOrd="10" destOrd="0" parTransId="{D3F4C56D-7692-4963-A73F-A7398685E3DF}" sibTransId="{8091AD0E-5AE2-40A7-9527-09AB896BA55A}"/>
    <dgm:cxn modelId="{05E3614A-84C5-42B0-BCC8-33439C6E2C42}" srcId="{17F43FDC-9396-480A-9262-427BC48D49C9}" destId="{630E2BFC-8022-4E9E-A9E0-282864FDE347}" srcOrd="3" destOrd="0" parTransId="{DC22599E-2FE2-4AD7-A47B-BCFB98A7145A}" sibTransId="{8DFD2257-DCAB-4076-942A-F5719E6BD923}"/>
    <dgm:cxn modelId="{19E1556D-3E1E-4D87-8BC8-29F32A418FE5}" type="presOf" srcId="{4207B9A6-63DF-400F-8AC2-706C21A8FC12}" destId="{1E33A284-18E1-4014-8E13-DF073478A55A}" srcOrd="0" destOrd="0" presId="urn:microsoft.com/office/officeart/2005/8/layout/default"/>
    <dgm:cxn modelId="{F2FCCD6F-D633-49D8-BB6D-57E36C096652}" srcId="{17F43FDC-9396-480A-9262-427BC48D49C9}" destId="{9BAED9B6-D920-4CA7-B54D-A1CA3CC133EA}" srcOrd="14" destOrd="0" parTransId="{25A8A335-EBD8-46D9-BC52-337BF86611BC}" sibTransId="{E97C02D2-9FFA-489D-90BF-1E4658209452}"/>
    <dgm:cxn modelId="{33FEE551-9369-4DF8-A8D7-283F3F45A50F}" srcId="{17F43FDC-9396-480A-9262-427BC48D49C9}" destId="{B4CFE924-FC45-4F62-8283-E8BC784FBAB5}" srcOrd="16" destOrd="0" parTransId="{AF74507E-0F17-4A3B-BEFD-60BD5A2298EC}" sibTransId="{7791E744-7EC8-4402-90B5-E6AAEFF80D81}"/>
    <dgm:cxn modelId="{52FC7776-6843-427E-99C0-D72F6CA1D843}" type="presOf" srcId="{17F43FDC-9396-480A-9262-427BC48D49C9}" destId="{1626DC88-EEF0-4D8C-8B09-2019D20151EF}" srcOrd="0" destOrd="0" presId="urn:microsoft.com/office/officeart/2005/8/layout/default"/>
    <dgm:cxn modelId="{E74CCC79-BE19-456A-971E-C4FD29198195}" srcId="{17F43FDC-9396-480A-9262-427BC48D49C9}" destId="{085F7519-EE78-4888-9E9F-CB3DAC83756A}" srcOrd="0" destOrd="0" parTransId="{B67262C4-88AC-4247-89D6-3913EA9340F3}" sibTransId="{B2DF2193-8D46-46AE-8974-4CFFFE389B65}"/>
    <dgm:cxn modelId="{F6F3797E-29F7-43F8-AFCC-601A18851937}" srcId="{17F43FDC-9396-480A-9262-427BC48D49C9}" destId="{3C2C293E-E661-4169-ACB6-676391768B29}" srcOrd="11" destOrd="0" parTransId="{17E5093D-74E3-41EF-B6E2-34478A2112DF}" sibTransId="{D2C43449-0ED6-43C3-B383-E613C40EBEF5}"/>
    <dgm:cxn modelId="{224CB283-4050-4470-AA3A-453C9A00BF53}" type="presOf" srcId="{416C06D1-0842-4BF4-ABC8-CBE5AD2166FC}" destId="{9DFED4B5-C685-4A9D-A201-67A91A55E3D9}" srcOrd="0" destOrd="0" presId="urn:microsoft.com/office/officeart/2005/8/layout/default"/>
    <dgm:cxn modelId="{CB0D2B8C-08A8-4537-AA74-AC261146AA87}" srcId="{17F43FDC-9396-480A-9262-427BC48D49C9}" destId="{4C7F69F1-7D1E-446C-AD2A-C9E6CEE1202C}" srcOrd="4" destOrd="0" parTransId="{34B0ED99-E0A6-4A1D-A3DB-9C80B417D0FE}" sibTransId="{94CDDD17-7788-4FDC-9D38-5B87FF18BF46}"/>
    <dgm:cxn modelId="{703A0C8D-BCEF-4732-A5C5-83C3139BB385}" type="presOf" srcId="{FF184C0D-C865-40DF-98B2-FAC5A155B5C6}" destId="{8C0BD436-042A-457C-9A2F-D2FA578539A3}" srcOrd="0" destOrd="0" presId="urn:microsoft.com/office/officeart/2005/8/layout/default"/>
    <dgm:cxn modelId="{27CC6195-16E2-4366-9111-FB3F6EAD4080}" type="presOf" srcId="{74AB5ABC-1352-4B0A-A141-A11BA9DEBA2E}" destId="{40B0EAF1-92F4-4CD7-9BAE-1B14BD136596}" srcOrd="0" destOrd="0" presId="urn:microsoft.com/office/officeart/2005/8/layout/default"/>
    <dgm:cxn modelId="{B84F5995-2F05-4AB0-8FF3-10326CD2FDB2}" srcId="{17F43FDC-9396-480A-9262-427BC48D49C9}" destId="{416C06D1-0842-4BF4-ABC8-CBE5AD2166FC}" srcOrd="15" destOrd="0" parTransId="{DAC78ABA-7A0D-4719-88C6-0839633BF896}" sibTransId="{53151CDB-B011-4995-991B-05117BA4E4FE}"/>
    <dgm:cxn modelId="{C581789B-193E-461C-842C-97DF5174196A}" type="presOf" srcId="{3C2C293E-E661-4169-ACB6-676391768B29}" destId="{9EB26F72-AD82-4E8C-94A8-0ECF292D8E5F}" srcOrd="0" destOrd="0" presId="urn:microsoft.com/office/officeart/2005/8/layout/default"/>
    <dgm:cxn modelId="{5B1DD89C-5B88-4A5B-ADA9-896CC305E0D2}" type="presOf" srcId="{85ABE7AE-F795-489D-BC67-F9F99EE7BBF4}" destId="{0C51E8B7-75E8-4344-8186-302C24265B43}" srcOrd="0" destOrd="0" presId="urn:microsoft.com/office/officeart/2005/8/layout/default"/>
    <dgm:cxn modelId="{6C53CDA8-672F-46E4-BC47-618AE061A8D8}" type="presOf" srcId="{D08A7444-BA33-4CD8-9F32-809E69F98BC2}" destId="{DC911C5D-2F97-4EB2-8376-60101435BFAA}" srcOrd="0" destOrd="0" presId="urn:microsoft.com/office/officeart/2005/8/layout/default"/>
    <dgm:cxn modelId="{7198FBBD-139C-4157-8910-99DA387DE95D}" type="presOf" srcId="{281B6B66-AB99-4570-8271-DFBE6156D667}" destId="{774E0F2D-B835-4ED8-B729-0F1166716BC6}" srcOrd="0" destOrd="0" presId="urn:microsoft.com/office/officeart/2005/8/layout/default"/>
    <dgm:cxn modelId="{5C3912C8-FAF5-4149-A542-DBEDFF34D562}" srcId="{17F43FDC-9396-480A-9262-427BC48D49C9}" destId="{FF184C0D-C865-40DF-98B2-FAC5A155B5C6}" srcOrd="5" destOrd="0" parTransId="{E74C3B1B-9E73-4BCC-A94C-C21CC1D7BB41}" sibTransId="{7996F00A-F83A-443B-86D8-B27BC15CD94B}"/>
    <dgm:cxn modelId="{C9BB2ECA-9C58-4DAF-94E6-B7DB7011BC9A}" type="presOf" srcId="{9BAED9B6-D920-4CA7-B54D-A1CA3CC133EA}" destId="{7787DCF4-901F-461A-A9D4-E15175555F79}" srcOrd="0" destOrd="0" presId="urn:microsoft.com/office/officeart/2005/8/layout/default"/>
    <dgm:cxn modelId="{C481C5D8-9AB2-4B73-8F01-24A97E64F093}" type="presOf" srcId="{630E2BFC-8022-4E9E-A9E0-282864FDE347}" destId="{7AA50144-F755-46A7-AB13-2651B9CE3758}" srcOrd="0" destOrd="0" presId="urn:microsoft.com/office/officeart/2005/8/layout/default"/>
    <dgm:cxn modelId="{B973D1DB-DC11-475F-842D-B63DB9C85186}" type="presOf" srcId="{F884F032-5918-42B5-A218-2AE3748AE490}" destId="{2651D365-B774-4431-AE2B-B708C6FCDB8E}" srcOrd="0" destOrd="0" presId="urn:microsoft.com/office/officeart/2005/8/layout/default"/>
    <dgm:cxn modelId="{4FE67BDD-CE89-4F59-8BE3-F46C7D595249}" srcId="{17F43FDC-9396-480A-9262-427BC48D49C9}" destId="{476A3A9B-3DEE-4085-803D-0B3E6E01665B}" srcOrd="13" destOrd="0" parTransId="{F2CFC4DF-41E1-40ED-87CA-CE805856ED08}" sibTransId="{E1B907AE-5498-498B-AE00-0AFDBB37772D}"/>
    <dgm:cxn modelId="{C04348DF-2448-4050-9B2D-42D4252A9EAD}" srcId="{17F43FDC-9396-480A-9262-427BC48D49C9}" destId="{F497C994-0592-4CFD-917C-1C63FC3E8650}" srcOrd="8" destOrd="0" parTransId="{A62D5922-3996-403B-889D-15188E1F4E5F}" sibTransId="{50C1DE81-6C45-49C0-9721-5D10C9303115}"/>
    <dgm:cxn modelId="{ACD5BFE0-81FB-4A48-855B-A1DBCBD35219}" srcId="{17F43FDC-9396-480A-9262-427BC48D49C9}" destId="{BD20B6FA-7AE1-4AA5-84BF-F2D58B5E829F}" srcOrd="7" destOrd="0" parTransId="{5AAD7E5E-B14F-459E-B002-6120792A427A}" sibTransId="{AAE64CEE-721C-43F4-835A-129786AE247E}"/>
    <dgm:cxn modelId="{B1CFECE9-7A3D-4C5A-ACC5-5C255B0C1BB6}" type="presOf" srcId="{476A3A9B-3DEE-4085-803D-0B3E6E01665B}" destId="{A534B196-2676-41D8-B8C7-50F1270B4BE8}" srcOrd="0" destOrd="0" presId="urn:microsoft.com/office/officeart/2005/8/layout/default"/>
    <dgm:cxn modelId="{F2D0ACF6-4BA9-464C-8A93-19385D3B2F35}" type="presOf" srcId="{085F7519-EE78-4888-9E9F-CB3DAC83756A}" destId="{78919BE5-7CB2-417F-BA33-A3E50F619712}" srcOrd="0" destOrd="0" presId="urn:microsoft.com/office/officeart/2005/8/layout/default"/>
    <dgm:cxn modelId="{E3AB109B-DB29-4AB0-B23C-AE097BABB134}" type="presParOf" srcId="{1626DC88-EEF0-4D8C-8B09-2019D20151EF}" destId="{78919BE5-7CB2-417F-BA33-A3E50F619712}" srcOrd="0" destOrd="0" presId="urn:microsoft.com/office/officeart/2005/8/layout/default"/>
    <dgm:cxn modelId="{F4E5FFE8-69CB-406A-A503-B65621B50B00}" type="presParOf" srcId="{1626DC88-EEF0-4D8C-8B09-2019D20151EF}" destId="{0D8E9B9A-AD46-415F-9CF8-338B50DB5C2E}" srcOrd="1" destOrd="0" presId="urn:microsoft.com/office/officeart/2005/8/layout/default"/>
    <dgm:cxn modelId="{625D0616-5CE1-47F2-983F-067572C43CE9}" type="presParOf" srcId="{1626DC88-EEF0-4D8C-8B09-2019D20151EF}" destId="{0C51E8B7-75E8-4344-8186-302C24265B43}" srcOrd="2" destOrd="0" presId="urn:microsoft.com/office/officeart/2005/8/layout/default"/>
    <dgm:cxn modelId="{3EB63BE1-57F3-4DEB-A151-6E380E93A439}" type="presParOf" srcId="{1626DC88-EEF0-4D8C-8B09-2019D20151EF}" destId="{54E3CACB-F7E4-4718-959C-6E74F24B842B}" srcOrd="3" destOrd="0" presId="urn:microsoft.com/office/officeart/2005/8/layout/default"/>
    <dgm:cxn modelId="{3DDEE3CE-5B6A-4363-AF9C-A61A3DC4D690}" type="presParOf" srcId="{1626DC88-EEF0-4D8C-8B09-2019D20151EF}" destId="{DC911C5D-2F97-4EB2-8376-60101435BFAA}" srcOrd="4" destOrd="0" presId="urn:microsoft.com/office/officeart/2005/8/layout/default"/>
    <dgm:cxn modelId="{196D8B5B-101B-431C-9BF8-7B19851C0BDB}" type="presParOf" srcId="{1626DC88-EEF0-4D8C-8B09-2019D20151EF}" destId="{3E363DF7-C517-4A55-93AF-7276C1F7E6DA}" srcOrd="5" destOrd="0" presId="urn:microsoft.com/office/officeart/2005/8/layout/default"/>
    <dgm:cxn modelId="{CB7B46A3-76A6-42F8-AA8B-2CF7D1B3B0BD}" type="presParOf" srcId="{1626DC88-EEF0-4D8C-8B09-2019D20151EF}" destId="{7AA50144-F755-46A7-AB13-2651B9CE3758}" srcOrd="6" destOrd="0" presId="urn:microsoft.com/office/officeart/2005/8/layout/default"/>
    <dgm:cxn modelId="{042FFFA3-89B2-4D95-AA25-2376ABCBB62F}" type="presParOf" srcId="{1626DC88-EEF0-4D8C-8B09-2019D20151EF}" destId="{42E688D1-FF0B-4C0A-9CAC-EC32894CBB68}" srcOrd="7" destOrd="0" presId="urn:microsoft.com/office/officeart/2005/8/layout/default"/>
    <dgm:cxn modelId="{D76F6AE5-9511-484C-8F62-FD61E63A04CD}" type="presParOf" srcId="{1626DC88-EEF0-4D8C-8B09-2019D20151EF}" destId="{D785770B-06C1-4B4F-BBB7-A6537C86581B}" srcOrd="8" destOrd="0" presId="urn:microsoft.com/office/officeart/2005/8/layout/default"/>
    <dgm:cxn modelId="{BAEC2E4E-C732-4CDB-84AB-340C457CF9B7}" type="presParOf" srcId="{1626DC88-EEF0-4D8C-8B09-2019D20151EF}" destId="{56D58663-802A-426E-8996-A7F66C4F71A0}" srcOrd="9" destOrd="0" presId="urn:microsoft.com/office/officeart/2005/8/layout/default"/>
    <dgm:cxn modelId="{7FE314FF-D237-496E-9894-C79280CB6020}" type="presParOf" srcId="{1626DC88-EEF0-4D8C-8B09-2019D20151EF}" destId="{8C0BD436-042A-457C-9A2F-D2FA578539A3}" srcOrd="10" destOrd="0" presId="urn:microsoft.com/office/officeart/2005/8/layout/default"/>
    <dgm:cxn modelId="{309088EC-6838-413E-8FE3-9815D9FDA7A7}" type="presParOf" srcId="{1626DC88-EEF0-4D8C-8B09-2019D20151EF}" destId="{F09CDCAC-80E7-4BC6-A48B-DDA0B3C5D9EF}" srcOrd="11" destOrd="0" presId="urn:microsoft.com/office/officeart/2005/8/layout/default"/>
    <dgm:cxn modelId="{60679B6E-9F2D-424B-BF6C-895FEDAC5857}" type="presParOf" srcId="{1626DC88-EEF0-4D8C-8B09-2019D20151EF}" destId="{1E33A284-18E1-4014-8E13-DF073478A55A}" srcOrd="12" destOrd="0" presId="urn:microsoft.com/office/officeart/2005/8/layout/default"/>
    <dgm:cxn modelId="{72BD2DB1-BC9C-4BF0-BB0E-AB7BC9288BE3}" type="presParOf" srcId="{1626DC88-EEF0-4D8C-8B09-2019D20151EF}" destId="{9D6C3B49-F1F4-4316-A71E-89A95D7CF814}" srcOrd="13" destOrd="0" presId="urn:microsoft.com/office/officeart/2005/8/layout/default"/>
    <dgm:cxn modelId="{933E02C1-0202-4BA4-97E9-E6EAFB283D2C}" type="presParOf" srcId="{1626DC88-EEF0-4D8C-8B09-2019D20151EF}" destId="{027A2749-69B1-4141-88D7-4A41FD931119}" srcOrd="14" destOrd="0" presId="urn:microsoft.com/office/officeart/2005/8/layout/default"/>
    <dgm:cxn modelId="{CFD902EA-963E-404C-A80B-D34CADC0C2F6}" type="presParOf" srcId="{1626DC88-EEF0-4D8C-8B09-2019D20151EF}" destId="{A4DAFEA5-3037-4799-86FA-818D7738CE5E}" srcOrd="15" destOrd="0" presId="urn:microsoft.com/office/officeart/2005/8/layout/default"/>
    <dgm:cxn modelId="{E448F82A-CE3B-450A-856E-42F4BE59BB67}" type="presParOf" srcId="{1626DC88-EEF0-4D8C-8B09-2019D20151EF}" destId="{92C6F340-E0A6-4C92-A191-020264676C50}" srcOrd="16" destOrd="0" presId="urn:microsoft.com/office/officeart/2005/8/layout/default"/>
    <dgm:cxn modelId="{0002953D-A6D6-4C0D-BBFC-4A6AFDC30307}" type="presParOf" srcId="{1626DC88-EEF0-4D8C-8B09-2019D20151EF}" destId="{69E2F350-5310-428A-87F1-2BCF3A891888}" srcOrd="17" destOrd="0" presId="urn:microsoft.com/office/officeart/2005/8/layout/default"/>
    <dgm:cxn modelId="{A1F954E8-16B3-4BEE-9998-AD8FFF7270BF}" type="presParOf" srcId="{1626DC88-EEF0-4D8C-8B09-2019D20151EF}" destId="{774E0F2D-B835-4ED8-B729-0F1166716BC6}" srcOrd="18" destOrd="0" presId="urn:microsoft.com/office/officeart/2005/8/layout/default"/>
    <dgm:cxn modelId="{6731416B-7777-4147-9DF2-2E3F6F33A0AF}" type="presParOf" srcId="{1626DC88-EEF0-4D8C-8B09-2019D20151EF}" destId="{CD7C3E1C-FCCA-45B0-8499-0405EEED13AF}" srcOrd="19" destOrd="0" presId="urn:microsoft.com/office/officeart/2005/8/layout/default"/>
    <dgm:cxn modelId="{4B003C32-C132-468B-BCDC-284FBF5FA637}" type="presParOf" srcId="{1626DC88-EEF0-4D8C-8B09-2019D20151EF}" destId="{2651D365-B774-4431-AE2B-B708C6FCDB8E}" srcOrd="20" destOrd="0" presId="urn:microsoft.com/office/officeart/2005/8/layout/default"/>
    <dgm:cxn modelId="{70BCADEB-B715-46F2-A87E-1C2762D37152}" type="presParOf" srcId="{1626DC88-EEF0-4D8C-8B09-2019D20151EF}" destId="{7F6F67BC-64D8-40F7-88AC-49593CD61033}" srcOrd="21" destOrd="0" presId="urn:microsoft.com/office/officeart/2005/8/layout/default"/>
    <dgm:cxn modelId="{5B0627A3-4FD0-49F3-968F-1E38531D1C66}" type="presParOf" srcId="{1626DC88-EEF0-4D8C-8B09-2019D20151EF}" destId="{9EB26F72-AD82-4E8C-94A8-0ECF292D8E5F}" srcOrd="22" destOrd="0" presId="urn:microsoft.com/office/officeart/2005/8/layout/default"/>
    <dgm:cxn modelId="{975CD2F9-0CE5-4267-8494-CAE8E75F13E0}" type="presParOf" srcId="{1626DC88-EEF0-4D8C-8B09-2019D20151EF}" destId="{6CC60756-821B-453B-90F8-706337D5DC53}" srcOrd="23" destOrd="0" presId="urn:microsoft.com/office/officeart/2005/8/layout/default"/>
    <dgm:cxn modelId="{369A9ADC-864D-4B69-B6A8-EB6E6C1FB7AE}" type="presParOf" srcId="{1626DC88-EEF0-4D8C-8B09-2019D20151EF}" destId="{A616E890-E0C7-472B-992B-494CB4C7106C}" srcOrd="24" destOrd="0" presId="urn:microsoft.com/office/officeart/2005/8/layout/default"/>
    <dgm:cxn modelId="{8FF0F2E3-1C67-4B38-A702-443164CD0E89}" type="presParOf" srcId="{1626DC88-EEF0-4D8C-8B09-2019D20151EF}" destId="{65459B60-EDA5-4D6E-8F2D-D48F56D3E792}" srcOrd="25" destOrd="0" presId="urn:microsoft.com/office/officeart/2005/8/layout/default"/>
    <dgm:cxn modelId="{A434B685-969E-449F-8BB5-5D9A2C915B84}" type="presParOf" srcId="{1626DC88-EEF0-4D8C-8B09-2019D20151EF}" destId="{A534B196-2676-41D8-B8C7-50F1270B4BE8}" srcOrd="26" destOrd="0" presId="urn:microsoft.com/office/officeart/2005/8/layout/default"/>
    <dgm:cxn modelId="{AFA45853-21BB-403A-BA6F-5FD21EAD056C}" type="presParOf" srcId="{1626DC88-EEF0-4D8C-8B09-2019D20151EF}" destId="{F99D783C-B6A7-439A-98F5-5C60A88CDA4C}" srcOrd="27" destOrd="0" presId="urn:microsoft.com/office/officeart/2005/8/layout/default"/>
    <dgm:cxn modelId="{7EBBFB96-40E9-4899-B215-AADCD471B987}" type="presParOf" srcId="{1626DC88-EEF0-4D8C-8B09-2019D20151EF}" destId="{7787DCF4-901F-461A-A9D4-E15175555F79}" srcOrd="28" destOrd="0" presId="urn:microsoft.com/office/officeart/2005/8/layout/default"/>
    <dgm:cxn modelId="{BE0B23DF-1BE9-48EF-BEFF-306C3C55C795}" type="presParOf" srcId="{1626DC88-EEF0-4D8C-8B09-2019D20151EF}" destId="{10E1D752-C554-4A03-AA3A-4CA4376426DD}" srcOrd="29" destOrd="0" presId="urn:microsoft.com/office/officeart/2005/8/layout/default"/>
    <dgm:cxn modelId="{A650BDCB-18F8-44BC-A545-D88E9BBA0593}" type="presParOf" srcId="{1626DC88-EEF0-4D8C-8B09-2019D20151EF}" destId="{9DFED4B5-C685-4A9D-A201-67A91A55E3D9}" srcOrd="30" destOrd="0" presId="urn:microsoft.com/office/officeart/2005/8/layout/default"/>
    <dgm:cxn modelId="{111C3D58-38F5-4985-A08D-13A87C23A41F}" type="presParOf" srcId="{1626DC88-EEF0-4D8C-8B09-2019D20151EF}" destId="{B3D52B71-3619-4ED2-8B36-CAA42DF4C853}" srcOrd="31" destOrd="0" presId="urn:microsoft.com/office/officeart/2005/8/layout/default"/>
    <dgm:cxn modelId="{80E90606-3048-401F-B14D-8A6F3EDB1130}" type="presParOf" srcId="{1626DC88-EEF0-4D8C-8B09-2019D20151EF}" destId="{552F4DDB-76FE-4E5A-ABF7-D32299237AC7}" srcOrd="32" destOrd="0" presId="urn:microsoft.com/office/officeart/2005/8/layout/default"/>
    <dgm:cxn modelId="{02B1985F-E6FF-48F8-AAE3-AF80DDB06D88}" type="presParOf" srcId="{1626DC88-EEF0-4D8C-8B09-2019D20151EF}" destId="{6456C8CD-9408-41CB-A6AA-8C1F06F29643}" srcOrd="33" destOrd="0" presId="urn:microsoft.com/office/officeart/2005/8/layout/default"/>
    <dgm:cxn modelId="{A6434733-EF18-42D4-9B86-49B8ED6F5852}" type="presParOf" srcId="{1626DC88-EEF0-4D8C-8B09-2019D20151EF}" destId="{40B0EAF1-92F4-4CD7-9BAE-1B14BD136596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19BE5-7CB2-417F-BA33-A3E50F619712}">
      <dsp:nvSpPr>
        <dsp:cNvPr id="0" name=""/>
        <dsp:cNvSpPr/>
      </dsp:nvSpPr>
      <dsp:spPr>
        <a:xfrm>
          <a:off x="532884" y="1451"/>
          <a:ext cx="1145054" cy="68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Amount of remote nodes </a:t>
          </a:r>
        </a:p>
      </dsp:txBody>
      <dsp:txXfrm>
        <a:off x="532884" y="1451"/>
        <a:ext cx="1145054" cy="687032"/>
      </dsp:txXfrm>
    </dsp:sp>
    <dsp:sp modelId="{0C51E8B7-75E8-4344-8186-302C24265B43}">
      <dsp:nvSpPr>
        <dsp:cNvPr id="0" name=""/>
        <dsp:cNvSpPr/>
      </dsp:nvSpPr>
      <dsp:spPr>
        <a:xfrm>
          <a:off x="1792444" y="1451"/>
          <a:ext cx="1145054" cy="68703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Possibilities for complex controls and automation</a:t>
          </a:r>
        </a:p>
      </dsp:txBody>
      <dsp:txXfrm>
        <a:off x="1792444" y="1451"/>
        <a:ext cx="1145054" cy="687032"/>
      </dsp:txXfrm>
    </dsp:sp>
    <dsp:sp modelId="{DC911C5D-2F97-4EB2-8376-60101435BFAA}">
      <dsp:nvSpPr>
        <dsp:cNvPr id="0" name=""/>
        <dsp:cNvSpPr/>
      </dsp:nvSpPr>
      <dsp:spPr>
        <a:xfrm>
          <a:off x="3052004" y="1451"/>
          <a:ext cx="1145054" cy="68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Flexible installation requirements</a:t>
          </a:r>
        </a:p>
      </dsp:txBody>
      <dsp:txXfrm>
        <a:off x="3052004" y="1451"/>
        <a:ext cx="1145054" cy="687032"/>
      </dsp:txXfrm>
    </dsp:sp>
    <dsp:sp modelId="{7AA50144-F755-46A7-AB13-2651B9CE3758}">
      <dsp:nvSpPr>
        <dsp:cNvPr id="0" name=""/>
        <dsp:cNvSpPr/>
      </dsp:nvSpPr>
      <dsp:spPr>
        <a:xfrm>
          <a:off x="4311564" y="1451"/>
          <a:ext cx="1145054" cy="68703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Room for expansion</a:t>
          </a:r>
        </a:p>
      </dsp:txBody>
      <dsp:txXfrm>
        <a:off x="4311564" y="1451"/>
        <a:ext cx="1145054" cy="687032"/>
      </dsp:txXfrm>
    </dsp:sp>
    <dsp:sp modelId="{D785770B-06C1-4B4F-BBB7-A6537C86581B}">
      <dsp:nvSpPr>
        <dsp:cNvPr id="0" name=""/>
        <dsp:cNvSpPr/>
      </dsp:nvSpPr>
      <dsp:spPr>
        <a:xfrm>
          <a:off x="5571125" y="1451"/>
          <a:ext cx="1145054" cy="68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Program storage space</a:t>
          </a:r>
        </a:p>
      </dsp:txBody>
      <dsp:txXfrm>
        <a:off x="5571125" y="1451"/>
        <a:ext cx="1145054" cy="687032"/>
      </dsp:txXfrm>
    </dsp:sp>
    <dsp:sp modelId="{8C0BD436-042A-457C-9A2F-D2FA578539A3}">
      <dsp:nvSpPr>
        <dsp:cNvPr id="0" name=""/>
        <dsp:cNvSpPr/>
      </dsp:nvSpPr>
      <dsp:spPr>
        <a:xfrm>
          <a:off x="532884" y="802989"/>
          <a:ext cx="1145054" cy="68703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Electrical Safety</a:t>
          </a:r>
        </a:p>
      </dsp:txBody>
      <dsp:txXfrm>
        <a:off x="532884" y="802989"/>
        <a:ext cx="1145054" cy="687032"/>
      </dsp:txXfrm>
    </dsp:sp>
    <dsp:sp modelId="{1E33A284-18E1-4014-8E13-DF073478A55A}">
      <dsp:nvSpPr>
        <dsp:cNvPr id="0" name=""/>
        <dsp:cNvSpPr/>
      </dsp:nvSpPr>
      <dsp:spPr>
        <a:xfrm>
          <a:off x="1792444" y="802989"/>
          <a:ext cx="1145054" cy="68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Compatibility with existing hardware/spares</a:t>
          </a:r>
        </a:p>
      </dsp:txBody>
      <dsp:txXfrm>
        <a:off x="1792444" y="802989"/>
        <a:ext cx="1145054" cy="687032"/>
      </dsp:txXfrm>
    </dsp:sp>
    <dsp:sp modelId="{027A2749-69B1-4141-88D7-4A41FD931119}">
      <dsp:nvSpPr>
        <dsp:cNvPr id="0" name=""/>
        <dsp:cNvSpPr/>
      </dsp:nvSpPr>
      <dsp:spPr>
        <a:xfrm>
          <a:off x="3052004" y="802989"/>
          <a:ext cx="1145054" cy="68703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Component, fabrication, and installation costs</a:t>
          </a:r>
        </a:p>
      </dsp:txBody>
      <dsp:txXfrm>
        <a:off x="3052004" y="802989"/>
        <a:ext cx="1145054" cy="687032"/>
      </dsp:txXfrm>
    </dsp:sp>
    <dsp:sp modelId="{92C6F340-E0A6-4C92-A191-020264676C50}">
      <dsp:nvSpPr>
        <dsp:cNvPr id="0" name=""/>
        <dsp:cNvSpPr/>
      </dsp:nvSpPr>
      <dsp:spPr>
        <a:xfrm>
          <a:off x="4311564" y="802989"/>
          <a:ext cx="1145054" cy="68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On-line code modifications</a:t>
          </a:r>
        </a:p>
      </dsp:txBody>
      <dsp:txXfrm>
        <a:off x="4311564" y="802989"/>
        <a:ext cx="1145054" cy="687032"/>
      </dsp:txXfrm>
    </dsp:sp>
    <dsp:sp modelId="{774E0F2D-B835-4ED8-B729-0F1166716BC6}">
      <dsp:nvSpPr>
        <dsp:cNvPr id="0" name=""/>
        <dsp:cNvSpPr/>
      </dsp:nvSpPr>
      <dsp:spPr>
        <a:xfrm>
          <a:off x="5571125" y="802989"/>
          <a:ext cx="1145054" cy="68703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Sufficient passive heat dissipation</a:t>
          </a:r>
        </a:p>
      </dsp:txBody>
      <dsp:txXfrm>
        <a:off x="5571125" y="802989"/>
        <a:ext cx="1145054" cy="687032"/>
      </dsp:txXfrm>
    </dsp:sp>
    <dsp:sp modelId="{2651D365-B774-4431-AE2B-B708C6FCDB8E}">
      <dsp:nvSpPr>
        <dsp:cNvPr id="0" name=""/>
        <dsp:cNvSpPr/>
      </dsp:nvSpPr>
      <dsp:spPr>
        <a:xfrm>
          <a:off x="532884" y="1604528"/>
          <a:ext cx="1145054" cy="68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Availability of replacement or alternative parts</a:t>
          </a:r>
        </a:p>
      </dsp:txBody>
      <dsp:txXfrm>
        <a:off x="532884" y="1604528"/>
        <a:ext cx="1145054" cy="687032"/>
      </dsp:txXfrm>
    </dsp:sp>
    <dsp:sp modelId="{9EB26F72-AD82-4E8C-94A8-0ECF292D8E5F}">
      <dsp:nvSpPr>
        <dsp:cNvPr id="0" name=""/>
        <dsp:cNvSpPr/>
      </dsp:nvSpPr>
      <dsp:spPr>
        <a:xfrm>
          <a:off x="1792444" y="1604528"/>
          <a:ext cx="1145054" cy="68703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Maintenance and support overhead</a:t>
          </a:r>
        </a:p>
      </dsp:txBody>
      <dsp:txXfrm>
        <a:off x="1792444" y="1604528"/>
        <a:ext cx="1145054" cy="687032"/>
      </dsp:txXfrm>
    </dsp:sp>
    <dsp:sp modelId="{A616E890-E0C7-472B-992B-494CB4C7106C}">
      <dsp:nvSpPr>
        <dsp:cNvPr id="0" name=""/>
        <dsp:cNvSpPr/>
      </dsp:nvSpPr>
      <dsp:spPr>
        <a:xfrm>
          <a:off x="3052004" y="1604528"/>
          <a:ext cx="1145054" cy="68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Support for device hot-plugging</a:t>
          </a:r>
        </a:p>
      </dsp:txBody>
      <dsp:txXfrm>
        <a:off x="3052004" y="1604528"/>
        <a:ext cx="1145054" cy="687032"/>
      </dsp:txXfrm>
    </dsp:sp>
    <dsp:sp modelId="{A534B196-2676-41D8-B8C7-50F1270B4BE8}">
      <dsp:nvSpPr>
        <dsp:cNvPr id="0" name=""/>
        <dsp:cNvSpPr/>
      </dsp:nvSpPr>
      <dsp:spPr>
        <a:xfrm>
          <a:off x="4311564" y="1604528"/>
          <a:ext cx="1145054" cy="68703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Facility-wide upgradability</a:t>
          </a:r>
        </a:p>
      </dsp:txBody>
      <dsp:txXfrm>
        <a:off x="4311564" y="1604528"/>
        <a:ext cx="1145054" cy="687032"/>
      </dsp:txXfrm>
    </dsp:sp>
    <dsp:sp modelId="{7787DCF4-901F-461A-A9D4-E15175555F79}">
      <dsp:nvSpPr>
        <dsp:cNvPr id="0" name=""/>
        <dsp:cNvSpPr/>
      </dsp:nvSpPr>
      <dsp:spPr>
        <a:xfrm>
          <a:off x="5571125" y="1604528"/>
          <a:ext cx="1145054" cy="68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Self-help options</a:t>
          </a:r>
        </a:p>
      </dsp:txBody>
      <dsp:txXfrm>
        <a:off x="5571125" y="1604528"/>
        <a:ext cx="1145054" cy="687032"/>
      </dsp:txXfrm>
    </dsp:sp>
    <dsp:sp modelId="{9DFED4B5-C685-4A9D-A201-67A91A55E3D9}">
      <dsp:nvSpPr>
        <dsp:cNvPr id="0" name=""/>
        <dsp:cNvSpPr/>
      </dsp:nvSpPr>
      <dsp:spPr>
        <a:xfrm>
          <a:off x="1792444" y="2406066"/>
          <a:ext cx="1145054" cy="68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Separate I/O and controls network interfaces</a:t>
          </a:r>
        </a:p>
      </dsp:txBody>
      <dsp:txXfrm>
        <a:off x="1792444" y="2406066"/>
        <a:ext cx="1145054" cy="687032"/>
      </dsp:txXfrm>
    </dsp:sp>
    <dsp:sp modelId="{552F4DDB-76FE-4E5A-ABF7-D32299237AC7}">
      <dsp:nvSpPr>
        <dsp:cNvPr id="0" name=""/>
        <dsp:cNvSpPr/>
      </dsp:nvSpPr>
      <dsp:spPr>
        <a:xfrm>
          <a:off x="3052004" y="2406066"/>
          <a:ext cx="1145054" cy="68703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Completeness of solution</a:t>
          </a:r>
        </a:p>
      </dsp:txBody>
      <dsp:txXfrm>
        <a:off x="3052004" y="2406066"/>
        <a:ext cx="1145054" cy="687032"/>
      </dsp:txXfrm>
    </dsp:sp>
    <dsp:sp modelId="{40B0EAF1-92F4-4CD7-9BAE-1B14BD136596}">
      <dsp:nvSpPr>
        <dsp:cNvPr id="0" name=""/>
        <dsp:cNvSpPr/>
      </dsp:nvSpPr>
      <dsp:spPr>
        <a:xfrm>
          <a:off x="4311564" y="2406066"/>
          <a:ext cx="1145054" cy="68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Cable ampacity and hardware derating</a:t>
          </a:r>
        </a:p>
      </dsp:txBody>
      <dsp:txXfrm>
        <a:off x="4311564" y="2406066"/>
        <a:ext cx="1145054" cy="687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1212A-6713-9B46-9D4C-CE045CFFA66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A23D7-9BBC-0A46-8092-2196AD63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7265"/>
            <a:ext cx="7772400" cy="1802697"/>
          </a:xfrm>
        </p:spPr>
        <p:txBody>
          <a:bodyPr anchor="t">
            <a:norm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99995"/>
            <a:ext cx="6858000" cy="41669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10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056748F-14C1-E34B-B6C4-26064C87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2476"/>
            <a:ext cx="7886700" cy="1268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6425DB-71A7-C948-BCAE-3DB51E5AD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7868" y="6406587"/>
            <a:ext cx="428263" cy="45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D06D-0BE4-B843-8370-FB88EDC736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ACE0E3-E027-2343-A62E-A2B271C5A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07265"/>
            <a:ext cx="7772400" cy="1802697"/>
          </a:xfrm>
        </p:spPr>
        <p:txBody>
          <a:bodyPr anchor="t">
            <a:norm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C2A714-0D61-B346-8022-70A205472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7868" y="6406587"/>
            <a:ext cx="428263" cy="45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D06D-0BE4-B843-8370-FB88EDC736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3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C510E93-35E9-A141-AB10-6E42970B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2476"/>
            <a:ext cx="7886700" cy="1268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14133F-4116-6648-9117-E9CB0D7C84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57868" y="6406587"/>
            <a:ext cx="428263" cy="45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D06D-0BE4-B843-8370-FB88EDC736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4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4F2FC1-60C8-2243-A729-28937C1C0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7868" y="6406587"/>
            <a:ext cx="428263" cy="45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D06D-0BE4-B843-8370-FB88EDC736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0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2BAA90-5D28-E84A-8A7D-9B837E6C9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7868" y="6406587"/>
            <a:ext cx="428263" cy="45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D06D-0BE4-B843-8370-FB88EDC736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0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22476"/>
            <a:ext cx="7886700" cy="1268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6C57BF-8E32-C145-9C7C-8D89A2F04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7868" y="6423112"/>
            <a:ext cx="428263" cy="45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D06D-0BE4-B843-8370-FB88EDC736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3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5E7EA6-ABA9-1D4A-A3B2-766E6EA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54776"/>
            <a:ext cx="7772400" cy="1371600"/>
          </a:xfrm>
        </p:spPr>
        <p:txBody>
          <a:bodyPr/>
          <a:lstStyle/>
          <a:p>
            <a:r>
              <a:rPr lang="en-US" dirty="0"/>
              <a:t>Distributed I/O for</a:t>
            </a:r>
            <a:br>
              <a:rPr lang="en-US" dirty="0"/>
            </a:br>
            <a:r>
              <a:rPr lang="en-US" dirty="0"/>
              <a:t>Dynamic Equipment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A8C897-A60B-DC4F-AFAF-D71D06A91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299995"/>
            <a:ext cx="6858000" cy="4166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Nathanael Maytan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C72E51B4-0007-594B-9B73-D411A2B85F01}"/>
              </a:ext>
            </a:extLst>
          </p:cNvPr>
          <p:cNvSpPr txBox="1">
            <a:spLocks/>
          </p:cNvSpPr>
          <p:nvPr/>
        </p:nvSpPr>
        <p:spPr>
          <a:xfrm>
            <a:off x="1600200" y="4653025"/>
            <a:ext cx="6858000" cy="416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Anton Derbenev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0A872482-B4CA-6446-A28C-2D321F1B08AB}"/>
              </a:ext>
            </a:extLst>
          </p:cNvPr>
          <p:cNvSpPr txBox="1">
            <a:spLocks/>
          </p:cNvSpPr>
          <p:nvPr/>
        </p:nvSpPr>
        <p:spPr>
          <a:xfrm>
            <a:off x="1600200" y="5243334"/>
            <a:ext cx="6858000" cy="416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10/05/19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ABD72E0-04C4-4786-952E-F6031002B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4663" y="1376127"/>
            <a:ext cx="3883537" cy="12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9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57481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DIODE IOC is deployed and version controlled using SNACK, an Ansible-based configuration management tool</a:t>
            </a:r>
          </a:p>
          <a:p>
            <a:r>
              <a:rPr lang="en-US" dirty="0"/>
              <a:t>DIODE IOC source code lives in its own repository, whereas configuration entities are kept in our central configuration repository </a:t>
            </a:r>
          </a:p>
          <a:p>
            <a:r>
              <a:rPr lang="en-US" dirty="0"/>
              <a:t>Each IOC instance requires only a beamline-specific SNACK template file (and any optional custom IOC databases)</a:t>
            </a:r>
          </a:p>
          <a:p>
            <a:r>
              <a:rPr lang="en-US" dirty="0"/>
              <a:t>All other application customization comes through configuration templates</a:t>
            </a:r>
          </a:p>
          <a:p>
            <a:r>
              <a:rPr lang="en-US" dirty="0"/>
              <a:t>PV-generating scripts are made into templates and handled by SNACK, though they can be used on their 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– SNACK Delivery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8695BF-44CB-4D61-B576-AF3D281D4853}"/>
              </a:ext>
            </a:extLst>
          </p:cNvPr>
          <p:cNvSpPr txBox="1">
            <a:spLocks/>
          </p:cNvSpPr>
          <p:nvPr/>
        </p:nvSpPr>
        <p:spPr>
          <a:xfrm>
            <a:off x="656488" y="2053980"/>
            <a:ext cx="8024446" cy="423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5AD4C-7564-430E-A23C-E03C09D3B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1805406"/>
            <a:ext cx="3394812" cy="40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4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F54EE7-BCC4-4ACB-912F-4F0C604A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– SNACK Template File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ADBDC-E199-4BA4-84EA-BAB41E7C9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6F49E-A407-4167-B9ED-840E7EFE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17" y="1333500"/>
            <a:ext cx="3553563" cy="4461406"/>
          </a:xfrm>
          <a:prstGeom prst="rect">
            <a:avLst/>
          </a:prstGeom>
        </p:spPr>
      </p:pic>
      <p:sp>
        <p:nvSpPr>
          <p:cNvPr id="7" name="Left Bracket 6">
            <a:extLst>
              <a:ext uri="{FF2B5EF4-FFF2-40B4-BE49-F238E27FC236}">
                <a16:creationId xmlns:a16="http://schemas.microsoft.com/office/drawing/2014/main" id="{C61A8637-94F9-4AD3-91AB-7979727AF4A9}"/>
              </a:ext>
            </a:extLst>
          </p:cNvPr>
          <p:cNvSpPr/>
          <p:nvPr/>
        </p:nvSpPr>
        <p:spPr>
          <a:xfrm>
            <a:off x="2635250" y="1508525"/>
            <a:ext cx="114300" cy="669130"/>
          </a:xfrm>
          <a:prstGeom prst="leftBracke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FC7422A4-4694-4AA3-A291-4C9FB4511EA2}"/>
              </a:ext>
            </a:extLst>
          </p:cNvPr>
          <p:cNvSpPr/>
          <p:nvPr/>
        </p:nvSpPr>
        <p:spPr>
          <a:xfrm>
            <a:off x="2635250" y="2288381"/>
            <a:ext cx="114300" cy="1082941"/>
          </a:xfrm>
          <a:prstGeom prst="leftBracke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AE476166-8323-4F94-9455-CBD474C44C5F}"/>
              </a:ext>
            </a:extLst>
          </p:cNvPr>
          <p:cNvSpPr/>
          <p:nvPr/>
        </p:nvSpPr>
        <p:spPr>
          <a:xfrm>
            <a:off x="2635250" y="3800475"/>
            <a:ext cx="114300" cy="847725"/>
          </a:xfrm>
          <a:prstGeom prst="leftBracke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5CF874D9-FBF7-4A3F-B455-4D50CD03EE51}"/>
              </a:ext>
            </a:extLst>
          </p:cNvPr>
          <p:cNvSpPr/>
          <p:nvPr/>
        </p:nvSpPr>
        <p:spPr>
          <a:xfrm>
            <a:off x="2635250" y="5303044"/>
            <a:ext cx="114300" cy="340519"/>
          </a:xfrm>
          <a:prstGeom prst="leftBracke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0C91E4E1-4142-42D3-932A-AE180B4C2BF8}"/>
              </a:ext>
            </a:extLst>
          </p:cNvPr>
          <p:cNvSpPr/>
          <p:nvPr/>
        </p:nvSpPr>
        <p:spPr>
          <a:xfrm>
            <a:off x="2635250" y="4800601"/>
            <a:ext cx="114300" cy="423862"/>
          </a:xfrm>
          <a:prstGeom prst="leftBracke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6BD26A77-C6BB-46D8-8679-132677D37C3A}"/>
              </a:ext>
            </a:extLst>
          </p:cNvPr>
          <p:cNvSpPr/>
          <p:nvPr/>
        </p:nvSpPr>
        <p:spPr>
          <a:xfrm>
            <a:off x="2636837" y="3429001"/>
            <a:ext cx="114300" cy="292894"/>
          </a:xfrm>
          <a:prstGeom prst="leftBracke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6C2B425-0824-4022-B9D4-D8D2EFBB7C52}"/>
              </a:ext>
            </a:extLst>
          </p:cNvPr>
          <p:cNvSpPr/>
          <p:nvPr/>
        </p:nvSpPr>
        <p:spPr>
          <a:xfrm rot="16200000" flipH="1">
            <a:off x="1077000" y="1071625"/>
            <a:ext cx="707884" cy="1782381"/>
          </a:xfrm>
          <a:prstGeom prst="wedgeRectCallout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A0558-2A91-4F84-AD6C-B98CAE5FF043}"/>
              </a:ext>
            </a:extLst>
          </p:cNvPr>
          <p:cNvSpPr txBox="1"/>
          <p:nvPr/>
        </p:nvSpPr>
        <p:spPr>
          <a:xfrm>
            <a:off x="539750" y="1608873"/>
            <a:ext cx="178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This list determines what SNACK templates are included with the app during deployment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06428EC-213D-43FC-8D82-C1429ECF99CE}"/>
              </a:ext>
            </a:extLst>
          </p:cNvPr>
          <p:cNvSpPr/>
          <p:nvPr/>
        </p:nvSpPr>
        <p:spPr>
          <a:xfrm rot="16200000" flipH="1">
            <a:off x="1230887" y="1895300"/>
            <a:ext cx="400110" cy="1782381"/>
          </a:xfrm>
          <a:prstGeom prst="wedgeRectCallout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F297B6-3F14-40AD-A3DA-326A0C7F859E}"/>
              </a:ext>
            </a:extLst>
          </p:cNvPr>
          <p:cNvSpPr txBox="1"/>
          <p:nvPr/>
        </p:nvSpPr>
        <p:spPr>
          <a:xfrm>
            <a:off x="539751" y="2586435"/>
            <a:ext cx="178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Defines the macros in the template startup script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EDEFFA6E-C559-4C97-9B6A-06FF8CF00D15}"/>
              </a:ext>
            </a:extLst>
          </p:cNvPr>
          <p:cNvSpPr/>
          <p:nvPr/>
        </p:nvSpPr>
        <p:spPr>
          <a:xfrm rot="16200000" flipH="1">
            <a:off x="1230885" y="2719267"/>
            <a:ext cx="400110" cy="1782381"/>
          </a:xfrm>
          <a:prstGeom prst="wedgeRectCallout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4505C6-9E81-40EB-82F2-B6F30E734C5B}"/>
              </a:ext>
            </a:extLst>
          </p:cNvPr>
          <p:cNvSpPr txBox="1"/>
          <p:nvPr/>
        </p:nvSpPr>
        <p:spPr>
          <a:xfrm>
            <a:off x="539749" y="3410402"/>
            <a:ext cx="178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If used, this defines the macro that sets the </a:t>
            </a:r>
            <a:r>
              <a:rPr lang="en-US" sz="1000" dirty="0" err="1"/>
              <a:t>logserver</a:t>
            </a:r>
            <a:r>
              <a:rPr lang="en-US" sz="1000" dirty="0"/>
              <a:t> host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2FFB84AC-C248-4CDE-94B5-69E107DFF26E}"/>
              </a:ext>
            </a:extLst>
          </p:cNvPr>
          <p:cNvSpPr/>
          <p:nvPr/>
        </p:nvSpPr>
        <p:spPr>
          <a:xfrm rot="16200000" flipH="1">
            <a:off x="1153948" y="3376005"/>
            <a:ext cx="553998" cy="1782381"/>
          </a:xfrm>
          <a:prstGeom prst="wedgeRectCallout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D3AFC8-0A7E-4E7F-964D-437A4A739BBE}"/>
              </a:ext>
            </a:extLst>
          </p:cNvPr>
          <p:cNvSpPr txBox="1"/>
          <p:nvPr/>
        </p:nvSpPr>
        <p:spPr>
          <a:xfrm>
            <a:off x="539755" y="3990196"/>
            <a:ext cx="1782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Describes what modules are in a given I/O box so that PVs can be generated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979C78DF-E449-41EF-96FF-9CFFE468319F}"/>
              </a:ext>
            </a:extLst>
          </p:cNvPr>
          <p:cNvSpPr/>
          <p:nvPr/>
        </p:nvSpPr>
        <p:spPr>
          <a:xfrm rot="16200000" flipH="1">
            <a:off x="1230890" y="4732767"/>
            <a:ext cx="400110" cy="1782381"/>
          </a:xfrm>
          <a:prstGeom prst="wedgeRectCallout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DE89E5-C5D6-4A89-A97D-43957AEC3B33}"/>
              </a:ext>
            </a:extLst>
          </p:cNvPr>
          <p:cNvSpPr txBox="1"/>
          <p:nvPr/>
        </p:nvSpPr>
        <p:spPr>
          <a:xfrm>
            <a:off x="539754" y="5423902"/>
            <a:ext cx="178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Defines which hosts have write permissions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A1D5E50C-8FAB-4B51-900A-C12A1A0320BA}"/>
              </a:ext>
            </a:extLst>
          </p:cNvPr>
          <p:cNvSpPr/>
          <p:nvPr/>
        </p:nvSpPr>
        <p:spPr>
          <a:xfrm rot="16200000" flipH="1">
            <a:off x="1153945" y="4109687"/>
            <a:ext cx="553998" cy="1782381"/>
          </a:xfrm>
          <a:prstGeom prst="wedgeRectCallout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3EBEDC-2F33-482E-AC5F-D9AE58B643AB}"/>
              </a:ext>
            </a:extLst>
          </p:cNvPr>
          <p:cNvSpPr txBox="1"/>
          <p:nvPr/>
        </p:nvSpPr>
        <p:spPr>
          <a:xfrm>
            <a:off x="539752" y="4723879"/>
            <a:ext cx="1782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Sets what folder in the app config contains the custom databases to include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33C0D7-F3D9-4C30-BD9B-34B902D363B3}"/>
              </a:ext>
            </a:extLst>
          </p:cNvPr>
          <p:cNvCxnSpPr>
            <a:cxnSpLocks/>
          </p:cNvCxnSpPr>
          <p:nvPr/>
        </p:nvCxnSpPr>
        <p:spPr>
          <a:xfrm>
            <a:off x="2625725" y="2227262"/>
            <a:ext cx="389255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5FE3C302-BE53-4813-8927-4ABAF4E49581}"/>
              </a:ext>
            </a:extLst>
          </p:cNvPr>
          <p:cNvSpPr/>
          <p:nvPr/>
        </p:nvSpPr>
        <p:spPr>
          <a:xfrm rot="5400000">
            <a:off x="6662466" y="1243113"/>
            <a:ext cx="2092880" cy="1782381"/>
          </a:xfrm>
          <a:prstGeom prst="wedgeRectCallout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0C04E3-DAF1-4E10-A1E8-60A30DC306AF}"/>
              </a:ext>
            </a:extLst>
          </p:cNvPr>
          <p:cNvSpPr txBox="1"/>
          <p:nvPr/>
        </p:nvSpPr>
        <p:spPr>
          <a:xfrm>
            <a:off x="6817715" y="1087863"/>
            <a:ext cx="17823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These will do several things: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Add the template startup script to the app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Generate PVs for the DIODE “Local” box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Add custom databases to the IOC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Set the specified hosts in the ACF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Stop the existing IOC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Create autosave folders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Start the new IOC when deployment is finished</a:t>
            </a:r>
          </a:p>
        </p:txBody>
      </p: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78C761B8-2E47-4330-89B9-E1550EAE0662}"/>
              </a:ext>
            </a:extLst>
          </p:cNvPr>
          <p:cNvSpPr/>
          <p:nvPr/>
        </p:nvSpPr>
        <p:spPr>
          <a:xfrm rot="10800000">
            <a:off x="6394447" y="1508525"/>
            <a:ext cx="114300" cy="669130"/>
          </a:xfrm>
          <a:prstGeom prst="leftBracke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E5042F9C-883E-439B-B402-6C5F5685D24D}"/>
              </a:ext>
            </a:extLst>
          </p:cNvPr>
          <p:cNvSpPr/>
          <p:nvPr/>
        </p:nvSpPr>
        <p:spPr>
          <a:xfrm rot="10800000">
            <a:off x="6394447" y="3795708"/>
            <a:ext cx="114300" cy="847725"/>
          </a:xfrm>
          <a:prstGeom prst="leftBracke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D744E4C1-487B-486A-BC43-269179E6D9E9}"/>
              </a:ext>
            </a:extLst>
          </p:cNvPr>
          <p:cNvSpPr/>
          <p:nvPr/>
        </p:nvSpPr>
        <p:spPr>
          <a:xfrm rot="5400000">
            <a:off x="7124130" y="3370843"/>
            <a:ext cx="1169552" cy="1782381"/>
          </a:xfrm>
          <a:prstGeom prst="wedgeRectCallout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BC4470-9E0F-4318-A1B1-FFB575EFAFAA}"/>
              </a:ext>
            </a:extLst>
          </p:cNvPr>
          <p:cNvSpPr txBox="1"/>
          <p:nvPr/>
        </p:nvSpPr>
        <p:spPr>
          <a:xfrm>
            <a:off x="6817715" y="3677257"/>
            <a:ext cx="17823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 “diode-box” template should be included for every I/O box. Each template can have different modules defined in any order. The first box is named “Local” according to the Studio 5000 defaults</a:t>
            </a:r>
          </a:p>
        </p:txBody>
      </p:sp>
    </p:spTree>
    <p:extLst>
      <p:ext uri="{BB962C8B-B14F-4D97-AF65-F5344CB8AC3E}">
        <p14:creationId xmlns:p14="http://schemas.microsoft.com/office/powerpoint/2010/main" val="274665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DIODE comes with a set of CS-Studio OPI screens</a:t>
            </a:r>
          </a:p>
          <a:p>
            <a:r>
              <a:rPr lang="en-US" dirty="0"/>
              <a:t>Each supported module has its own OPI, while each beamline has its own DIODE page</a:t>
            </a:r>
          </a:p>
          <a:p>
            <a:pPr lvl="1"/>
            <a:r>
              <a:rPr lang="en-US" dirty="0"/>
              <a:t>Module OPIs give control and readback for every channel and allow for configuration of related I/O settings</a:t>
            </a:r>
          </a:p>
          <a:p>
            <a:pPr lvl="1"/>
            <a:r>
              <a:rPr lang="en-US" dirty="0"/>
              <a:t>Beamline-specific DIODE pages will provide an overview of available boxes and their installed modules, allowing any box or slot to be accessed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– User Interface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8695BF-44CB-4D61-B576-AF3D281D4853}"/>
              </a:ext>
            </a:extLst>
          </p:cNvPr>
          <p:cNvSpPr txBox="1">
            <a:spLocks/>
          </p:cNvSpPr>
          <p:nvPr/>
        </p:nvSpPr>
        <p:spPr>
          <a:xfrm>
            <a:off x="656488" y="2053980"/>
            <a:ext cx="8024446" cy="423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284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– CS-Studio Pages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4A8097-49B3-455E-8D65-2967C632B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743345"/>
            <a:ext cx="1966905" cy="2122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93A56C-BA4A-4F9A-813F-FAD83D9EB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15" y="981095"/>
            <a:ext cx="3355975" cy="2762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10E7BA-4B63-4C5A-A42A-8C6CDB2ED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729" y="3147469"/>
            <a:ext cx="3240621" cy="2109759"/>
          </a:xfrm>
          <a:prstGeom prst="rect">
            <a:avLst/>
          </a:prstGeom>
        </p:spPr>
      </p:pic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C49C153-50F3-42D0-88D9-36AFACC53FFB}"/>
              </a:ext>
            </a:extLst>
          </p:cNvPr>
          <p:cNvCxnSpPr>
            <a:endCxn id="5" idx="0"/>
          </p:cNvCxnSpPr>
          <p:nvPr/>
        </p:nvCxnSpPr>
        <p:spPr>
          <a:xfrm>
            <a:off x="5432151" y="1907540"/>
            <a:ext cx="1462889" cy="1239929"/>
          </a:xfrm>
          <a:prstGeom prst="curvedConnector2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EA6D85A-BFF5-4472-A893-764F4BB2F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874" y="1466250"/>
            <a:ext cx="1968985" cy="21225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D5281B-9191-4691-8AA5-252DB3BDD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867" y="4147760"/>
            <a:ext cx="1966905" cy="2130002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3ECECE-45B6-4D10-9412-0F6F1C9A82DC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4052859" y="2066290"/>
            <a:ext cx="898280" cy="46121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8D6B9B-4822-46DA-84AE-F51A88B00149}"/>
              </a:ext>
            </a:extLst>
          </p:cNvPr>
          <p:cNvCxnSpPr>
            <a:endCxn id="21" idx="0"/>
          </p:cNvCxnSpPr>
          <p:nvPr/>
        </p:nvCxnSpPr>
        <p:spPr>
          <a:xfrm flipH="1">
            <a:off x="3861320" y="2119630"/>
            <a:ext cx="1490821" cy="202813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2D4D9935-7CDD-45E7-88E7-7C7E3ABDF06A}"/>
              </a:ext>
            </a:extLst>
          </p:cNvPr>
          <p:cNvCxnSpPr>
            <a:cxnSpLocks/>
            <a:endCxn id="7" idx="0"/>
          </p:cNvCxnSpPr>
          <p:nvPr/>
        </p:nvCxnSpPr>
        <p:spPr>
          <a:xfrm rot="10800000" flipV="1">
            <a:off x="1612104" y="3226753"/>
            <a:ext cx="2109791" cy="516592"/>
          </a:xfrm>
          <a:prstGeom prst="curvedConnector2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681D93-B523-4879-954C-7A5652B98593}"/>
              </a:ext>
            </a:extLst>
          </p:cNvPr>
          <p:cNvSpPr txBox="1"/>
          <p:nvPr/>
        </p:nvSpPr>
        <p:spPr>
          <a:xfrm>
            <a:off x="5274729" y="5257228"/>
            <a:ext cx="324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Box Page – Shows all slots on one screen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E2EF0-97E5-4967-B5F4-D48D39891641}"/>
              </a:ext>
            </a:extLst>
          </p:cNvPr>
          <p:cNvSpPr txBox="1"/>
          <p:nvPr/>
        </p:nvSpPr>
        <p:spPr>
          <a:xfrm>
            <a:off x="4786131" y="5918122"/>
            <a:ext cx="196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Module OPI for Slot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657EC0-CD3C-4594-81B3-0170D289791C}"/>
              </a:ext>
            </a:extLst>
          </p:cNvPr>
          <p:cNvSpPr txBox="1"/>
          <p:nvPr/>
        </p:nvSpPr>
        <p:spPr>
          <a:xfrm>
            <a:off x="326065" y="2160350"/>
            <a:ext cx="1757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Module OPI for Slot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1F1443-1B57-4C89-9B67-36534F29D556}"/>
              </a:ext>
            </a:extLst>
          </p:cNvPr>
          <p:cNvSpPr txBox="1"/>
          <p:nvPr/>
        </p:nvSpPr>
        <p:spPr>
          <a:xfrm>
            <a:off x="480226" y="5865852"/>
            <a:ext cx="226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Module config for Slot 1</a:t>
            </a:r>
          </a:p>
        </p:txBody>
      </p:sp>
    </p:spTree>
    <p:extLst>
      <p:ext uri="{BB962C8B-B14F-4D97-AF65-F5344CB8AC3E}">
        <p14:creationId xmlns:p14="http://schemas.microsoft.com/office/powerpoint/2010/main" val="162351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837CB2-8F80-411B-A09D-3370D03A1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46" y="1453747"/>
            <a:ext cx="3675688" cy="197525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427672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starter PLC-program is downloaded to each controller</a:t>
            </a:r>
          </a:p>
          <a:p>
            <a:pPr lvl="1"/>
            <a:r>
              <a:rPr lang="en-US" dirty="0"/>
              <a:t>Developed in Studio 5000 v32 (latest)</a:t>
            </a:r>
          </a:p>
          <a:p>
            <a:pPr lvl="1"/>
            <a:r>
              <a:rPr lang="en-US" dirty="0"/>
              <a:t>Enables power-up restore, comm status checks, and controller heartbeat</a:t>
            </a:r>
          </a:p>
          <a:p>
            <a:r>
              <a:rPr lang="en-US" dirty="0"/>
              <a:t>Controllers run AB firmware major revision v32</a:t>
            </a:r>
          </a:p>
          <a:p>
            <a:pPr lvl="1"/>
            <a:r>
              <a:rPr lang="en-US" dirty="0"/>
              <a:t>Unlike older controllers, newer software base supports important new features such as:</a:t>
            </a:r>
          </a:p>
          <a:p>
            <a:pPr lvl="2"/>
            <a:r>
              <a:rPr lang="en-US" dirty="0"/>
              <a:t>Preserve comments when uploading to the controller</a:t>
            </a:r>
          </a:p>
          <a:p>
            <a:pPr lvl="2"/>
            <a:r>
              <a:rPr lang="en-US" dirty="0"/>
              <a:t>Independent IP assignment per ethernet port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– PLC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8695BF-44CB-4D61-B576-AF3D281D4853}"/>
              </a:ext>
            </a:extLst>
          </p:cNvPr>
          <p:cNvSpPr txBox="1">
            <a:spLocks/>
          </p:cNvSpPr>
          <p:nvPr/>
        </p:nvSpPr>
        <p:spPr>
          <a:xfrm>
            <a:off x="656488" y="2053980"/>
            <a:ext cx="8024446" cy="423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570CAF-68CA-44C7-B07D-FE3BB5BA1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01" y="3562403"/>
            <a:ext cx="2112433" cy="1795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30756-E7C3-4005-A541-F92C301F7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841" y="4457176"/>
            <a:ext cx="2112433" cy="1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40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DIODE has been successfully installed at two beamlines: 11-BM CMS and 19-ID NYX</a:t>
            </a:r>
          </a:p>
          <a:p>
            <a:r>
              <a:rPr lang="en-US" dirty="0"/>
              <a:t>At NYX, some equipment has already been integrated and is controlled by generic PVs (pneumatic screens)</a:t>
            </a:r>
          </a:p>
          <a:p>
            <a:r>
              <a:rPr lang="en-US" dirty="0"/>
              <a:t>Boxes have been assembled for 8-ID ISS and 22-IR FIS/MET – boxes are awaiting integration</a:t>
            </a:r>
          </a:p>
          <a:p>
            <a:r>
              <a:rPr lang="en-US" dirty="0"/>
              <a:t>Assembly of the next box has started and will be installed at 17-BM XFP </a:t>
            </a:r>
          </a:p>
          <a:p>
            <a:r>
              <a:rPr lang="en-US" dirty="0"/>
              <a:t>The DIODE IOC is available for on-demand deployment and configuration through SNACK, complete with CS-Studio screens</a:t>
            </a:r>
          </a:p>
          <a:p>
            <a:r>
              <a:rPr lang="en-US" dirty="0"/>
              <a:t>DIODE is being supported and can be shipped as a complete solution to dynamic equipment integration requests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8695BF-44CB-4D61-B576-AF3D281D4853}"/>
              </a:ext>
            </a:extLst>
          </p:cNvPr>
          <p:cNvSpPr txBox="1">
            <a:spLocks/>
          </p:cNvSpPr>
          <p:nvPr/>
        </p:nvSpPr>
        <p:spPr>
          <a:xfrm>
            <a:off x="656488" y="2053980"/>
            <a:ext cx="8024446" cy="423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367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Continued roll-outs to the beamlines in queue: </a:t>
            </a:r>
            <a:br>
              <a:rPr lang="en-US" dirty="0"/>
            </a:br>
            <a:r>
              <a:rPr lang="en-US" dirty="0"/>
              <a:t>7-BM QAS, 8-ID ISS, 17-BM XFP, 22-IR FIS/MET</a:t>
            </a:r>
          </a:p>
          <a:p>
            <a:r>
              <a:rPr lang="en-US" dirty="0"/>
              <a:t>Support for more modules through generic PVs (implies database templates and module OPIs)</a:t>
            </a:r>
          </a:p>
          <a:p>
            <a:r>
              <a:rPr lang="en-US" dirty="0"/>
              <a:t>DIODE setup to be installed in the Controls Lab for equipment and integration testing</a:t>
            </a:r>
          </a:p>
          <a:p>
            <a:r>
              <a:rPr lang="en-US" dirty="0"/>
              <a:t>More documentation updates and additions</a:t>
            </a:r>
          </a:p>
          <a:p>
            <a:r>
              <a:rPr lang="en-US" dirty="0"/>
              <a:t>Gather feedback from first adopters</a:t>
            </a:r>
          </a:p>
          <a:p>
            <a:r>
              <a:rPr lang="en-US" dirty="0"/>
              <a:t>Identify use-cases for DIODE at other beamlines</a:t>
            </a:r>
          </a:p>
          <a:p>
            <a:r>
              <a:rPr lang="en-US" dirty="0"/>
              <a:t>If there is demand, introduce some self-configurable control tools (i.e. PID loops, pulse generators, timers, etc.)</a:t>
            </a:r>
          </a:p>
          <a:p>
            <a:pPr lvl="1"/>
            <a:r>
              <a:rPr lang="en-US" dirty="0"/>
              <a:t>The uniformity that DIODE provides means that new features can be rolled out facility-wide</a:t>
            </a:r>
          </a:p>
          <a:p>
            <a:r>
              <a:rPr lang="en-US" dirty="0"/>
              <a:t>DIODE Trainings?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8695BF-44CB-4D61-B576-AF3D281D4853}"/>
              </a:ext>
            </a:extLst>
          </p:cNvPr>
          <p:cNvSpPr txBox="1">
            <a:spLocks/>
          </p:cNvSpPr>
          <p:nvPr/>
        </p:nvSpPr>
        <p:spPr>
          <a:xfrm>
            <a:off x="656488" y="2053980"/>
            <a:ext cx="8024446" cy="423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087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0109F-81A6-4209-B6C5-6B132BE76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57481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/>
              <a:t>Thank you for your time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C40C36-059D-4AA6-8A0D-95F7B0DF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80903-02FA-4233-9F6C-18F4EF4EC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26EE7-9E86-48DC-8D8F-38E751A99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2" b="13787"/>
          <a:stretch/>
        </p:blipFill>
        <p:spPr>
          <a:xfrm>
            <a:off x="5650033" y="1051242"/>
            <a:ext cx="2836793" cy="3017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C524CA-8FA0-4790-8CC9-E2C0E3F43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69" b="3993"/>
          <a:stretch/>
        </p:blipFill>
        <p:spPr>
          <a:xfrm>
            <a:off x="4403914" y="2843805"/>
            <a:ext cx="266451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1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Scope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Project Status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End/Questions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2476"/>
            <a:ext cx="7886700" cy="1268213"/>
          </a:xfrm>
        </p:spPr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7868" y="6406587"/>
            <a:ext cx="428263" cy="451413"/>
          </a:xfrm>
        </p:spPr>
        <p:txBody>
          <a:bodyPr/>
          <a:lstStyle/>
          <a:p>
            <a:fld id="{F2E5D06D-0BE4-B843-8370-FB88EDC736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8695BF-44CB-4D61-B576-AF3D281D4853}"/>
              </a:ext>
            </a:extLst>
          </p:cNvPr>
          <p:cNvSpPr txBox="1">
            <a:spLocks/>
          </p:cNvSpPr>
          <p:nvPr/>
        </p:nvSpPr>
        <p:spPr>
          <a:xfrm>
            <a:off x="656488" y="2053980"/>
            <a:ext cx="8024446" cy="423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A221C7-49CF-4C9A-A10F-0FC027633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93" y="1710718"/>
            <a:ext cx="4789019" cy="3591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885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4512692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Beamlines need to integrate lots of different equipment</a:t>
            </a:r>
          </a:p>
          <a:p>
            <a:r>
              <a:rPr lang="en-US" dirty="0"/>
              <a:t>Some equipment requires protection or protects something itself (i.e. other devices or staff)</a:t>
            </a:r>
          </a:p>
          <a:p>
            <a:r>
              <a:rPr lang="en-US" dirty="0"/>
              <a:t>For these devices, dedicated protection systems exist at each beamline</a:t>
            </a:r>
          </a:p>
          <a:p>
            <a:r>
              <a:rPr lang="en-US" dirty="0"/>
              <a:t>Other equipment does not have protection implications, but may still need to be integrated</a:t>
            </a:r>
          </a:p>
          <a:p>
            <a:r>
              <a:rPr lang="en-US" dirty="0"/>
              <a:t>We call this category of devices “dynamic equipment”</a:t>
            </a:r>
          </a:p>
          <a:p>
            <a:r>
              <a:rPr lang="en-US" dirty="0"/>
              <a:t>DIODE is a PLC-based solution aimed at the need for dynamic equipment integration </a:t>
            </a:r>
          </a:p>
          <a:p>
            <a:r>
              <a:rPr lang="en-US" dirty="0"/>
              <a:t>DIODE makes it possible to integrate equipment in a flexible, safe, and maintainable way while providing a system that is versatile, extensible, and reliable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8695BF-44CB-4D61-B576-AF3D281D4853}"/>
              </a:ext>
            </a:extLst>
          </p:cNvPr>
          <p:cNvSpPr txBox="1">
            <a:spLocks/>
          </p:cNvSpPr>
          <p:nvPr/>
        </p:nvSpPr>
        <p:spPr>
          <a:xfrm>
            <a:off x="656488" y="2053980"/>
            <a:ext cx="8024446" cy="423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555B7-E448-4FA2-9D60-B6B9A8970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" t="1" r="4351" b="10570"/>
          <a:stretch/>
        </p:blipFill>
        <p:spPr>
          <a:xfrm>
            <a:off x="5141343" y="1690776"/>
            <a:ext cx="3454017" cy="43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6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There are currently two major controller-based systems in use at each NSLS-II beamline: the Equipment Protection System (EPS) and the Personnel Protection System (PPS)</a:t>
            </a:r>
          </a:p>
          <a:p>
            <a:r>
              <a:rPr lang="en-US" dirty="0"/>
              <a:t>Historically, dynamic equipment would be lumped onto the EPS</a:t>
            </a:r>
          </a:p>
          <a:p>
            <a:pPr lvl="1"/>
            <a:r>
              <a:rPr lang="en-US" dirty="0"/>
              <a:t>The EPS is much more mutable than the PPS, which is more strictly controlled</a:t>
            </a:r>
          </a:p>
          <a:p>
            <a:pPr lvl="1"/>
            <a:r>
              <a:rPr lang="en-US" dirty="0"/>
              <a:t>The EPS is typically more physically-distributed throughout the beamline</a:t>
            </a:r>
          </a:p>
          <a:p>
            <a:r>
              <a:rPr lang="en-US" dirty="0"/>
              <a:t>While using the EPS has been a simple solution to the growing need for dynamic equipment integration, there are real consequences to that approach</a:t>
            </a:r>
          </a:p>
          <a:p>
            <a:pPr lvl="1"/>
            <a:r>
              <a:rPr lang="en-US" dirty="0"/>
              <a:t>Every time the EPS is touched, there is a risk of introducing mistakes or errors</a:t>
            </a:r>
          </a:p>
          <a:p>
            <a:pPr lvl="1"/>
            <a:r>
              <a:rPr lang="en-US" dirty="0"/>
              <a:t>Unnecessary complexity is added within the EPS. </a:t>
            </a:r>
          </a:p>
          <a:p>
            <a:pPr lvl="1"/>
            <a:r>
              <a:rPr lang="en-US" dirty="0"/>
              <a:t>I/O boxes become overloaded</a:t>
            </a:r>
          </a:p>
          <a:p>
            <a:r>
              <a:rPr lang="en-US" dirty="0"/>
              <a:t>DIODE was proposed as a third controller-based system to enhance the reliability and maintainability of the beamline subsystems</a:t>
            </a:r>
          </a:p>
          <a:p>
            <a:r>
              <a:rPr lang="en-US" dirty="0"/>
              <a:t>With DIODE, the existing problems surrounding dynamic equipment integration can be avoided</a:t>
            </a:r>
          </a:p>
          <a:p>
            <a:pPr lvl="1"/>
            <a:r>
              <a:rPr lang="en-US" dirty="0"/>
              <a:t>Using DIODE does not require introducing changes to the EPS</a:t>
            </a:r>
          </a:p>
          <a:p>
            <a:pPr lvl="1"/>
            <a:r>
              <a:rPr lang="en-US" dirty="0"/>
              <a:t>New devices can be added or modified more quickly with less overhead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8695BF-44CB-4D61-B576-AF3D281D4853}"/>
              </a:ext>
            </a:extLst>
          </p:cNvPr>
          <p:cNvSpPr txBox="1">
            <a:spLocks/>
          </p:cNvSpPr>
          <p:nvPr/>
        </p:nvSpPr>
        <p:spPr>
          <a:xfrm>
            <a:off x="656488" y="2053980"/>
            <a:ext cx="8024446" cy="423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07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Each beamline will have its own DIODE installation</a:t>
            </a:r>
          </a:p>
          <a:p>
            <a:r>
              <a:rPr lang="en-US" dirty="0"/>
              <a:t>DIODE will support remote I/O boxes for distributed control capability</a:t>
            </a:r>
          </a:p>
          <a:p>
            <a:r>
              <a:rPr lang="en-US" dirty="0"/>
              <a:t>Existing dynamic equipment at a beamline can be migrated to DIODE</a:t>
            </a:r>
          </a:p>
          <a:p>
            <a:r>
              <a:rPr lang="en-US" dirty="0"/>
              <a:t>EPS/PPS functions should remain in their corresponding systems</a:t>
            </a:r>
          </a:p>
          <a:p>
            <a:r>
              <a:rPr lang="en-US" dirty="0"/>
              <a:t>DIODE software, hardware-base, and delivery will be uniform across every beamline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were many requirements to consider in forming a solution which can be applied uniformly across all beamlines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8695BF-44CB-4D61-B576-AF3D281D4853}"/>
              </a:ext>
            </a:extLst>
          </p:cNvPr>
          <p:cNvSpPr txBox="1">
            <a:spLocks/>
          </p:cNvSpPr>
          <p:nvPr/>
        </p:nvSpPr>
        <p:spPr>
          <a:xfrm>
            <a:off x="656488" y="2053980"/>
            <a:ext cx="8024446" cy="423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761A343-D89C-4724-880C-44E9B8596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952731"/>
              </p:ext>
            </p:extLst>
          </p:nvPr>
        </p:nvGraphicFramePr>
        <p:xfrm>
          <a:off x="947467" y="3082412"/>
          <a:ext cx="7249064" cy="309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65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Allen-Bradley 5069-L310ER PLC</a:t>
            </a:r>
          </a:p>
          <a:p>
            <a:pPr lvl="1"/>
            <a:r>
              <a:rPr lang="en-US" dirty="0"/>
              <a:t>Supports up to 24 remote nodes and has 1MB of storage</a:t>
            </a:r>
          </a:p>
          <a:p>
            <a:pPr lvl="1"/>
            <a:r>
              <a:rPr lang="en-US" dirty="0"/>
              <a:t>Dual ethernet ports can be configured with independent IPs</a:t>
            </a:r>
          </a:p>
          <a:p>
            <a:pPr lvl="1"/>
            <a:r>
              <a:rPr lang="en-US" dirty="0"/>
              <a:t>Compatible with existing facility components</a:t>
            </a:r>
          </a:p>
          <a:p>
            <a:pPr lvl="1"/>
            <a:r>
              <a:rPr lang="en-US" dirty="0"/>
              <a:t>Expertise from EPS team can be carried over</a:t>
            </a:r>
          </a:p>
          <a:p>
            <a:r>
              <a:rPr lang="en-US" dirty="0"/>
              <a:t>Default box layout includes one OB16 module and one IB16 module</a:t>
            </a:r>
          </a:p>
          <a:p>
            <a:pPr lvl="1"/>
            <a:r>
              <a:rPr lang="en-US" dirty="0"/>
              <a:t>16-digital outputs and 16-digital inputs</a:t>
            </a:r>
          </a:p>
          <a:p>
            <a:r>
              <a:rPr lang="en-US" dirty="0"/>
              <a:t>4x fused 24V supply outputs + 4x I/O network ethernet ports</a:t>
            </a:r>
          </a:p>
          <a:p>
            <a:pPr lvl="1"/>
            <a:r>
              <a:rPr lang="en-US" dirty="0"/>
              <a:t>Plus one controls network port</a:t>
            </a:r>
          </a:p>
          <a:p>
            <a:r>
              <a:rPr lang="en-US" dirty="0"/>
              <a:t>10A Power supply to power both the controller and remote nodes</a:t>
            </a:r>
          </a:p>
          <a:p>
            <a:r>
              <a:rPr lang="en-US" dirty="0"/>
              <a:t>High-density terminal blocks provide plentiful source/return connections for equipment</a:t>
            </a:r>
          </a:p>
          <a:p>
            <a:r>
              <a:rPr lang="en-US" dirty="0"/>
              <a:t>Housed in a typical NEMA-rated electrical enclosure (20x20x8 in.)</a:t>
            </a:r>
          </a:p>
          <a:p>
            <a:r>
              <a:rPr lang="en-US" dirty="0"/>
              <a:t>Plugs into a standard 120V outlet (NEMA 5-15P)</a:t>
            </a:r>
          </a:p>
          <a:p>
            <a:r>
              <a:rPr lang="en-US" dirty="0"/>
              <a:t>Placement is up to the beamline, typically inside of a hutch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– Short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8695BF-44CB-4D61-B576-AF3D281D4853}"/>
              </a:ext>
            </a:extLst>
          </p:cNvPr>
          <p:cNvSpPr txBox="1">
            <a:spLocks/>
          </p:cNvSpPr>
          <p:nvPr/>
        </p:nvSpPr>
        <p:spPr>
          <a:xfrm>
            <a:off x="656488" y="2053980"/>
            <a:ext cx="8024446" cy="423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30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– Box Pictures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17B7F-AE5F-4E56-B952-90BBD763B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1" y="1396427"/>
            <a:ext cx="4832350" cy="4721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F966ED-83CB-4F73-A00F-726F9906A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4376739"/>
            <a:ext cx="2766811" cy="1268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7F1846-8055-4D56-AB76-6A21130FD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396428"/>
            <a:ext cx="2753802" cy="26860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B7EA48-A2F5-411D-A209-E32D9E83E8A5}"/>
              </a:ext>
            </a:extLst>
          </p:cNvPr>
          <p:cNvSpPr txBox="1"/>
          <p:nvPr/>
        </p:nvSpPr>
        <p:spPr>
          <a:xfrm>
            <a:off x="628648" y="1102167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A87137-4A94-46B8-94CF-2796C88C0E9F}"/>
              </a:ext>
            </a:extLst>
          </p:cNvPr>
          <p:cNvSpPr txBox="1"/>
          <p:nvPr/>
        </p:nvSpPr>
        <p:spPr>
          <a:xfrm>
            <a:off x="628648" y="4079745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2F5AD-296D-4573-B454-606EAA91A6EB}"/>
              </a:ext>
            </a:extLst>
          </p:cNvPr>
          <p:cNvSpPr txBox="1"/>
          <p:nvPr/>
        </p:nvSpPr>
        <p:spPr>
          <a:xfrm>
            <a:off x="3703818" y="1102167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Inside</a:t>
            </a:r>
          </a:p>
        </p:txBody>
      </p:sp>
    </p:spTree>
    <p:extLst>
      <p:ext uri="{BB962C8B-B14F-4D97-AF65-F5344CB8AC3E}">
        <p14:creationId xmlns:p14="http://schemas.microsoft.com/office/powerpoint/2010/main" val="158942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0BC2A-9B34-434D-B41E-52ACE48FE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EPICS IOC uses </a:t>
            </a:r>
            <a:r>
              <a:rPr lang="en-US" dirty="0" err="1"/>
              <a:t>EtherIP</a:t>
            </a:r>
            <a:r>
              <a:rPr lang="en-US" dirty="0"/>
              <a:t> driver for CompactLogix controllers</a:t>
            </a:r>
          </a:p>
          <a:p>
            <a:r>
              <a:rPr lang="en-US" dirty="0"/>
              <a:t>IOC record substitutions are generated via bash script for every PLC module in a DIODE installation</a:t>
            </a:r>
          </a:p>
          <a:p>
            <a:r>
              <a:rPr lang="en-US" dirty="0"/>
              <a:t>The IOC will only attempt to build databases for which a substitutions file is found</a:t>
            </a:r>
          </a:p>
          <a:p>
            <a:r>
              <a:rPr lang="en-US" dirty="0"/>
              <a:t>PLC module I/O channels are immediately usable through “generic PVs”, thus enabling device hot-plugging without software changes</a:t>
            </a:r>
          </a:p>
          <a:p>
            <a:r>
              <a:rPr lang="en-US" dirty="0"/>
              <a:t>New PLC modules are supported by adding a corresponding database template in the IOC source code</a:t>
            </a:r>
          </a:p>
          <a:p>
            <a:r>
              <a:rPr lang="en-US" dirty="0"/>
              <a:t>Custom databases can also be included with the DIODE IOC by an available bash script without manually modifying the IOC</a:t>
            </a:r>
          </a:p>
          <a:p>
            <a:r>
              <a:rPr lang="en-US" dirty="0"/>
              <a:t>The goal is to make things as self-help friendly as possible. No in-depth expertise is needed to swap devices or add record aliases for a channel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D804-6FAD-4677-9277-F7EF4F0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– IOC 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FD359-F663-43F4-BB25-1EC4A9D2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2E5D06D-0BE4-B843-8370-FB88EDC7364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3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SLS-II Color Palette">
      <a:dk1>
        <a:srgbClr val="000000"/>
      </a:dk1>
      <a:lt1>
        <a:srgbClr val="FFFEFE"/>
      </a:lt1>
      <a:dk2>
        <a:srgbClr val="59595C"/>
      </a:dk2>
      <a:lt2>
        <a:srgbClr val="BFC0BE"/>
      </a:lt2>
      <a:accent1>
        <a:srgbClr val="8B2232"/>
      </a:accent1>
      <a:accent2>
        <a:srgbClr val="C35428"/>
      </a:accent2>
      <a:accent3>
        <a:srgbClr val="F6B31F"/>
      </a:accent3>
      <a:accent4>
        <a:srgbClr val="44695B"/>
      </a:accent4>
      <a:accent5>
        <a:srgbClr val="00558A"/>
      </a:accent5>
      <a:accent6>
        <a:srgbClr val="59595C"/>
      </a:accent6>
      <a:hlink>
        <a:srgbClr val="145688"/>
      </a:hlink>
      <a:folHlink>
        <a:srgbClr val="59595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58C859CF2D74E96673997DD2082C9" ma:contentTypeVersion="0" ma:contentTypeDescription="Create a new document." ma:contentTypeScope="" ma:versionID="7ea76f478c35b092aa15a8fc0e16e7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EB7790-C014-4E05-B77A-4A9F5EC7E5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E71070-6C09-475F-B9B1-E5A297163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022BD8-1FF5-40D0-A2DE-7F38579F0FE5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1260</Words>
  <Application>Microsoft Office PowerPoint</Application>
  <PresentationFormat>On-screen Show (4:3)</PresentationFormat>
  <Paragraphs>165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Distributed I/O for Dynamic Equipment</vt:lpstr>
      <vt:lpstr>Contents</vt:lpstr>
      <vt:lpstr>Introduction</vt:lpstr>
      <vt:lpstr>Background</vt:lpstr>
      <vt:lpstr>Scope</vt:lpstr>
      <vt:lpstr>Design</vt:lpstr>
      <vt:lpstr>Hardware – Short Description</vt:lpstr>
      <vt:lpstr>Hardware – Box Pictures</vt:lpstr>
      <vt:lpstr>Software – IOC Overview</vt:lpstr>
      <vt:lpstr>Software – SNACK Delivery</vt:lpstr>
      <vt:lpstr>Software – SNACK Template File</vt:lpstr>
      <vt:lpstr>Software – User Interface</vt:lpstr>
      <vt:lpstr>Software – CS-Studio Pages</vt:lpstr>
      <vt:lpstr>Software – PLC Program</vt:lpstr>
      <vt:lpstr>Project Status</vt:lpstr>
      <vt:lpstr>Next Steps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2018-10-22T17:29:03Z</dcterms:created>
  <dcterms:modified xsi:type="dcterms:W3CDTF">2019-10-04T21:16:05Z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0x01010070F58C859CF2D74E96673997DD2082C9</vt:lpwstr>
  </property>
</Properties>
</file>