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3"/>
  </p:notesMasterIdLst>
  <p:sldIdLst>
    <p:sldId id="349" r:id="rId3"/>
    <p:sldId id="373" r:id="rId4"/>
    <p:sldId id="351" r:id="rId5"/>
    <p:sldId id="384" r:id="rId6"/>
    <p:sldId id="383" r:id="rId7"/>
    <p:sldId id="350" r:id="rId8"/>
    <p:sldId id="352" r:id="rId9"/>
    <p:sldId id="367" r:id="rId10"/>
    <p:sldId id="368" r:id="rId11"/>
    <p:sldId id="369" r:id="rId12"/>
    <p:sldId id="358" r:id="rId13"/>
    <p:sldId id="385" r:id="rId14"/>
    <p:sldId id="386" r:id="rId15"/>
    <p:sldId id="378" r:id="rId16"/>
    <p:sldId id="361" r:id="rId17"/>
    <p:sldId id="370" r:id="rId18"/>
    <p:sldId id="388" r:id="rId19"/>
    <p:sldId id="387" r:id="rId20"/>
    <p:sldId id="381" r:id="rId21"/>
    <p:sldId id="365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8" autoAdjust="0"/>
    <p:restoredTop sz="73578" autoAdjust="0"/>
  </p:normalViewPr>
  <p:slideViewPr>
    <p:cSldViewPr>
      <p:cViewPr>
        <p:scale>
          <a:sx n="158" d="100"/>
          <a:sy n="158" d="100"/>
        </p:scale>
        <p:origin x="472" y="-227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shwi/e3-cal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iocsh.bash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script starts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softIoc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v-SE" dirty="0" err="1"/>
              <a:t>hared</a:t>
            </a:r>
            <a:r>
              <a:rPr lang="sv-SE" dirty="0"/>
              <a:t> </a:t>
            </a:r>
            <a:r>
              <a:rPr lang="sv-SE" dirty="0" err="1"/>
              <a:t>libraries</a:t>
            </a:r>
            <a:r>
              <a:rPr lang="sv-SE" dirty="0"/>
              <a:t> and </a:t>
            </a:r>
            <a:r>
              <a:rPr lang="sv-SE" dirty="0" err="1"/>
              <a:t>resources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all </a:t>
            </a:r>
            <a:r>
              <a:rPr lang="sv-SE" dirty="0" err="1"/>
              <a:t>loaded</a:t>
            </a:r>
            <a:r>
              <a:rPr lang="sv-SE" dirty="0"/>
              <a:t> at </a:t>
            </a:r>
            <a:r>
              <a:rPr lang="sv-SE" dirty="0" err="1"/>
              <a:t>runtime</a:t>
            </a:r>
            <a:r>
              <a:rPr lang="sv-SE" dirty="0"/>
              <a:t> by the </a:t>
            </a:r>
            <a:r>
              <a:rPr lang="sv-SE" dirty="0" err="1"/>
              <a:t>require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e3 implementation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scripts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locally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proven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recompile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314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 EPICS </a:t>
            </a:r>
            <a:r>
              <a:rPr lang="sv-SE" dirty="0" err="1"/>
              <a:t>modules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 </a:t>
            </a:r>
            <a:r>
              <a:rPr lang="sv-SE" dirty="0" err="1"/>
              <a:t>meta.yaml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source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directory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like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Makefile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run_exports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runtime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meta.yaml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global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conda_build_config.yaml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59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Makefile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require</a:t>
            </a:r>
            <a:endParaRPr lang="sv-SE" dirty="0"/>
          </a:p>
          <a:p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driver.Makefile</a:t>
            </a:r>
            <a:r>
              <a:rPr lang="sv-SE" dirty="0"/>
              <a:t> from the </a:t>
            </a:r>
            <a:r>
              <a:rPr lang="sv-SE" dirty="0" err="1"/>
              <a:t>require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calc.Makefile</a:t>
            </a:r>
            <a:r>
              <a:rPr lang="sv-SE" dirty="0"/>
              <a:t> from </a:t>
            </a:r>
            <a:r>
              <a:rPr lang="sv-SE" sz="1200" dirty="0">
                <a:hlinkClick r:id="rId3"/>
              </a:rPr>
              <a:t>https://github.com/icshwi/e3-calc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534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 EPICS </a:t>
            </a:r>
            <a:r>
              <a:rPr lang="sv-SE" dirty="0" err="1"/>
              <a:t>modules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exact</a:t>
            </a:r>
            <a:r>
              <a:rPr lang="sv-SE" dirty="0"/>
              <a:t> same </a:t>
            </a:r>
            <a:r>
              <a:rPr lang="sv-SE" dirty="0" err="1"/>
              <a:t>build</a:t>
            </a:r>
            <a:r>
              <a:rPr lang="sv-SE" dirty="0"/>
              <a:t> script</a:t>
            </a:r>
          </a:p>
          <a:p>
            <a:r>
              <a:rPr lang="sv-SE" dirty="0"/>
              <a:t>PKG_VERSION and PKG_NAME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env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 set by </a:t>
            </a:r>
            <a:r>
              <a:rPr lang="sv-SE" dirty="0" err="1"/>
              <a:t>conda-build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4136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Global </a:t>
            </a:r>
            <a:r>
              <a:rPr lang="sv-SE" dirty="0" err="1"/>
              <a:t>file</a:t>
            </a:r>
            <a:r>
              <a:rPr lang="sv-SE" dirty="0"/>
              <a:t> to pin the version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modules</a:t>
            </a: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version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recipe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recipe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new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versions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centralized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overwritten</a:t>
            </a:r>
            <a:r>
              <a:rPr lang="sv-SE" dirty="0"/>
              <a:t> </a:t>
            </a:r>
            <a:r>
              <a:rPr lang="sv-SE" dirty="0" err="1"/>
              <a:t>locally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6667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466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comes</a:t>
            </a:r>
            <a:r>
              <a:rPr lang="sv-SE" dirty="0"/>
              <a:t> from the </a:t>
            </a:r>
            <a:r>
              <a:rPr lang="sv-SE" dirty="0" err="1"/>
              <a:t>Python</a:t>
            </a:r>
            <a:r>
              <a:rPr lang="sv-SE" dirty="0"/>
              <a:t> data science </a:t>
            </a:r>
            <a:r>
              <a:rPr lang="sv-SE" dirty="0" err="1"/>
              <a:t>community</a:t>
            </a:r>
            <a:r>
              <a:rPr lang="sv-SE" dirty="0"/>
              <a:t> </a:t>
            </a:r>
            <a:r>
              <a:rPr lang="sv-SE" dirty="0" err="1"/>
              <a:t>ot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install</a:t>
            </a:r>
            <a:r>
              <a:rPr lang="sv-SE" dirty="0"/>
              <a:t> </a:t>
            </a:r>
            <a:r>
              <a:rPr lang="sv-SE" dirty="0" err="1"/>
              <a:t>libraries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C/C++ </a:t>
            </a:r>
            <a:r>
              <a:rPr lang="sv-SE" dirty="0" err="1"/>
              <a:t>dependencies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Conda</a:t>
            </a:r>
            <a:r>
              <a:rPr lang="sv-SE" dirty="0"/>
              <a:t> is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in the EPICS </a:t>
            </a:r>
            <a:r>
              <a:rPr lang="sv-SE" dirty="0" err="1"/>
              <a:t>community</a:t>
            </a:r>
            <a:r>
              <a:rPr lang="sv-SE" dirty="0"/>
              <a:t> for </a:t>
            </a:r>
            <a:r>
              <a:rPr lang="sv-SE" dirty="0" err="1"/>
              <a:t>pvaPy</a:t>
            </a:r>
            <a:endParaRPr lang="sv-SE" dirty="0"/>
          </a:p>
          <a:p>
            <a:r>
              <a:rPr lang="sv-SE" dirty="0"/>
              <a:t>PSI </a:t>
            </a:r>
            <a:r>
              <a:rPr lang="sv-SE" dirty="0" err="1"/>
              <a:t>also</a:t>
            </a:r>
            <a:r>
              <a:rPr lang="sv-SE" dirty="0"/>
              <a:t> has </a:t>
            </a:r>
            <a:r>
              <a:rPr lang="sv-SE" dirty="0" err="1"/>
              <a:t>recipes</a:t>
            </a:r>
            <a:r>
              <a:rPr lang="sv-SE" dirty="0"/>
              <a:t> for </a:t>
            </a:r>
            <a:r>
              <a:rPr lang="sv-SE" dirty="0" err="1"/>
              <a:t>epics-base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26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text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filename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version,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string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hyphen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ESS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Jfrog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Artifactory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endParaRPr lang="sv-SE" dirty="0"/>
          </a:p>
          <a:p>
            <a:endParaRPr lang="sv-SE" dirty="0"/>
          </a:p>
          <a:p>
            <a:r>
              <a:rPr lang="sv-SE" dirty="0"/>
              <a:t>An </a:t>
            </a:r>
            <a:r>
              <a:rPr lang="sv-SE" dirty="0" err="1"/>
              <a:t>environment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version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environments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different versions.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56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automatically</a:t>
            </a:r>
            <a:r>
              <a:rPr lang="sv-SE" dirty="0"/>
              <a:t> </a:t>
            </a:r>
            <a:r>
              <a:rPr lang="sv-SE" dirty="0" err="1"/>
              <a:t>resolves</a:t>
            </a:r>
            <a:r>
              <a:rPr lang="sv-SE" dirty="0"/>
              <a:t> and </a:t>
            </a:r>
            <a:r>
              <a:rPr lang="sv-SE" dirty="0" err="1"/>
              <a:t>installs</a:t>
            </a:r>
            <a:r>
              <a:rPr lang="sv-SE" dirty="0"/>
              <a:t> all the </a:t>
            </a:r>
            <a:r>
              <a:rPr lang="sv-SE" dirty="0" err="1"/>
              <a:t>required</a:t>
            </a:r>
            <a:r>
              <a:rPr lang="sv-SE" dirty="0"/>
              <a:t> </a:t>
            </a:r>
            <a:r>
              <a:rPr lang="sv-SE" dirty="0" err="1"/>
              <a:t>dependencies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816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Modify</a:t>
            </a:r>
            <a:r>
              <a:rPr lang="sv-SE" dirty="0"/>
              <a:t> the PATH</a:t>
            </a:r>
          </a:p>
          <a:p>
            <a:endParaRPr lang="sv-SE" dirty="0"/>
          </a:p>
          <a:p>
            <a:r>
              <a:rPr lang="sv-SE" dirty="0" err="1"/>
              <a:t>epics-base</a:t>
            </a:r>
            <a:r>
              <a:rPr lang="sv-SE" dirty="0"/>
              <a:t> is </a:t>
            </a:r>
            <a:r>
              <a:rPr lang="sv-SE" dirty="0" err="1"/>
              <a:t>installed</a:t>
            </a:r>
            <a:r>
              <a:rPr lang="sv-SE" dirty="0"/>
              <a:t> under </a:t>
            </a:r>
            <a:r>
              <a:rPr lang="sv-SE" dirty="0" err="1"/>
              <a:t>base</a:t>
            </a:r>
            <a:endParaRPr lang="sv-SE" dirty="0"/>
          </a:p>
          <a:p>
            <a:r>
              <a:rPr lang="sv-SE" dirty="0"/>
              <a:t>All </a:t>
            </a:r>
            <a:r>
              <a:rPr lang="sv-SE" dirty="0" err="1"/>
              <a:t>modules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installed</a:t>
            </a:r>
            <a:r>
              <a:rPr lang="sv-SE" dirty="0"/>
              <a:t> under </a:t>
            </a:r>
            <a:r>
              <a:rPr lang="sv-SE" dirty="0" err="1"/>
              <a:t>modules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329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Environment </a:t>
            </a:r>
            <a:r>
              <a:rPr lang="sv-SE" dirty="0" err="1"/>
              <a:t>variables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set by the </a:t>
            </a:r>
            <a:r>
              <a:rPr lang="sv-SE" dirty="0" err="1"/>
              <a:t>activate.d</a:t>
            </a:r>
            <a:r>
              <a:rPr lang="sv-SE" dirty="0"/>
              <a:t> / </a:t>
            </a:r>
            <a:r>
              <a:rPr lang="sv-SE" dirty="0" err="1"/>
              <a:t>deactivate.d</a:t>
            </a:r>
            <a:r>
              <a:rPr lang="sv-SE" dirty="0"/>
              <a:t> scripts in </a:t>
            </a:r>
            <a:r>
              <a:rPr lang="sv-SE" dirty="0" err="1"/>
              <a:t>epics-base</a:t>
            </a:r>
            <a:r>
              <a:rPr lang="sv-SE" dirty="0"/>
              <a:t> and </a:t>
            </a:r>
            <a:r>
              <a:rPr lang="sv-SE" dirty="0" err="1"/>
              <a:t>require</a:t>
            </a:r>
            <a:r>
              <a:rPr lang="sv-SE" dirty="0"/>
              <a:t> </a:t>
            </a:r>
            <a:r>
              <a:rPr lang="sv-SE" dirty="0" err="1"/>
              <a:t>packages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6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/>
              <a:t>run_exports</a:t>
            </a:r>
            <a:r>
              <a:rPr lang="sv-SE" sz="1200" dirty="0"/>
              <a:t> is </a:t>
            </a:r>
            <a:r>
              <a:rPr lang="sv-SE" sz="1200" dirty="0" err="1"/>
              <a:t>used</a:t>
            </a:r>
            <a:r>
              <a:rPr lang="sv-SE" sz="1200" dirty="0"/>
              <a:t> to </a:t>
            </a:r>
            <a:r>
              <a:rPr lang="sv-SE" sz="1200" dirty="0" err="1"/>
              <a:t>impose</a:t>
            </a:r>
            <a:r>
              <a:rPr lang="sv-SE" sz="1200" dirty="0"/>
              <a:t> a </a:t>
            </a:r>
            <a:r>
              <a:rPr lang="sv-SE" sz="1200" dirty="0" err="1"/>
              <a:t>runtime</a:t>
            </a:r>
            <a:r>
              <a:rPr lang="sv-SE" sz="1200" dirty="0"/>
              <a:t> </a:t>
            </a:r>
            <a:r>
              <a:rPr lang="sv-SE" sz="1200" dirty="0" err="1"/>
              <a:t>requirement</a:t>
            </a: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/>
              <a:t>Patches</a:t>
            </a:r>
            <a:r>
              <a:rPr lang="sv-SE" sz="1200" dirty="0"/>
              <a:t> </a:t>
            </a:r>
            <a:r>
              <a:rPr lang="sv-SE" sz="1200" dirty="0" err="1"/>
              <a:t>can</a:t>
            </a:r>
            <a:r>
              <a:rPr lang="sv-SE" sz="1200" dirty="0"/>
              <a:t> </a:t>
            </a:r>
            <a:r>
              <a:rPr lang="sv-SE" sz="1200" dirty="0" err="1"/>
              <a:t>easily</a:t>
            </a:r>
            <a:r>
              <a:rPr lang="sv-SE" sz="1200" dirty="0"/>
              <a:t> be </a:t>
            </a:r>
            <a:r>
              <a:rPr lang="sv-SE" sz="1200" dirty="0" err="1"/>
              <a:t>applied</a:t>
            </a: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Simple test </a:t>
            </a:r>
            <a:r>
              <a:rPr lang="sv-SE" sz="1200" dirty="0" err="1"/>
              <a:t>are</a:t>
            </a:r>
            <a:r>
              <a:rPr lang="sv-SE" sz="1200" dirty="0"/>
              <a:t> </a:t>
            </a:r>
            <a:r>
              <a:rPr lang="sv-SE" sz="1200" dirty="0" err="1"/>
              <a:t>used</a:t>
            </a:r>
            <a:r>
              <a:rPr lang="sv-SE" sz="1200" dirty="0"/>
              <a:t> to check the </a:t>
            </a:r>
            <a:r>
              <a:rPr lang="sv-SE" sz="1200" dirty="0" err="1"/>
              <a:t>package</a:t>
            </a:r>
            <a:r>
              <a:rPr lang="sv-SE" sz="1200" dirty="0"/>
              <a:t> </a:t>
            </a:r>
            <a:r>
              <a:rPr lang="sv-SE" sz="1200" dirty="0" err="1"/>
              <a:t>that</a:t>
            </a:r>
            <a:r>
              <a:rPr lang="sv-SE" sz="1200" dirty="0"/>
              <a:t> </a:t>
            </a:r>
            <a:r>
              <a:rPr lang="sv-SE" sz="1200" dirty="0" err="1"/>
              <a:t>was</a:t>
            </a:r>
            <a:r>
              <a:rPr lang="sv-SE" sz="1200" dirty="0"/>
              <a:t> </a:t>
            </a:r>
            <a:r>
              <a:rPr lang="sv-SE" sz="1200" dirty="0" err="1"/>
              <a:t>built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935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CMPLR_PREFIX is set to x86_64-conda_cos6-linux-gnu- to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anaconda’s</a:t>
            </a:r>
            <a:r>
              <a:rPr lang="sv-SE" dirty="0"/>
              <a:t> </a:t>
            </a:r>
            <a:r>
              <a:rPr lang="sv-SE" dirty="0" err="1"/>
              <a:t>compilers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821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.</a:t>
            </a:r>
            <a:r>
              <a:rPr lang="sv-SE" dirty="0" err="1"/>
              <a:t>gitlab-ci.yml</a:t>
            </a:r>
            <a:r>
              <a:rPr lang="sv-SE" dirty="0"/>
              <a:t> is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automatically</a:t>
            </a:r>
            <a:r>
              <a:rPr lang="sv-SE" dirty="0"/>
              <a:t> </a:t>
            </a:r>
            <a:r>
              <a:rPr lang="sv-SE" dirty="0" err="1"/>
              <a:t>build</a:t>
            </a:r>
            <a:r>
              <a:rPr lang="sv-SE" dirty="0"/>
              <a:t> and </a:t>
            </a:r>
            <a:r>
              <a:rPr lang="sv-SE" dirty="0" err="1"/>
              <a:t>upload</a:t>
            </a:r>
            <a:r>
              <a:rPr lang="sv-SE" dirty="0"/>
              <a:t> the </a:t>
            </a:r>
            <a:r>
              <a:rPr lang="sv-SE" dirty="0" err="1"/>
              <a:t>recipe</a:t>
            </a:r>
            <a:r>
              <a:rPr lang="sv-SE" dirty="0"/>
              <a:t> to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channel</a:t>
            </a:r>
            <a:r>
              <a:rPr lang="sv-SE" dirty="0"/>
              <a:t> on </a:t>
            </a:r>
            <a:r>
              <a:rPr lang="sv-SE" dirty="0" err="1"/>
              <a:t>artifactory</a:t>
            </a:r>
            <a:r>
              <a:rPr lang="sv-SE" dirty="0"/>
              <a:t> (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GitLab</a:t>
            </a:r>
            <a:r>
              <a:rPr lang="sv-SE" dirty="0"/>
              <a:t> CI)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516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01/10/2019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da.io/projects/conda-build/en/latest/resources/define-metadat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da.io/do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Building and Packaging EPICS modules with </a:t>
            </a:r>
            <a:r>
              <a:rPr lang="en-GB" sz="4000" b="1" dirty="0" err="1">
                <a:solidFill>
                  <a:srgbClr val="FFFFFF"/>
                </a:solidFill>
              </a:rPr>
              <a:t>conda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Benjamin Bertrand </a:t>
            </a: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Speaker: Joao Paulo Martins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2019-10-05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63F9-4968-A444-B997-39513AFA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Activate</a:t>
            </a:r>
            <a:r>
              <a:rPr lang="sv-SE" dirty="0"/>
              <a:t> an </a:t>
            </a:r>
            <a:r>
              <a:rPr lang="sv-SE" dirty="0" err="1"/>
              <a:t>environment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1909-E7F4-3342-BD1A-EFAC7EF4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5184576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| grep EPICS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EPICS_BASE_HOST_BIN=/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base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/bin/linux-x86_64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PYEPICS_LIBCA=/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base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/linux-x86_64/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libca.so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EPICS_BASE_VERSION=7.0.3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EPICS_BASE=/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base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EPICS_DRIVER_PATH=/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EPICS_HOST_ARCH=linux-x86_64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EPICS_MODULES=/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| grep E3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E3_REQUIRE_NAME=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E3_REQUIRE_INC=/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/3.1.0/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include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E3_REQUIRE_VERSION=3.1.0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E3_REQUIRE_LOCATION=/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/3.1.0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E3_REQUIRE_LIB=/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/3.1.0/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E3_REQUIRE_BIN=/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/ioc1/bin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E3_REQUIRE_CONFIG=/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/3.1.0/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configure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E3_REQUIRE_DB=/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/3.1.0/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db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E3_REQUIRE_TOOLS=/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/3.1.0/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tools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E3_REQUIRE_DBD=/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/3.1.0/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dbd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1FA4A-D156-A54F-B183-53E6EC0C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59F99-102D-1642-B146-3F4F764F3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44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3EB9-D046-0D4B-8E3B-18C18069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recipe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1F93-3831-7447-A96A-B27086E1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dirty="0"/>
              <a:t>To </a:t>
            </a:r>
            <a:r>
              <a:rPr lang="sv-SE" sz="3200" dirty="0" err="1"/>
              <a:t>create</a:t>
            </a:r>
            <a:r>
              <a:rPr lang="sv-SE" sz="3200" dirty="0"/>
              <a:t> a </a:t>
            </a:r>
            <a:r>
              <a:rPr lang="sv-SE" sz="3200" dirty="0" err="1"/>
              <a:t>conda</a:t>
            </a:r>
            <a:r>
              <a:rPr lang="sv-SE" sz="3200" dirty="0"/>
              <a:t> </a:t>
            </a:r>
            <a:r>
              <a:rPr lang="sv-SE" sz="3200" dirty="0" err="1"/>
              <a:t>package</a:t>
            </a:r>
            <a:r>
              <a:rPr lang="sv-SE" sz="3200" dirty="0"/>
              <a:t>, </a:t>
            </a:r>
            <a:r>
              <a:rPr lang="sv-SE" sz="3200" dirty="0" err="1"/>
              <a:t>two</a:t>
            </a:r>
            <a:r>
              <a:rPr lang="sv-SE" sz="3200" dirty="0"/>
              <a:t> </a:t>
            </a:r>
            <a:r>
              <a:rPr lang="sv-SE" sz="3200" dirty="0" err="1"/>
              <a:t>files</a:t>
            </a:r>
            <a:r>
              <a:rPr lang="sv-SE" sz="3200" dirty="0"/>
              <a:t> </a:t>
            </a:r>
            <a:r>
              <a:rPr lang="sv-SE" sz="3200" dirty="0" err="1"/>
              <a:t>are</a:t>
            </a:r>
            <a:r>
              <a:rPr lang="sv-SE" sz="3200" dirty="0"/>
              <a:t> </a:t>
            </a:r>
            <a:r>
              <a:rPr lang="sv-SE" sz="3200" dirty="0" err="1"/>
              <a:t>required</a:t>
            </a:r>
            <a:r>
              <a:rPr lang="sv-SE" sz="3200" dirty="0"/>
              <a:t>:</a:t>
            </a:r>
          </a:p>
          <a:p>
            <a:r>
              <a:rPr lang="sv-SE" sz="3200" dirty="0" err="1"/>
              <a:t>meta.yaml</a:t>
            </a:r>
            <a:endParaRPr lang="sv-SE" sz="3200" dirty="0"/>
          </a:p>
          <a:p>
            <a:r>
              <a:rPr lang="sv-SE" sz="3200" dirty="0" err="1"/>
              <a:t>build.sh</a:t>
            </a:r>
            <a:endParaRPr lang="sv-SE" sz="3200" dirty="0"/>
          </a:p>
          <a:p>
            <a:endParaRPr lang="sv-SE" sz="3200" dirty="0"/>
          </a:p>
          <a:p>
            <a:endParaRPr lang="sv-SE" sz="3200" dirty="0"/>
          </a:p>
          <a:p>
            <a:pPr marL="0" indent="0">
              <a:buNone/>
            </a:pPr>
            <a:r>
              <a:rPr lang="sv-SE" sz="2400" dirty="0">
                <a:hlinkClick r:id="rId2"/>
              </a:rPr>
              <a:t>https://conda.io/projects/conda-build/en/latest/resources/define-metadata.html</a:t>
            </a:r>
            <a:endParaRPr lang="sv-SE" sz="2400" dirty="0"/>
          </a:p>
          <a:p>
            <a:endParaRPr lang="sv-SE" sz="3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43AEC-C134-BC45-B790-DD104528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58A6-D828-7A40-83E9-B788779B0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22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3EB9-D046-0D4B-8E3B-18C18069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epics-base</a:t>
            </a:r>
            <a:r>
              <a:rPr lang="sv-SE" dirty="0"/>
              <a:t> </a:t>
            </a:r>
            <a:r>
              <a:rPr lang="sv-SE" dirty="0" err="1"/>
              <a:t>recipe</a:t>
            </a:r>
            <a:r>
              <a:rPr lang="sv-SE" dirty="0"/>
              <a:t>: </a:t>
            </a:r>
            <a:r>
              <a:rPr lang="sv-SE" dirty="0" err="1"/>
              <a:t>meta.yaml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43AEC-C134-BC45-B790-DD104528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58A6-D828-7A40-83E9-B788779B0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A50AAB5-F913-214B-92C1-625A30F93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3"/>
            <a:ext cx="5040560" cy="5275161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4C536A-4D17-8743-8E56-45622962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29" y="3068960"/>
            <a:ext cx="5203487" cy="352839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E279F4-ACB8-A745-83A8-1733AF371059}"/>
              </a:ext>
            </a:extLst>
          </p:cNvPr>
          <p:cNvCxnSpPr/>
          <p:nvPr/>
        </p:nvCxnSpPr>
        <p:spPr>
          <a:xfrm>
            <a:off x="5735960" y="1772816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8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3EB9-D046-0D4B-8E3B-18C18069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epics-base</a:t>
            </a:r>
            <a:r>
              <a:rPr lang="sv-SE" dirty="0"/>
              <a:t> </a:t>
            </a:r>
            <a:r>
              <a:rPr lang="sv-SE" dirty="0" err="1"/>
              <a:t>recipe</a:t>
            </a:r>
            <a:r>
              <a:rPr lang="sv-SE" dirty="0"/>
              <a:t>: </a:t>
            </a:r>
            <a:r>
              <a:rPr lang="sv-SE" dirty="0" err="1"/>
              <a:t>build.sh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43AEC-C134-BC45-B790-DD104528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58A6-D828-7A40-83E9-B788779B0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E279F4-ACB8-A745-83A8-1733AF371059}"/>
              </a:ext>
            </a:extLst>
          </p:cNvPr>
          <p:cNvCxnSpPr/>
          <p:nvPr/>
        </p:nvCxnSpPr>
        <p:spPr>
          <a:xfrm>
            <a:off x="6816080" y="1772816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3C3A174-3FF5-5D4C-8063-FAA006859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" y="2132856"/>
            <a:ext cx="6515823" cy="372066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6CD720-396A-704B-9C02-042695519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945052"/>
            <a:ext cx="4777369" cy="32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4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8381-002C-564C-8BE9-F83237233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Conda</a:t>
            </a:r>
            <a:r>
              <a:rPr lang="sv-SE" dirty="0"/>
              <a:t> EPICS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recipe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04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8C33-59EF-5046-A559-A22F5CA4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EPICS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recipe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81863-65B8-B64D-9574-122CA2B8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9C9DA-1ED9-064D-88AA-A6BE2F98C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0DF347-6F24-494A-B189-9038D2F47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" y="1822270"/>
            <a:ext cx="4190256" cy="470307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0CF35-64BC-F746-A6C3-D750C4FED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84" y="1772816"/>
            <a:ext cx="7585795" cy="48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6954-9E7D-B14F-B460-8296E92A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EPICS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recipe</a:t>
            </a:r>
            <a:r>
              <a:rPr lang="sv-SE" dirty="0"/>
              <a:t>: </a:t>
            </a:r>
            <a:r>
              <a:rPr lang="sv-SE" dirty="0" err="1"/>
              <a:t>calc</a:t>
            </a:r>
            <a:r>
              <a:rPr lang="sv-SE" dirty="0"/>
              <a:t> </a:t>
            </a:r>
            <a:r>
              <a:rPr lang="sv-SE" dirty="0" err="1"/>
              <a:t>meta.yaml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847C-3A37-3D40-A0C4-DEF405D7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B823D-1712-B645-AFB5-C02463C2A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94E6F8B-1DC6-D64E-8D0B-62455882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525162"/>
            <a:ext cx="4464496" cy="5191980"/>
          </a:xfrm>
        </p:spPr>
      </p:pic>
    </p:spTree>
    <p:extLst>
      <p:ext uri="{BB962C8B-B14F-4D97-AF65-F5344CB8AC3E}">
        <p14:creationId xmlns:p14="http://schemas.microsoft.com/office/powerpoint/2010/main" val="251731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6954-9E7D-B14F-B460-8296E92A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EPICS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recipe</a:t>
            </a:r>
            <a:r>
              <a:rPr lang="sv-SE" dirty="0"/>
              <a:t>: </a:t>
            </a:r>
            <a:r>
              <a:rPr lang="sv-SE" dirty="0" err="1"/>
              <a:t>calc</a:t>
            </a:r>
            <a:r>
              <a:rPr lang="sv-SE" dirty="0"/>
              <a:t> </a:t>
            </a:r>
            <a:r>
              <a:rPr lang="sv-SE" dirty="0" err="1"/>
              <a:t>Makefile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847C-3A37-3D40-A0C4-DEF405D7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B823D-1712-B645-AFB5-C02463C2A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073E92-A2A3-4D4F-AE64-B0C086397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2840"/>
            <a:ext cx="6552727" cy="5353462"/>
          </a:xfrm>
        </p:spPr>
      </p:pic>
    </p:spTree>
    <p:extLst>
      <p:ext uri="{BB962C8B-B14F-4D97-AF65-F5344CB8AC3E}">
        <p14:creationId xmlns:p14="http://schemas.microsoft.com/office/powerpoint/2010/main" val="88457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6954-9E7D-B14F-B460-8296E92A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EPICS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recipe</a:t>
            </a:r>
            <a:r>
              <a:rPr lang="sv-SE" dirty="0"/>
              <a:t>: </a:t>
            </a:r>
            <a:r>
              <a:rPr lang="sv-SE" dirty="0" err="1"/>
              <a:t>build.sh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847C-3A37-3D40-A0C4-DEF405D7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B823D-1712-B645-AFB5-C02463C2A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E521A7-315A-6941-8DC9-8BC3B87C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2188369"/>
            <a:ext cx="7835900" cy="3530600"/>
          </a:xfrm>
        </p:spPr>
      </p:pic>
    </p:spTree>
    <p:extLst>
      <p:ext uri="{BB962C8B-B14F-4D97-AF65-F5344CB8AC3E}">
        <p14:creationId xmlns:p14="http://schemas.microsoft.com/office/powerpoint/2010/main" val="29221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B214-341D-9242-B36A-7275B1AF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conda_build_config.yaml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A4D58-48E1-8442-A7FA-26C5C6E3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598ED-B325-0F4C-8EB9-2CB7F336B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DE0D4F-7735-9F45-83B1-529608508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515546"/>
            <a:ext cx="7488831" cy="5071296"/>
          </a:xfrm>
        </p:spPr>
      </p:pic>
    </p:spTree>
    <p:extLst>
      <p:ext uri="{BB962C8B-B14F-4D97-AF65-F5344CB8AC3E}">
        <p14:creationId xmlns:p14="http://schemas.microsoft.com/office/powerpoint/2010/main" val="311261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B48-A6D0-0941-B8C8-149DD676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Outline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86D92-624E-3D49-98BF-736F8077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EPICS at ESS</a:t>
            </a:r>
          </a:p>
          <a:p>
            <a:r>
              <a:rPr lang="sv-SE" dirty="0" err="1"/>
              <a:t>Conda</a:t>
            </a:r>
            <a:endParaRPr lang="sv-SE" dirty="0"/>
          </a:p>
          <a:p>
            <a:r>
              <a:rPr lang="sv-SE" dirty="0" err="1"/>
              <a:t>Conda</a:t>
            </a:r>
            <a:r>
              <a:rPr lang="sv-SE" dirty="0"/>
              <a:t> EPICS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recipe</a:t>
            </a:r>
            <a:endParaRPr lang="sv-SE" dirty="0"/>
          </a:p>
          <a:p>
            <a:r>
              <a:rPr lang="sv-SE" dirty="0" err="1"/>
              <a:t>Summary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BFC37-EDA6-764E-944B-C6D3A62C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D1BCA-94A6-5145-BD35-987F12AC7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55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D49D-C66A-C649-9853-F4E64080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Summary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E42D-5DCB-B54B-BF26-B3D8F528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Still a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concept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pros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manage</a:t>
            </a:r>
            <a:r>
              <a:rPr lang="sv-SE" dirty="0"/>
              <a:t> </a:t>
            </a:r>
            <a:r>
              <a:rPr lang="sv-SE" dirty="0" err="1"/>
              <a:t>dependencies</a:t>
            </a:r>
            <a:endParaRPr lang="sv-SE" dirty="0"/>
          </a:p>
          <a:p>
            <a:pPr lvl="1"/>
            <a:r>
              <a:rPr lang="sv-SE" dirty="0" err="1"/>
              <a:t>build</a:t>
            </a:r>
            <a:r>
              <a:rPr lang="sv-SE" dirty="0"/>
              <a:t> different variants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package</a:t>
            </a:r>
            <a:endParaRPr lang="sv-SE" dirty="0"/>
          </a:p>
          <a:p>
            <a:pPr lvl="1"/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distribute</a:t>
            </a:r>
            <a:r>
              <a:rPr lang="sv-SE" dirty="0"/>
              <a:t> and </a:t>
            </a:r>
            <a:r>
              <a:rPr lang="sv-SE" dirty="0" err="1"/>
              <a:t>install</a:t>
            </a:r>
            <a:r>
              <a:rPr lang="sv-SE" dirty="0"/>
              <a:t> </a:t>
            </a:r>
            <a:r>
              <a:rPr lang="sv-SE" dirty="0" err="1"/>
              <a:t>binaries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portable </a:t>
            </a:r>
            <a:r>
              <a:rPr lang="sv-SE" dirty="0" err="1"/>
              <a:t>binaries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run</a:t>
            </a:r>
            <a:r>
              <a:rPr lang="sv-SE" dirty="0"/>
              <a:t> on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linux</a:t>
            </a:r>
            <a:r>
              <a:rPr lang="sv-SE" dirty="0"/>
              <a:t> (x86_64) distro</a:t>
            </a:r>
          </a:p>
          <a:p>
            <a:pPr lvl="1"/>
            <a:r>
              <a:rPr lang="sv-SE" dirty="0"/>
              <a:t>standard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widely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in data science and </a:t>
            </a:r>
            <a:r>
              <a:rPr lang="sv-SE" dirty="0" err="1"/>
              <a:t>even</a:t>
            </a:r>
            <a:r>
              <a:rPr lang="sv-SE" dirty="0"/>
              <a:t> EPICS </a:t>
            </a:r>
            <a:r>
              <a:rPr lang="sv-SE" dirty="0" err="1"/>
              <a:t>community</a:t>
            </a:r>
            <a:r>
              <a:rPr lang="sv-SE" dirty="0"/>
              <a:t> (</a:t>
            </a:r>
            <a:r>
              <a:rPr lang="sv-SE" dirty="0" err="1"/>
              <a:t>pyepics</a:t>
            </a:r>
            <a:r>
              <a:rPr lang="sv-SE" dirty="0"/>
              <a:t>, </a:t>
            </a:r>
            <a:r>
              <a:rPr lang="sv-SE" dirty="0" err="1"/>
              <a:t>pvapy</a:t>
            </a:r>
            <a:r>
              <a:rPr lang="sv-SE" dirty="0"/>
              <a:t>)</a:t>
            </a:r>
          </a:p>
          <a:p>
            <a:pPr lvl="1"/>
            <a:endParaRPr lang="sv-SE" dirty="0"/>
          </a:p>
          <a:p>
            <a:r>
              <a:rPr lang="sv-SE" dirty="0" err="1"/>
              <a:t>Questions</a:t>
            </a:r>
            <a:r>
              <a:rPr lang="sv-SE" dirty="0"/>
              <a:t>? MOPHA014 poster and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A5E42-C20F-8049-A3CD-F1450682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3865C-C898-C247-A83E-36FD7D204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60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8381-002C-564C-8BE9-F83237233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EPICS at ESS</a:t>
            </a:r>
          </a:p>
        </p:txBody>
      </p:sp>
    </p:spTree>
    <p:extLst>
      <p:ext uri="{BB962C8B-B14F-4D97-AF65-F5344CB8AC3E}">
        <p14:creationId xmlns:p14="http://schemas.microsoft.com/office/powerpoint/2010/main" val="251854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9638-6F75-3C4C-96B4-98297315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92A4-1993-184F-B606-D5800BCA6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The EPICS Environment at ESS </a:t>
            </a:r>
            <a:r>
              <a:rPr lang="sv-SE" dirty="0" err="1"/>
              <a:t>named</a:t>
            </a:r>
            <a:r>
              <a:rPr lang="sv-SE" dirty="0"/>
              <a:t> </a:t>
            </a:r>
            <a:r>
              <a:rPr lang="sv-SE" b="1" dirty="0"/>
              <a:t>e3</a:t>
            </a:r>
            <a:r>
              <a:rPr lang="sv-SE" dirty="0"/>
              <a:t> is </a:t>
            </a:r>
            <a:r>
              <a:rPr lang="sv-SE" dirty="0" err="1"/>
              <a:t>based</a:t>
            </a:r>
            <a:r>
              <a:rPr lang="sv-SE" dirty="0"/>
              <a:t> on the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by Dirk </a:t>
            </a:r>
            <a:r>
              <a:rPr lang="sv-SE" dirty="0" err="1"/>
              <a:t>Zimoch</a:t>
            </a:r>
            <a:r>
              <a:rPr lang="sv-SE" dirty="0"/>
              <a:t> at PSI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allows</a:t>
            </a:r>
            <a:r>
              <a:rPr lang="sv-SE" dirty="0"/>
              <a:t> </a:t>
            </a:r>
            <a:r>
              <a:rPr lang="sv-SE" dirty="0" err="1"/>
              <a:t>dynamically</a:t>
            </a:r>
            <a:r>
              <a:rPr lang="sv-SE" dirty="0"/>
              <a:t> </a:t>
            </a:r>
            <a:r>
              <a:rPr lang="sv-SE" dirty="0" err="1"/>
              <a:t>loading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EPICS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resources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All the IOCs </a:t>
            </a:r>
            <a:r>
              <a:rPr lang="sv-SE" dirty="0" err="1"/>
              <a:t>use</a:t>
            </a:r>
            <a:r>
              <a:rPr lang="sv-SE" dirty="0"/>
              <a:t> the same </a:t>
            </a:r>
            <a:r>
              <a:rPr lang="sv-SE" dirty="0" err="1"/>
              <a:t>executable</a:t>
            </a:r>
            <a:r>
              <a:rPr lang="sv-SE" dirty="0"/>
              <a:t> from EPICS </a:t>
            </a:r>
            <a:r>
              <a:rPr lang="sv-SE" dirty="0" err="1"/>
              <a:t>base</a:t>
            </a:r>
            <a:r>
              <a:rPr lang="sv-SE" dirty="0"/>
              <a:t>: </a:t>
            </a:r>
            <a:r>
              <a:rPr lang="sv-SE" dirty="0" err="1"/>
              <a:t>softIoc</a:t>
            </a:r>
            <a:endParaRPr lang="sv-SE" dirty="0"/>
          </a:p>
          <a:p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libraries</a:t>
            </a:r>
            <a:r>
              <a:rPr lang="sv-SE" dirty="0"/>
              <a:t> and </a:t>
            </a:r>
            <a:r>
              <a:rPr lang="sv-SE" dirty="0" err="1"/>
              <a:t>resources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all </a:t>
            </a:r>
            <a:r>
              <a:rPr lang="sv-SE" dirty="0" err="1"/>
              <a:t>loaded</a:t>
            </a:r>
            <a:r>
              <a:rPr lang="sv-SE" dirty="0"/>
              <a:t> at </a:t>
            </a:r>
            <a:r>
              <a:rPr lang="sv-SE" dirty="0" err="1"/>
              <a:t>runtime</a:t>
            </a:r>
            <a:r>
              <a:rPr lang="sv-SE" dirty="0"/>
              <a:t> by the </a:t>
            </a:r>
            <a:r>
              <a:rPr lang="sv-SE" dirty="0" err="1"/>
              <a:t>require</a:t>
            </a:r>
            <a:r>
              <a:rPr lang="sv-SE" dirty="0"/>
              <a:t> </a:t>
            </a:r>
            <a:r>
              <a:rPr lang="sv-SE" dirty="0" err="1"/>
              <a:t>module</a:t>
            </a:r>
            <a:endParaRPr lang="sv-SE" dirty="0"/>
          </a:p>
          <a:p>
            <a:r>
              <a:rPr lang="sv-SE" dirty="0"/>
              <a:t>An IOC is </a:t>
            </a:r>
            <a:r>
              <a:rPr lang="sv-SE" dirty="0" err="1"/>
              <a:t>started</a:t>
            </a:r>
            <a:r>
              <a:rPr lang="sv-SE" dirty="0"/>
              <a:t> by </a:t>
            </a:r>
            <a:r>
              <a:rPr lang="sv-SE" dirty="0" err="1"/>
              <a:t>running</a:t>
            </a:r>
            <a:r>
              <a:rPr lang="sv-SE" dirty="0"/>
              <a:t> the </a:t>
            </a:r>
            <a:r>
              <a:rPr lang="sv-SE" i="1" dirty="0" err="1"/>
              <a:t>iocsh.bash</a:t>
            </a:r>
            <a:r>
              <a:rPr lang="sv-SE" i="1" dirty="0"/>
              <a:t> </a:t>
            </a:r>
            <a:r>
              <a:rPr lang="sv-SE" dirty="0"/>
              <a:t>script and a startup </a:t>
            </a:r>
            <a:r>
              <a:rPr lang="sv-SE" dirty="0" err="1"/>
              <a:t>command</a:t>
            </a:r>
            <a:r>
              <a:rPr lang="sv-SE" dirty="0"/>
              <a:t> script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3E94-DCA5-BA45-89C8-3AF72960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EB1DF-887E-B444-AF58-2D74690DF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97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8381-002C-564C-8BE9-F83237233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Conda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7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864F24-A33F-B243-AF85-341098B5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i="1" dirty="0"/>
          </a:p>
          <a:p>
            <a:pPr marL="0" indent="0" algn="ctr">
              <a:buNone/>
            </a:pPr>
            <a:endParaRPr lang="sv-SE" i="1" dirty="0"/>
          </a:p>
          <a:p>
            <a:pPr marL="0" indent="0" algn="ctr">
              <a:buNone/>
            </a:pPr>
            <a:endParaRPr lang="sv-SE" i="1" dirty="0"/>
          </a:p>
          <a:p>
            <a:pPr marL="0" indent="0" algn="ctr">
              <a:buNone/>
            </a:pPr>
            <a:endParaRPr lang="sv-SE" i="1" dirty="0"/>
          </a:p>
          <a:p>
            <a:pPr marL="0" indent="0" algn="ctr">
              <a:buNone/>
            </a:pPr>
            <a:endParaRPr lang="sv-SE" i="1" dirty="0"/>
          </a:p>
          <a:p>
            <a:pPr marL="0" indent="0" algn="ctr">
              <a:buNone/>
            </a:pPr>
            <a:r>
              <a:rPr lang="sv-SE" sz="2800" i="1" dirty="0" err="1"/>
              <a:t>Package</a:t>
            </a:r>
            <a:r>
              <a:rPr lang="sv-SE" sz="2800" i="1" dirty="0"/>
              <a:t>, </a:t>
            </a:r>
            <a:r>
              <a:rPr lang="sv-SE" sz="2800" i="1" dirty="0" err="1"/>
              <a:t>dependency</a:t>
            </a:r>
            <a:r>
              <a:rPr lang="sv-SE" sz="2800" i="1" dirty="0"/>
              <a:t> and </a:t>
            </a:r>
            <a:r>
              <a:rPr lang="sv-SE" sz="2800" i="1" dirty="0" err="1"/>
              <a:t>environment</a:t>
            </a:r>
            <a:r>
              <a:rPr lang="sv-SE" sz="2800" i="1" dirty="0"/>
              <a:t> management for </a:t>
            </a:r>
            <a:r>
              <a:rPr lang="sv-SE" sz="2800" i="1" dirty="0" err="1"/>
              <a:t>any</a:t>
            </a:r>
            <a:r>
              <a:rPr lang="sv-SE" sz="2800" i="1" dirty="0"/>
              <a:t> </a:t>
            </a:r>
            <a:r>
              <a:rPr lang="sv-SE" sz="2800" i="1" dirty="0" err="1"/>
              <a:t>language</a:t>
            </a:r>
            <a:r>
              <a:rPr lang="sv-SE" sz="2800" i="1" dirty="0"/>
              <a:t>—</a:t>
            </a:r>
            <a:r>
              <a:rPr lang="sv-SE" sz="2800" i="1" dirty="0" err="1"/>
              <a:t>Python</a:t>
            </a:r>
            <a:r>
              <a:rPr lang="sv-SE" sz="2800" i="1" dirty="0"/>
              <a:t>, R, Ruby, Lua, Scala, Java, JavaScript, C/ C++, FORTRAN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>
                <a:hlinkClick r:id="rId3"/>
              </a:rPr>
              <a:t>https://conda.io/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8E6EE8-7B7E-A345-B07A-1C913B3F9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88840"/>
            <a:ext cx="5041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9638-6F75-3C4C-96B4-98297315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concepts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92A4-1993-184F-B606-D5800BCA6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b="1" dirty="0" err="1"/>
              <a:t>conda</a:t>
            </a:r>
            <a:r>
              <a:rPr lang="sv-SE" b="1" dirty="0"/>
              <a:t> </a:t>
            </a:r>
            <a:r>
              <a:rPr lang="sv-SE" b="1" dirty="0" err="1"/>
              <a:t>package</a:t>
            </a:r>
            <a:r>
              <a:rPr lang="sv-SE" b="1" dirty="0"/>
              <a:t> </a:t>
            </a:r>
            <a:r>
              <a:rPr lang="sv-SE" dirty="0"/>
              <a:t>is a </a:t>
            </a:r>
            <a:r>
              <a:rPr lang="sv-SE" dirty="0" err="1"/>
              <a:t>compressed</a:t>
            </a:r>
            <a:r>
              <a:rPr lang="sv-SE" dirty="0"/>
              <a:t> </a:t>
            </a:r>
            <a:r>
              <a:rPr lang="sv-SE" dirty="0" err="1"/>
              <a:t>tarball</a:t>
            </a:r>
            <a:r>
              <a:rPr lang="sv-SE" dirty="0"/>
              <a:t> </a:t>
            </a:r>
            <a:r>
              <a:rPr lang="sv-SE" dirty="0" err="1"/>
              <a:t>file</a:t>
            </a:r>
            <a:r>
              <a:rPr lang="sv-SE" dirty="0"/>
              <a:t> (.tar.bz2) or .</a:t>
            </a:r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file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contains</a:t>
            </a:r>
            <a:r>
              <a:rPr lang="sv-SE" dirty="0"/>
              <a:t> a </a:t>
            </a:r>
            <a:r>
              <a:rPr lang="sv-SE" dirty="0" err="1"/>
              <a:t>collection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files</a:t>
            </a:r>
            <a:r>
              <a:rPr lang="sv-SE" dirty="0"/>
              <a:t> to be </a:t>
            </a:r>
            <a:r>
              <a:rPr lang="sv-SE" dirty="0" err="1"/>
              <a:t>installed</a:t>
            </a:r>
            <a:r>
              <a:rPr lang="sv-SE" dirty="0"/>
              <a:t> and </a:t>
            </a:r>
            <a:r>
              <a:rPr lang="sv-SE" dirty="0" err="1"/>
              <a:t>some</a:t>
            </a:r>
            <a:r>
              <a:rPr lang="sv-SE" dirty="0"/>
              <a:t> metadata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 </a:t>
            </a:r>
            <a:r>
              <a:rPr lang="sv-SE" b="1" dirty="0" err="1"/>
              <a:t>conda</a:t>
            </a:r>
            <a:r>
              <a:rPr lang="sv-SE" b="1" dirty="0"/>
              <a:t> </a:t>
            </a:r>
            <a:r>
              <a:rPr lang="sv-SE" b="1" dirty="0" err="1"/>
              <a:t>channel</a:t>
            </a:r>
            <a:r>
              <a:rPr lang="sv-SE" b="1" dirty="0"/>
              <a:t> </a:t>
            </a:r>
            <a:r>
              <a:rPr lang="sv-SE" dirty="0"/>
              <a:t>is a </a:t>
            </a:r>
            <a:r>
              <a:rPr lang="sv-SE" dirty="0" err="1"/>
              <a:t>repository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packages</a:t>
            </a:r>
            <a:r>
              <a:rPr lang="sv-SE" dirty="0"/>
              <a:t>.</a:t>
            </a:r>
          </a:p>
          <a:p>
            <a:r>
              <a:rPr lang="sv-SE" dirty="0"/>
              <a:t>A </a:t>
            </a:r>
            <a:r>
              <a:rPr lang="sv-SE" b="1" dirty="0" err="1"/>
              <a:t>conda</a:t>
            </a:r>
            <a:r>
              <a:rPr lang="sv-SE" b="1" dirty="0"/>
              <a:t> </a:t>
            </a:r>
            <a:r>
              <a:rPr lang="sv-SE" b="1" dirty="0" err="1"/>
              <a:t>environment</a:t>
            </a:r>
            <a:r>
              <a:rPr lang="sv-SE" b="1" dirty="0"/>
              <a:t> </a:t>
            </a:r>
            <a:r>
              <a:rPr lang="sv-SE" dirty="0"/>
              <a:t>is a directory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contains</a:t>
            </a:r>
            <a:br>
              <a:rPr lang="sv-SE" dirty="0"/>
            </a:br>
            <a:r>
              <a:rPr lang="sv-SE" dirty="0"/>
              <a:t>a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collection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packages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3E94-DCA5-BA45-89C8-3AF72960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EB1DF-887E-B444-AF58-2D74690DF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A8AF9-0220-F54C-BFB8-BC8261AF9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236840"/>
            <a:ext cx="4901534" cy="126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6CB627-979D-364C-B611-8ED434B04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30" y="4183363"/>
            <a:ext cx="3037794" cy="25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32AA-683F-BF42-A02E-4458B151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Create</a:t>
            </a:r>
            <a:r>
              <a:rPr lang="sv-SE" dirty="0"/>
              <a:t> an </a:t>
            </a:r>
            <a:r>
              <a:rPr lang="sv-SE" dirty="0" err="1"/>
              <a:t>environment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17FD-89C3-D941-8B08-3C9537D7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5112568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create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-n ioc1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streamdevice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recsync</a:t>
            </a:r>
            <a:endParaRPr lang="sv-SE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sv-SE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following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NEW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packages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will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be INSTALLED:</a:t>
            </a:r>
          </a:p>
          <a:p>
            <a:pPr marL="0" indent="0">
              <a:buNone/>
            </a:pPr>
            <a:endParaRPr lang="sv-SE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asyn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conda-e3-virtual/linux-64::asyn-4.33.0-hfdbb939_0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calc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conda-e3-virtual/linux-64::calc-3.7.1-h03bb814_0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epics-base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conda-e3-virtual/linux-64::epics-base-7.0.3-h68659b9_1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libgcc-ng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conda-e3-virtual/linux-64::libgcc-ng-9.1.0-hdf63c60_0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libstdcxx-ng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conda-e3-virtual/linux-64::libstdcxx-ng-9.1.0-hdf63c60_0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libusb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conda-e3-virtual/linux-64::libusb-1.0.22-hf484d3e_0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ncurses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conda-e3-virtual/linux-64::ncurses-6.1-hf484d3e_1002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pcre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conda-e3-virtual/linux-64::pcre-8.41-hf484d3e_1003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perl               conda-e3-virtual/linux-64::perl-5.26.2-h516909a_1006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readline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conda-e3-virtual/linux-64::readline-8.0-hf8c457e_0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recsync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conda-e3-virtual/linux-64::recsync-1.3.0-h2943fc3_0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conda-e3-virtual/linux-64::require-3.1.0-h2973008_0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seq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conda-e3-virtual/linux-64::seq-2.2.6-h2943fc3_1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sscan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conda-e3-virtual/linux-64::sscan-2.11.2-hf98a087_0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streamdevice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conda-e3-virtual/linux-64::streamdevice-2.8.8-h750edfd_0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tclx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conda-e3-virtual/linux-64::tclx-8.4.1-h628b354_1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tk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conda-e3-virtual/linux-64::tk-8.6.9-hed695b0_1002</a:t>
            </a:r>
          </a:p>
          <a:p>
            <a:pPr marL="0" indent="0">
              <a:buNone/>
            </a:pP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sv-SE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zlib</a:t>
            </a:r>
            <a:r>
              <a:rPr lang="sv-SE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conda-e3-virtual/linux-64::zlib-1.2.11-h516909a_1006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6154B-CEDB-4D41-94D7-9B206054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44BB-F962-2C44-8F11-2BFAF9BA4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43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1909-E7F4-3342-BD1A-EFAC7EF4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88836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activate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ioc1</a:t>
            </a:r>
          </a:p>
          <a:p>
            <a:pPr marL="0" indent="0">
              <a:buNone/>
            </a:pP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echo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$PATH</a:t>
            </a:r>
          </a:p>
          <a:p>
            <a:pPr marL="0" indent="0">
              <a:buNone/>
            </a:pP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base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/bin/linux-x86_64:/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/ioc1/bin:</a:t>
            </a:r>
          </a:p>
          <a:p>
            <a:pPr marL="0" indent="0">
              <a:buNone/>
            </a:pP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condabin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sbin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/bin:/</a:t>
            </a:r>
            <a:r>
              <a:rPr lang="sv-SE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sbin</a:t>
            </a:r>
            <a:r>
              <a:rPr lang="sv-SE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:/bin</a:t>
            </a:r>
          </a:p>
          <a:p>
            <a:pPr marL="0" indent="0">
              <a:buNone/>
            </a:pP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-L 1 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sv-SE" sz="1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base</a:t>
            </a:r>
            <a:endParaRPr lang="sv-SE" sz="1400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bin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-meta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etc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include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man</a:t>
            </a: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sv-SE" sz="1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endParaRPr lang="sv-SE" sz="1400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share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└── x86_64-conda_cos6-linux-gnu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963F9-4968-A444-B997-39513AFA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Activate</a:t>
            </a:r>
            <a:r>
              <a:rPr lang="sv-SE" dirty="0"/>
              <a:t> an </a:t>
            </a:r>
            <a:r>
              <a:rPr lang="sv-SE" dirty="0" err="1"/>
              <a:t>environment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1FA4A-D156-A54F-B183-53E6EC0C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59F99-102D-1642-B146-3F4F764F3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E6BF6-52C4-9248-8DE4-5783E3F10BB2}"/>
              </a:ext>
            </a:extLst>
          </p:cNvPr>
          <p:cNvSpPr txBox="1"/>
          <p:nvPr/>
        </p:nvSpPr>
        <p:spPr>
          <a:xfrm>
            <a:off x="6680372" y="3284984"/>
            <a:ext cx="5256584" cy="7920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2000" dirty="0"/>
              <a:t>An </a:t>
            </a:r>
            <a:r>
              <a:rPr lang="sv-SE" sz="2000" dirty="0" err="1"/>
              <a:t>environment</a:t>
            </a:r>
            <a:r>
              <a:rPr lang="sv-SE" sz="2000" dirty="0"/>
              <a:t> is just a directory in the </a:t>
            </a:r>
            <a:r>
              <a:rPr lang="sv-SE" sz="2000" dirty="0" err="1"/>
              <a:t>file</a:t>
            </a:r>
            <a:r>
              <a:rPr lang="sv-SE" sz="2000" dirty="0"/>
              <a:t>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0ADC8-7725-FC41-9730-87B92D34D6B5}"/>
              </a:ext>
            </a:extLst>
          </p:cNvPr>
          <p:cNvSpPr txBox="1"/>
          <p:nvPr/>
        </p:nvSpPr>
        <p:spPr>
          <a:xfrm>
            <a:off x="6680372" y="4617849"/>
            <a:ext cx="4744220" cy="168638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sv-SE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2BB09-ED80-5D4D-B5AA-A5D82E3A0F3D}"/>
              </a:ext>
            </a:extLst>
          </p:cNvPr>
          <p:cNvSpPr txBox="1"/>
          <p:nvPr/>
        </p:nvSpPr>
        <p:spPr>
          <a:xfrm>
            <a:off x="6280174" y="4353652"/>
            <a:ext cx="5544616" cy="20162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-L 1 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/ioc1/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modules</a:t>
            </a:r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|--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asyn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|--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calc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|--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recsync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|--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|--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seq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|--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sscan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sv-SE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`-- </a:t>
            </a:r>
            <a:r>
              <a:rPr lang="sv-SE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streamdevice</a:t>
            </a:r>
            <a:endParaRPr lang="sv-SE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5669F6-6A7E-3D45-96D8-A37A6E5C430B}"/>
              </a:ext>
            </a:extLst>
          </p:cNvPr>
          <p:cNvCxnSpPr/>
          <p:nvPr/>
        </p:nvCxnSpPr>
        <p:spPr>
          <a:xfrm flipV="1">
            <a:off x="2063552" y="5229200"/>
            <a:ext cx="3888432" cy="5597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1289</TotalTime>
  <Words>1406</Words>
  <Application>Microsoft Macintosh PowerPoint</Application>
  <PresentationFormat>Widescreen</PresentationFormat>
  <Paragraphs>215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Menlo</vt:lpstr>
      <vt:lpstr>Office-tema</vt:lpstr>
      <vt:lpstr>2_Anpassad formgivning</vt:lpstr>
      <vt:lpstr>Building and Packaging EPICS modules with conda</vt:lpstr>
      <vt:lpstr>Outline</vt:lpstr>
      <vt:lpstr>EPICS at ESS</vt:lpstr>
      <vt:lpstr>e3</vt:lpstr>
      <vt:lpstr>Conda</vt:lpstr>
      <vt:lpstr>conda</vt:lpstr>
      <vt:lpstr>Conda concepts</vt:lpstr>
      <vt:lpstr>Create an environment</vt:lpstr>
      <vt:lpstr>Activate an environment</vt:lpstr>
      <vt:lpstr>Activate an environment</vt:lpstr>
      <vt:lpstr>Conda recipe</vt:lpstr>
      <vt:lpstr>epics-base recipe: meta.yaml</vt:lpstr>
      <vt:lpstr>epics-base recipe: build.sh</vt:lpstr>
      <vt:lpstr>Conda EPICS module recipe</vt:lpstr>
      <vt:lpstr>EPICS module recipe</vt:lpstr>
      <vt:lpstr>EPICS module recipe: calc meta.yaml</vt:lpstr>
      <vt:lpstr>EPICS module recipe: calc Makefile</vt:lpstr>
      <vt:lpstr>EPICS module recipe: build.sh</vt:lpstr>
      <vt:lpstr>conda_build_config.yaml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Packaging e3 with conda</dc:title>
  <dc:creator>Microsoft Office User</dc:creator>
  <cp:lastModifiedBy>Microsoft Office User</cp:lastModifiedBy>
  <cp:revision>37</cp:revision>
  <dcterms:created xsi:type="dcterms:W3CDTF">2019-04-01T09:19:34Z</dcterms:created>
  <dcterms:modified xsi:type="dcterms:W3CDTF">2019-10-02T08:52:16Z</dcterms:modified>
</cp:coreProperties>
</file>