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94" d="100"/>
          <a:sy n="94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8557-1E98-4784-80F5-C93C3C0C7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5D015-4BC7-48C5-8B06-4E39B86A6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8B53-2AC0-4DA9-B9A1-91A4289A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3CBB3-2EAA-49D9-97BE-FF3666CD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D82EA-09D1-4832-9B61-7EBFD09E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61B6-1349-4434-A805-F37C342D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234F4-CBA0-4E7F-9A84-C4BCF7F5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CE32-FA77-4340-BE9F-18148EF1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5F97-A692-4510-BD8F-92501946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3738-8D20-4450-A31C-7C356412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04F98-63A4-4391-88E0-AF716AFF9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7CE1A-00B1-4357-8C8B-BFE4E5A8E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7A01-1F5B-4E56-A78C-0A5C1231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381D8-D9F7-436A-BDEF-3EF8CA79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17913-8AA9-4298-96FA-5D43AECA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B439-D2DF-4969-90B2-7FFF21B4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A77C2-AD5E-4EE8-9074-D8A4561E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E78EA-2B56-448A-ADB8-B638BA95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100E9-00DC-4287-9664-6FA875EE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1B67-B535-4B29-B399-959C0654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8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39C4-32FD-4975-ACF9-09F3713A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523BB-D6C4-481B-8D5B-9D5DCD873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09D7B-C62B-40BC-80C5-E21838B4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ED4E-87AA-4995-9E68-9BE87D98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37F68-17B7-47B8-83E0-ECD53131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24F1-B13E-49B0-90B5-C0F5DDD2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1401-9B3D-43BD-8B05-A2F09BBAB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B050D-C1AD-4ED9-85A7-62508AEBA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F4E72-71E4-4E36-8A11-54ADC03C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2C247-693E-4B11-A5A1-35F5AB93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9A035-8350-4BF0-A441-AE65C8A0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B3AE-A3A9-4422-926B-26AEAF87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67BB6-E21E-4A6C-8AC1-3EE839F9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915EB-597A-4AD4-90D5-CB48A0F6A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48DA7-DDC2-4C44-915E-BEF02A8C1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4911F-FFD5-43FD-8C50-A1CCFDE8C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80A31-32A7-4904-BBAD-B292F725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9B027-C839-4793-91A2-C7AD9F7B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BC8C1-49E9-45BF-B264-5731726A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9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BF4A-1624-4021-BA9A-87055D4C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6790-BD22-48E4-AEEF-B13A58C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AD05E-66B1-4812-B14A-381EB14C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62ED0-EB08-48AF-B1B7-608E56A2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32B18-7F52-41E0-9850-ED7EC146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56D68-C76C-4EC1-9661-CD4E09BB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6168A-E5C5-498D-A087-B22F8976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E474-278F-4773-BC1D-AAAC7D48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BF88-542C-40F9-9193-80C8CADB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A1501-2CC5-4096-999A-8E493C48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1699B-1860-462D-908A-BE6116C8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07B3C-C645-4692-9789-CC5E98C4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3879-C4C8-4F96-A1E0-6E9A6720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4AFD-8E6F-42F0-B5AC-4985A657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AA0A2-0EFC-4E4D-884F-34FD3632B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B95BC-BEA6-473C-B33A-16C115E98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807D4-C51D-4828-A3DB-DCB723D8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C6465-8DA2-4E0A-BC7A-9ED88CF9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6E4C-600D-4D35-B88B-2CD2EA4B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6E34A-6D49-49F3-8017-57E630EB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D9473-5E46-468A-A8F1-0D754B2A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FB1F5-3C27-4FD0-961E-040B37080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1D34-7D1F-4AF4-AD09-64391C742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088A-222C-4EAD-BFE5-16EE6C09C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4961744" y="2271011"/>
            <a:ext cx="6453767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ICALEPCS Oct‘ 2019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35" y="819400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2" ma:contentTypeDescription="Create a new document." ma:contentTypeScope="" ma:versionID="18be2a062daf396de523c11ee84d7a17">
  <xsd:schema xmlns:xsd="http://www.w3.org/2001/XMLSchema" xmlns:xs="http://www.w3.org/2001/XMLSchema" xmlns:p="http://schemas.microsoft.com/office/2006/metadata/properties" xmlns:ns3="efb3f601-682b-4b24-a3a0-e0b0d0b660f8" targetNamespace="http://schemas.microsoft.com/office/2006/metadata/properties" ma:root="true" ma:fieldsID="f284e19750fdfca6ca16d6e4ca51048a" ns3:_="">
    <xsd:import namespace="efb3f601-682b-4b24-a3a0-e0b0d0b660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3A849-C298-4DF5-95E7-B9B48DC95567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fb3f601-682b-4b24-a3a0-e0b0d0b660f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819A40-9C1B-4096-A480-3C2FF99D50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D9A68-17A1-4D5E-AB88-17C59B0A5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3f601-682b-4b24-a3a0-e0b0d0b660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Oswald 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Shroff, Kunal</dc:creator>
  <cp:lastModifiedBy>Shroff, Kunal</cp:lastModifiedBy>
  <cp:revision>1</cp:revision>
  <dcterms:created xsi:type="dcterms:W3CDTF">2019-10-05T12:09:11Z</dcterms:created>
  <dcterms:modified xsi:type="dcterms:W3CDTF">2019-10-05T12:15:00Z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0x01010009AF11560A9A3D42A6D720F5CE9EB9B4</vt:lpwstr>
  </property>
</Properties>
</file>