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9" r:id="rId4"/>
  </p:sldMasterIdLst>
  <p:notesMasterIdLst>
    <p:notesMasterId r:id="rId13"/>
  </p:notesMasterIdLst>
  <p:handoutMasterIdLst>
    <p:handoutMasterId r:id="rId14"/>
  </p:handoutMasterIdLst>
  <p:sldIdLst>
    <p:sldId id="256" r:id="rId5"/>
    <p:sldId id="261" r:id="rId6"/>
    <p:sldId id="259" r:id="rId7"/>
    <p:sldId id="262" r:id="rId8"/>
    <p:sldId id="263" r:id="rId9"/>
    <p:sldId id="264"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othy Trumbull" initials="THT" lastIdx="2" clrIdx="0">
    <p:extLst>
      <p:ext uri="{19B8F6BF-5375-455C-9EA6-DF929625EA0E}">
        <p15:presenceInfo xmlns:p15="http://schemas.microsoft.com/office/powerpoint/2012/main" userId="Timothy Trumbu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239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76540" autoAdjust="0"/>
  </p:normalViewPr>
  <p:slideViewPr>
    <p:cSldViewPr snapToGrid="0" snapToObjects="1">
      <p:cViewPr varScale="1">
        <p:scale>
          <a:sx n="54" d="100"/>
          <a:sy n="54" d="100"/>
        </p:scale>
        <p:origin x="8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3" d="100"/>
          <a:sy n="53" d="100"/>
        </p:scale>
        <p:origin x="167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kaplhpcss.nrcs.nnpp.gov\SHARE\user\thompjt\BE9\NR%20Presentation%20plo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kaplhpcss.nrcs.nnpp.gov\SHARE\user\thompjt\BE9\NR%20Presentation%20plo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kaplhpcss.nrcs.nnpp.gov\SHARE\user\thompjt\BE9\NR%20Presentation%20plo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kaplhpcss.nrcs.nnpp.gov\SHARE\user\thompjt\BE9\NR%20Presentation%20plo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kaplhpcss.nrcs.nnpp.gov\SHARE\user\thompjt\BE9\NR%20Presentation%20plot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'ENDF 8'!$B$1</c:f>
              <c:strCache>
                <c:ptCount val="1"/>
                <c:pt idx="0">
                  <c:v>Original</c:v>
                </c:pt>
              </c:strCache>
            </c:strRef>
          </c:tx>
          <c:spPr>
            <a:ln w="19050" cap="rnd">
              <a:solidFill>
                <a:schemeClr val="accent1"/>
              </a:solidFill>
              <a:round/>
            </a:ln>
            <a:effectLst/>
          </c:spPr>
          <c:marker>
            <c:symbol val="none"/>
          </c:marker>
          <c:dLbls>
            <c:dLbl>
              <c:idx val="126"/>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35-4672-B87A-7035CF53142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'ENDF 8'!$A$2:$A$128</c:f>
              <c:numCache>
                <c:formatCode>General</c:formatCode>
                <c:ptCount val="127"/>
                <c:pt idx="0">
                  <c:v>1.5730999999999999</c:v>
                </c:pt>
                <c:pt idx="1">
                  <c:v>1.67</c:v>
                </c:pt>
                <c:pt idx="2">
                  <c:v>1.68</c:v>
                </c:pt>
                <c:pt idx="3">
                  <c:v>1.69</c:v>
                </c:pt>
                <c:pt idx="4">
                  <c:v>1.7</c:v>
                </c:pt>
                <c:pt idx="5">
                  <c:v>1.71</c:v>
                </c:pt>
                <c:pt idx="6">
                  <c:v>1.72</c:v>
                </c:pt>
                <c:pt idx="7">
                  <c:v>1.73</c:v>
                </c:pt>
                <c:pt idx="8">
                  <c:v>1.74</c:v>
                </c:pt>
                <c:pt idx="9">
                  <c:v>1.75</c:v>
                </c:pt>
                <c:pt idx="10">
                  <c:v>1.76</c:v>
                </c:pt>
                <c:pt idx="11">
                  <c:v>1.77</c:v>
                </c:pt>
                <c:pt idx="12">
                  <c:v>1.78</c:v>
                </c:pt>
                <c:pt idx="13">
                  <c:v>1.79</c:v>
                </c:pt>
                <c:pt idx="14">
                  <c:v>1.8</c:v>
                </c:pt>
                <c:pt idx="15">
                  <c:v>1.81</c:v>
                </c:pt>
                <c:pt idx="16">
                  <c:v>1.82</c:v>
                </c:pt>
                <c:pt idx="17">
                  <c:v>1.83</c:v>
                </c:pt>
                <c:pt idx="18">
                  <c:v>1.84</c:v>
                </c:pt>
                <c:pt idx="19">
                  <c:v>1.85</c:v>
                </c:pt>
                <c:pt idx="20">
                  <c:v>1.86</c:v>
                </c:pt>
                <c:pt idx="21">
                  <c:v>1.87</c:v>
                </c:pt>
                <c:pt idx="22">
                  <c:v>1.88</c:v>
                </c:pt>
                <c:pt idx="23">
                  <c:v>1.89</c:v>
                </c:pt>
                <c:pt idx="24">
                  <c:v>1.9</c:v>
                </c:pt>
                <c:pt idx="25">
                  <c:v>1.91</c:v>
                </c:pt>
                <c:pt idx="26">
                  <c:v>1.92</c:v>
                </c:pt>
                <c:pt idx="27">
                  <c:v>1.93</c:v>
                </c:pt>
                <c:pt idx="28">
                  <c:v>1.94</c:v>
                </c:pt>
                <c:pt idx="29">
                  <c:v>1.95</c:v>
                </c:pt>
                <c:pt idx="30">
                  <c:v>1.96</c:v>
                </c:pt>
                <c:pt idx="31">
                  <c:v>1.97</c:v>
                </c:pt>
                <c:pt idx="32">
                  <c:v>1.98</c:v>
                </c:pt>
                <c:pt idx="33">
                  <c:v>1.99</c:v>
                </c:pt>
                <c:pt idx="34">
                  <c:v>2</c:v>
                </c:pt>
                <c:pt idx="35">
                  <c:v>2.0099999999999998</c:v>
                </c:pt>
                <c:pt idx="36">
                  <c:v>2.02</c:v>
                </c:pt>
                <c:pt idx="37">
                  <c:v>2.0299999999999998</c:v>
                </c:pt>
                <c:pt idx="38">
                  <c:v>2.04</c:v>
                </c:pt>
                <c:pt idx="39">
                  <c:v>2.0499999999999998</c:v>
                </c:pt>
                <c:pt idx="40">
                  <c:v>2.06</c:v>
                </c:pt>
                <c:pt idx="41">
                  <c:v>2.0699999999999998</c:v>
                </c:pt>
                <c:pt idx="42">
                  <c:v>2.08</c:v>
                </c:pt>
                <c:pt idx="43">
                  <c:v>2.09</c:v>
                </c:pt>
                <c:pt idx="44">
                  <c:v>2.1</c:v>
                </c:pt>
                <c:pt idx="45">
                  <c:v>2.11</c:v>
                </c:pt>
                <c:pt idx="46">
                  <c:v>2.12</c:v>
                </c:pt>
                <c:pt idx="47">
                  <c:v>2.13</c:v>
                </c:pt>
                <c:pt idx="48">
                  <c:v>2.14</c:v>
                </c:pt>
                <c:pt idx="49">
                  <c:v>2.15</c:v>
                </c:pt>
                <c:pt idx="50">
                  <c:v>2.16</c:v>
                </c:pt>
                <c:pt idx="51">
                  <c:v>2.17</c:v>
                </c:pt>
                <c:pt idx="52">
                  <c:v>2.1800000000000002</c:v>
                </c:pt>
                <c:pt idx="53">
                  <c:v>2.19</c:v>
                </c:pt>
                <c:pt idx="54">
                  <c:v>2.2000000000000002</c:v>
                </c:pt>
                <c:pt idx="55">
                  <c:v>2.21</c:v>
                </c:pt>
                <c:pt idx="56">
                  <c:v>2.2200000000000002</c:v>
                </c:pt>
                <c:pt idx="57">
                  <c:v>2.23</c:v>
                </c:pt>
                <c:pt idx="58">
                  <c:v>2.2400000000000002</c:v>
                </c:pt>
                <c:pt idx="59">
                  <c:v>2.25</c:v>
                </c:pt>
                <c:pt idx="60">
                  <c:v>2.2599999999999998</c:v>
                </c:pt>
                <c:pt idx="61">
                  <c:v>2.27</c:v>
                </c:pt>
                <c:pt idx="62">
                  <c:v>2.2799999999999998</c:v>
                </c:pt>
                <c:pt idx="63">
                  <c:v>2.29</c:v>
                </c:pt>
                <c:pt idx="64">
                  <c:v>2.2999999999999998</c:v>
                </c:pt>
                <c:pt idx="65">
                  <c:v>2.31</c:v>
                </c:pt>
                <c:pt idx="66">
                  <c:v>2.3199999999999998</c:v>
                </c:pt>
                <c:pt idx="67">
                  <c:v>2.33</c:v>
                </c:pt>
                <c:pt idx="68">
                  <c:v>2.34</c:v>
                </c:pt>
                <c:pt idx="69">
                  <c:v>2.35</c:v>
                </c:pt>
                <c:pt idx="70">
                  <c:v>2.36</c:v>
                </c:pt>
                <c:pt idx="71">
                  <c:v>2.37</c:v>
                </c:pt>
                <c:pt idx="72">
                  <c:v>2.38</c:v>
                </c:pt>
                <c:pt idx="73">
                  <c:v>2.39</c:v>
                </c:pt>
                <c:pt idx="74">
                  <c:v>2.4</c:v>
                </c:pt>
                <c:pt idx="75">
                  <c:v>2.41</c:v>
                </c:pt>
                <c:pt idx="76">
                  <c:v>2.42</c:v>
                </c:pt>
                <c:pt idx="77">
                  <c:v>2.4300000000000002</c:v>
                </c:pt>
                <c:pt idx="78">
                  <c:v>2.44</c:v>
                </c:pt>
                <c:pt idx="79">
                  <c:v>2.4500000000000002</c:v>
                </c:pt>
                <c:pt idx="80">
                  <c:v>2.46</c:v>
                </c:pt>
                <c:pt idx="81">
                  <c:v>2.4700000000000002</c:v>
                </c:pt>
                <c:pt idx="82">
                  <c:v>2.48</c:v>
                </c:pt>
                <c:pt idx="83">
                  <c:v>2.4900000000000002</c:v>
                </c:pt>
                <c:pt idx="84">
                  <c:v>2.5</c:v>
                </c:pt>
                <c:pt idx="85">
                  <c:v>2.5099999999999998</c:v>
                </c:pt>
                <c:pt idx="86">
                  <c:v>2.52</c:v>
                </c:pt>
                <c:pt idx="87">
                  <c:v>2.5299999999999998</c:v>
                </c:pt>
                <c:pt idx="88">
                  <c:v>2.54</c:v>
                </c:pt>
                <c:pt idx="89">
                  <c:v>2.5499999999999998</c:v>
                </c:pt>
                <c:pt idx="90">
                  <c:v>2.56</c:v>
                </c:pt>
                <c:pt idx="91">
                  <c:v>2.57</c:v>
                </c:pt>
                <c:pt idx="92">
                  <c:v>2.58</c:v>
                </c:pt>
                <c:pt idx="93">
                  <c:v>2.59</c:v>
                </c:pt>
                <c:pt idx="94">
                  <c:v>2.6</c:v>
                </c:pt>
                <c:pt idx="95">
                  <c:v>2.65</c:v>
                </c:pt>
                <c:pt idx="96">
                  <c:v>2.7</c:v>
                </c:pt>
                <c:pt idx="97">
                  <c:v>2.75</c:v>
                </c:pt>
                <c:pt idx="98">
                  <c:v>2.8</c:v>
                </c:pt>
                <c:pt idx="99">
                  <c:v>2.85</c:v>
                </c:pt>
                <c:pt idx="100">
                  <c:v>2.9</c:v>
                </c:pt>
                <c:pt idx="101">
                  <c:v>2.95</c:v>
                </c:pt>
                <c:pt idx="102">
                  <c:v>3</c:v>
                </c:pt>
                <c:pt idx="103">
                  <c:v>3.05</c:v>
                </c:pt>
                <c:pt idx="104">
                  <c:v>3.1</c:v>
                </c:pt>
                <c:pt idx="105">
                  <c:v>3.15</c:v>
                </c:pt>
                <c:pt idx="106">
                  <c:v>3.2</c:v>
                </c:pt>
                <c:pt idx="107">
                  <c:v>3.25</c:v>
                </c:pt>
                <c:pt idx="108">
                  <c:v>3.3</c:v>
                </c:pt>
                <c:pt idx="109">
                  <c:v>3.35</c:v>
                </c:pt>
                <c:pt idx="110">
                  <c:v>3.4</c:v>
                </c:pt>
                <c:pt idx="111">
                  <c:v>3.45</c:v>
                </c:pt>
                <c:pt idx="112">
                  <c:v>3.5</c:v>
                </c:pt>
                <c:pt idx="113">
                  <c:v>4</c:v>
                </c:pt>
                <c:pt idx="114">
                  <c:v>4.5</c:v>
                </c:pt>
                <c:pt idx="115">
                  <c:v>5</c:v>
                </c:pt>
                <c:pt idx="116">
                  <c:v>5.5</c:v>
                </c:pt>
                <c:pt idx="117">
                  <c:v>6</c:v>
                </c:pt>
                <c:pt idx="118">
                  <c:v>6.5</c:v>
                </c:pt>
                <c:pt idx="119">
                  <c:v>7</c:v>
                </c:pt>
                <c:pt idx="120">
                  <c:v>7.5</c:v>
                </c:pt>
                <c:pt idx="121">
                  <c:v>8</c:v>
                </c:pt>
                <c:pt idx="122">
                  <c:v>8.5</c:v>
                </c:pt>
                <c:pt idx="123">
                  <c:v>9</c:v>
                </c:pt>
                <c:pt idx="124">
                  <c:v>9.5</c:v>
                </c:pt>
                <c:pt idx="125">
                  <c:v>10</c:v>
                </c:pt>
              </c:numCache>
            </c:numRef>
          </c:xVal>
          <c:yVal>
            <c:numRef>
              <c:f>'ENDF 8'!$B$2:$B$128</c:f>
              <c:numCache>
                <c:formatCode>0.00E+00</c:formatCode>
                <c:ptCount val="127"/>
                <c:pt idx="0">
                  <c:v>0</c:v>
                </c:pt>
                <c:pt idx="1">
                  <c:v>3.0682000000000002E-4</c:v>
                </c:pt>
                <c:pt idx="2">
                  <c:v>1.1195999999999999E-3</c:v>
                </c:pt>
                <c:pt idx="3">
                  <c:v>1.4134E-3</c:v>
                </c:pt>
                <c:pt idx="4">
                  <c:v>1.4139999999999999E-3</c:v>
                </c:pt>
                <c:pt idx="5">
                  <c:v>1.3343999999999999E-3</c:v>
                </c:pt>
                <c:pt idx="6">
                  <c:v>1.2431E-3</c:v>
                </c:pt>
                <c:pt idx="7">
                  <c:v>1.1582000000000001E-3</c:v>
                </c:pt>
                <c:pt idx="8">
                  <c:v>1.0834E-3</c:v>
                </c:pt>
                <c:pt idx="9">
                  <c:v>1.0183E-3</c:v>
                </c:pt>
                <c:pt idx="10">
                  <c:v>9.6152E-4</c:v>
                </c:pt>
                <c:pt idx="11">
                  <c:v>9.1182999999999998E-4</c:v>
                </c:pt>
                <c:pt idx="12">
                  <c:v>8.6801000000000001E-4</c:v>
                </c:pt>
                <c:pt idx="13">
                  <c:v>8.2910000000000004E-4</c:v>
                </c:pt>
                <c:pt idx="14">
                  <c:v>7.9432000000000005E-4</c:v>
                </c:pt>
                <c:pt idx="15">
                  <c:v>7.6302E-4</c:v>
                </c:pt>
                <c:pt idx="16">
                  <c:v>7.3470999999999996E-4</c:v>
                </c:pt>
                <c:pt idx="17">
                  <c:v>7.0896000000000002E-4</c:v>
                </c:pt>
                <c:pt idx="18">
                  <c:v>6.8544000000000005E-4</c:v>
                </c:pt>
                <c:pt idx="19">
                  <c:v>6.6387E-4</c:v>
                </c:pt>
                <c:pt idx="20">
                  <c:v>6.4400999999999998E-4</c:v>
                </c:pt>
                <c:pt idx="21">
                  <c:v>6.2547000000000004E-4</c:v>
                </c:pt>
                <c:pt idx="22">
                  <c:v>6.0807999999999999E-4</c:v>
                </c:pt>
                <c:pt idx="23">
                  <c:v>5.9188000000000003E-4</c:v>
                </c:pt>
                <c:pt idx="24">
                  <c:v>5.7677E-4</c:v>
                </c:pt>
                <c:pt idx="25">
                  <c:v>5.6262E-4</c:v>
                </c:pt>
                <c:pt idx="26">
                  <c:v>5.4936000000000004E-4</c:v>
                </c:pt>
                <c:pt idx="27">
                  <c:v>5.3691000000000003E-4</c:v>
                </c:pt>
                <c:pt idx="28">
                  <c:v>5.2519999999999997E-4</c:v>
                </c:pt>
                <c:pt idx="29">
                  <c:v>5.1416999999999999E-4</c:v>
                </c:pt>
                <c:pt idx="30">
                  <c:v>5.0378E-4</c:v>
                </c:pt>
                <c:pt idx="31">
                  <c:v>4.9397999999999998E-4</c:v>
                </c:pt>
                <c:pt idx="32">
                  <c:v>4.8473E-4</c:v>
                </c:pt>
                <c:pt idx="33">
                  <c:v>4.7598999999999997E-4</c:v>
                </c:pt>
                <c:pt idx="34">
                  <c:v>4.6774000000000002E-4</c:v>
                </c:pt>
                <c:pt idx="35">
                  <c:v>4.5994999999999999E-4</c:v>
                </c:pt>
                <c:pt idx="36">
                  <c:v>4.526E-4</c:v>
                </c:pt>
                <c:pt idx="37">
                  <c:v>4.4567000000000001E-4</c:v>
                </c:pt>
                <c:pt idx="38">
                  <c:v>4.3915000000000002E-4</c:v>
                </c:pt>
                <c:pt idx="39">
                  <c:v>4.3302E-4</c:v>
                </c:pt>
                <c:pt idx="40">
                  <c:v>4.2726999999999999E-4</c:v>
                </c:pt>
                <c:pt idx="41">
                  <c:v>4.2182999999999999E-4</c:v>
                </c:pt>
                <c:pt idx="42">
                  <c:v>4.1669999999999999E-4</c:v>
                </c:pt>
                <c:pt idx="43">
                  <c:v>4.1193000000000002E-4</c:v>
                </c:pt>
                <c:pt idx="44">
                  <c:v>4.0753000000000002E-4</c:v>
                </c:pt>
                <c:pt idx="45">
                  <c:v>4.0348000000000001E-4</c:v>
                </c:pt>
                <c:pt idx="46">
                  <c:v>3.9980000000000001E-4</c:v>
                </c:pt>
                <c:pt idx="47">
                  <c:v>3.9650999999999998E-4</c:v>
                </c:pt>
                <c:pt idx="48">
                  <c:v>3.9361000000000002E-4</c:v>
                </c:pt>
                <c:pt idx="49">
                  <c:v>3.9112000000000001E-4</c:v>
                </c:pt>
                <c:pt idx="50">
                  <c:v>3.8907999999999998E-4</c:v>
                </c:pt>
                <c:pt idx="51">
                  <c:v>3.8750999999999998E-4</c:v>
                </c:pt>
                <c:pt idx="52">
                  <c:v>3.8644999999999999E-4</c:v>
                </c:pt>
                <c:pt idx="53">
                  <c:v>3.8596000000000002E-4</c:v>
                </c:pt>
                <c:pt idx="54">
                  <c:v>3.8610000000000001E-4</c:v>
                </c:pt>
                <c:pt idx="55">
                  <c:v>3.8695E-4</c:v>
                </c:pt>
                <c:pt idx="56">
                  <c:v>3.8860000000000001E-4</c:v>
                </c:pt>
                <c:pt idx="57">
                  <c:v>3.9116999999999998E-4</c:v>
                </c:pt>
                <c:pt idx="58">
                  <c:v>3.9482999999999999E-4</c:v>
                </c:pt>
                <c:pt idx="59">
                  <c:v>3.9975999999999998E-4</c:v>
                </c:pt>
                <c:pt idx="60">
                  <c:v>4.0620000000000001E-4</c:v>
                </c:pt>
                <c:pt idx="61">
                  <c:v>4.1438E-4</c:v>
                </c:pt>
                <c:pt idx="62">
                  <c:v>4.2467999999999998E-4</c:v>
                </c:pt>
                <c:pt idx="63">
                  <c:v>4.3769000000000002E-4</c:v>
                </c:pt>
                <c:pt idx="64">
                  <c:v>4.5408999999999998E-4</c:v>
                </c:pt>
                <c:pt idx="65">
                  <c:v>4.7478E-4</c:v>
                </c:pt>
                <c:pt idx="66">
                  <c:v>5.0093999999999996E-4</c:v>
                </c:pt>
                <c:pt idx="67">
                  <c:v>5.3417999999999998E-4</c:v>
                </c:pt>
                <c:pt idx="68">
                  <c:v>5.7662000000000002E-4</c:v>
                </c:pt>
                <c:pt idx="69">
                  <c:v>6.3104999999999997E-4</c:v>
                </c:pt>
                <c:pt idx="70">
                  <c:v>7.0107000000000004E-4</c:v>
                </c:pt>
                <c:pt idx="71">
                  <c:v>7.9093000000000002E-4</c:v>
                </c:pt>
                <c:pt idx="72">
                  <c:v>9.0477999999999999E-4</c:v>
                </c:pt>
                <c:pt idx="73">
                  <c:v>1.0445000000000001E-3</c:v>
                </c:pt>
                <c:pt idx="74">
                  <c:v>1.2048E-3</c:v>
                </c:pt>
                <c:pt idx="75">
                  <c:v>1.3661000000000001E-3</c:v>
                </c:pt>
                <c:pt idx="76">
                  <c:v>1.4908E-3</c:v>
                </c:pt>
                <c:pt idx="77">
                  <c:v>1.5368000000000001E-3</c:v>
                </c:pt>
                <c:pt idx="78">
                  <c:v>1.4874000000000001E-3</c:v>
                </c:pt>
                <c:pt idx="79">
                  <c:v>1.3651E-3</c:v>
                </c:pt>
                <c:pt idx="80">
                  <c:v>1.2117E-3</c:v>
                </c:pt>
                <c:pt idx="81">
                  <c:v>1.0604E-3</c:v>
                </c:pt>
                <c:pt idx="82">
                  <c:v>9.2792000000000005E-4</c:v>
                </c:pt>
                <c:pt idx="83">
                  <c:v>8.1895000000000004E-4</c:v>
                </c:pt>
                <c:pt idx="84">
                  <c:v>7.3165999999999997E-4</c:v>
                </c:pt>
                <c:pt idx="85">
                  <c:v>6.6244999999999997E-4</c:v>
                </c:pt>
                <c:pt idx="86">
                  <c:v>6.0760999999999996E-4</c:v>
                </c:pt>
                <c:pt idx="87">
                  <c:v>5.6402000000000004E-4</c:v>
                </c:pt>
                <c:pt idx="88">
                  <c:v>5.2919999999999996E-4</c:v>
                </c:pt>
                <c:pt idx="89">
                  <c:v>5.0124999999999996E-4</c:v>
                </c:pt>
                <c:pt idx="90">
                  <c:v>4.7873000000000002E-4</c:v>
                </c:pt>
                <c:pt idx="91">
                  <c:v>4.6055999999999999E-4</c:v>
                </c:pt>
                <c:pt idx="92">
                  <c:v>4.4590999999999999E-4</c:v>
                </c:pt>
                <c:pt idx="93">
                  <c:v>4.3417E-4</c:v>
                </c:pt>
                <c:pt idx="94">
                  <c:v>4.2485E-4</c:v>
                </c:pt>
                <c:pt idx="95">
                  <c:v>4.0451000000000001E-4</c:v>
                </c:pt>
                <c:pt idx="96">
                  <c:v>4.1467000000000001E-4</c:v>
                </c:pt>
                <c:pt idx="97">
                  <c:v>4.5230999999999998E-4</c:v>
                </c:pt>
                <c:pt idx="98">
                  <c:v>5.2479000000000002E-4</c:v>
                </c:pt>
                <c:pt idx="99">
                  <c:v>6.4859E-4</c:v>
                </c:pt>
                <c:pt idx="100">
                  <c:v>8.4856000000000005E-4</c:v>
                </c:pt>
                <c:pt idx="101">
                  <c:v>1.1366E-3</c:v>
                </c:pt>
                <c:pt idx="102">
                  <c:v>1.4292E-3</c:v>
                </c:pt>
                <c:pt idx="103">
                  <c:v>1.5032999999999999E-3</c:v>
                </c:pt>
                <c:pt idx="104">
                  <c:v>1.2953999999999999E-3</c:v>
                </c:pt>
                <c:pt idx="105">
                  <c:v>1.0089000000000001E-3</c:v>
                </c:pt>
                <c:pt idx="106">
                  <c:v>7.7892E-4</c:v>
                </c:pt>
                <c:pt idx="107">
                  <c:v>6.2021999999999999E-4</c:v>
                </c:pt>
                <c:pt idx="108">
                  <c:v>5.1364E-4</c:v>
                </c:pt>
                <c:pt idx="109">
                  <c:v>4.4115000000000002E-4</c:v>
                </c:pt>
                <c:pt idx="110">
                  <c:v>3.9073999999999999E-4</c:v>
                </c:pt>
                <c:pt idx="111">
                  <c:v>3.5493999999999999E-4</c:v>
                </c:pt>
                <c:pt idx="112">
                  <c:v>3.2914000000000001E-4</c:v>
                </c:pt>
                <c:pt idx="113">
                  <c:v>2.8274000000000002E-4</c:v>
                </c:pt>
                <c:pt idx="114">
                  <c:v>4.3534999999999998E-4</c:v>
                </c:pt>
                <c:pt idx="115">
                  <c:v>9.1038000000000002E-4</c:v>
                </c:pt>
                <c:pt idx="116">
                  <c:v>9.8003000000000001E-4</c:v>
                </c:pt>
                <c:pt idx="117">
                  <c:v>1.0303000000000001E-3</c:v>
                </c:pt>
                <c:pt idx="118">
                  <c:v>1.2719000000000001E-3</c:v>
                </c:pt>
                <c:pt idx="119">
                  <c:v>1.3181E-3</c:v>
                </c:pt>
                <c:pt idx="120">
                  <c:v>1.3060999999999999E-3</c:v>
                </c:pt>
                <c:pt idx="121">
                  <c:v>1.3525E-3</c:v>
                </c:pt>
                <c:pt idx="122">
                  <c:v>1.3993E-3</c:v>
                </c:pt>
                <c:pt idx="123">
                  <c:v>1.3875000000000001E-3</c:v>
                </c:pt>
                <c:pt idx="124">
                  <c:v>1.3078E-3</c:v>
                </c:pt>
                <c:pt idx="125">
                  <c:v>1.1842999999999999E-3</c:v>
                </c:pt>
              </c:numCache>
            </c:numRef>
          </c:yVal>
          <c:smooth val="0"/>
          <c:extLst>
            <c:ext xmlns:c16="http://schemas.microsoft.com/office/drawing/2014/chart" uri="{C3380CC4-5D6E-409C-BE32-E72D297353CC}">
              <c16:uniqueId val="{00000001-3E35-4672-B87A-7035CF531420}"/>
            </c:ext>
          </c:extLst>
        </c:ser>
        <c:ser>
          <c:idx val="1"/>
          <c:order val="1"/>
          <c:tx>
            <c:v>Thresholds</c:v>
          </c:tx>
          <c:spPr>
            <a:ln w="19050" cap="rnd">
              <a:solidFill>
                <a:schemeClr val="accent2"/>
              </a:solidFill>
              <a:prstDash val="dash"/>
              <a:round/>
            </a:ln>
            <a:effectLst/>
          </c:spPr>
          <c:marker>
            <c:symbol val="none"/>
          </c:marker>
          <c:xVal>
            <c:numRef>
              <c:f>'ENDF 8'!$C$2:$C$9</c:f>
              <c:numCache>
                <c:formatCode>General</c:formatCode>
                <c:ptCount val="8"/>
                <c:pt idx="0">
                  <c:v>1.665</c:v>
                </c:pt>
                <c:pt idx="1">
                  <c:v>1.665</c:v>
                </c:pt>
                <c:pt idx="2">
                  <c:v>4.6950000000000003</c:v>
                </c:pt>
                <c:pt idx="3">
                  <c:v>4.6950000000000003</c:v>
                </c:pt>
                <c:pt idx="4">
                  <c:v>1.573</c:v>
                </c:pt>
                <c:pt idx="5">
                  <c:v>1.573</c:v>
                </c:pt>
                <c:pt idx="6">
                  <c:v>2.3079999999999998</c:v>
                </c:pt>
                <c:pt idx="7">
                  <c:v>2.3079999999999998</c:v>
                </c:pt>
              </c:numCache>
            </c:numRef>
          </c:xVal>
          <c:yVal>
            <c:numRef>
              <c:f>'ENDF 8'!$D$2:$D$9</c:f>
              <c:numCache>
                <c:formatCode>0.00E+00</c:formatCode>
                <c:ptCount val="8"/>
                <c:pt idx="0">
                  <c:v>3.0000000000000001E-3</c:v>
                </c:pt>
                <c:pt idx="1">
                  <c:v>-1E-3</c:v>
                </c:pt>
                <c:pt idx="2">
                  <c:v>-1E-3</c:v>
                </c:pt>
                <c:pt idx="3">
                  <c:v>3.0000000000000001E-3</c:v>
                </c:pt>
                <c:pt idx="4">
                  <c:v>3.0000000000000001E-3</c:v>
                </c:pt>
                <c:pt idx="5">
                  <c:v>-1E-3</c:v>
                </c:pt>
                <c:pt idx="6">
                  <c:v>-1E-3</c:v>
                </c:pt>
                <c:pt idx="7">
                  <c:v>3.0000000000000001E-3</c:v>
                </c:pt>
              </c:numCache>
            </c:numRef>
          </c:yVal>
          <c:smooth val="0"/>
          <c:extLst>
            <c:ext xmlns:c16="http://schemas.microsoft.com/office/drawing/2014/chart" uri="{C3380CC4-5D6E-409C-BE32-E72D297353CC}">
              <c16:uniqueId val="{00000002-3E35-4672-B87A-7035CF531420}"/>
            </c:ext>
          </c:extLst>
        </c:ser>
        <c:dLbls>
          <c:showLegendKey val="0"/>
          <c:showVal val="0"/>
          <c:showCatName val="0"/>
          <c:showSerName val="0"/>
          <c:showPercent val="0"/>
          <c:showBubbleSize val="0"/>
        </c:dLbls>
        <c:axId val="267855480"/>
        <c:axId val="267852528"/>
      </c:scatterChart>
      <c:valAx>
        <c:axId val="267855480"/>
        <c:scaling>
          <c:orientation val="minMax"/>
          <c:max val="6"/>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Energy MeV</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7852528"/>
        <c:crosses val="autoZero"/>
        <c:crossBetween val="midCat"/>
      </c:valAx>
      <c:valAx>
        <c:axId val="267852528"/>
        <c:scaling>
          <c:orientation val="minMax"/>
          <c:max val="2.0000000000000005E-3"/>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Cross Section [barn]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785548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'ENDF 8'!$B$1</c:f>
              <c:strCache>
                <c:ptCount val="1"/>
                <c:pt idx="0">
                  <c:v>Original</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26"/>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7F-4514-8FB0-97C94ECB724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'ENDF 8'!$A$2:$A$128</c:f>
              <c:numCache>
                <c:formatCode>General</c:formatCode>
                <c:ptCount val="127"/>
                <c:pt idx="0">
                  <c:v>1.5730999999999999</c:v>
                </c:pt>
                <c:pt idx="1">
                  <c:v>1.67</c:v>
                </c:pt>
                <c:pt idx="2">
                  <c:v>1.68</c:v>
                </c:pt>
                <c:pt idx="3">
                  <c:v>1.69</c:v>
                </c:pt>
                <c:pt idx="4">
                  <c:v>1.7</c:v>
                </c:pt>
                <c:pt idx="5">
                  <c:v>1.71</c:v>
                </c:pt>
                <c:pt idx="6">
                  <c:v>1.72</c:v>
                </c:pt>
                <c:pt idx="7">
                  <c:v>1.73</c:v>
                </c:pt>
                <c:pt idx="8">
                  <c:v>1.74</c:v>
                </c:pt>
                <c:pt idx="9">
                  <c:v>1.75</c:v>
                </c:pt>
                <c:pt idx="10">
                  <c:v>1.76</c:v>
                </c:pt>
                <c:pt idx="11">
                  <c:v>1.77</c:v>
                </c:pt>
                <c:pt idx="12">
                  <c:v>1.78</c:v>
                </c:pt>
                <c:pt idx="13">
                  <c:v>1.79</c:v>
                </c:pt>
                <c:pt idx="14">
                  <c:v>1.8</c:v>
                </c:pt>
                <c:pt idx="15">
                  <c:v>1.81</c:v>
                </c:pt>
                <c:pt idx="16">
                  <c:v>1.82</c:v>
                </c:pt>
                <c:pt idx="17">
                  <c:v>1.83</c:v>
                </c:pt>
                <c:pt idx="18">
                  <c:v>1.84</c:v>
                </c:pt>
                <c:pt idx="19">
                  <c:v>1.85</c:v>
                </c:pt>
                <c:pt idx="20">
                  <c:v>1.86</c:v>
                </c:pt>
                <c:pt idx="21">
                  <c:v>1.87</c:v>
                </c:pt>
                <c:pt idx="22">
                  <c:v>1.88</c:v>
                </c:pt>
                <c:pt idx="23">
                  <c:v>1.89</c:v>
                </c:pt>
                <c:pt idx="24">
                  <c:v>1.9</c:v>
                </c:pt>
                <c:pt idx="25">
                  <c:v>1.91</c:v>
                </c:pt>
                <c:pt idx="26">
                  <c:v>1.92</c:v>
                </c:pt>
                <c:pt idx="27">
                  <c:v>1.93</c:v>
                </c:pt>
                <c:pt idx="28">
                  <c:v>1.94</c:v>
                </c:pt>
                <c:pt idx="29">
                  <c:v>1.95</c:v>
                </c:pt>
                <c:pt idx="30">
                  <c:v>1.96</c:v>
                </c:pt>
                <c:pt idx="31">
                  <c:v>1.97</c:v>
                </c:pt>
                <c:pt idx="32">
                  <c:v>1.98</c:v>
                </c:pt>
                <c:pt idx="33">
                  <c:v>1.99</c:v>
                </c:pt>
                <c:pt idx="34">
                  <c:v>2</c:v>
                </c:pt>
                <c:pt idx="35">
                  <c:v>2.0099999999999998</c:v>
                </c:pt>
                <c:pt idx="36">
                  <c:v>2.02</c:v>
                </c:pt>
                <c:pt idx="37">
                  <c:v>2.0299999999999998</c:v>
                </c:pt>
                <c:pt idx="38">
                  <c:v>2.04</c:v>
                </c:pt>
                <c:pt idx="39">
                  <c:v>2.0499999999999998</c:v>
                </c:pt>
                <c:pt idx="40">
                  <c:v>2.06</c:v>
                </c:pt>
                <c:pt idx="41">
                  <c:v>2.0699999999999998</c:v>
                </c:pt>
                <c:pt idx="42">
                  <c:v>2.08</c:v>
                </c:pt>
                <c:pt idx="43">
                  <c:v>2.09</c:v>
                </c:pt>
                <c:pt idx="44">
                  <c:v>2.1</c:v>
                </c:pt>
                <c:pt idx="45">
                  <c:v>2.11</c:v>
                </c:pt>
                <c:pt idx="46">
                  <c:v>2.12</c:v>
                </c:pt>
                <c:pt idx="47">
                  <c:v>2.13</c:v>
                </c:pt>
                <c:pt idx="48">
                  <c:v>2.14</c:v>
                </c:pt>
                <c:pt idx="49">
                  <c:v>2.15</c:v>
                </c:pt>
                <c:pt idx="50">
                  <c:v>2.16</c:v>
                </c:pt>
                <c:pt idx="51">
                  <c:v>2.17</c:v>
                </c:pt>
                <c:pt idx="52">
                  <c:v>2.1800000000000002</c:v>
                </c:pt>
                <c:pt idx="53">
                  <c:v>2.19</c:v>
                </c:pt>
                <c:pt idx="54">
                  <c:v>2.2000000000000002</c:v>
                </c:pt>
                <c:pt idx="55">
                  <c:v>2.21</c:v>
                </c:pt>
                <c:pt idx="56">
                  <c:v>2.2200000000000002</c:v>
                </c:pt>
                <c:pt idx="57">
                  <c:v>2.23</c:v>
                </c:pt>
                <c:pt idx="58">
                  <c:v>2.2400000000000002</c:v>
                </c:pt>
                <c:pt idx="59">
                  <c:v>2.25</c:v>
                </c:pt>
                <c:pt idx="60">
                  <c:v>2.2599999999999998</c:v>
                </c:pt>
                <c:pt idx="61">
                  <c:v>2.27</c:v>
                </c:pt>
                <c:pt idx="62">
                  <c:v>2.2799999999999998</c:v>
                </c:pt>
                <c:pt idx="63">
                  <c:v>2.29</c:v>
                </c:pt>
                <c:pt idx="64">
                  <c:v>2.2999999999999998</c:v>
                </c:pt>
                <c:pt idx="65">
                  <c:v>2.31</c:v>
                </c:pt>
                <c:pt idx="66">
                  <c:v>2.3199999999999998</c:v>
                </c:pt>
                <c:pt idx="67">
                  <c:v>2.33</c:v>
                </c:pt>
                <c:pt idx="68">
                  <c:v>2.34</c:v>
                </c:pt>
                <c:pt idx="69">
                  <c:v>2.35</c:v>
                </c:pt>
                <c:pt idx="70">
                  <c:v>2.36</c:v>
                </c:pt>
                <c:pt idx="71">
                  <c:v>2.37</c:v>
                </c:pt>
                <c:pt idx="72">
                  <c:v>2.38</c:v>
                </c:pt>
                <c:pt idx="73">
                  <c:v>2.39</c:v>
                </c:pt>
                <c:pt idx="74">
                  <c:v>2.4</c:v>
                </c:pt>
                <c:pt idx="75">
                  <c:v>2.41</c:v>
                </c:pt>
                <c:pt idx="76">
                  <c:v>2.42</c:v>
                </c:pt>
                <c:pt idx="77">
                  <c:v>2.4300000000000002</c:v>
                </c:pt>
                <c:pt idx="78">
                  <c:v>2.44</c:v>
                </c:pt>
                <c:pt idx="79">
                  <c:v>2.4500000000000002</c:v>
                </c:pt>
                <c:pt idx="80">
                  <c:v>2.46</c:v>
                </c:pt>
                <c:pt idx="81">
                  <c:v>2.4700000000000002</c:v>
                </c:pt>
                <c:pt idx="82">
                  <c:v>2.48</c:v>
                </c:pt>
                <c:pt idx="83">
                  <c:v>2.4900000000000002</c:v>
                </c:pt>
                <c:pt idx="84">
                  <c:v>2.5</c:v>
                </c:pt>
                <c:pt idx="85">
                  <c:v>2.5099999999999998</c:v>
                </c:pt>
                <c:pt idx="86">
                  <c:v>2.52</c:v>
                </c:pt>
                <c:pt idx="87">
                  <c:v>2.5299999999999998</c:v>
                </c:pt>
                <c:pt idx="88">
                  <c:v>2.54</c:v>
                </c:pt>
                <c:pt idx="89">
                  <c:v>2.5499999999999998</c:v>
                </c:pt>
                <c:pt idx="90">
                  <c:v>2.56</c:v>
                </c:pt>
                <c:pt idx="91">
                  <c:v>2.57</c:v>
                </c:pt>
                <c:pt idx="92">
                  <c:v>2.58</c:v>
                </c:pt>
                <c:pt idx="93">
                  <c:v>2.59</c:v>
                </c:pt>
                <c:pt idx="94">
                  <c:v>2.6</c:v>
                </c:pt>
                <c:pt idx="95">
                  <c:v>2.65</c:v>
                </c:pt>
                <c:pt idx="96">
                  <c:v>2.7</c:v>
                </c:pt>
                <c:pt idx="97">
                  <c:v>2.75</c:v>
                </c:pt>
                <c:pt idx="98">
                  <c:v>2.8</c:v>
                </c:pt>
                <c:pt idx="99">
                  <c:v>2.85</c:v>
                </c:pt>
                <c:pt idx="100">
                  <c:v>2.9</c:v>
                </c:pt>
                <c:pt idx="101">
                  <c:v>2.95</c:v>
                </c:pt>
                <c:pt idx="102">
                  <c:v>3</c:v>
                </c:pt>
                <c:pt idx="103">
                  <c:v>3.05</c:v>
                </c:pt>
                <c:pt idx="104">
                  <c:v>3.1</c:v>
                </c:pt>
                <c:pt idx="105">
                  <c:v>3.15</c:v>
                </c:pt>
                <c:pt idx="106">
                  <c:v>3.2</c:v>
                </c:pt>
                <c:pt idx="107">
                  <c:v>3.25</c:v>
                </c:pt>
                <c:pt idx="108">
                  <c:v>3.3</c:v>
                </c:pt>
                <c:pt idx="109">
                  <c:v>3.35</c:v>
                </c:pt>
                <c:pt idx="110">
                  <c:v>3.4</c:v>
                </c:pt>
                <c:pt idx="111">
                  <c:v>3.45</c:v>
                </c:pt>
                <c:pt idx="112">
                  <c:v>3.5</c:v>
                </c:pt>
                <c:pt idx="113">
                  <c:v>4</c:v>
                </c:pt>
                <c:pt idx="114">
                  <c:v>4.5</c:v>
                </c:pt>
                <c:pt idx="115">
                  <c:v>5</c:v>
                </c:pt>
                <c:pt idx="116">
                  <c:v>5.5</c:v>
                </c:pt>
                <c:pt idx="117">
                  <c:v>6</c:v>
                </c:pt>
                <c:pt idx="118">
                  <c:v>6.5</c:v>
                </c:pt>
                <c:pt idx="119">
                  <c:v>7</c:v>
                </c:pt>
                <c:pt idx="120">
                  <c:v>7.5</c:v>
                </c:pt>
                <c:pt idx="121">
                  <c:v>8</c:v>
                </c:pt>
                <c:pt idx="122">
                  <c:v>8.5</c:v>
                </c:pt>
                <c:pt idx="123">
                  <c:v>9</c:v>
                </c:pt>
                <c:pt idx="124">
                  <c:v>9.5</c:v>
                </c:pt>
                <c:pt idx="125">
                  <c:v>10</c:v>
                </c:pt>
              </c:numCache>
            </c:numRef>
          </c:xVal>
          <c:yVal>
            <c:numRef>
              <c:f>'ENDF 8'!$B$2:$B$128</c:f>
              <c:numCache>
                <c:formatCode>0.00E+00</c:formatCode>
                <c:ptCount val="127"/>
                <c:pt idx="0">
                  <c:v>0</c:v>
                </c:pt>
                <c:pt idx="1">
                  <c:v>3.0682000000000002E-4</c:v>
                </c:pt>
                <c:pt idx="2">
                  <c:v>1.1195999999999999E-3</c:v>
                </c:pt>
                <c:pt idx="3">
                  <c:v>1.4134E-3</c:v>
                </c:pt>
                <c:pt idx="4">
                  <c:v>1.4139999999999999E-3</c:v>
                </c:pt>
                <c:pt idx="5">
                  <c:v>1.3343999999999999E-3</c:v>
                </c:pt>
                <c:pt idx="6">
                  <c:v>1.2431E-3</c:v>
                </c:pt>
                <c:pt idx="7">
                  <c:v>1.1582000000000001E-3</c:v>
                </c:pt>
                <c:pt idx="8">
                  <c:v>1.0834E-3</c:v>
                </c:pt>
                <c:pt idx="9">
                  <c:v>1.0183E-3</c:v>
                </c:pt>
                <c:pt idx="10">
                  <c:v>9.6152E-4</c:v>
                </c:pt>
                <c:pt idx="11">
                  <c:v>9.1182999999999998E-4</c:v>
                </c:pt>
                <c:pt idx="12">
                  <c:v>8.6801000000000001E-4</c:v>
                </c:pt>
                <c:pt idx="13">
                  <c:v>8.2910000000000004E-4</c:v>
                </c:pt>
                <c:pt idx="14">
                  <c:v>7.9432000000000005E-4</c:v>
                </c:pt>
                <c:pt idx="15">
                  <c:v>7.6302E-4</c:v>
                </c:pt>
                <c:pt idx="16">
                  <c:v>7.3470999999999996E-4</c:v>
                </c:pt>
                <c:pt idx="17">
                  <c:v>7.0896000000000002E-4</c:v>
                </c:pt>
                <c:pt idx="18">
                  <c:v>6.8544000000000005E-4</c:v>
                </c:pt>
                <c:pt idx="19">
                  <c:v>6.6387E-4</c:v>
                </c:pt>
                <c:pt idx="20">
                  <c:v>6.4400999999999998E-4</c:v>
                </c:pt>
                <c:pt idx="21">
                  <c:v>6.2547000000000004E-4</c:v>
                </c:pt>
                <c:pt idx="22">
                  <c:v>6.0807999999999999E-4</c:v>
                </c:pt>
                <c:pt idx="23">
                  <c:v>5.9188000000000003E-4</c:v>
                </c:pt>
                <c:pt idx="24">
                  <c:v>5.7677E-4</c:v>
                </c:pt>
                <c:pt idx="25">
                  <c:v>5.6262E-4</c:v>
                </c:pt>
                <c:pt idx="26">
                  <c:v>5.4936000000000004E-4</c:v>
                </c:pt>
                <c:pt idx="27">
                  <c:v>5.3691000000000003E-4</c:v>
                </c:pt>
                <c:pt idx="28">
                  <c:v>5.2519999999999997E-4</c:v>
                </c:pt>
                <c:pt idx="29">
                  <c:v>5.1416999999999999E-4</c:v>
                </c:pt>
                <c:pt idx="30">
                  <c:v>5.0378E-4</c:v>
                </c:pt>
                <c:pt idx="31">
                  <c:v>4.9397999999999998E-4</c:v>
                </c:pt>
                <c:pt idx="32">
                  <c:v>4.8473E-4</c:v>
                </c:pt>
                <c:pt idx="33">
                  <c:v>4.7598999999999997E-4</c:v>
                </c:pt>
                <c:pt idx="34">
                  <c:v>4.6774000000000002E-4</c:v>
                </c:pt>
                <c:pt idx="35">
                  <c:v>4.5994999999999999E-4</c:v>
                </c:pt>
                <c:pt idx="36">
                  <c:v>4.526E-4</c:v>
                </c:pt>
                <c:pt idx="37">
                  <c:v>4.4567000000000001E-4</c:v>
                </c:pt>
                <c:pt idx="38">
                  <c:v>4.3915000000000002E-4</c:v>
                </c:pt>
                <c:pt idx="39">
                  <c:v>4.3302E-4</c:v>
                </c:pt>
                <c:pt idx="40">
                  <c:v>4.2726999999999999E-4</c:v>
                </c:pt>
                <c:pt idx="41">
                  <c:v>4.2182999999999999E-4</c:v>
                </c:pt>
                <c:pt idx="42">
                  <c:v>4.1669999999999999E-4</c:v>
                </c:pt>
                <c:pt idx="43">
                  <c:v>4.1193000000000002E-4</c:v>
                </c:pt>
                <c:pt idx="44">
                  <c:v>4.0753000000000002E-4</c:v>
                </c:pt>
                <c:pt idx="45">
                  <c:v>4.0348000000000001E-4</c:v>
                </c:pt>
                <c:pt idx="46">
                  <c:v>3.9980000000000001E-4</c:v>
                </c:pt>
                <c:pt idx="47">
                  <c:v>3.9650999999999998E-4</c:v>
                </c:pt>
                <c:pt idx="48">
                  <c:v>3.9361000000000002E-4</c:v>
                </c:pt>
                <c:pt idx="49">
                  <c:v>3.9112000000000001E-4</c:v>
                </c:pt>
                <c:pt idx="50">
                  <c:v>3.8907999999999998E-4</c:v>
                </c:pt>
                <c:pt idx="51">
                  <c:v>3.8750999999999998E-4</c:v>
                </c:pt>
                <c:pt idx="52">
                  <c:v>3.8644999999999999E-4</c:v>
                </c:pt>
                <c:pt idx="53">
                  <c:v>3.8596000000000002E-4</c:v>
                </c:pt>
                <c:pt idx="54">
                  <c:v>3.8610000000000001E-4</c:v>
                </c:pt>
                <c:pt idx="55">
                  <c:v>3.8695E-4</c:v>
                </c:pt>
                <c:pt idx="56">
                  <c:v>3.8860000000000001E-4</c:v>
                </c:pt>
                <c:pt idx="57">
                  <c:v>3.9116999999999998E-4</c:v>
                </c:pt>
                <c:pt idx="58">
                  <c:v>3.9482999999999999E-4</c:v>
                </c:pt>
                <c:pt idx="59">
                  <c:v>3.9975999999999998E-4</c:v>
                </c:pt>
                <c:pt idx="60">
                  <c:v>4.0620000000000001E-4</c:v>
                </c:pt>
                <c:pt idx="61">
                  <c:v>4.1438E-4</c:v>
                </c:pt>
                <c:pt idx="62">
                  <c:v>4.2467999999999998E-4</c:v>
                </c:pt>
                <c:pt idx="63">
                  <c:v>4.3769000000000002E-4</c:v>
                </c:pt>
                <c:pt idx="64">
                  <c:v>4.5408999999999998E-4</c:v>
                </c:pt>
                <c:pt idx="65">
                  <c:v>4.7478E-4</c:v>
                </c:pt>
                <c:pt idx="66">
                  <c:v>5.0093999999999996E-4</c:v>
                </c:pt>
                <c:pt idx="67">
                  <c:v>5.3417999999999998E-4</c:v>
                </c:pt>
                <c:pt idx="68">
                  <c:v>5.7662000000000002E-4</c:v>
                </c:pt>
                <c:pt idx="69">
                  <c:v>6.3104999999999997E-4</c:v>
                </c:pt>
                <c:pt idx="70">
                  <c:v>7.0107000000000004E-4</c:v>
                </c:pt>
                <c:pt idx="71">
                  <c:v>7.9093000000000002E-4</c:v>
                </c:pt>
                <c:pt idx="72">
                  <c:v>9.0477999999999999E-4</c:v>
                </c:pt>
                <c:pt idx="73">
                  <c:v>1.0445000000000001E-3</c:v>
                </c:pt>
                <c:pt idx="74">
                  <c:v>1.2048E-3</c:v>
                </c:pt>
                <c:pt idx="75">
                  <c:v>1.3661000000000001E-3</c:v>
                </c:pt>
                <c:pt idx="76">
                  <c:v>1.4908E-3</c:v>
                </c:pt>
                <c:pt idx="77">
                  <c:v>1.5368000000000001E-3</c:v>
                </c:pt>
                <c:pt idx="78">
                  <c:v>1.4874000000000001E-3</c:v>
                </c:pt>
                <c:pt idx="79">
                  <c:v>1.3651E-3</c:v>
                </c:pt>
                <c:pt idx="80">
                  <c:v>1.2117E-3</c:v>
                </c:pt>
                <c:pt idx="81">
                  <c:v>1.0604E-3</c:v>
                </c:pt>
                <c:pt idx="82">
                  <c:v>9.2792000000000005E-4</c:v>
                </c:pt>
                <c:pt idx="83">
                  <c:v>8.1895000000000004E-4</c:v>
                </c:pt>
                <c:pt idx="84">
                  <c:v>7.3165999999999997E-4</c:v>
                </c:pt>
                <c:pt idx="85">
                  <c:v>6.6244999999999997E-4</c:v>
                </c:pt>
                <c:pt idx="86">
                  <c:v>6.0760999999999996E-4</c:v>
                </c:pt>
                <c:pt idx="87">
                  <c:v>5.6402000000000004E-4</c:v>
                </c:pt>
                <c:pt idx="88">
                  <c:v>5.2919999999999996E-4</c:v>
                </c:pt>
                <c:pt idx="89">
                  <c:v>5.0124999999999996E-4</c:v>
                </c:pt>
                <c:pt idx="90">
                  <c:v>4.7873000000000002E-4</c:v>
                </c:pt>
                <c:pt idx="91">
                  <c:v>4.6055999999999999E-4</c:v>
                </c:pt>
                <c:pt idx="92">
                  <c:v>4.4590999999999999E-4</c:v>
                </c:pt>
                <c:pt idx="93">
                  <c:v>4.3417E-4</c:v>
                </c:pt>
                <c:pt idx="94">
                  <c:v>4.2485E-4</c:v>
                </c:pt>
                <c:pt idx="95">
                  <c:v>4.0451000000000001E-4</c:v>
                </c:pt>
                <c:pt idx="96">
                  <c:v>4.1467000000000001E-4</c:v>
                </c:pt>
                <c:pt idx="97">
                  <c:v>4.5230999999999998E-4</c:v>
                </c:pt>
                <c:pt idx="98">
                  <c:v>5.2479000000000002E-4</c:v>
                </c:pt>
                <c:pt idx="99">
                  <c:v>6.4859E-4</c:v>
                </c:pt>
                <c:pt idx="100">
                  <c:v>8.4856000000000005E-4</c:v>
                </c:pt>
                <c:pt idx="101">
                  <c:v>1.1366E-3</c:v>
                </c:pt>
                <c:pt idx="102">
                  <c:v>1.4292E-3</c:v>
                </c:pt>
                <c:pt idx="103">
                  <c:v>1.5032999999999999E-3</c:v>
                </c:pt>
                <c:pt idx="104">
                  <c:v>1.2953999999999999E-3</c:v>
                </c:pt>
                <c:pt idx="105">
                  <c:v>1.0089000000000001E-3</c:v>
                </c:pt>
                <c:pt idx="106">
                  <c:v>7.7892E-4</c:v>
                </c:pt>
                <c:pt idx="107">
                  <c:v>6.2021999999999999E-4</c:v>
                </c:pt>
                <c:pt idx="108">
                  <c:v>5.1364E-4</c:v>
                </c:pt>
                <c:pt idx="109">
                  <c:v>4.4115000000000002E-4</c:v>
                </c:pt>
                <c:pt idx="110">
                  <c:v>3.9073999999999999E-4</c:v>
                </c:pt>
                <c:pt idx="111">
                  <c:v>3.5493999999999999E-4</c:v>
                </c:pt>
                <c:pt idx="112">
                  <c:v>3.2914000000000001E-4</c:v>
                </c:pt>
                <c:pt idx="113">
                  <c:v>2.8274000000000002E-4</c:v>
                </c:pt>
                <c:pt idx="114">
                  <c:v>4.3534999999999998E-4</c:v>
                </c:pt>
                <c:pt idx="115">
                  <c:v>9.1038000000000002E-4</c:v>
                </c:pt>
                <c:pt idx="116">
                  <c:v>9.8003000000000001E-4</c:v>
                </c:pt>
                <c:pt idx="117">
                  <c:v>1.0303000000000001E-3</c:v>
                </c:pt>
                <c:pt idx="118">
                  <c:v>1.2719000000000001E-3</c:v>
                </c:pt>
                <c:pt idx="119">
                  <c:v>1.3181E-3</c:v>
                </c:pt>
                <c:pt idx="120">
                  <c:v>1.3060999999999999E-3</c:v>
                </c:pt>
                <c:pt idx="121">
                  <c:v>1.3525E-3</c:v>
                </c:pt>
                <c:pt idx="122">
                  <c:v>1.3993E-3</c:v>
                </c:pt>
                <c:pt idx="123">
                  <c:v>1.3875000000000001E-3</c:v>
                </c:pt>
                <c:pt idx="124">
                  <c:v>1.3078E-3</c:v>
                </c:pt>
                <c:pt idx="125">
                  <c:v>1.1842999999999999E-3</c:v>
                </c:pt>
              </c:numCache>
            </c:numRef>
          </c:yVal>
          <c:smooth val="0"/>
          <c:extLst>
            <c:ext xmlns:c16="http://schemas.microsoft.com/office/drawing/2014/chart" uri="{C3380CC4-5D6E-409C-BE32-E72D297353CC}">
              <c16:uniqueId val="{00000001-F37F-4514-8FB0-97C94ECB724B}"/>
            </c:ext>
          </c:extLst>
        </c:ser>
        <c:ser>
          <c:idx val="1"/>
          <c:order val="1"/>
          <c:tx>
            <c:v>Thresholds</c:v>
          </c:tx>
          <c:spPr>
            <a:ln w="19050" cap="rnd">
              <a:solidFill>
                <a:schemeClr val="accent2"/>
              </a:solidFill>
              <a:prstDash val="dash"/>
              <a:round/>
            </a:ln>
            <a:effectLst/>
          </c:spPr>
          <c:marker>
            <c:symbol val="none"/>
          </c:marker>
          <c:xVal>
            <c:numRef>
              <c:f>'ENDF 8'!$C$2:$C$9</c:f>
              <c:numCache>
                <c:formatCode>General</c:formatCode>
                <c:ptCount val="8"/>
                <c:pt idx="0">
                  <c:v>1.665</c:v>
                </c:pt>
                <c:pt idx="1">
                  <c:v>1.665</c:v>
                </c:pt>
                <c:pt idx="2">
                  <c:v>4.6950000000000003</c:v>
                </c:pt>
                <c:pt idx="3">
                  <c:v>4.6950000000000003</c:v>
                </c:pt>
                <c:pt idx="4">
                  <c:v>1.573</c:v>
                </c:pt>
                <c:pt idx="5">
                  <c:v>1.573</c:v>
                </c:pt>
                <c:pt idx="6">
                  <c:v>2.3079999999999998</c:v>
                </c:pt>
                <c:pt idx="7">
                  <c:v>2.3079999999999998</c:v>
                </c:pt>
              </c:numCache>
            </c:numRef>
          </c:xVal>
          <c:yVal>
            <c:numRef>
              <c:f>'ENDF 8'!$D$2:$D$9</c:f>
              <c:numCache>
                <c:formatCode>0.00E+00</c:formatCode>
                <c:ptCount val="8"/>
                <c:pt idx="0">
                  <c:v>3.0000000000000001E-3</c:v>
                </c:pt>
                <c:pt idx="1">
                  <c:v>-1E-3</c:v>
                </c:pt>
                <c:pt idx="2">
                  <c:v>-1E-3</c:v>
                </c:pt>
                <c:pt idx="3">
                  <c:v>3.0000000000000001E-3</c:v>
                </c:pt>
                <c:pt idx="4">
                  <c:v>3.0000000000000001E-3</c:v>
                </c:pt>
                <c:pt idx="5">
                  <c:v>-1E-3</c:v>
                </c:pt>
                <c:pt idx="6">
                  <c:v>-1E-3</c:v>
                </c:pt>
                <c:pt idx="7">
                  <c:v>3.0000000000000001E-3</c:v>
                </c:pt>
              </c:numCache>
            </c:numRef>
          </c:yVal>
          <c:smooth val="0"/>
          <c:extLst>
            <c:ext xmlns:c16="http://schemas.microsoft.com/office/drawing/2014/chart" uri="{C3380CC4-5D6E-409C-BE32-E72D297353CC}">
              <c16:uniqueId val="{00000002-F37F-4514-8FB0-97C94ECB724B}"/>
            </c:ext>
          </c:extLst>
        </c:ser>
        <c:dLbls>
          <c:showLegendKey val="0"/>
          <c:showVal val="0"/>
          <c:showCatName val="0"/>
          <c:showSerName val="0"/>
          <c:showPercent val="0"/>
          <c:showBubbleSize val="0"/>
        </c:dLbls>
        <c:axId val="267855480"/>
        <c:axId val="267852528"/>
        <c:extLst>
          <c:ext xmlns:c15="http://schemas.microsoft.com/office/drawing/2012/chart" uri="{02D57815-91ED-43cb-92C2-25804820EDAC}">
            <c15:filteredScatterSeries>
              <c15:ser>
                <c:idx val="2"/>
                <c:order val="2"/>
                <c:tx>
                  <c:v>Gamma Line</c:v>
                </c:tx>
                <c:spPr>
                  <a:ln w="19050" cap="rnd">
                    <a:solidFill>
                      <a:schemeClr val="accent3"/>
                    </a:solidFill>
                    <a:round/>
                  </a:ln>
                  <a:effectLst/>
                </c:spPr>
                <c:marker>
                  <c:symbol val="none"/>
                </c:marker>
                <c:xVal>
                  <c:numRef>
                    <c:extLst>
                      <c:ext uri="{02D57815-91ED-43cb-92C2-25804820EDAC}">
                        <c15:formulaRef>
                          <c15:sqref>'ENDF 8'!$E$2:$E$3</c15:sqref>
                        </c15:formulaRef>
                      </c:ext>
                    </c:extLst>
                    <c:numCache>
                      <c:formatCode>General</c:formatCode>
                      <c:ptCount val="2"/>
                      <c:pt idx="0">
                        <c:v>1.595</c:v>
                      </c:pt>
                      <c:pt idx="1">
                        <c:v>1.595</c:v>
                      </c:pt>
                    </c:numCache>
                  </c:numRef>
                </c:xVal>
                <c:yVal>
                  <c:numRef>
                    <c:extLst>
                      <c:ext uri="{02D57815-91ED-43cb-92C2-25804820EDAC}">
                        <c15:formulaRef>
                          <c15:sqref>'ENDF 8'!$F$2:$F$3</c15:sqref>
                        </c15:formulaRef>
                      </c:ext>
                    </c:extLst>
                    <c:numCache>
                      <c:formatCode>0.00E+00</c:formatCode>
                      <c:ptCount val="2"/>
                      <c:pt idx="0">
                        <c:v>3.0000000000000001E-3</c:v>
                      </c:pt>
                      <c:pt idx="1">
                        <c:v>-1E-3</c:v>
                      </c:pt>
                    </c:numCache>
                  </c:numRef>
                </c:yVal>
                <c:smooth val="0"/>
                <c:extLst>
                  <c:ext xmlns:c16="http://schemas.microsoft.com/office/drawing/2014/chart" uri="{C3380CC4-5D6E-409C-BE32-E72D297353CC}">
                    <c16:uniqueId val="{00000003-F37F-4514-8FB0-97C94ECB724B}"/>
                  </c:ext>
                </c:extLst>
              </c15:ser>
            </c15:filteredScatterSeries>
          </c:ext>
        </c:extLst>
      </c:scatterChart>
      <c:valAx>
        <c:axId val="267855480"/>
        <c:scaling>
          <c:orientation val="minMax"/>
          <c:max val="2"/>
          <c:min val="1.4"/>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Energy MeV</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7852528"/>
        <c:crosses val="autoZero"/>
        <c:crossBetween val="midCat"/>
      </c:valAx>
      <c:valAx>
        <c:axId val="267852528"/>
        <c:scaling>
          <c:orientation val="minMax"/>
          <c:max val="2.0000000000000005E-3"/>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Cross Section [barn]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785548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v>ENDF</c:v>
          </c:tx>
          <c:spPr>
            <a:ln w="38100" cap="rnd">
              <a:solidFill>
                <a:schemeClr val="accent2"/>
              </a:solidFill>
              <a:round/>
            </a:ln>
            <a:effectLst/>
          </c:spPr>
          <c:marker>
            <c:symbol val="none"/>
          </c:marker>
          <c:dLbls>
            <c:dLbl>
              <c:idx val="125"/>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1DD-442A-A1BF-A06B0B18594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'ENDF 8'!$A$2:$A$127</c:f>
              <c:numCache>
                <c:formatCode>General</c:formatCode>
                <c:ptCount val="126"/>
                <c:pt idx="0">
                  <c:v>1.5730999999999999</c:v>
                </c:pt>
                <c:pt idx="1">
                  <c:v>1.67</c:v>
                </c:pt>
                <c:pt idx="2">
                  <c:v>1.68</c:v>
                </c:pt>
                <c:pt idx="3">
                  <c:v>1.69</c:v>
                </c:pt>
                <c:pt idx="4">
                  <c:v>1.7</c:v>
                </c:pt>
                <c:pt idx="5">
                  <c:v>1.71</c:v>
                </c:pt>
                <c:pt idx="6">
                  <c:v>1.72</c:v>
                </c:pt>
                <c:pt idx="7">
                  <c:v>1.73</c:v>
                </c:pt>
                <c:pt idx="8">
                  <c:v>1.74</c:v>
                </c:pt>
                <c:pt idx="9">
                  <c:v>1.75</c:v>
                </c:pt>
                <c:pt idx="10">
                  <c:v>1.76</c:v>
                </c:pt>
                <c:pt idx="11">
                  <c:v>1.77</c:v>
                </c:pt>
                <c:pt idx="12">
                  <c:v>1.78</c:v>
                </c:pt>
                <c:pt idx="13">
                  <c:v>1.79</c:v>
                </c:pt>
                <c:pt idx="14">
                  <c:v>1.8</c:v>
                </c:pt>
                <c:pt idx="15">
                  <c:v>1.81</c:v>
                </c:pt>
                <c:pt idx="16">
                  <c:v>1.82</c:v>
                </c:pt>
                <c:pt idx="17">
                  <c:v>1.83</c:v>
                </c:pt>
                <c:pt idx="18">
                  <c:v>1.84</c:v>
                </c:pt>
                <c:pt idx="19">
                  <c:v>1.85</c:v>
                </c:pt>
                <c:pt idx="20">
                  <c:v>1.86</c:v>
                </c:pt>
                <c:pt idx="21">
                  <c:v>1.87</c:v>
                </c:pt>
                <c:pt idx="22">
                  <c:v>1.88</c:v>
                </c:pt>
                <c:pt idx="23">
                  <c:v>1.89</c:v>
                </c:pt>
                <c:pt idx="24">
                  <c:v>1.9</c:v>
                </c:pt>
                <c:pt idx="25">
                  <c:v>1.91</c:v>
                </c:pt>
                <c:pt idx="26">
                  <c:v>1.92</c:v>
                </c:pt>
                <c:pt idx="27">
                  <c:v>1.93</c:v>
                </c:pt>
                <c:pt idx="28">
                  <c:v>1.94</c:v>
                </c:pt>
                <c:pt idx="29">
                  <c:v>1.95</c:v>
                </c:pt>
                <c:pt idx="30">
                  <c:v>1.96</c:v>
                </c:pt>
                <c:pt idx="31">
                  <c:v>1.97</c:v>
                </c:pt>
                <c:pt idx="32">
                  <c:v>1.98</c:v>
                </c:pt>
                <c:pt idx="33">
                  <c:v>1.99</c:v>
                </c:pt>
                <c:pt idx="34">
                  <c:v>2</c:v>
                </c:pt>
                <c:pt idx="35">
                  <c:v>2.0099999999999998</c:v>
                </c:pt>
                <c:pt idx="36">
                  <c:v>2.02</c:v>
                </c:pt>
                <c:pt idx="37">
                  <c:v>2.0299999999999998</c:v>
                </c:pt>
                <c:pt idx="38">
                  <c:v>2.04</c:v>
                </c:pt>
                <c:pt idx="39">
                  <c:v>2.0499999999999998</c:v>
                </c:pt>
                <c:pt idx="40">
                  <c:v>2.06</c:v>
                </c:pt>
                <c:pt idx="41">
                  <c:v>2.0699999999999998</c:v>
                </c:pt>
                <c:pt idx="42">
                  <c:v>2.08</c:v>
                </c:pt>
                <c:pt idx="43">
                  <c:v>2.09</c:v>
                </c:pt>
                <c:pt idx="44">
                  <c:v>2.1</c:v>
                </c:pt>
                <c:pt idx="45">
                  <c:v>2.11</c:v>
                </c:pt>
                <c:pt idx="46">
                  <c:v>2.12</c:v>
                </c:pt>
                <c:pt idx="47">
                  <c:v>2.13</c:v>
                </c:pt>
                <c:pt idx="48">
                  <c:v>2.14</c:v>
                </c:pt>
                <c:pt idx="49">
                  <c:v>2.15</c:v>
                </c:pt>
                <c:pt idx="50">
                  <c:v>2.16</c:v>
                </c:pt>
                <c:pt idx="51">
                  <c:v>2.17</c:v>
                </c:pt>
                <c:pt idx="52">
                  <c:v>2.1800000000000002</c:v>
                </c:pt>
                <c:pt idx="53">
                  <c:v>2.19</c:v>
                </c:pt>
                <c:pt idx="54">
                  <c:v>2.2000000000000002</c:v>
                </c:pt>
                <c:pt idx="55">
                  <c:v>2.21</c:v>
                </c:pt>
                <c:pt idx="56">
                  <c:v>2.2200000000000002</c:v>
                </c:pt>
                <c:pt idx="57">
                  <c:v>2.23</c:v>
                </c:pt>
                <c:pt idx="58">
                  <c:v>2.2400000000000002</c:v>
                </c:pt>
                <c:pt idx="59">
                  <c:v>2.25</c:v>
                </c:pt>
                <c:pt idx="60">
                  <c:v>2.2599999999999998</c:v>
                </c:pt>
                <c:pt idx="61">
                  <c:v>2.27</c:v>
                </c:pt>
                <c:pt idx="62">
                  <c:v>2.2799999999999998</c:v>
                </c:pt>
                <c:pt idx="63">
                  <c:v>2.29</c:v>
                </c:pt>
                <c:pt idx="64">
                  <c:v>2.2999999999999998</c:v>
                </c:pt>
                <c:pt idx="65">
                  <c:v>2.31</c:v>
                </c:pt>
                <c:pt idx="66">
                  <c:v>2.3199999999999998</c:v>
                </c:pt>
                <c:pt idx="67">
                  <c:v>2.33</c:v>
                </c:pt>
                <c:pt idx="68">
                  <c:v>2.34</c:v>
                </c:pt>
                <c:pt idx="69">
                  <c:v>2.35</c:v>
                </c:pt>
                <c:pt idx="70">
                  <c:v>2.36</c:v>
                </c:pt>
                <c:pt idx="71">
                  <c:v>2.37</c:v>
                </c:pt>
                <c:pt idx="72">
                  <c:v>2.38</c:v>
                </c:pt>
                <c:pt idx="73">
                  <c:v>2.39</c:v>
                </c:pt>
                <c:pt idx="74">
                  <c:v>2.4</c:v>
                </c:pt>
                <c:pt idx="75">
                  <c:v>2.41</c:v>
                </c:pt>
                <c:pt idx="76">
                  <c:v>2.42</c:v>
                </c:pt>
                <c:pt idx="77">
                  <c:v>2.4300000000000002</c:v>
                </c:pt>
                <c:pt idx="78">
                  <c:v>2.44</c:v>
                </c:pt>
                <c:pt idx="79">
                  <c:v>2.4500000000000002</c:v>
                </c:pt>
                <c:pt idx="80">
                  <c:v>2.46</c:v>
                </c:pt>
                <c:pt idx="81">
                  <c:v>2.4700000000000002</c:v>
                </c:pt>
                <c:pt idx="82">
                  <c:v>2.48</c:v>
                </c:pt>
                <c:pt idx="83">
                  <c:v>2.4900000000000002</c:v>
                </c:pt>
                <c:pt idx="84">
                  <c:v>2.5</c:v>
                </c:pt>
                <c:pt idx="85">
                  <c:v>2.5099999999999998</c:v>
                </c:pt>
                <c:pt idx="86">
                  <c:v>2.52</c:v>
                </c:pt>
                <c:pt idx="87">
                  <c:v>2.5299999999999998</c:v>
                </c:pt>
                <c:pt idx="88">
                  <c:v>2.54</c:v>
                </c:pt>
                <c:pt idx="89">
                  <c:v>2.5499999999999998</c:v>
                </c:pt>
                <c:pt idx="90">
                  <c:v>2.56</c:v>
                </c:pt>
                <c:pt idx="91">
                  <c:v>2.57</c:v>
                </c:pt>
                <c:pt idx="92">
                  <c:v>2.58</c:v>
                </c:pt>
                <c:pt idx="93">
                  <c:v>2.59</c:v>
                </c:pt>
                <c:pt idx="94">
                  <c:v>2.6</c:v>
                </c:pt>
                <c:pt idx="95">
                  <c:v>2.65</c:v>
                </c:pt>
                <c:pt idx="96">
                  <c:v>2.7</c:v>
                </c:pt>
                <c:pt idx="97">
                  <c:v>2.75</c:v>
                </c:pt>
                <c:pt idx="98">
                  <c:v>2.8</c:v>
                </c:pt>
                <c:pt idx="99">
                  <c:v>2.85</c:v>
                </c:pt>
                <c:pt idx="100">
                  <c:v>2.9</c:v>
                </c:pt>
                <c:pt idx="101">
                  <c:v>2.95</c:v>
                </c:pt>
                <c:pt idx="102">
                  <c:v>3</c:v>
                </c:pt>
                <c:pt idx="103">
                  <c:v>3.05</c:v>
                </c:pt>
                <c:pt idx="104">
                  <c:v>3.1</c:v>
                </c:pt>
                <c:pt idx="105">
                  <c:v>3.15</c:v>
                </c:pt>
                <c:pt idx="106">
                  <c:v>3.2</c:v>
                </c:pt>
                <c:pt idx="107">
                  <c:v>3.25</c:v>
                </c:pt>
                <c:pt idx="108">
                  <c:v>3.3</c:v>
                </c:pt>
                <c:pt idx="109">
                  <c:v>3.35</c:v>
                </c:pt>
                <c:pt idx="110">
                  <c:v>3.4</c:v>
                </c:pt>
                <c:pt idx="111">
                  <c:v>3.45</c:v>
                </c:pt>
                <c:pt idx="112">
                  <c:v>3.5</c:v>
                </c:pt>
                <c:pt idx="113">
                  <c:v>4</c:v>
                </c:pt>
                <c:pt idx="114">
                  <c:v>4.5</c:v>
                </c:pt>
                <c:pt idx="115">
                  <c:v>5</c:v>
                </c:pt>
                <c:pt idx="116">
                  <c:v>5.5</c:v>
                </c:pt>
                <c:pt idx="117">
                  <c:v>6</c:v>
                </c:pt>
                <c:pt idx="118">
                  <c:v>6.5</c:v>
                </c:pt>
                <c:pt idx="119">
                  <c:v>7</c:v>
                </c:pt>
                <c:pt idx="120">
                  <c:v>7.5</c:v>
                </c:pt>
                <c:pt idx="121">
                  <c:v>8</c:v>
                </c:pt>
                <c:pt idx="122">
                  <c:v>8.5</c:v>
                </c:pt>
                <c:pt idx="123">
                  <c:v>9</c:v>
                </c:pt>
                <c:pt idx="124">
                  <c:v>9.5</c:v>
                </c:pt>
                <c:pt idx="125">
                  <c:v>10</c:v>
                </c:pt>
              </c:numCache>
            </c:numRef>
          </c:xVal>
          <c:yVal>
            <c:numRef>
              <c:f>'ENDF 8'!$B$2:$B$127</c:f>
              <c:numCache>
                <c:formatCode>0.00E+00</c:formatCode>
                <c:ptCount val="126"/>
                <c:pt idx="0">
                  <c:v>0</c:v>
                </c:pt>
                <c:pt idx="1">
                  <c:v>3.0682000000000002E-4</c:v>
                </c:pt>
                <c:pt idx="2">
                  <c:v>1.1195999999999999E-3</c:v>
                </c:pt>
                <c:pt idx="3">
                  <c:v>1.4134E-3</c:v>
                </c:pt>
                <c:pt idx="4">
                  <c:v>1.4139999999999999E-3</c:v>
                </c:pt>
                <c:pt idx="5">
                  <c:v>1.3343999999999999E-3</c:v>
                </c:pt>
                <c:pt idx="6">
                  <c:v>1.2431E-3</c:v>
                </c:pt>
                <c:pt idx="7">
                  <c:v>1.1582000000000001E-3</c:v>
                </c:pt>
                <c:pt idx="8">
                  <c:v>1.0834E-3</c:v>
                </c:pt>
                <c:pt idx="9">
                  <c:v>1.0183E-3</c:v>
                </c:pt>
                <c:pt idx="10">
                  <c:v>9.6152E-4</c:v>
                </c:pt>
                <c:pt idx="11">
                  <c:v>9.1182999999999998E-4</c:v>
                </c:pt>
                <c:pt idx="12">
                  <c:v>8.6801000000000001E-4</c:v>
                </c:pt>
                <c:pt idx="13">
                  <c:v>8.2910000000000004E-4</c:v>
                </c:pt>
                <c:pt idx="14">
                  <c:v>7.9432000000000005E-4</c:v>
                </c:pt>
                <c:pt idx="15">
                  <c:v>7.6302E-4</c:v>
                </c:pt>
                <c:pt idx="16">
                  <c:v>7.3470999999999996E-4</c:v>
                </c:pt>
                <c:pt idx="17">
                  <c:v>7.0896000000000002E-4</c:v>
                </c:pt>
                <c:pt idx="18">
                  <c:v>6.8544000000000005E-4</c:v>
                </c:pt>
                <c:pt idx="19">
                  <c:v>6.6387E-4</c:v>
                </c:pt>
                <c:pt idx="20">
                  <c:v>6.4400999999999998E-4</c:v>
                </c:pt>
                <c:pt idx="21">
                  <c:v>6.2547000000000004E-4</c:v>
                </c:pt>
                <c:pt idx="22">
                  <c:v>6.0807999999999999E-4</c:v>
                </c:pt>
                <c:pt idx="23">
                  <c:v>5.9188000000000003E-4</c:v>
                </c:pt>
                <c:pt idx="24">
                  <c:v>5.7677E-4</c:v>
                </c:pt>
                <c:pt idx="25">
                  <c:v>5.6262E-4</c:v>
                </c:pt>
                <c:pt idx="26">
                  <c:v>5.4936000000000004E-4</c:v>
                </c:pt>
                <c:pt idx="27">
                  <c:v>5.3691000000000003E-4</c:v>
                </c:pt>
                <c:pt idx="28">
                  <c:v>5.2519999999999997E-4</c:v>
                </c:pt>
                <c:pt idx="29">
                  <c:v>5.1416999999999999E-4</c:v>
                </c:pt>
                <c:pt idx="30">
                  <c:v>5.0378E-4</c:v>
                </c:pt>
                <c:pt idx="31">
                  <c:v>4.9397999999999998E-4</c:v>
                </c:pt>
                <c:pt idx="32">
                  <c:v>4.8473E-4</c:v>
                </c:pt>
                <c:pt idx="33">
                  <c:v>4.7598999999999997E-4</c:v>
                </c:pt>
                <c:pt idx="34">
                  <c:v>4.6774000000000002E-4</c:v>
                </c:pt>
                <c:pt idx="35">
                  <c:v>4.5994999999999999E-4</c:v>
                </c:pt>
                <c:pt idx="36">
                  <c:v>4.526E-4</c:v>
                </c:pt>
                <c:pt idx="37">
                  <c:v>4.4567000000000001E-4</c:v>
                </c:pt>
                <c:pt idx="38">
                  <c:v>4.3915000000000002E-4</c:v>
                </c:pt>
                <c:pt idx="39">
                  <c:v>4.3302E-4</c:v>
                </c:pt>
                <c:pt idx="40">
                  <c:v>4.2726999999999999E-4</c:v>
                </c:pt>
                <c:pt idx="41">
                  <c:v>4.2182999999999999E-4</c:v>
                </c:pt>
                <c:pt idx="42">
                  <c:v>4.1669999999999999E-4</c:v>
                </c:pt>
                <c:pt idx="43">
                  <c:v>4.1193000000000002E-4</c:v>
                </c:pt>
                <c:pt idx="44">
                  <c:v>4.0753000000000002E-4</c:v>
                </c:pt>
                <c:pt idx="45">
                  <c:v>4.0348000000000001E-4</c:v>
                </c:pt>
                <c:pt idx="46">
                  <c:v>3.9980000000000001E-4</c:v>
                </c:pt>
                <c:pt idx="47">
                  <c:v>3.9650999999999998E-4</c:v>
                </c:pt>
                <c:pt idx="48">
                  <c:v>3.9361000000000002E-4</c:v>
                </c:pt>
                <c:pt idx="49">
                  <c:v>3.9112000000000001E-4</c:v>
                </c:pt>
                <c:pt idx="50">
                  <c:v>3.8907999999999998E-4</c:v>
                </c:pt>
                <c:pt idx="51">
                  <c:v>3.8750999999999998E-4</c:v>
                </c:pt>
                <c:pt idx="52">
                  <c:v>3.8644999999999999E-4</c:v>
                </c:pt>
                <c:pt idx="53">
                  <c:v>3.8596000000000002E-4</c:v>
                </c:pt>
                <c:pt idx="54">
                  <c:v>3.8610000000000001E-4</c:v>
                </c:pt>
                <c:pt idx="55">
                  <c:v>3.8695E-4</c:v>
                </c:pt>
                <c:pt idx="56">
                  <c:v>3.8860000000000001E-4</c:v>
                </c:pt>
                <c:pt idx="57">
                  <c:v>3.9116999999999998E-4</c:v>
                </c:pt>
                <c:pt idx="58">
                  <c:v>3.9482999999999999E-4</c:v>
                </c:pt>
                <c:pt idx="59">
                  <c:v>3.9975999999999998E-4</c:v>
                </c:pt>
                <c:pt idx="60">
                  <c:v>4.0620000000000001E-4</c:v>
                </c:pt>
                <c:pt idx="61">
                  <c:v>4.1438E-4</c:v>
                </c:pt>
                <c:pt idx="62">
                  <c:v>4.2467999999999998E-4</c:v>
                </c:pt>
                <c:pt idx="63">
                  <c:v>4.3769000000000002E-4</c:v>
                </c:pt>
                <c:pt idx="64">
                  <c:v>4.5408999999999998E-4</c:v>
                </c:pt>
                <c:pt idx="65">
                  <c:v>4.7478E-4</c:v>
                </c:pt>
                <c:pt idx="66">
                  <c:v>5.0093999999999996E-4</c:v>
                </c:pt>
                <c:pt idx="67">
                  <c:v>5.3417999999999998E-4</c:v>
                </c:pt>
                <c:pt idx="68">
                  <c:v>5.7662000000000002E-4</c:v>
                </c:pt>
                <c:pt idx="69">
                  <c:v>6.3104999999999997E-4</c:v>
                </c:pt>
                <c:pt idx="70">
                  <c:v>7.0107000000000004E-4</c:v>
                </c:pt>
                <c:pt idx="71">
                  <c:v>7.9093000000000002E-4</c:v>
                </c:pt>
                <c:pt idx="72">
                  <c:v>9.0477999999999999E-4</c:v>
                </c:pt>
                <c:pt idx="73">
                  <c:v>1.0445000000000001E-3</c:v>
                </c:pt>
                <c:pt idx="74">
                  <c:v>1.2048E-3</c:v>
                </c:pt>
                <c:pt idx="75">
                  <c:v>1.3661000000000001E-3</c:v>
                </c:pt>
                <c:pt idx="76">
                  <c:v>1.4908E-3</c:v>
                </c:pt>
                <c:pt idx="77">
                  <c:v>1.5368000000000001E-3</c:v>
                </c:pt>
                <c:pt idx="78">
                  <c:v>1.4874000000000001E-3</c:v>
                </c:pt>
                <c:pt idx="79">
                  <c:v>1.3651E-3</c:v>
                </c:pt>
                <c:pt idx="80">
                  <c:v>1.2117E-3</c:v>
                </c:pt>
                <c:pt idx="81">
                  <c:v>1.0604E-3</c:v>
                </c:pt>
                <c:pt idx="82">
                  <c:v>9.2792000000000005E-4</c:v>
                </c:pt>
                <c:pt idx="83">
                  <c:v>8.1895000000000004E-4</c:v>
                </c:pt>
                <c:pt idx="84">
                  <c:v>7.3165999999999997E-4</c:v>
                </c:pt>
                <c:pt idx="85">
                  <c:v>6.6244999999999997E-4</c:v>
                </c:pt>
                <c:pt idx="86">
                  <c:v>6.0760999999999996E-4</c:v>
                </c:pt>
                <c:pt idx="87">
                  <c:v>5.6402000000000004E-4</c:v>
                </c:pt>
                <c:pt idx="88">
                  <c:v>5.2919999999999996E-4</c:v>
                </c:pt>
                <c:pt idx="89">
                  <c:v>5.0124999999999996E-4</c:v>
                </c:pt>
                <c:pt idx="90">
                  <c:v>4.7873000000000002E-4</c:v>
                </c:pt>
                <c:pt idx="91">
                  <c:v>4.6055999999999999E-4</c:v>
                </c:pt>
                <c:pt idx="92">
                  <c:v>4.4590999999999999E-4</c:v>
                </c:pt>
                <c:pt idx="93">
                  <c:v>4.3417E-4</c:v>
                </c:pt>
                <c:pt idx="94">
                  <c:v>4.2485E-4</c:v>
                </c:pt>
                <c:pt idx="95">
                  <c:v>4.0451000000000001E-4</c:v>
                </c:pt>
                <c:pt idx="96">
                  <c:v>4.1467000000000001E-4</c:v>
                </c:pt>
                <c:pt idx="97">
                  <c:v>4.5230999999999998E-4</c:v>
                </c:pt>
                <c:pt idx="98">
                  <c:v>5.2479000000000002E-4</c:v>
                </c:pt>
                <c:pt idx="99">
                  <c:v>6.4859E-4</c:v>
                </c:pt>
                <c:pt idx="100">
                  <c:v>8.4856000000000005E-4</c:v>
                </c:pt>
                <c:pt idx="101">
                  <c:v>1.1366E-3</c:v>
                </c:pt>
                <c:pt idx="102">
                  <c:v>1.4292E-3</c:v>
                </c:pt>
                <c:pt idx="103">
                  <c:v>1.5032999999999999E-3</c:v>
                </c:pt>
                <c:pt idx="104">
                  <c:v>1.2953999999999999E-3</c:v>
                </c:pt>
                <c:pt idx="105">
                  <c:v>1.0089000000000001E-3</c:v>
                </c:pt>
                <c:pt idx="106">
                  <c:v>7.7892E-4</c:v>
                </c:pt>
                <c:pt idx="107">
                  <c:v>6.2021999999999999E-4</c:v>
                </c:pt>
                <c:pt idx="108">
                  <c:v>5.1364E-4</c:v>
                </c:pt>
                <c:pt idx="109">
                  <c:v>4.4115000000000002E-4</c:v>
                </c:pt>
                <c:pt idx="110">
                  <c:v>3.9073999999999999E-4</c:v>
                </c:pt>
                <c:pt idx="111">
                  <c:v>3.5493999999999999E-4</c:v>
                </c:pt>
                <c:pt idx="112">
                  <c:v>3.2914000000000001E-4</c:v>
                </c:pt>
                <c:pt idx="113">
                  <c:v>2.8274000000000002E-4</c:v>
                </c:pt>
                <c:pt idx="114">
                  <c:v>4.3534999999999998E-4</c:v>
                </c:pt>
                <c:pt idx="115">
                  <c:v>9.1038000000000002E-4</c:v>
                </c:pt>
                <c:pt idx="116">
                  <c:v>9.8003000000000001E-4</c:v>
                </c:pt>
                <c:pt idx="117">
                  <c:v>1.0303000000000001E-3</c:v>
                </c:pt>
                <c:pt idx="118">
                  <c:v>1.2719000000000001E-3</c:v>
                </c:pt>
                <c:pt idx="119">
                  <c:v>1.3181E-3</c:v>
                </c:pt>
                <c:pt idx="120">
                  <c:v>1.3060999999999999E-3</c:v>
                </c:pt>
                <c:pt idx="121">
                  <c:v>1.3525E-3</c:v>
                </c:pt>
                <c:pt idx="122">
                  <c:v>1.3993E-3</c:v>
                </c:pt>
                <c:pt idx="123">
                  <c:v>1.3875000000000001E-3</c:v>
                </c:pt>
                <c:pt idx="124">
                  <c:v>1.3078E-3</c:v>
                </c:pt>
                <c:pt idx="125">
                  <c:v>1.1842999999999999E-3</c:v>
                </c:pt>
              </c:numCache>
            </c:numRef>
          </c:yVal>
          <c:smooth val="0"/>
          <c:extLst>
            <c:ext xmlns:c16="http://schemas.microsoft.com/office/drawing/2014/chart" uri="{C3380CC4-5D6E-409C-BE32-E72D297353CC}">
              <c16:uniqueId val="{00000001-51DD-442A-A1BF-A06B0B185942}"/>
            </c:ext>
          </c:extLst>
        </c:ser>
        <c:ser>
          <c:idx val="0"/>
          <c:order val="1"/>
          <c:tx>
            <c:strRef>
              <c:f>Sheet3!$B$1</c:f>
              <c:strCache>
                <c:ptCount val="1"/>
                <c:pt idx="0">
                  <c:v>K2499003</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1DD-442A-A1BF-A06B0B18594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Sheet3!$A$2:$A$60</c:f>
              <c:numCache>
                <c:formatCode>General</c:formatCode>
                <c:ptCount val="59"/>
                <c:pt idx="0">
                  <c:v>1.6679999999999999</c:v>
                </c:pt>
                <c:pt idx="1">
                  <c:v>1.671</c:v>
                </c:pt>
                <c:pt idx="2">
                  <c:v>1.675</c:v>
                </c:pt>
                <c:pt idx="3">
                  <c:v>1.679</c:v>
                </c:pt>
                <c:pt idx="4">
                  <c:v>1.681</c:v>
                </c:pt>
                <c:pt idx="5">
                  <c:v>1.6830000000000001</c:v>
                </c:pt>
                <c:pt idx="6">
                  <c:v>1.6850000000000001</c:v>
                </c:pt>
                <c:pt idx="7">
                  <c:v>1.6870000000000001</c:v>
                </c:pt>
                <c:pt idx="8">
                  <c:v>1.6910000000000001</c:v>
                </c:pt>
                <c:pt idx="9">
                  <c:v>1.696</c:v>
                </c:pt>
                <c:pt idx="10">
                  <c:v>1.7</c:v>
                </c:pt>
                <c:pt idx="11">
                  <c:v>1.704</c:v>
                </c:pt>
                <c:pt idx="12">
                  <c:v>1.712</c:v>
                </c:pt>
                <c:pt idx="13">
                  <c:v>1.7210000000000001</c:v>
                </c:pt>
                <c:pt idx="14">
                  <c:v>1.73</c:v>
                </c:pt>
                <c:pt idx="15">
                  <c:v>1.742</c:v>
                </c:pt>
                <c:pt idx="16">
                  <c:v>1.7549999999999999</c:v>
                </c:pt>
                <c:pt idx="17">
                  <c:v>1.7669999999999999</c:v>
                </c:pt>
                <c:pt idx="18">
                  <c:v>1.8660000000000001</c:v>
                </c:pt>
                <c:pt idx="19">
                  <c:v>1.988</c:v>
                </c:pt>
                <c:pt idx="20">
                  <c:v>2.113</c:v>
                </c:pt>
                <c:pt idx="21">
                  <c:v>3.4740000000000002</c:v>
                </c:pt>
                <c:pt idx="22">
                  <c:v>5.5759999999999996</c:v>
                </c:pt>
                <c:pt idx="23">
                  <c:v>6.0579999999999998</c:v>
                </c:pt>
                <c:pt idx="24">
                  <c:v>6.5640000000000001</c:v>
                </c:pt>
                <c:pt idx="25">
                  <c:v>7.101</c:v>
                </c:pt>
                <c:pt idx="26">
                  <c:v>7.649</c:v>
                </c:pt>
                <c:pt idx="27">
                  <c:v>8.2319999999999993</c:v>
                </c:pt>
                <c:pt idx="28">
                  <c:v>8.8469999999999995</c:v>
                </c:pt>
                <c:pt idx="29">
                  <c:v>9.4719999999999995</c:v>
                </c:pt>
                <c:pt idx="30">
                  <c:v>10.113</c:v>
                </c:pt>
                <c:pt idx="31">
                  <c:v>10.755000000000001</c:v>
                </c:pt>
                <c:pt idx="32">
                  <c:v>11.413</c:v>
                </c:pt>
                <c:pt idx="33">
                  <c:v>12.087</c:v>
                </c:pt>
                <c:pt idx="34">
                  <c:v>12.821999999999999</c:v>
                </c:pt>
                <c:pt idx="35">
                  <c:v>13.561999999999999</c:v>
                </c:pt>
                <c:pt idx="36">
                  <c:v>14.253</c:v>
                </c:pt>
                <c:pt idx="37">
                  <c:v>14.987</c:v>
                </c:pt>
                <c:pt idx="38">
                  <c:v>15.746</c:v>
                </c:pt>
                <c:pt idx="39">
                  <c:v>16.106000000000002</c:v>
                </c:pt>
              </c:numCache>
            </c:numRef>
          </c:xVal>
          <c:yVal>
            <c:numRef>
              <c:f>Sheet3!$B$2:$B$60</c:f>
              <c:numCache>
                <c:formatCode>General</c:formatCode>
                <c:ptCount val="59"/>
                <c:pt idx="0">
                  <c:v>5.3800000000000007E-4</c:v>
                </c:pt>
                <c:pt idx="1">
                  <c:v>9.2900000000000003E-4</c:v>
                </c:pt>
                <c:pt idx="2">
                  <c:v>1.1619999999999998E-3</c:v>
                </c:pt>
                <c:pt idx="3">
                  <c:v>1.199E-3</c:v>
                </c:pt>
                <c:pt idx="4">
                  <c:v>1.2459999999999999E-3</c:v>
                </c:pt>
                <c:pt idx="5">
                  <c:v>1.2639999999999999E-3</c:v>
                </c:pt>
                <c:pt idx="6">
                  <c:v>1.292E-3</c:v>
                </c:pt>
                <c:pt idx="7">
                  <c:v>1.353E-3</c:v>
                </c:pt>
                <c:pt idx="8">
                  <c:v>1.3649999999999999E-3</c:v>
                </c:pt>
                <c:pt idx="9">
                  <c:v>1.3500000000000001E-3</c:v>
                </c:pt>
                <c:pt idx="10">
                  <c:v>1.3489999999999999E-3</c:v>
                </c:pt>
                <c:pt idx="11">
                  <c:v>1.3450000000000001E-3</c:v>
                </c:pt>
                <c:pt idx="12">
                  <c:v>1.2470000000000001E-3</c:v>
                </c:pt>
                <c:pt idx="13">
                  <c:v>1.175E-3</c:v>
                </c:pt>
                <c:pt idx="14">
                  <c:v>1.109E-3</c:v>
                </c:pt>
                <c:pt idx="15">
                  <c:v>1.0429999999999999E-3</c:v>
                </c:pt>
                <c:pt idx="16">
                  <c:v>9.4399999999999996E-4</c:v>
                </c:pt>
                <c:pt idx="17">
                  <c:v>8.3999999999999993E-4</c:v>
                </c:pt>
                <c:pt idx="18">
                  <c:v>5.7299999999999994E-4</c:v>
                </c:pt>
                <c:pt idx="19">
                  <c:v>3.6999999999999999E-4</c:v>
                </c:pt>
                <c:pt idx="20">
                  <c:v>2.9E-4</c:v>
                </c:pt>
                <c:pt idx="21">
                  <c:v>5.0500000000000002E-4</c:v>
                </c:pt>
                <c:pt idx="22">
                  <c:v>1.0950000000000001E-3</c:v>
                </c:pt>
                <c:pt idx="23">
                  <c:v>1.212E-3</c:v>
                </c:pt>
                <c:pt idx="24">
                  <c:v>1.294E-3</c:v>
                </c:pt>
                <c:pt idx="25">
                  <c:v>1.4450000000000001E-3</c:v>
                </c:pt>
                <c:pt idx="26">
                  <c:v>1.5560000000000001E-3</c:v>
                </c:pt>
                <c:pt idx="27">
                  <c:v>1.469E-3</c:v>
                </c:pt>
                <c:pt idx="28">
                  <c:v>1.5349999999999999E-3</c:v>
                </c:pt>
                <c:pt idx="29">
                  <c:v>1.4710000000000001E-3</c:v>
                </c:pt>
                <c:pt idx="30">
                  <c:v>1.4519999999999999E-3</c:v>
                </c:pt>
                <c:pt idx="31">
                  <c:v>1.3289999999999999E-3</c:v>
                </c:pt>
                <c:pt idx="32">
                  <c:v>1.3029999999999999E-3</c:v>
                </c:pt>
                <c:pt idx="33">
                  <c:v>1.212E-3</c:v>
                </c:pt>
                <c:pt idx="34">
                  <c:v>1.0920000000000001E-3</c:v>
                </c:pt>
                <c:pt idx="35">
                  <c:v>1.09E-3</c:v>
                </c:pt>
                <c:pt idx="36">
                  <c:v>9.7199999999999999E-4</c:v>
                </c:pt>
                <c:pt idx="37">
                  <c:v>9.0499999999999999E-4</c:v>
                </c:pt>
                <c:pt idx="38">
                  <c:v>8.2899999999999998E-4</c:v>
                </c:pt>
                <c:pt idx="39">
                  <c:v>7.7000000000000007E-4</c:v>
                </c:pt>
              </c:numCache>
            </c:numRef>
          </c:yVal>
          <c:smooth val="0"/>
          <c:extLst>
            <c:ext xmlns:c16="http://schemas.microsoft.com/office/drawing/2014/chart" uri="{C3380CC4-5D6E-409C-BE32-E72D297353CC}">
              <c16:uniqueId val="{00000003-51DD-442A-A1BF-A06B0B185942}"/>
            </c:ext>
          </c:extLst>
        </c:ser>
        <c:ser>
          <c:idx val="2"/>
          <c:order val="2"/>
          <c:tx>
            <c:strRef>
              <c:f>Sheet3!$D$1</c:f>
              <c:strCache>
                <c:ptCount val="1"/>
                <c:pt idx="0">
                  <c:v>K2004003</c:v>
                </c:pt>
              </c:strCache>
            </c:strRef>
          </c:tx>
          <c:spPr>
            <a:ln w="19050" cap="rnd">
              <a:noFill/>
              <a:round/>
            </a:ln>
            <a:effectLst/>
          </c:spPr>
          <c:marker>
            <c:symbol val="circle"/>
            <c:size val="5"/>
            <c:spPr>
              <a:solidFill>
                <a:schemeClr val="accent3"/>
              </a:solidFill>
              <a:ln w="9525">
                <a:solidFill>
                  <a:schemeClr val="accent3"/>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DD-442A-A1BF-A06B0B18594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Sheet3!$C$2:$C$60</c:f>
              <c:numCache>
                <c:formatCode>General</c:formatCode>
                <c:ptCount val="59"/>
                <c:pt idx="0">
                  <c:v>1.74</c:v>
                </c:pt>
                <c:pt idx="1">
                  <c:v>1.76</c:v>
                </c:pt>
                <c:pt idx="2">
                  <c:v>1.77</c:v>
                </c:pt>
                <c:pt idx="3">
                  <c:v>1.81</c:v>
                </c:pt>
                <c:pt idx="4">
                  <c:v>1.82</c:v>
                </c:pt>
                <c:pt idx="5">
                  <c:v>1.85</c:v>
                </c:pt>
                <c:pt idx="6">
                  <c:v>1.86</c:v>
                </c:pt>
                <c:pt idx="7">
                  <c:v>2.06</c:v>
                </c:pt>
              </c:numCache>
            </c:numRef>
          </c:xVal>
          <c:yVal>
            <c:numRef>
              <c:f>Sheet3!$D$2:$D$60</c:f>
              <c:numCache>
                <c:formatCode>General</c:formatCode>
                <c:ptCount val="59"/>
                <c:pt idx="0">
                  <c:v>9.2000000000000003E-4</c:v>
                </c:pt>
                <c:pt idx="1">
                  <c:v>7.5000000000000002E-4</c:v>
                </c:pt>
                <c:pt idx="2">
                  <c:v>6.9999999999999999E-4</c:v>
                </c:pt>
                <c:pt idx="3">
                  <c:v>6.8000000000000005E-4</c:v>
                </c:pt>
                <c:pt idx="4">
                  <c:v>6.9999999999999999E-4</c:v>
                </c:pt>
                <c:pt idx="5">
                  <c:v>4.6999999999999999E-4</c:v>
                </c:pt>
                <c:pt idx="6">
                  <c:v>5.5000000000000003E-4</c:v>
                </c:pt>
                <c:pt idx="7">
                  <c:v>2.0999999999999998E-4</c:v>
                </c:pt>
              </c:numCache>
            </c:numRef>
          </c:yVal>
          <c:smooth val="0"/>
          <c:extLst>
            <c:ext xmlns:c16="http://schemas.microsoft.com/office/drawing/2014/chart" uri="{C3380CC4-5D6E-409C-BE32-E72D297353CC}">
              <c16:uniqueId val="{00000005-51DD-442A-A1BF-A06B0B185942}"/>
            </c:ext>
          </c:extLst>
        </c:ser>
        <c:ser>
          <c:idx val="4"/>
          <c:order val="3"/>
          <c:tx>
            <c:strRef>
              <c:f>Sheet3!$F$1</c:f>
              <c:strCache>
                <c:ptCount val="1"/>
                <c:pt idx="0">
                  <c:v>L0171003</c:v>
                </c:pt>
              </c:strCache>
            </c:strRef>
          </c:tx>
          <c:spPr>
            <a:ln w="19050" cap="rnd">
              <a:noFill/>
              <a:round/>
            </a:ln>
            <a:effectLst/>
          </c:spPr>
          <c:marker>
            <c:symbol val="circle"/>
            <c:size val="5"/>
            <c:spPr>
              <a:solidFill>
                <a:schemeClr val="accent5"/>
              </a:solidFill>
              <a:ln w="9525">
                <a:solidFill>
                  <a:schemeClr val="accent5"/>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1DD-442A-A1BF-A06B0B18594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Sheet3!$E$2:$E$60</c:f>
              <c:numCache>
                <c:formatCode>General</c:formatCode>
                <c:ptCount val="59"/>
                <c:pt idx="0">
                  <c:v>1.6654</c:v>
                </c:pt>
                <c:pt idx="1">
                  <c:v>1.6718999999999999</c:v>
                </c:pt>
                <c:pt idx="2">
                  <c:v>1.6758</c:v>
                </c:pt>
                <c:pt idx="3">
                  <c:v>1.6775</c:v>
                </c:pt>
                <c:pt idx="4">
                  <c:v>1.6813</c:v>
                </c:pt>
                <c:pt idx="5">
                  <c:v>1.6929000000000001</c:v>
                </c:pt>
                <c:pt idx="6">
                  <c:v>1.6952</c:v>
                </c:pt>
                <c:pt idx="7">
                  <c:v>1.7081999999999999</c:v>
                </c:pt>
                <c:pt idx="8">
                  <c:v>1.7242999999999999</c:v>
                </c:pt>
                <c:pt idx="9">
                  <c:v>1.7512000000000001</c:v>
                </c:pt>
                <c:pt idx="10">
                  <c:v>1.798</c:v>
                </c:pt>
                <c:pt idx="11">
                  <c:v>1.8507</c:v>
                </c:pt>
                <c:pt idx="12">
                  <c:v>1.8995</c:v>
                </c:pt>
                <c:pt idx="13">
                  <c:v>1.9477</c:v>
                </c:pt>
                <c:pt idx="14">
                  <c:v>2.0009000000000001</c:v>
                </c:pt>
                <c:pt idx="15">
                  <c:v>2.0975000000000001</c:v>
                </c:pt>
                <c:pt idx="16">
                  <c:v>2.2008999999999999</c:v>
                </c:pt>
                <c:pt idx="17">
                  <c:v>2.2463000000000002</c:v>
                </c:pt>
                <c:pt idx="18">
                  <c:v>2.4998999999999998</c:v>
                </c:pt>
                <c:pt idx="19">
                  <c:v>2.6042000000000001</c:v>
                </c:pt>
                <c:pt idx="20">
                  <c:v>2.6139999999999999</c:v>
                </c:pt>
                <c:pt idx="21">
                  <c:v>2.6818</c:v>
                </c:pt>
                <c:pt idx="22">
                  <c:v>2.7105000000000001</c:v>
                </c:pt>
                <c:pt idx="23">
                  <c:v>2.7191000000000001</c:v>
                </c:pt>
                <c:pt idx="24">
                  <c:v>2.8060999999999998</c:v>
                </c:pt>
                <c:pt idx="25">
                  <c:v>2.8068</c:v>
                </c:pt>
                <c:pt idx="26">
                  <c:v>2.8195000000000001</c:v>
                </c:pt>
                <c:pt idx="27">
                  <c:v>2.8592</c:v>
                </c:pt>
                <c:pt idx="28">
                  <c:v>2.8727999999999998</c:v>
                </c:pt>
                <c:pt idx="29">
                  <c:v>2.9070999999999998</c:v>
                </c:pt>
                <c:pt idx="30">
                  <c:v>2.9207000000000001</c:v>
                </c:pt>
                <c:pt idx="31">
                  <c:v>2.9407999999999999</c:v>
                </c:pt>
                <c:pt idx="32">
                  <c:v>2.9586000000000001</c:v>
                </c:pt>
                <c:pt idx="33">
                  <c:v>2.9727000000000001</c:v>
                </c:pt>
                <c:pt idx="34">
                  <c:v>3.0015000000000001</c:v>
                </c:pt>
                <c:pt idx="35">
                  <c:v>3.0043000000000002</c:v>
                </c:pt>
                <c:pt idx="36">
                  <c:v>3.0411000000000001</c:v>
                </c:pt>
                <c:pt idx="37">
                  <c:v>3.0987</c:v>
                </c:pt>
                <c:pt idx="38">
                  <c:v>3.1156000000000001</c:v>
                </c:pt>
                <c:pt idx="39">
                  <c:v>3.1355</c:v>
                </c:pt>
                <c:pt idx="40">
                  <c:v>3.1835</c:v>
                </c:pt>
                <c:pt idx="41">
                  <c:v>3.2576999999999998</c:v>
                </c:pt>
                <c:pt idx="42">
                  <c:v>3.3136000000000001</c:v>
                </c:pt>
                <c:pt idx="43">
                  <c:v>3.4119999999999999</c:v>
                </c:pt>
                <c:pt idx="44">
                  <c:v>3.5259</c:v>
                </c:pt>
                <c:pt idx="45">
                  <c:v>3.5948000000000002</c:v>
                </c:pt>
                <c:pt idx="46">
                  <c:v>3.7978999999999998</c:v>
                </c:pt>
                <c:pt idx="47">
                  <c:v>4.0186999999999999</c:v>
                </c:pt>
                <c:pt idx="48">
                  <c:v>4.2226999999999997</c:v>
                </c:pt>
                <c:pt idx="49">
                  <c:v>4.3815999999999997</c:v>
                </c:pt>
                <c:pt idx="50">
                  <c:v>4.7915000000000001</c:v>
                </c:pt>
                <c:pt idx="51">
                  <c:v>5.2031999999999998</c:v>
                </c:pt>
              </c:numCache>
            </c:numRef>
          </c:xVal>
          <c:yVal>
            <c:numRef>
              <c:f>Sheet3!$F$2:$F$60</c:f>
              <c:numCache>
                <c:formatCode>General</c:formatCode>
                <c:ptCount val="59"/>
                <c:pt idx="0">
                  <c:v>0</c:v>
                </c:pt>
                <c:pt idx="1">
                  <c:v>1.0709999999999999E-3</c:v>
                </c:pt>
                <c:pt idx="2">
                  <c:v>1.2880000000000001E-3</c:v>
                </c:pt>
                <c:pt idx="3">
                  <c:v>1.3600000000000001E-3</c:v>
                </c:pt>
                <c:pt idx="4">
                  <c:v>1.4790000000000001E-3</c:v>
                </c:pt>
                <c:pt idx="5">
                  <c:v>1.64E-3</c:v>
                </c:pt>
                <c:pt idx="6">
                  <c:v>1.647E-3</c:v>
                </c:pt>
                <c:pt idx="7">
                  <c:v>1.611E-3</c:v>
                </c:pt>
                <c:pt idx="8">
                  <c:v>1.474E-3</c:v>
                </c:pt>
                <c:pt idx="9">
                  <c:v>1.212E-3</c:v>
                </c:pt>
                <c:pt idx="10">
                  <c:v>8.61E-4</c:v>
                </c:pt>
                <c:pt idx="11">
                  <c:v>6.2200000000000005E-4</c:v>
                </c:pt>
                <c:pt idx="12">
                  <c:v>4.8499999999999997E-4</c:v>
                </c:pt>
                <c:pt idx="13">
                  <c:v>3.9500000000000001E-4</c:v>
                </c:pt>
                <c:pt idx="14">
                  <c:v>3.2700000000000003E-4</c:v>
                </c:pt>
                <c:pt idx="15">
                  <c:v>2.5099999999999998E-4</c:v>
                </c:pt>
                <c:pt idx="16">
                  <c:v>2.0799999999999999E-4</c:v>
                </c:pt>
                <c:pt idx="17">
                  <c:v>1.9700000000000002E-4</c:v>
                </c:pt>
                <c:pt idx="18">
                  <c:v>2.2700000000000002E-4</c:v>
                </c:pt>
                <c:pt idx="19">
                  <c:v>3.1300000000000002E-4</c:v>
                </c:pt>
                <c:pt idx="20">
                  <c:v>3.2600000000000001E-4</c:v>
                </c:pt>
                <c:pt idx="21">
                  <c:v>4.46E-4</c:v>
                </c:pt>
                <c:pt idx="22">
                  <c:v>5.1699999999999999E-4</c:v>
                </c:pt>
                <c:pt idx="23">
                  <c:v>5.4000000000000001E-4</c:v>
                </c:pt>
                <c:pt idx="24">
                  <c:v>8.1799999999999993E-4</c:v>
                </c:pt>
                <c:pt idx="25">
                  <c:v>8.209999999999999E-4</c:v>
                </c:pt>
                <c:pt idx="26">
                  <c:v>8.6200000000000003E-4</c:v>
                </c:pt>
                <c:pt idx="27">
                  <c:v>9.8799999999999995E-4</c:v>
                </c:pt>
                <c:pt idx="28">
                  <c:v>1.031E-3</c:v>
                </c:pt>
                <c:pt idx="29">
                  <c:v>1.165E-3</c:v>
                </c:pt>
                <c:pt idx="30">
                  <c:v>1.2359999999999999E-3</c:v>
                </c:pt>
                <c:pt idx="31">
                  <c:v>1.369E-3</c:v>
                </c:pt>
                <c:pt idx="32">
                  <c:v>1.508E-3</c:v>
                </c:pt>
                <c:pt idx="33">
                  <c:v>1.6140000000000002E-3</c:v>
                </c:pt>
                <c:pt idx="34">
                  <c:v>1.712E-3</c:v>
                </c:pt>
                <c:pt idx="35">
                  <c:v>1.7079999999999999E-3</c:v>
                </c:pt>
                <c:pt idx="36">
                  <c:v>1.4570000000000002E-3</c:v>
                </c:pt>
                <c:pt idx="37">
                  <c:v>9.5599999999999993E-4</c:v>
                </c:pt>
                <c:pt idx="38">
                  <c:v>8.5399999999999994E-4</c:v>
                </c:pt>
                <c:pt idx="39">
                  <c:v>7.5799999999999999E-4</c:v>
                </c:pt>
                <c:pt idx="40">
                  <c:v>5.9800000000000001E-4</c:v>
                </c:pt>
                <c:pt idx="41">
                  <c:v>4.6300000000000003E-4</c:v>
                </c:pt>
                <c:pt idx="42">
                  <c:v>4.0699999999999997E-4</c:v>
                </c:pt>
                <c:pt idx="43">
                  <c:v>3.5299999999999996E-4</c:v>
                </c:pt>
                <c:pt idx="44">
                  <c:v>3.3199999999999999E-4</c:v>
                </c:pt>
                <c:pt idx="45">
                  <c:v>3.3199999999999999E-4</c:v>
                </c:pt>
                <c:pt idx="46">
                  <c:v>3.7100000000000002E-4</c:v>
                </c:pt>
                <c:pt idx="47">
                  <c:v>4.57E-4</c:v>
                </c:pt>
                <c:pt idx="48">
                  <c:v>5.4700000000000007E-4</c:v>
                </c:pt>
                <c:pt idx="49">
                  <c:v>6.0899999999999995E-4</c:v>
                </c:pt>
                <c:pt idx="50">
                  <c:v>7.4299999999999995E-4</c:v>
                </c:pt>
                <c:pt idx="51">
                  <c:v>9.4499999999999998E-4</c:v>
                </c:pt>
              </c:numCache>
            </c:numRef>
          </c:yVal>
          <c:smooth val="0"/>
          <c:extLst>
            <c:ext xmlns:c16="http://schemas.microsoft.com/office/drawing/2014/chart" uri="{C3380CC4-5D6E-409C-BE32-E72D297353CC}">
              <c16:uniqueId val="{00000007-51DD-442A-A1BF-A06B0B185942}"/>
            </c:ext>
          </c:extLst>
        </c:ser>
        <c:ser>
          <c:idx val="6"/>
          <c:order val="4"/>
          <c:tx>
            <c:strRef>
              <c:f>Sheet3!$H$1</c:f>
              <c:strCache>
                <c:ptCount val="1"/>
                <c:pt idx="0">
                  <c:v>K2003003</c:v>
                </c:pt>
              </c:strCache>
            </c:strRef>
          </c:tx>
          <c:spPr>
            <a:ln w="19050" cap="rnd">
              <a:noFill/>
              <a:round/>
            </a:ln>
            <a:effectLst/>
          </c:spPr>
          <c:marker>
            <c:symbol val="circle"/>
            <c:size val="5"/>
            <c:spPr>
              <a:noFill/>
              <a:ln w="9525">
                <a:solidFill>
                  <a:schemeClr val="accent1">
                    <a:lumMod val="60000"/>
                  </a:schemeClr>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1DD-442A-A1BF-A06B0B18594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Sheet3!$G$2:$G$60</c:f>
              <c:numCache>
                <c:formatCode>General</c:formatCode>
                <c:ptCount val="59"/>
                <c:pt idx="0">
                  <c:v>2.11</c:v>
                </c:pt>
                <c:pt idx="1">
                  <c:v>2.2000000000000002</c:v>
                </c:pt>
                <c:pt idx="2">
                  <c:v>2.25</c:v>
                </c:pt>
                <c:pt idx="3">
                  <c:v>2.2799999999999998</c:v>
                </c:pt>
                <c:pt idx="4">
                  <c:v>2.2999999999999998</c:v>
                </c:pt>
                <c:pt idx="5">
                  <c:v>2.33</c:v>
                </c:pt>
                <c:pt idx="6">
                  <c:v>2.38</c:v>
                </c:pt>
                <c:pt idx="7">
                  <c:v>2.39</c:v>
                </c:pt>
                <c:pt idx="8">
                  <c:v>2.42</c:v>
                </c:pt>
                <c:pt idx="9">
                  <c:v>2.4300000000000002</c:v>
                </c:pt>
                <c:pt idx="10">
                  <c:v>2.44</c:v>
                </c:pt>
                <c:pt idx="11">
                  <c:v>2.46</c:v>
                </c:pt>
                <c:pt idx="12">
                  <c:v>2.48</c:v>
                </c:pt>
                <c:pt idx="13">
                  <c:v>2.48</c:v>
                </c:pt>
                <c:pt idx="14">
                  <c:v>2.5099999999999998</c:v>
                </c:pt>
                <c:pt idx="15">
                  <c:v>2.5099999999999998</c:v>
                </c:pt>
                <c:pt idx="16">
                  <c:v>2.5499999999999998</c:v>
                </c:pt>
                <c:pt idx="17">
                  <c:v>2.59</c:v>
                </c:pt>
                <c:pt idx="18">
                  <c:v>2.59</c:v>
                </c:pt>
                <c:pt idx="19">
                  <c:v>2.64</c:v>
                </c:pt>
                <c:pt idx="20">
                  <c:v>2.69</c:v>
                </c:pt>
                <c:pt idx="21">
                  <c:v>2.73</c:v>
                </c:pt>
                <c:pt idx="22">
                  <c:v>2.74</c:v>
                </c:pt>
                <c:pt idx="23">
                  <c:v>2.79</c:v>
                </c:pt>
                <c:pt idx="24">
                  <c:v>2.84</c:v>
                </c:pt>
                <c:pt idx="25">
                  <c:v>2.88</c:v>
                </c:pt>
                <c:pt idx="26">
                  <c:v>2.94</c:v>
                </c:pt>
                <c:pt idx="27">
                  <c:v>2.98</c:v>
                </c:pt>
                <c:pt idx="28">
                  <c:v>3.05</c:v>
                </c:pt>
                <c:pt idx="29">
                  <c:v>3.08</c:v>
                </c:pt>
                <c:pt idx="30">
                  <c:v>3.14</c:v>
                </c:pt>
                <c:pt idx="31">
                  <c:v>3.19</c:v>
                </c:pt>
                <c:pt idx="32">
                  <c:v>3.28</c:v>
                </c:pt>
                <c:pt idx="33">
                  <c:v>3.3</c:v>
                </c:pt>
                <c:pt idx="34">
                  <c:v>3.39</c:v>
                </c:pt>
                <c:pt idx="35">
                  <c:v>3.48</c:v>
                </c:pt>
                <c:pt idx="36">
                  <c:v>3.58</c:v>
                </c:pt>
                <c:pt idx="37">
                  <c:v>3.58</c:v>
                </c:pt>
                <c:pt idx="38">
                  <c:v>3.75</c:v>
                </c:pt>
                <c:pt idx="39">
                  <c:v>3.87</c:v>
                </c:pt>
                <c:pt idx="40">
                  <c:v>4.01</c:v>
                </c:pt>
                <c:pt idx="41">
                  <c:v>4.07</c:v>
                </c:pt>
                <c:pt idx="42">
                  <c:v>4.1900000000000004</c:v>
                </c:pt>
                <c:pt idx="43">
                  <c:v>4.33</c:v>
                </c:pt>
                <c:pt idx="44">
                  <c:v>4.37</c:v>
                </c:pt>
                <c:pt idx="45">
                  <c:v>4.49</c:v>
                </c:pt>
                <c:pt idx="46">
                  <c:v>4.5599999999999996</c:v>
                </c:pt>
                <c:pt idx="47">
                  <c:v>4.5599999999999996</c:v>
                </c:pt>
                <c:pt idx="48">
                  <c:v>4.7</c:v>
                </c:pt>
                <c:pt idx="49">
                  <c:v>4.91</c:v>
                </c:pt>
                <c:pt idx="50">
                  <c:v>5.09</c:v>
                </c:pt>
                <c:pt idx="51">
                  <c:v>5.2</c:v>
                </c:pt>
                <c:pt idx="52">
                  <c:v>5.29</c:v>
                </c:pt>
                <c:pt idx="53">
                  <c:v>5.42</c:v>
                </c:pt>
                <c:pt idx="54">
                  <c:v>5.57</c:v>
                </c:pt>
                <c:pt idx="55">
                  <c:v>5.71</c:v>
                </c:pt>
                <c:pt idx="56">
                  <c:v>5.83</c:v>
                </c:pt>
                <c:pt idx="57">
                  <c:v>5.95</c:v>
                </c:pt>
                <c:pt idx="58">
                  <c:v>6.11</c:v>
                </c:pt>
              </c:numCache>
            </c:numRef>
          </c:xVal>
          <c:yVal>
            <c:numRef>
              <c:f>Sheet3!$H$2:$H$60</c:f>
              <c:numCache>
                <c:formatCode>General</c:formatCode>
                <c:ptCount val="59"/>
                <c:pt idx="0">
                  <c:v>2.0000000000000001E-4</c:v>
                </c:pt>
                <c:pt idx="1">
                  <c:v>2.0000000000000001E-4</c:v>
                </c:pt>
                <c:pt idx="2">
                  <c:v>2.3000000000000001E-4</c:v>
                </c:pt>
                <c:pt idx="3">
                  <c:v>1.9000000000000001E-4</c:v>
                </c:pt>
                <c:pt idx="4">
                  <c:v>1.7000000000000001E-4</c:v>
                </c:pt>
                <c:pt idx="5">
                  <c:v>1.4999999999999999E-4</c:v>
                </c:pt>
                <c:pt idx="6">
                  <c:v>1.6000000000000001E-4</c:v>
                </c:pt>
                <c:pt idx="7">
                  <c:v>1.9000000000000001E-4</c:v>
                </c:pt>
                <c:pt idx="8">
                  <c:v>6.6E-4</c:v>
                </c:pt>
                <c:pt idx="9">
                  <c:v>9.2000000000000003E-4</c:v>
                </c:pt>
                <c:pt idx="10">
                  <c:v>4.1999999999999996E-4</c:v>
                </c:pt>
                <c:pt idx="11">
                  <c:v>4.7999999999999996E-4</c:v>
                </c:pt>
                <c:pt idx="12">
                  <c:v>4.4000000000000002E-4</c:v>
                </c:pt>
                <c:pt idx="13">
                  <c:v>5.2000000000000006E-4</c:v>
                </c:pt>
                <c:pt idx="14">
                  <c:v>4.2999999999999999E-4</c:v>
                </c:pt>
                <c:pt idx="15">
                  <c:v>3.6999999999999999E-4</c:v>
                </c:pt>
                <c:pt idx="16">
                  <c:v>3.6999999999999999E-4</c:v>
                </c:pt>
                <c:pt idx="17">
                  <c:v>3.5E-4</c:v>
                </c:pt>
                <c:pt idx="18">
                  <c:v>3.6999999999999999E-4</c:v>
                </c:pt>
                <c:pt idx="19">
                  <c:v>3.3E-4</c:v>
                </c:pt>
                <c:pt idx="20">
                  <c:v>3.8999999999999999E-4</c:v>
                </c:pt>
                <c:pt idx="21">
                  <c:v>3.8000000000000002E-4</c:v>
                </c:pt>
                <c:pt idx="22">
                  <c:v>4.0000000000000002E-4</c:v>
                </c:pt>
                <c:pt idx="23">
                  <c:v>4.4000000000000002E-4</c:v>
                </c:pt>
                <c:pt idx="24">
                  <c:v>5.2000000000000006E-4</c:v>
                </c:pt>
                <c:pt idx="25">
                  <c:v>6.0999999999999997E-4</c:v>
                </c:pt>
                <c:pt idx="26">
                  <c:v>7.7999999999999999E-4</c:v>
                </c:pt>
                <c:pt idx="27">
                  <c:v>8.3000000000000001E-4</c:v>
                </c:pt>
                <c:pt idx="28">
                  <c:v>8.1999999999999998E-4</c:v>
                </c:pt>
                <c:pt idx="29">
                  <c:v>9.1E-4</c:v>
                </c:pt>
                <c:pt idx="30">
                  <c:v>9.2000000000000003E-4</c:v>
                </c:pt>
                <c:pt idx="31">
                  <c:v>7.6000000000000004E-4</c:v>
                </c:pt>
                <c:pt idx="32">
                  <c:v>6.7000000000000002E-4</c:v>
                </c:pt>
                <c:pt idx="33">
                  <c:v>6.4999999999999997E-4</c:v>
                </c:pt>
                <c:pt idx="34">
                  <c:v>6.4000000000000005E-4</c:v>
                </c:pt>
                <c:pt idx="35">
                  <c:v>4.6000000000000001E-4</c:v>
                </c:pt>
                <c:pt idx="36">
                  <c:v>4.2999999999999999E-4</c:v>
                </c:pt>
                <c:pt idx="37">
                  <c:v>4.4000000000000002E-4</c:v>
                </c:pt>
                <c:pt idx="38">
                  <c:v>4.0999999999999999E-4</c:v>
                </c:pt>
                <c:pt idx="39">
                  <c:v>4.0000000000000002E-4</c:v>
                </c:pt>
                <c:pt idx="40">
                  <c:v>4.2999999999999999E-4</c:v>
                </c:pt>
                <c:pt idx="41">
                  <c:v>4.6000000000000001E-4</c:v>
                </c:pt>
                <c:pt idx="42">
                  <c:v>4.8999999999999998E-4</c:v>
                </c:pt>
                <c:pt idx="43">
                  <c:v>5.4000000000000001E-4</c:v>
                </c:pt>
                <c:pt idx="44">
                  <c:v>5.2000000000000006E-4</c:v>
                </c:pt>
                <c:pt idx="45">
                  <c:v>5.8999999999999992E-4</c:v>
                </c:pt>
                <c:pt idx="46">
                  <c:v>5.9999999999999995E-4</c:v>
                </c:pt>
                <c:pt idx="47">
                  <c:v>6.4000000000000005E-4</c:v>
                </c:pt>
                <c:pt idx="48">
                  <c:v>6.6E-4</c:v>
                </c:pt>
                <c:pt idx="49">
                  <c:v>7.7000000000000007E-4</c:v>
                </c:pt>
                <c:pt idx="50">
                  <c:v>8.9000000000000006E-4</c:v>
                </c:pt>
                <c:pt idx="51">
                  <c:v>7.7999999999999999E-4</c:v>
                </c:pt>
                <c:pt idx="52">
                  <c:v>7.7000000000000007E-4</c:v>
                </c:pt>
                <c:pt idx="53">
                  <c:v>8.4999999999999995E-4</c:v>
                </c:pt>
                <c:pt idx="54">
                  <c:v>9.7999999999999997E-4</c:v>
                </c:pt>
                <c:pt idx="55">
                  <c:v>1.0200000000000001E-3</c:v>
                </c:pt>
                <c:pt idx="56">
                  <c:v>9.6999999999999994E-4</c:v>
                </c:pt>
                <c:pt idx="57">
                  <c:v>1.0400000000000001E-3</c:v>
                </c:pt>
                <c:pt idx="58">
                  <c:v>1.0300000000000001E-3</c:v>
                </c:pt>
              </c:numCache>
            </c:numRef>
          </c:yVal>
          <c:smooth val="0"/>
          <c:extLst>
            <c:ext xmlns:c16="http://schemas.microsoft.com/office/drawing/2014/chart" uri="{C3380CC4-5D6E-409C-BE32-E72D297353CC}">
              <c16:uniqueId val="{00000009-51DD-442A-A1BF-A06B0B185942}"/>
            </c:ext>
          </c:extLst>
        </c:ser>
        <c:dLbls>
          <c:showLegendKey val="0"/>
          <c:showVal val="0"/>
          <c:showCatName val="0"/>
          <c:showSerName val="0"/>
          <c:showPercent val="0"/>
          <c:showBubbleSize val="0"/>
        </c:dLbls>
        <c:axId val="640440688"/>
        <c:axId val="640441016"/>
      </c:scatterChart>
      <c:valAx>
        <c:axId val="640440688"/>
        <c:scaling>
          <c:orientation val="minMax"/>
          <c:max val="6"/>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Energy [MeV]</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1016"/>
        <c:crosses val="autoZero"/>
        <c:crossBetween val="midCat"/>
      </c:valAx>
      <c:valAx>
        <c:axId val="640441016"/>
        <c:scaling>
          <c:orientation val="minMax"/>
          <c:max val="2.0000000000000005E-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Cross Section [barn]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068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v>ENDF</c:v>
          </c:tx>
          <c:spPr>
            <a:ln w="38100" cap="rnd">
              <a:solidFill>
                <a:schemeClr val="accent2"/>
              </a:solidFill>
              <a:round/>
            </a:ln>
            <a:effectLst/>
          </c:spPr>
          <c:marker>
            <c:symbol val="none"/>
          </c:marker>
          <c:dLbls>
            <c:dLbl>
              <c:idx val="125"/>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A46-4A14-AE8B-C35F63723A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'ENDF 8'!$A$2:$A$127</c:f>
              <c:numCache>
                <c:formatCode>General</c:formatCode>
                <c:ptCount val="126"/>
                <c:pt idx="0">
                  <c:v>1.5730999999999999</c:v>
                </c:pt>
                <c:pt idx="1">
                  <c:v>1.67</c:v>
                </c:pt>
                <c:pt idx="2">
                  <c:v>1.68</c:v>
                </c:pt>
                <c:pt idx="3">
                  <c:v>1.69</c:v>
                </c:pt>
                <c:pt idx="4">
                  <c:v>1.7</c:v>
                </c:pt>
                <c:pt idx="5">
                  <c:v>1.71</c:v>
                </c:pt>
                <c:pt idx="6">
                  <c:v>1.72</c:v>
                </c:pt>
                <c:pt idx="7">
                  <c:v>1.73</c:v>
                </c:pt>
                <c:pt idx="8">
                  <c:v>1.74</c:v>
                </c:pt>
                <c:pt idx="9">
                  <c:v>1.75</c:v>
                </c:pt>
                <c:pt idx="10">
                  <c:v>1.76</c:v>
                </c:pt>
                <c:pt idx="11">
                  <c:v>1.77</c:v>
                </c:pt>
                <c:pt idx="12">
                  <c:v>1.78</c:v>
                </c:pt>
                <c:pt idx="13">
                  <c:v>1.79</c:v>
                </c:pt>
                <c:pt idx="14">
                  <c:v>1.8</c:v>
                </c:pt>
                <c:pt idx="15">
                  <c:v>1.81</c:v>
                </c:pt>
                <c:pt idx="16">
                  <c:v>1.82</c:v>
                </c:pt>
                <c:pt idx="17">
                  <c:v>1.83</c:v>
                </c:pt>
                <c:pt idx="18">
                  <c:v>1.84</c:v>
                </c:pt>
                <c:pt idx="19">
                  <c:v>1.85</c:v>
                </c:pt>
                <c:pt idx="20">
                  <c:v>1.86</c:v>
                </c:pt>
                <c:pt idx="21">
                  <c:v>1.87</c:v>
                </c:pt>
                <c:pt idx="22">
                  <c:v>1.88</c:v>
                </c:pt>
                <c:pt idx="23">
                  <c:v>1.89</c:v>
                </c:pt>
                <c:pt idx="24">
                  <c:v>1.9</c:v>
                </c:pt>
                <c:pt idx="25">
                  <c:v>1.91</c:v>
                </c:pt>
                <c:pt idx="26">
                  <c:v>1.92</c:v>
                </c:pt>
                <c:pt idx="27">
                  <c:v>1.93</c:v>
                </c:pt>
                <c:pt idx="28">
                  <c:v>1.94</c:v>
                </c:pt>
                <c:pt idx="29">
                  <c:v>1.95</c:v>
                </c:pt>
                <c:pt idx="30">
                  <c:v>1.96</c:v>
                </c:pt>
                <c:pt idx="31">
                  <c:v>1.97</c:v>
                </c:pt>
                <c:pt idx="32">
                  <c:v>1.98</c:v>
                </c:pt>
                <c:pt idx="33">
                  <c:v>1.99</c:v>
                </c:pt>
                <c:pt idx="34">
                  <c:v>2</c:v>
                </c:pt>
                <c:pt idx="35">
                  <c:v>2.0099999999999998</c:v>
                </c:pt>
                <c:pt idx="36">
                  <c:v>2.02</c:v>
                </c:pt>
                <c:pt idx="37">
                  <c:v>2.0299999999999998</c:v>
                </c:pt>
                <c:pt idx="38">
                  <c:v>2.04</c:v>
                </c:pt>
                <c:pt idx="39">
                  <c:v>2.0499999999999998</c:v>
                </c:pt>
                <c:pt idx="40">
                  <c:v>2.06</c:v>
                </c:pt>
                <c:pt idx="41">
                  <c:v>2.0699999999999998</c:v>
                </c:pt>
                <c:pt idx="42">
                  <c:v>2.08</c:v>
                </c:pt>
                <c:pt idx="43">
                  <c:v>2.09</c:v>
                </c:pt>
                <c:pt idx="44">
                  <c:v>2.1</c:v>
                </c:pt>
                <c:pt idx="45">
                  <c:v>2.11</c:v>
                </c:pt>
                <c:pt idx="46">
                  <c:v>2.12</c:v>
                </c:pt>
                <c:pt idx="47">
                  <c:v>2.13</c:v>
                </c:pt>
                <c:pt idx="48">
                  <c:v>2.14</c:v>
                </c:pt>
                <c:pt idx="49">
                  <c:v>2.15</c:v>
                </c:pt>
                <c:pt idx="50">
                  <c:v>2.16</c:v>
                </c:pt>
                <c:pt idx="51">
                  <c:v>2.17</c:v>
                </c:pt>
                <c:pt idx="52">
                  <c:v>2.1800000000000002</c:v>
                </c:pt>
                <c:pt idx="53">
                  <c:v>2.19</c:v>
                </c:pt>
                <c:pt idx="54">
                  <c:v>2.2000000000000002</c:v>
                </c:pt>
                <c:pt idx="55">
                  <c:v>2.21</c:v>
                </c:pt>
                <c:pt idx="56">
                  <c:v>2.2200000000000002</c:v>
                </c:pt>
                <c:pt idx="57">
                  <c:v>2.23</c:v>
                </c:pt>
                <c:pt idx="58">
                  <c:v>2.2400000000000002</c:v>
                </c:pt>
                <c:pt idx="59">
                  <c:v>2.25</c:v>
                </c:pt>
                <c:pt idx="60">
                  <c:v>2.2599999999999998</c:v>
                </c:pt>
                <c:pt idx="61">
                  <c:v>2.27</c:v>
                </c:pt>
                <c:pt idx="62">
                  <c:v>2.2799999999999998</c:v>
                </c:pt>
                <c:pt idx="63">
                  <c:v>2.29</c:v>
                </c:pt>
                <c:pt idx="64">
                  <c:v>2.2999999999999998</c:v>
                </c:pt>
                <c:pt idx="65">
                  <c:v>2.31</c:v>
                </c:pt>
                <c:pt idx="66">
                  <c:v>2.3199999999999998</c:v>
                </c:pt>
                <c:pt idx="67">
                  <c:v>2.33</c:v>
                </c:pt>
                <c:pt idx="68">
                  <c:v>2.34</c:v>
                </c:pt>
                <c:pt idx="69">
                  <c:v>2.35</c:v>
                </c:pt>
                <c:pt idx="70">
                  <c:v>2.36</c:v>
                </c:pt>
                <c:pt idx="71">
                  <c:v>2.37</c:v>
                </c:pt>
                <c:pt idx="72">
                  <c:v>2.38</c:v>
                </c:pt>
                <c:pt idx="73">
                  <c:v>2.39</c:v>
                </c:pt>
                <c:pt idx="74">
                  <c:v>2.4</c:v>
                </c:pt>
                <c:pt idx="75">
                  <c:v>2.41</c:v>
                </c:pt>
                <c:pt idx="76">
                  <c:v>2.42</c:v>
                </c:pt>
                <c:pt idx="77">
                  <c:v>2.4300000000000002</c:v>
                </c:pt>
                <c:pt idx="78">
                  <c:v>2.44</c:v>
                </c:pt>
                <c:pt idx="79">
                  <c:v>2.4500000000000002</c:v>
                </c:pt>
                <c:pt idx="80">
                  <c:v>2.46</c:v>
                </c:pt>
                <c:pt idx="81">
                  <c:v>2.4700000000000002</c:v>
                </c:pt>
                <c:pt idx="82">
                  <c:v>2.48</c:v>
                </c:pt>
                <c:pt idx="83">
                  <c:v>2.4900000000000002</c:v>
                </c:pt>
                <c:pt idx="84">
                  <c:v>2.5</c:v>
                </c:pt>
                <c:pt idx="85">
                  <c:v>2.5099999999999998</c:v>
                </c:pt>
                <c:pt idx="86">
                  <c:v>2.52</c:v>
                </c:pt>
                <c:pt idx="87">
                  <c:v>2.5299999999999998</c:v>
                </c:pt>
                <c:pt idx="88">
                  <c:v>2.54</c:v>
                </c:pt>
                <c:pt idx="89">
                  <c:v>2.5499999999999998</c:v>
                </c:pt>
                <c:pt idx="90">
                  <c:v>2.56</c:v>
                </c:pt>
                <c:pt idx="91">
                  <c:v>2.57</c:v>
                </c:pt>
                <c:pt idx="92">
                  <c:v>2.58</c:v>
                </c:pt>
                <c:pt idx="93">
                  <c:v>2.59</c:v>
                </c:pt>
                <c:pt idx="94">
                  <c:v>2.6</c:v>
                </c:pt>
                <c:pt idx="95">
                  <c:v>2.65</c:v>
                </c:pt>
                <c:pt idx="96">
                  <c:v>2.7</c:v>
                </c:pt>
                <c:pt idx="97">
                  <c:v>2.75</c:v>
                </c:pt>
                <c:pt idx="98">
                  <c:v>2.8</c:v>
                </c:pt>
                <c:pt idx="99">
                  <c:v>2.85</c:v>
                </c:pt>
                <c:pt idx="100">
                  <c:v>2.9</c:v>
                </c:pt>
                <c:pt idx="101">
                  <c:v>2.95</c:v>
                </c:pt>
                <c:pt idx="102">
                  <c:v>3</c:v>
                </c:pt>
                <c:pt idx="103">
                  <c:v>3.05</c:v>
                </c:pt>
                <c:pt idx="104">
                  <c:v>3.1</c:v>
                </c:pt>
                <c:pt idx="105">
                  <c:v>3.15</c:v>
                </c:pt>
                <c:pt idx="106">
                  <c:v>3.2</c:v>
                </c:pt>
                <c:pt idx="107">
                  <c:v>3.25</c:v>
                </c:pt>
                <c:pt idx="108">
                  <c:v>3.3</c:v>
                </c:pt>
                <c:pt idx="109">
                  <c:v>3.35</c:v>
                </c:pt>
                <c:pt idx="110">
                  <c:v>3.4</c:v>
                </c:pt>
                <c:pt idx="111">
                  <c:v>3.45</c:v>
                </c:pt>
                <c:pt idx="112">
                  <c:v>3.5</c:v>
                </c:pt>
                <c:pt idx="113">
                  <c:v>4</c:v>
                </c:pt>
                <c:pt idx="114">
                  <c:v>4.5</c:v>
                </c:pt>
                <c:pt idx="115">
                  <c:v>5</c:v>
                </c:pt>
                <c:pt idx="116">
                  <c:v>5.5</c:v>
                </c:pt>
                <c:pt idx="117">
                  <c:v>6</c:v>
                </c:pt>
                <c:pt idx="118">
                  <c:v>6.5</c:v>
                </c:pt>
                <c:pt idx="119">
                  <c:v>7</c:v>
                </c:pt>
                <c:pt idx="120">
                  <c:v>7.5</c:v>
                </c:pt>
                <c:pt idx="121">
                  <c:v>8</c:v>
                </c:pt>
                <c:pt idx="122">
                  <c:v>8.5</c:v>
                </c:pt>
                <c:pt idx="123">
                  <c:v>9</c:v>
                </c:pt>
                <c:pt idx="124">
                  <c:v>9.5</c:v>
                </c:pt>
                <c:pt idx="125">
                  <c:v>10</c:v>
                </c:pt>
              </c:numCache>
            </c:numRef>
          </c:xVal>
          <c:yVal>
            <c:numRef>
              <c:f>'ENDF 8'!$B$2:$B$127</c:f>
              <c:numCache>
                <c:formatCode>0.00E+00</c:formatCode>
                <c:ptCount val="126"/>
                <c:pt idx="0">
                  <c:v>0</c:v>
                </c:pt>
                <c:pt idx="1">
                  <c:v>3.0682000000000002E-4</c:v>
                </c:pt>
                <c:pt idx="2">
                  <c:v>1.1195999999999999E-3</c:v>
                </c:pt>
                <c:pt idx="3">
                  <c:v>1.4134E-3</c:v>
                </c:pt>
                <c:pt idx="4">
                  <c:v>1.4139999999999999E-3</c:v>
                </c:pt>
                <c:pt idx="5">
                  <c:v>1.3343999999999999E-3</c:v>
                </c:pt>
                <c:pt idx="6">
                  <c:v>1.2431E-3</c:v>
                </c:pt>
                <c:pt idx="7">
                  <c:v>1.1582000000000001E-3</c:v>
                </c:pt>
                <c:pt idx="8">
                  <c:v>1.0834E-3</c:v>
                </c:pt>
                <c:pt idx="9">
                  <c:v>1.0183E-3</c:v>
                </c:pt>
                <c:pt idx="10">
                  <c:v>9.6152E-4</c:v>
                </c:pt>
                <c:pt idx="11">
                  <c:v>9.1182999999999998E-4</c:v>
                </c:pt>
                <c:pt idx="12">
                  <c:v>8.6801000000000001E-4</c:v>
                </c:pt>
                <c:pt idx="13">
                  <c:v>8.2910000000000004E-4</c:v>
                </c:pt>
                <c:pt idx="14">
                  <c:v>7.9432000000000005E-4</c:v>
                </c:pt>
                <c:pt idx="15">
                  <c:v>7.6302E-4</c:v>
                </c:pt>
                <c:pt idx="16">
                  <c:v>7.3470999999999996E-4</c:v>
                </c:pt>
                <c:pt idx="17">
                  <c:v>7.0896000000000002E-4</c:v>
                </c:pt>
                <c:pt idx="18">
                  <c:v>6.8544000000000005E-4</c:v>
                </c:pt>
                <c:pt idx="19">
                  <c:v>6.6387E-4</c:v>
                </c:pt>
                <c:pt idx="20">
                  <c:v>6.4400999999999998E-4</c:v>
                </c:pt>
                <c:pt idx="21">
                  <c:v>6.2547000000000004E-4</c:v>
                </c:pt>
                <c:pt idx="22">
                  <c:v>6.0807999999999999E-4</c:v>
                </c:pt>
                <c:pt idx="23">
                  <c:v>5.9188000000000003E-4</c:v>
                </c:pt>
                <c:pt idx="24">
                  <c:v>5.7677E-4</c:v>
                </c:pt>
                <c:pt idx="25">
                  <c:v>5.6262E-4</c:v>
                </c:pt>
                <c:pt idx="26">
                  <c:v>5.4936000000000004E-4</c:v>
                </c:pt>
                <c:pt idx="27">
                  <c:v>5.3691000000000003E-4</c:v>
                </c:pt>
                <c:pt idx="28">
                  <c:v>5.2519999999999997E-4</c:v>
                </c:pt>
                <c:pt idx="29">
                  <c:v>5.1416999999999999E-4</c:v>
                </c:pt>
                <c:pt idx="30">
                  <c:v>5.0378E-4</c:v>
                </c:pt>
                <c:pt idx="31">
                  <c:v>4.9397999999999998E-4</c:v>
                </c:pt>
                <c:pt idx="32">
                  <c:v>4.8473E-4</c:v>
                </c:pt>
                <c:pt idx="33">
                  <c:v>4.7598999999999997E-4</c:v>
                </c:pt>
                <c:pt idx="34">
                  <c:v>4.6774000000000002E-4</c:v>
                </c:pt>
                <c:pt idx="35">
                  <c:v>4.5994999999999999E-4</c:v>
                </c:pt>
                <c:pt idx="36">
                  <c:v>4.526E-4</c:v>
                </c:pt>
                <c:pt idx="37">
                  <c:v>4.4567000000000001E-4</c:v>
                </c:pt>
                <c:pt idx="38">
                  <c:v>4.3915000000000002E-4</c:v>
                </c:pt>
                <c:pt idx="39">
                  <c:v>4.3302E-4</c:v>
                </c:pt>
                <c:pt idx="40">
                  <c:v>4.2726999999999999E-4</c:v>
                </c:pt>
                <c:pt idx="41">
                  <c:v>4.2182999999999999E-4</c:v>
                </c:pt>
                <c:pt idx="42">
                  <c:v>4.1669999999999999E-4</c:v>
                </c:pt>
                <c:pt idx="43">
                  <c:v>4.1193000000000002E-4</c:v>
                </c:pt>
                <c:pt idx="44">
                  <c:v>4.0753000000000002E-4</c:v>
                </c:pt>
                <c:pt idx="45">
                  <c:v>4.0348000000000001E-4</c:v>
                </c:pt>
                <c:pt idx="46">
                  <c:v>3.9980000000000001E-4</c:v>
                </c:pt>
                <c:pt idx="47">
                  <c:v>3.9650999999999998E-4</c:v>
                </c:pt>
                <c:pt idx="48">
                  <c:v>3.9361000000000002E-4</c:v>
                </c:pt>
                <c:pt idx="49">
                  <c:v>3.9112000000000001E-4</c:v>
                </c:pt>
                <c:pt idx="50">
                  <c:v>3.8907999999999998E-4</c:v>
                </c:pt>
                <c:pt idx="51">
                  <c:v>3.8750999999999998E-4</c:v>
                </c:pt>
                <c:pt idx="52">
                  <c:v>3.8644999999999999E-4</c:v>
                </c:pt>
                <c:pt idx="53">
                  <c:v>3.8596000000000002E-4</c:v>
                </c:pt>
                <c:pt idx="54">
                  <c:v>3.8610000000000001E-4</c:v>
                </c:pt>
                <c:pt idx="55">
                  <c:v>3.8695E-4</c:v>
                </c:pt>
                <c:pt idx="56">
                  <c:v>3.8860000000000001E-4</c:v>
                </c:pt>
                <c:pt idx="57">
                  <c:v>3.9116999999999998E-4</c:v>
                </c:pt>
                <c:pt idx="58">
                  <c:v>3.9482999999999999E-4</c:v>
                </c:pt>
                <c:pt idx="59">
                  <c:v>3.9975999999999998E-4</c:v>
                </c:pt>
                <c:pt idx="60">
                  <c:v>4.0620000000000001E-4</c:v>
                </c:pt>
                <c:pt idx="61">
                  <c:v>4.1438E-4</c:v>
                </c:pt>
                <c:pt idx="62">
                  <c:v>4.2467999999999998E-4</c:v>
                </c:pt>
                <c:pt idx="63">
                  <c:v>4.3769000000000002E-4</c:v>
                </c:pt>
                <c:pt idx="64">
                  <c:v>4.5408999999999998E-4</c:v>
                </c:pt>
                <c:pt idx="65">
                  <c:v>4.7478E-4</c:v>
                </c:pt>
                <c:pt idx="66">
                  <c:v>5.0093999999999996E-4</c:v>
                </c:pt>
                <c:pt idx="67">
                  <c:v>5.3417999999999998E-4</c:v>
                </c:pt>
                <c:pt idx="68">
                  <c:v>5.7662000000000002E-4</c:v>
                </c:pt>
                <c:pt idx="69">
                  <c:v>6.3104999999999997E-4</c:v>
                </c:pt>
                <c:pt idx="70">
                  <c:v>7.0107000000000004E-4</c:v>
                </c:pt>
                <c:pt idx="71">
                  <c:v>7.9093000000000002E-4</c:v>
                </c:pt>
                <c:pt idx="72">
                  <c:v>9.0477999999999999E-4</c:v>
                </c:pt>
                <c:pt idx="73">
                  <c:v>1.0445000000000001E-3</c:v>
                </c:pt>
                <c:pt idx="74">
                  <c:v>1.2048E-3</c:v>
                </c:pt>
                <c:pt idx="75">
                  <c:v>1.3661000000000001E-3</c:v>
                </c:pt>
                <c:pt idx="76">
                  <c:v>1.4908E-3</c:v>
                </c:pt>
                <c:pt idx="77">
                  <c:v>1.5368000000000001E-3</c:v>
                </c:pt>
                <c:pt idx="78">
                  <c:v>1.4874000000000001E-3</c:v>
                </c:pt>
                <c:pt idx="79">
                  <c:v>1.3651E-3</c:v>
                </c:pt>
                <c:pt idx="80">
                  <c:v>1.2117E-3</c:v>
                </c:pt>
                <c:pt idx="81">
                  <c:v>1.0604E-3</c:v>
                </c:pt>
                <c:pt idx="82">
                  <c:v>9.2792000000000005E-4</c:v>
                </c:pt>
                <c:pt idx="83">
                  <c:v>8.1895000000000004E-4</c:v>
                </c:pt>
                <c:pt idx="84">
                  <c:v>7.3165999999999997E-4</c:v>
                </c:pt>
                <c:pt idx="85">
                  <c:v>6.6244999999999997E-4</c:v>
                </c:pt>
                <c:pt idx="86">
                  <c:v>6.0760999999999996E-4</c:v>
                </c:pt>
                <c:pt idx="87">
                  <c:v>5.6402000000000004E-4</c:v>
                </c:pt>
                <c:pt idx="88">
                  <c:v>5.2919999999999996E-4</c:v>
                </c:pt>
                <c:pt idx="89">
                  <c:v>5.0124999999999996E-4</c:v>
                </c:pt>
                <c:pt idx="90">
                  <c:v>4.7873000000000002E-4</c:v>
                </c:pt>
                <c:pt idx="91">
                  <c:v>4.6055999999999999E-4</c:v>
                </c:pt>
                <c:pt idx="92">
                  <c:v>4.4590999999999999E-4</c:v>
                </c:pt>
                <c:pt idx="93">
                  <c:v>4.3417E-4</c:v>
                </c:pt>
                <c:pt idx="94">
                  <c:v>4.2485E-4</c:v>
                </c:pt>
                <c:pt idx="95">
                  <c:v>4.0451000000000001E-4</c:v>
                </c:pt>
                <c:pt idx="96">
                  <c:v>4.1467000000000001E-4</c:v>
                </c:pt>
                <c:pt idx="97">
                  <c:v>4.5230999999999998E-4</c:v>
                </c:pt>
                <c:pt idx="98">
                  <c:v>5.2479000000000002E-4</c:v>
                </c:pt>
                <c:pt idx="99">
                  <c:v>6.4859E-4</c:v>
                </c:pt>
                <c:pt idx="100">
                  <c:v>8.4856000000000005E-4</c:v>
                </c:pt>
                <c:pt idx="101">
                  <c:v>1.1366E-3</c:v>
                </c:pt>
                <c:pt idx="102">
                  <c:v>1.4292E-3</c:v>
                </c:pt>
                <c:pt idx="103">
                  <c:v>1.5032999999999999E-3</c:v>
                </c:pt>
                <c:pt idx="104">
                  <c:v>1.2953999999999999E-3</c:v>
                </c:pt>
                <c:pt idx="105">
                  <c:v>1.0089000000000001E-3</c:v>
                </c:pt>
                <c:pt idx="106">
                  <c:v>7.7892E-4</c:v>
                </c:pt>
                <c:pt idx="107">
                  <c:v>6.2021999999999999E-4</c:v>
                </c:pt>
                <c:pt idx="108">
                  <c:v>5.1364E-4</c:v>
                </c:pt>
                <c:pt idx="109">
                  <c:v>4.4115000000000002E-4</c:v>
                </c:pt>
                <c:pt idx="110">
                  <c:v>3.9073999999999999E-4</c:v>
                </c:pt>
                <c:pt idx="111">
                  <c:v>3.5493999999999999E-4</c:v>
                </c:pt>
                <c:pt idx="112">
                  <c:v>3.2914000000000001E-4</c:v>
                </c:pt>
                <c:pt idx="113">
                  <c:v>2.8274000000000002E-4</c:v>
                </c:pt>
                <c:pt idx="114">
                  <c:v>4.3534999999999998E-4</c:v>
                </c:pt>
                <c:pt idx="115">
                  <c:v>9.1038000000000002E-4</c:v>
                </c:pt>
                <c:pt idx="116">
                  <c:v>9.8003000000000001E-4</c:v>
                </c:pt>
                <c:pt idx="117">
                  <c:v>1.0303000000000001E-3</c:v>
                </c:pt>
                <c:pt idx="118">
                  <c:v>1.2719000000000001E-3</c:v>
                </c:pt>
                <c:pt idx="119">
                  <c:v>1.3181E-3</c:v>
                </c:pt>
                <c:pt idx="120">
                  <c:v>1.3060999999999999E-3</c:v>
                </c:pt>
                <c:pt idx="121">
                  <c:v>1.3525E-3</c:v>
                </c:pt>
                <c:pt idx="122">
                  <c:v>1.3993E-3</c:v>
                </c:pt>
                <c:pt idx="123">
                  <c:v>1.3875000000000001E-3</c:v>
                </c:pt>
                <c:pt idx="124">
                  <c:v>1.3078E-3</c:v>
                </c:pt>
                <c:pt idx="125">
                  <c:v>1.1842999999999999E-3</c:v>
                </c:pt>
              </c:numCache>
            </c:numRef>
          </c:yVal>
          <c:smooth val="0"/>
          <c:extLst>
            <c:ext xmlns:c16="http://schemas.microsoft.com/office/drawing/2014/chart" uri="{C3380CC4-5D6E-409C-BE32-E72D297353CC}">
              <c16:uniqueId val="{00000001-0A46-4A14-AE8B-C35F63723AE3}"/>
            </c:ext>
          </c:extLst>
        </c:ser>
        <c:ser>
          <c:idx val="0"/>
          <c:order val="1"/>
          <c:tx>
            <c:strRef>
              <c:f>Sheet3!$B$1</c:f>
              <c:strCache>
                <c:ptCount val="1"/>
                <c:pt idx="0">
                  <c:v>K2499003</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A46-4A14-AE8B-C35F63723A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Sheet3!$A$2:$A$60</c:f>
              <c:numCache>
                <c:formatCode>General</c:formatCode>
                <c:ptCount val="59"/>
                <c:pt idx="0">
                  <c:v>1.6679999999999999</c:v>
                </c:pt>
                <c:pt idx="1">
                  <c:v>1.671</c:v>
                </c:pt>
                <c:pt idx="2">
                  <c:v>1.675</c:v>
                </c:pt>
                <c:pt idx="3">
                  <c:v>1.679</c:v>
                </c:pt>
                <c:pt idx="4">
                  <c:v>1.681</c:v>
                </c:pt>
                <c:pt idx="5">
                  <c:v>1.6830000000000001</c:v>
                </c:pt>
                <c:pt idx="6">
                  <c:v>1.6850000000000001</c:v>
                </c:pt>
                <c:pt idx="7">
                  <c:v>1.6870000000000001</c:v>
                </c:pt>
                <c:pt idx="8">
                  <c:v>1.6910000000000001</c:v>
                </c:pt>
                <c:pt idx="9">
                  <c:v>1.696</c:v>
                </c:pt>
                <c:pt idx="10">
                  <c:v>1.7</c:v>
                </c:pt>
                <c:pt idx="11">
                  <c:v>1.704</c:v>
                </c:pt>
                <c:pt idx="12">
                  <c:v>1.712</c:v>
                </c:pt>
                <c:pt idx="13">
                  <c:v>1.7210000000000001</c:v>
                </c:pt>
                <c:pt idx="14">
                  <c:v>1.73</c:v>
                </c:pt>
                <c:pt idx="15">
                  <c:v>1.742</c:v>
                </c:pt>
                <c:pt idx="16">
                  <c:v>1.7549999999999999</c:v>
                </c:pt>
                <c:pt idx="17">
                  <c:v>1.7669999999999999</c:v>
                </c:pt>
                <c:pt idx="18">
                  <c:v>1.8660000000000001</c:v>
                </c:pt>
                <c:pt idx="19">
                  <c:v>1.988</c:v>
                </c:pt>
                <c:pt idx="20">
                  <c:v>2.113</c:v>
                </c:pt>
                <c:pt idx="21">
                  <c:v>3.4740000000000002</c:v>
                </c:pt>
                <c:pt idx="22">
                  <c:v>5.5759999999999996</c:v>
                </c:pt>
                <c:pt idx="23">
                  <c:v>6.0579999999999998</c:v>
                </c:pt>
                <c:pt idx="24">
                  <c:v>6.5640000000000001</c:v>
                </c:pt>
                <c:pt idx="25">
                  <c:v>7.101</c:v>
                </c:pt>
                <c:pt idx="26">
                  <c:v>7.649</c:v>
                </c:pt>
                <c:pt idx="27">
                  <c:v>8.2319999999999993</c:v>
                </c:pt>
                <c:pt idx="28">
                  <c:v>8.8469999999999995</c:v>
                </c:pt>
                <c:pt idx="29">
                  <c:v>9.4719999999999995</c:v>
                </c:pt>
                <c:pt idx="30">
                  <c:v>10.113</c:v>
                </c:pt>
                <c:pt idx="31">
                  <c:v>10.755000000000001</c:v>
                </c:pt>
                <c:pt idx="32">
                  <c:v>11.413</c:v>
                </c:pt>
                <c:pt idx="33">
                  <c:v>12.087</c:v>
                </c:pt>
                <c:pt idx="34">
                  <c:v>12.821999999999999</c:v>
                </c:pt>
                <c:pt idx="35">
                  <c:v>13.561999999999999</c:v>
                </c:pt>
                <c:pt idx="36">
                  <c:v>14.253</c:v>
                </c:pt>
                <c:pt idx="37">
                  <c:v>14.987</c:v>
                </c:pt>
                <c:pt idx="38">
                  <c:v>15.746</c:v>
                </c:pt>
                <c:pt idx="39">
                  <c:v>16.106000000000002</c:v>
                </c:pt>
              </c:numCache>
            </c:numRef>
          </c:xVal>
          <c:yVal>
            <c:numRef>
              <c:f>Sheet3!$B$2:$B$60</c:f>
              <c:numCache>
                <c:formatCode>General</c:formatCode>
                <c:ptCount val="59"/>
                <c:pt idx="0">
                  <c:v>5.3800000000000007E-4</c:v>
                </c:pt>
                <c:pt idx="1">
                  <c:v>9.2900000000000003E-4</c:v>
                </c:pt>
                <c:pt idx="2">
                  <c:v>1.1619999999999998E-3</c:v>
                </c:pt>
                <c:pt idx="3">
                  <c:v>1.199E-3</c:v>
                </c:pt>
                <c:pt idx="4">
                  <c:v>1.2459999999999999E-3</c:v>
                </c:pt>
                <c:pt idx="5">
                  <c:v>1.2639999999999999E-3</c:v>
                </c:pt>
                <c:pt idx="6">
                  <c:v>1.292E-3</c:v>
                </c:pt>
                <c:pt idx="7">
                  <c:v>1.353E-3</c:v>
                </c:pt>
                <c:pt idx="8">
                  <c:v>1.3649999999999999E-3</c:v>
                </c:pt>
                <c:pt idx="9">
                  <c:v>1.3500000000000001E-3</c:v>
                </c:pt>
                <c:pt idx="10">
                  <c:v>1.3489999999999999E-3</c:v>
                </c:pt>
                <c:pt idx="11">
                  <c:v>1.3450000000000001E-3</c:v>
                </c:pt>
                <c:pt idx="12">
                  <c:v>1.2470000000000001E-3</c:v>
                </c:pt>
                <c:pt idx="13">
                  <c:v>1.175E-3</c:v>
                </c:pt>
                <c:pt idx="14">
                  <c:v>1.109E-3</c:v>
                </c:pt>
                <c:pt idx="15">
                  <c:v>1.0429999999999999E-3</c:v>
                </c:pt>
                <c:pt idx="16">
                  <c:v>9.4399999999999996E-4</c:v>
                </c:pt>
                <c:pt idx="17">
                  <c:v>8.3999999999999993E-4</c:v>
                </c:pt>
                <c:pt idx="18">
                  <c:v>5.7299999999999994E-4</c:v>
                </c:pt>
                <c:pt idx="19">
                  <c:v>3.6999999999999999E-4</c:v>
                </c:pt>
                <c:pt idx="20">
                  <c:v>2.9E-4</c:v>
                </c:pt>
                <c:pt idx="21">
                  <c:v>5.0500000000000002E-4</c:v>
                </c:pt>
                <c:pt idx="22">
                  <c:v>1.0950000000000001E-3</c:v>
                </c:pt>
                <c:pt idx="23">
                  <c:v>1.212E-3</c:v>
                </c:pt>
                <c:pt idx="24">
                  <c:v>1.294E-3</c:v>
                </c:pt>
                <c:pt idx="25">
                  <c:v>1.4450000000000001E-3</c:v>
                </c:pt>
                <c:pt idx="26">
                  <c:v>1.5560000000000001E-3</c:v>
                </c:pt>
                <c:pt idx="27">
                  <c:v>1.469E-3</c:v>
                </c:pt>
                <c:pt idx="28">
                  <c:v>1.5349999999999999E-3</c:v>
                </c:pt>
                <c:pt idx="29">
                  <c:v>1.4710000000000001E-3</c:v>
                </c:pt>
                <c:pt idx="30">
                  <c:v>1.4519999999999999E-3</c:v>
                </c:pt>
                <c:pt idx="31">
                  <c:v>1.3289999999999999E-3</c:v>
                </c:pt>
                <c:pt idx="32">
                  <c:v>1.3029999999999999E-3</c:v>
                </c:pt>
                <c:pt idx="33">
                  <c:v>1.212E-3</c:v>
                </c:pt>
                <c:pt idx="34">
                  <c:v>1.0920000000000001E-3</c:v>
                </c:pt>
                <c:pt idx="35">
                  <c:v>1.09E-3</c:v>
                </c:pt>
                <c:pt idx="36">
                  <c:v>9.7199999999999999E-4</c:v>
                </c:pt>
                <c:pt idx="37">
                  <c:v>9.0499999999999999E-4</c:v>
                </c:pt>
                <c:pt idx="38">
                  <c:v>8.2899999999999998E-4</c:v>
                </c:pt>
                <c:pt idx="39">
                  <c:v>7.7000000000000007E-4</c:v>
                </c:pt>
              </c:numCache>
            </c:numRef>
          </c:yVal>
          <c:smooth val="0"/>
          <c:extLst>
            <c:ext xmlns:c16="http://schemas.microsoft.com/office/drawing/2014/chart" uri="{C3380CC4-5D6E-409C-BE32-E72D297353CC}">
              <c16:uniqueId val="{00000003-0A46-4A14-AE8B-C35F63723AE3}"/>
            </c:ext>
          </c:extLst>
        </c:ser>
        <c:ser>
          <c:idx val="2"/>
          <c:order val="2"/>
          <c:tx>
            <c:strRef>
              <c:f>Sheet3!$D$1</c:f>
              <c:strCache>
                <c:ptCount val="1"/>
                <c:pt idx="0">
                  <c:v>K2004003</c:v>
                </c:pt>
              </c:strCache>
            </c:strRef>
          </c:tx>
          <c:spPr>
            <a:ln w="19050" cap="rnd">
              <a:noFill/>
              <a:round/>
            </a:ln>
            <a:effectLst/>
          </c:spPr>
          <c:marker>
            <c:symbol val="circle"/>
            <c:size val="5"/>
            <c:spPr>
              <a:solidFill>
                <a:schemeClr val="accent3"/>
              </a:solidFill>
              <a:ln w="9525">
                <a:solidFill>
                  <a:schemeClr val="accent3"/>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46-4A14-AE8B-C35F63723A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Sheet3!$C$2:$C$60</c:f>
              <c:numCache>
                <c:formatCode>General</c:formatCode>
                <c:ptCount val="59"/>
                <c:pt idx="0">
                  <c:v>1.74</c:v>
                </c:pt>
                <c:pt idx="1">
                  <c:v>1.76</c:v>
                </c:pt>
                <c:pt idx="2">
                  <c:v>1.77</c:v>
                </c:pt>
                <c:pt idx="3">
                  <c:v>1.81</c:v>
                </c:pt>
                <c:pt idx="4">
                  <c:v>1.82</c:v>
                </c:pt>
                <c:pt idx="5">
                  <c:v>1.85</c:v>
                </c:pt>
                <c:pt idx="6">
                  <c:v>1.86</c:v>
                </c:pt>
                <c:pt idx="7">
                  <c:v>2.06</c:v>
                </c:pt>
              </c:numCache>
            </c:numRef>
          </c:xVal>
          <c:yVal>
            <c:numRef>
              <c:f>Sheet3!$D$2:$D$60</c:f>
              <c:numCache>
                <c:formatCode>General</c:formatCode>
                <c:ptCount val="59"/>
                <c:pt idx="0">
                  <c:v>9.2000000000000003E-4</c:v>
                </c:pt>
                <c:pt idx="1">
                  <c:v>7.5000000000000002E-4</c:v>
                </c:pt>
                <c:pt idx="2">
                  <c:v>6.9999999999999999E-4</c:v>
                </c:pt>
                <c:pt idx="3">
                  <c:v>6.8000000000000005E-4</c:v>
                </c:pt>
                <c:pt idx="4">
                  <c:v>6.9999999999999999E-4</c:v>
                </c:pt>
                <c:pt idx="5">
                  <c:v>4.6999999999999999E-4</c:v>
                </c:pt>
                <c:pt idx="6">
                  <c:v>5.5000000000000003E-4</c:v>
                </c:pt>
                <c:pt idx="7">
                  <c:v>2.0999999999999998E-4</c:v>
                </c:pt>
              </c:numCache>
            </c:numRef>
          </c:yVal>
          <c:smooth val="0"/>
          <c:extLst>
            <c:ext xmlns:c16="http://schemas.microsoft.com/office/drawing/2014/chart" uri="{C3380CC4-5D6E-409C-BE32-E72D297353CC}">
              <c16:uniqueId val="{00000005-0A46-4A14-AE8B-C35F63723AE3}"/>
            </c:ext>
          </c:extLst>
        </c:ser>
        <c:ser>
          <c:idx val="4"/>
          <c:order val="3"/>
          <c:tx>
            <c:strRef>
              <c:f>Sheet3!$F$1</c:f>
              <c:strCache>
                <c:ptCount val="1"/>
                <c:pt idx="0">
                  <c:v>L0171003</c:v>
                </c:pt>
              </c:strCache>
            </c:strRef>
          </c:tx>
          <c:spPr>
            <a:ln w="19050" cap="rnd">
              <a:noFill/>
              <a:round/>
            </a:ln>
            <a:effectLst/>
          </c:spPr>
          <c:marker>
            <c:symbol val="circle"/>
            <c:size val="5"/>
            <c:spPr>
              <a:solidFill>
                <a:schemeClr val="accent5"/>
              </a:solidFill>
              <a:ln w="9525">
                <a:solidFill>
                  <a:schemeClr val="accent5"/>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A46-4A14-AE8B-C35F63723A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Sheet3!$E$2:$E$60</c:f>
              <c:numCache>
                <c:formatCode>General</c:formatCode>
                <c:ptCount val="59"/>
                <c:pt idx="0">
                  <c:v>1.6654</c:v>
                </c:pt>
                <c:pt idx="1">
                  <c:v>1.6718999999999999</c:v>
                </c:pt>
                <c:pt idx="2">
                  <c:v>1.6758</c:v>
                </c:pt>
                <c:pt idx="3">
                  <c:v>1.6775</c:v>
                </c:pt>
                <c:pt idx="4">
                  <c:v>1.6813</c:v>
                </c:pt>
                <c:pt idx="5">
                  <c:v>1.6929000000000001</c:v>
                </c:pt>
                <c:pt idx="6">
                  <c:v>1.6952</c:v>
                </c:pt>
                <c:pt idx="7">
                  <c:v>1.7081999999999999</c:v>
                </c:pt>
                <c:pt idx="8">
                  <c:v>1.7242999999999999</c:v>
                </c:pt>
                <c:pt idx="9">
                  <c:v>1.7512000000000001</c:v>
                </c:pt>
                <c:pt idx="10">
                  <c:v>1.798</c:v>
                </c:pt>
                <c:pt idx="11">
                  <c:v>1.8507</c:v>
                </c:pt>
                <c:pt idx="12">
                  <c:v>1.8995</c:v>
                </c:pt>
                <c:pt idx="13">
                  <c:v>1.9477</c:v>
                </c:pt>
                <c:pt idx="14">
                  <c:v>2.0009000000000001</c:v>
                </c:pt>
                <c:pt idx="15">
                  <c:v>2.0975000000000001</c:v>
                </c:pt>
                <c:pt idx="16">
                  <c:v>2.2008999999999999</c:v>
                </c:pt>
                <c:pt idx="17">
                  <c:v>2.2463000000000002</c:v>
                </c:pt>
                <c:pt idx="18">
                  <c:v>2.4998999999999998</c:v>
                </c:pt>
                <c:pt idx="19">
                  <c:v>2.6042000000000001</c:v>
                </c:pt>
                <c:pt idx="20">
                  <c:v>2.6139999999999999</c:v>
                </c:pt>
                <c:pt idx="21">
                  <c:v>2.6818</c:v>
                </c:pt>
                <c:pt idx="22">
                  <c:v>2.7105000000000001</c:v>
                </c:pt>
                <c:pt idx="23">
                  <c:v>2.7191000000000001</c:v>
                </c:pt>
                <c:pt idx="24">
                  <c:v>2.8060999999999998</c:v>
                </c:pt>
                <c:pt idx="25">
                  <c:v>2.8068</c:v>
                </c:pt>
                <c:pt idx="26">
                  <c:v>2.8195000000000001</c:v>
                </c:pt>
                <c:pt idx="27">
                  <c:v>2.8592</c:v>
                </c:pt>
                <c:pt idx="28">
                  <c:v>2.8727999999999998</c:v>
                </c:pt>
                <c:pt idx="29">
                  <c:v>2.9070999999999998</c:v>
                </c:pt>
                <c:pt idx="30">
                  <c:v>2.9207000000000001</c:v>
                </c:pt>
                <c:pt idx="31">
                  <c:v>2.9407999999999999</c:v>
                </c:pt>
                <c:pt idx="32">
                  <c:v>2.9586000000000001</c:v>
                </c:pt>
                <c:pt idx="33">
                  <c:v>2.9727000000000001</c:v>
                </c:pt>
                <c:pt idx="34">
                  <c:v>3.0015000000000001</c:v>
                </c:pt>
                <c:pt idx="35">
                  <c:v>3.0043000000000002</c:v>
                </c:pt>
                <c:pt idx="36">
                  <c:v>3.0411000000000001</c:v>
                </c:pt>
                <c:pt idx="37">
                  <c:v>3.0987</c:v>
                </c:pt>
                <c:pt idx="38">
                  <c:v>3.1156000000000001</c:v>
                </c:pt>
                <c:pt idx="39">
                  <c:v>3.1355</c:v>
                </c:pt>
                <c:pt idx="40">
                  <c:v>3.1835</c:v>
                </c:pt>
                <c:pt idx="41">
                  <c:v>3.2576999999999998</c:v>
                </c:pt>
                <c:pt idx="42">
                  <c:v>3.3136000000000001</c:v>
                </c:pt>
                <c:pt idx="43">
                  <c:v>3.4119999999999999</c:v>
                </c:pt>
                <c:pt idx="44">
                  <c:v>3.5259</c:v>
                </c:pt>
                <c:pt idx="45">
                  <c:v>3.5948000000000002</c:v>
                </c:pt>
                <c:pt idx="46">
                  <c:v>3.7978999999999998</c:v>
                </c:pt>
                <c:pt idx="47">
                  <c:v>4.0186999999999999</c:v>
                </c:pt>
                <c:pt idx="48">
                  <c:v>4.2226999999999997</c:v>
                </c:pt>
                <c:pt idx="49">
                  <c:v>4.3815999999999997</c:v>
                </c:pt>
                <c:pt idx="50">
                  <c:v>4.7915000000000001</c:v>
                </c:pt>
                <c:pt idx="51">
                  <c:v>5.2031999999999998</c:v>
                </c:pt>
              </c:numCache>
            </c:numRef>
          </c:xVal>
          <c:yVal>
            <c:numRef>
              <c:f>Sheet3!$F$2:$F$60</c:f>
              <c:numCache>
                <c:formatCode>General</c:formatCode>
                <c:ptCount val="59"/>
                <c:pt idx="0">
                  <c:v>0</c:v>
                </c:pt>
                <c:pt idx="1">
                  <c:v>1.0709999999999999E-3</c:v>
                </c:pt>
                <c:pt idx="2">
                  <c:v>1.2880000000000001E-3</c:v>
                </c:pt>
                <c:pt idx="3">
                  <c:v>1.3600000000000001E-3</c:v>
                </c:pt>
                <c:pt idx="4">
                  <c:v>1.4790000000000001E-3</c:v>
                </c:pt>
                <c:pt idx="5">
                  <c:v>1.64E-3</c:v>
                </c:pt>
                <c:pt idx="6">
                  <c:v>1.647E-3</c:v>
                </c:pt>
                <c:pt idx="7">
                  <c:v>1.611E-3</c:v>
                </c:pt>
                <c:pt idx="8">
                  <c:v>1.474E-3</c:v>
                </c:pt>
                <c:pt idx="9">
                  <c:v>1.212E-3</c:v>
                </c:pt>
                <c:pt idx="10">
                  <c:v>8.61E-4</c:v>
                </c:pt>
                <c:pt idx="11">
                  <c:v>6.2200000000000005E-4</c:v>
                </c:pt>
                <c:pt idx="12">
                  <c:v>4.8499999999999997E-4</c:v>
                </c:pt>
                <c:pt idx="13">
                  <c:v>3.9500000000000001E-4</c:v>
                </c:pt>
                <c:pt idx="14">
                  <c:v>3.2700000000000003E-4</c:v>
                </c:pt>
                <c:pt idx="15">
                  <c:v>2.5099999999999998E-4</c:v>
                </c:pt>
                <c:pt idx="16">
                  <c:v>2.0799999999999999E-4</c:v>
                </c:pt>
                <c:pt idx="17">
                  <c:v>1.9700000000000002E-4</c:v>
                </c:pt>
                <c:pt idx="18">
                  <c:v>2.2700000000000002E-4</c:v>
                </c:pt>
                <c:pt idx="19">
                  <c:v>3.1300000000000002E-4</c:v>
                </c:pt>
                <c:pt idx="20">
                  <c:v>3.2600000000000001E-4</c:v>
                </c:pt>
                <c:pt idx="21">
                  <c:v>4.46E-4</c:v>
                </c:pt>
                <c:pt idx="22">
                  <c:v>5.1699999999999999E-4</c:v>
                </c:pt>
                <c:pt idx="23">
                  <c:v>5.4000000000000001E-4</c:v>
                </c:pt>
                <c:pt idx="24">
                  <c:v>8.1799999999999993E-4</c:v>
                </c:pt>
                <c:pt idx="25">
                  <c:v>8.209999999999999E-4</c:v>
                </c:pt>
                <c:pt idx="26">
                  <c:v>8.6200000000000003E-4</c:v>
                </c:pt>
                <c:pt idx="27">
                  <c:v>9.8799999999999995E-4</c:v>
                </c:pt>
                <c:pt idx="28">
                  <c:v>1.031E-3</c:v>
                </c:pt>
                <c:pt idx="29">
                  <c:v>1.165E-3</c:v>
                </c:pt>
                <c:pt idx="30">
                  <c:v>1.2359999999999999E-3</c:v>
                </c:pt>
                <c:pt idx="31">
                  <c:v>1.369E-3</c:v>
                </c:pt>
                <c:pt idx="32">
                  <c:v>1.508E-3</c:v>
                </c:pt>
                <c:pt idx="33">
                  <c:v>1.6140000000000002E-3</c:v>
                </c:pt>
                <c:pt idx="34">
                  <c:v>1.712E-3</c:v>
                </c:pt>
                <c:pt idx="35">
                  <c:v>1.7079999999999999E-3</c:v>
                </c:pt>
                <c:pt idx="36">
                  <c:v>1.4570000000000002E-3</c:v>
                </c:pt>
                <c:pt idx="37">
                  <c:v>9.5599999999999993E-4</c:v>
                </c:pt>
                <c:pt idx="38">
                  <c:v>8.5399999999999994E-4</c:v>
                </c:pt>
                <c:pt idx="39">
                  <c:v>7.5799999999999999E-4</c:v>
                </c:pt>
                <c:pt idx="40">
                  <c:v>5.9800000000000001E-4</c:v>
                </c:pt>
                <c:pt idx="41">
                  <c:v>4.6300000000000003E-4</c:v>
                </c:pt>
                <c:pt idx="42">
                  <c:v>4.0699999999999997E-4</c:v>
                </c:pt>
                <c:pt idx="43">
                  <c:v>3.5299999999999996E-4</c:v>
                </c:pt>
                <c:pt idx="44">
                  <c:v>3.3199999999999999E-4</c:v>
                </c:pt>
                <c:pt idx="45">
                  <c:v>3.3199999999999999E-4</c:v>
                </c:pt>
                <c:pt idx="46">
                  <c:v>3.7100000000000002E-4</c:v>
                </c:pt>
                <c:pt idx="47">
                  <c:v>4.57E-4</c:v>
                </c:pt>
                <c:pt idx="48">
                  <c:v>5.4700000000000007E-4</c:v>
                </c:pt>
                <c:pt idx="49">
                  <c:v>6.0899999999999995E-4</c:v>
                </c:pt>
                <c:pt idx="50">
                  <c:v>7.4299999999999995E-4</c:v>
                </c:pt>
                <c:pt idx="51">
                  <c:v>9.4499999999999998E-4</c:v>
                </c:pt>
              </c:numCache>
            </c:numRef>
          </c:yVal>
          <c:smooth val="0"/>
          <c:extLst>
            <c:ext xmlns:c16="http://schemas.microsoft.com/office/drawing/2014/chart" uri="{C3380CC4-5D6E-409C-BE32-E72D297353CC}">
              <c16:uniqueId val="{00000007-0A46-4A14-AE8B-C35F63723AE3}"/>
            </c:ext>
          </c:extLst>
        </c:ser>
        <c:ser>
          <c:idx val="6"/>
          <c:order val="4"/>
          <c:tx>
            <c:strRef>
              <c:f>Sheet3!$H$1</c:f>
              <c:strCache>
                <c:ptCount val="1"/>
                <c:pt idx="0">
                  <c:v>K2003003</c:v>
                </c:pt>
              </c:strCache>
            </c:strRef>
          </c:tx>
          <c:spPr>
            <a:ln w="19050" cap="rnd">
              <a:no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46-4A14-AE8B-C35F63723A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Sheet3!$G$2:$G$60</c:f>
              <c:numCache>
                <c:formatCode>General</c:formatCode>
                <c:ptCount val="59"/>
                <c:pt idx="0">
                  <c:v>2.11</c:v>
                </c:pt>
                <c:pt idx="1">
                  <c:v>2.2000000000000002</c:v>
                </c:pt>
                <c:pt idx="2">
                  <c:v>2.25</c:v>
                </c:pt>
                <c:pt idx="3">
                  <c:v>2.2799999999999998</c:v>
                </c:pt>
                <c:pt idx="4">
                  <c:v>2.2999999999999998</c:v>
                </c:pt>
                <c:pt idx="5">
                  <c:v>2.33</c:v>
                </c:pt>
                <c:pt idx="6">
                  <c:v>2.38</c:v>
                </c:pt>
                <c:pt idx="7">
                  <c:v>2.39</c:v>
                </c:pt>
                <c:pt idx="8">
                  <c:v>2.42</c:v>
                </c:pt>
                <c:pt idx="9">
                  <c:v>2.4300000000000002</c:v>
                </c:pt>
                <c:pt idx="10">
                  <c:v>2.44</c:v>
                </c:pt>
                <c:pt idx="11">
                  <c:v>2.46</c:v>
                </c:pt>
                <c:pt idx="12">
                  <c:v>2.48</c:v>
                </c:pt>
                <c:pt idx="13">
                  <c:v>2.48</c:v>
                </c:pt>
                <c:pt idx="14">
                  <c:v>2.5099999999999998</c:v>
                </c:pt>
                <c:pt idx="15">
                  <c:v>2.5099999999999998</c:v>
                </c:pt>
                <c:pt idx="16">
                  <c:v>2.5499999999999998</c:v>
                </c:pt>
                <c:pt idx="17">
                  <c:v>2.59</c:v>
                </c:pt>
                <c:pt idx="18">
                  <c:v>2.59</c:v>
                </c:pt>
                <c:pt idx="19">
                  <c:v>2.64</c:v>
                </c:pt>
                <c:pt idx="20">
                  <c:v>2.69</c:v>
                </c:pt>
                <c:pt idx="21">
                  <c:v>2.73</c:v>
                </c:pt>
                <c:pt idx="22">
                  <c:v>2.74</c:v>
                </c:pt>
                <c:pt idx="23">
                  <c:v>2.79</c:v>
                </c:pt>
                <c:pt idx="24">
                  <c:v>2.84</c:v>
                </c:pt>
                <c:pt idx="25">
                  <c:v>2.88</c:v>
                </c:pt>
                <c:pt idx="26">
                  <c:v>2.94</c:v>
                </c:pt>
                <c:pt idx="27">
                  <c:v>2.98</c:v>
                </c:pt>
                <c:pt idx="28">
                  <c:v>3.05</c:v>
                </c:pt>
                <c:pt idx="29">
                  <c:v>3.08</c:v>
                </c:pt>
                <c:pt idx="30">
                  <c:v>3.14</c:v>
                </c:pt>
                <c:pt idx="31">
                  <c:v>3.19</c:v>
                </c:pt>
                <c:pt idx="32">
                  <c:v>3.28</c:v>
                </c:pt>
                <c:pt idx="33">
                  <c:v>3.3</c:v>
                </c:pt>
                <c:pt idx="34">
                  <c:v>3.39</c:v>
                </c:pt>
                <c:pt idx="35">
                  <c:v>3.48</c:v>
                </c:pt>
                <c:pt idx="36">
                  <c:v>3.58</c:v>
                </c:pt>
                <c:pt idx="37">
                  <c:v>3.58</c:v>
                </c:pt>
                <c:pt idx="38">
                  <c:v>3.75</c:v>
                </c:pt>
                <c:pt idx="39">
                  <c:v>3.87</c:v>
                </c:pt>
                <c:pt idx="40">
                  <c:v>4.01</c:v>
                </c:pt>
                <c:pt idx="41">
                  <c:v>4.07</c:v>
                </c:pt>
                <c:pt idx="42">
                  <c:v>4.1900000000000004</c:v>
                </c:pt>
                <c:pt idx="43">
                  <c:v>4.33</c:v>
                </c:pt>
                <c:pt idx="44">
                  <c:v>4.37</c:v>
                </c:pt>
                <c:pt idx="45">
                  <c:v>4.49</c:v>
                </c:pt>
                <c:pt idx="46">
                  <c:v>4.5599999999999996</c:v>
                </c:pt>
                <c:pt idx="47">
                  <c:v>4.5599999999999996</c:v>
                </c:pt>
                <c:pt idx="48">
                  <c:v>4.7</c:v>
                </c:pt>
                <c:pt idx="49">
                  <c:v>4.91</c:v>
                </c:pt>
                <c:pt idx="50">
                  <c:v>5.09</c:v>
                </c:pt>
                <c:pt idx="51">
                  <c:v>5.2</c:v>
                </c:pt>
                <c:pt idx="52">
                  <c:v>5.29</c:v>
                </c:pt>
                <c:pt idx="53">
                  <c:v>5.42</c:v>
                </c:pt>
                <c:pt idx="54">
                  <c:v>5.57</c:v>
                </c:pt>
                <c:pt idx="55">
                  <c:v>5.71</c:v>
                </c:pt>
                <c:pt idx="56">
                  <c:v>5.83</c:v>
                </c:pt>
                <c:pt idx="57">
                  <c:v>5.95</c:v>
                </c:pt>
                <c:pt idx="58">
                  <c:v>6.11</c:v>
                </c:pt>
              </c:numCache>
            </c:numRef>
          </c:xVal>
          <c:yVal>
            <c:numRef>
              <c:f>Sheet3!$H$2:$H$60</c:f>
              <c:numCache>
                <c:formatCode>General</c:formatCode>
                <c:ptCount val="59"/>
                <c:pt idx="0">
                  <c:v>2.0000000000000001E-4</c:v>
                </c:pt>
                <c:pt idx="1">
                  <c:v>2.0000000000000001E-4</c:v>
                </c:pt>
                <c:pt idx="2">
                  <c:v>2.3000000000000001E-4</c:v>
                </c:pt>
                <c:pt idx="3">
                  <c:v>1.9000000000000001E-4</c:v>
                </c:pt>
                <c:pt idx="4">
                  <c:v>1.7000000000000001E-4</c:v>
                </c:pt>
                <c:pt idx="5">
                  <c:v>1.4999999999999999E-4</c:v>
                </c:pt>
                <c:pt idx="6">
                  <c:v>1.6000000000000001E-4</c:v>
                </c:pt>
                <c:pt idx="7">
                  <c:v>1.9000000000000001E-4</c:v>
                </c:pt>
                <c:pt idx="8">
                  <c:v>6.6E-4</c:v>
                </c:pt>
                <c:pt idx="9">
                  <c:v>9.2000000000000003E-4</c:v>
                </c:pt>
                <c:pt idx="10">
                  <c:v>4.1999999999999996E-4</c:v>
                </c:pt>
                <c:pt idx="11">
                  <c:v>4.7999999999999996E-4</c:v>
                </c:pt>
                <c:pt idx="12">
                  <c:v>4.4000000000000002E-4</c:v>
                </c:pt>
                <c:pt idx="13">
                  <c:v>5.2000000000000006E-4</c:v>
                </c:pt>
                <c:pt idx="14">
                  <c:v>4.2999999999999999E-4</c:v>
                </c:pt>
                <c:pt idx="15">
                  <c:v>3.6999999999999999E-4</c:v>
                </c:pt>
                <c:pt idx="16">
                  <c:v>3.6999999999999999E-4</c:v>
                </c:pt>
                <c:pt idx="17">
                  <c:v>3.5E-4</c:v>
                </c:pt>
                <c:pt idx="18">
                  <c:v>3.6999999999999999E-4</c:v>
                </c:pt>
                <c:pt idx="19">
                  <c:v>3.3E-4</c:v>
                </c:pt>
                <c:pt idx="20">
                  <c:v>3.8999999999999999E-4</c:v>
                </c:pt>
                <c:pt idx="21">
                  <c:v>3.8000000000000002E-4</c:v>
                </c:pt>
                <c:pt idx="22">
                  <c:v>4.0000000000000002E-4</c:v>
                </c:pt>
                <c:pt idx="23">
                  <c:v>4.4000000000000002E-4</c:v>
                </c:pt>
                <c:pt idx="24">
                  <c:v>5.2000000000000006E-4</c:v>
                </c:pt>
                <c:pt idx="25">
                  <c:v>6.0999999999999997E-4</c:v>
                </c:pt>
                <c:pt idx="26">
                  <c:v>7.7999999999999999E-4</c:v>
                </c:pt>
                <c:pt idx="27">
                  <c:v>8.3000000000000001E-4</c:v>
                </c:pt>
                <c:pt idx="28">
                  <c:v>8.1999999999999998E-4</c:v>
                </c:pt>
                <c:pt idx="29">
                  <c:v>9.1E-4</c:v>
                </c:pt>
                <c:pt idx="30">
                  <c:v>9.2000000000000003E-4</c:v>
                </c:pt>
                <c:pt idx="31">
                  <c:v>7.6000000000000004E-4</c:v>
                </c:pt>
                <c:pt idx="32">
                  <c:v>6.7000000000000002E-4</c:v>
                </c:pt>
                <c:pt idx="33">
                  <c:v>6.4999999999999997E-4</c:v>
                </c:pt>
                <c:pt idx="34">
                  <c:v>6.4000000000000005E-4</c:v>
                </c:pt>
                <c:pt idx="35">
                  <c:v>4.6000000000000001E-4</c:v>
                </c:pt>
                <c:pt idx="36">
                  <c:v>4.2999999999999999E-4</c:v>
                </c:pt>
                <c:pt idx="37">
                  <c:v>4.4000000000000002E-4</c:v>
                </c:pt>
                <c:pt idx="38">
                  <c:v>4.0999999999999999E-4</c:v>
                </c:pt>
                <c:pt idx="39">
                  <c:v>4.0000000000000002E-4</c:v>
                </c:pt>
                <c:pt idx="40">
                  <c:v>4.2999999999999999E-4</c:v>
                </c:pt>
                <c:pt idx="41">
                  <c:v>4.6000000000000001E-4</c:v>
                </c:pt>
                <c:pt idx="42">
                  <c:v>4.8999999999999998E-4</c:v>
                </c:pt>
                <c:pt idx="43">
                  <c:v>5.4000000000000001E-4</c:v>
                </c:pt>
                <c:pt idx="44">
                  <c:v>5.2000000000000006E-4</c:v>
                </c:pt>
                <c:pt idx="45">
                  <c:v>5.8999999999999992E-4</c:v>
                </c:pt>
                <c:pt idx="46">
                  <c:v>5.9999999999999995E-4</c:v>
                </c:pt>
                <c:pt idx="47">
                  <c:v>6.4000000000000005E-4</c:v>
                </c:pt>
                <c:pt idx="48">
                  <c:v>6.6E-4</c:v>
                </c:pt>
                <c:pt idx="49">
                  <c:v>7.7000000000000007E-4</c:v>
                </c:pt>
                <c:pt idx="50">
                  <c:v>8.9000000000000006E-4</c:v>
                </c:pt>
                <c:pt idx="51">
                  <c:v>7.7999999999999999E-4</c:v>
                </c:pt>
                <c:pt idx="52">
                  <c:v>7.7000000000000007E-4</c:v>
                </c:pt>
                <c:pt idx="53">
                  <c:v>8.4999999999999995E-4</c:v>
                </c:pt>
                <c:pt idx="54">
                  <c:v>9.7999999999999997E-4</c:v>
                </c:pt>
                <c:pt idx="55">
                  <c:v>1.0200000000000001E-3</c:v>
                </c:pt>
                <c:pt idx="56">
                  <c:v>9.6999999999999994E-4</c:v>
                </c:pt>
                <c:pt idx="57">
                  <c:v>1.0400000000000001E-3</c:v>
                </c:pt>
                <c:pt idx="58">
                  <c:v>1.0300000000000001E-3</c:v>
                </c:pt>
              </c:numCache>
            </c:numRef>
          </c:yVal>
          <c:smooth val="0"/>
          <c:extLst>
            <c:ext xmlns:c16="http://schemas.microsoft.com/office/drawing/2014/chart" uri="{C3380CC4-5D6E-409C-BE32-E72D297353CC}">
              <c16:uniqueId val="{00000009-0A46-4A14-AE8B-C35F63723AE3}"/>
            </c:ext>
          </c:extLst>
        </c:ser>
        <c:dLbls>
          <c:showLegendKey val="0"/>
          <c:showVal val="0"/>
          <c:showCatName val="0"/>
          <c:showSerName val="0"/>
          <c:showPercent val="0"/>
          <c:showBubbleSize val="0"/>
        </c:dLbls>
        <c:axId val="640440688"/>
        <c:axId val="640441016"/>
      </c:scatterChart>
      <c:valAx>
        <c:axId val="640440688"/>
        <c:scaling>
          <c:orientation val="minMax"/>
          <c:max val="2"/>
          <c:min val="1.5"/>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1016"/>
        <c:crosses val="autoZero"/>
        <c:crossBetween val="midCat"/>
        <c:majorUnit val="0.1"/>
        <c:minorUnit val="0.1"/>
      </c:valAx>
      <c:valAx>
        <c:axId val="640441016"/>
        <c:scaling>
          <c:orientation val="minMax"/>
          <c:max val="2.0000000000000005E-3"/>
        </c:scaling>
        <c:delete val="0"/>
        <c:axPos val="l"/>
        <c:majorGridlines>
          <c:spPr>
            <a:ln w="9525" cap="flat" cmpd="sng" algn="ctr">
              <a:solidFill>
                <a:schemeClr val="tx1">
                  <a:lumMod val="15000"/>
                  <a:lumOff val="85000"/>
                </a:schemeClr>
              </a:solidFill>
              <a:round/>
            </a:ln>
            <a:effectLst/>
          </c:spPr>
        </c:majorGridlines>
        <c:numFmt formatCode="0.0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0688"/>
        <c:crosses val="autoZero"/>
        <c:crossBetween val="midCat"/>
      </c:valAx>
      <c:spPr>
        <a:solidFill>
          <a:schemeClr val="bg1"/>
        </a:soli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v>ENDF</c:v>
          </c:tx>
          <c:spPr>
            <a:ln w="38100" cap="rnd">
              <a:solidFill>
                <a:schemeClr val="accent2"/>
              </a:solidFill>
              <a:round/>
            </a:ln>
            <a:effectLst/>
          </c:spPr>
          <c:marker>
            <c:symbol val="none"/>
          </c:marker>
          <c:dLbls>
            <c:dLbl>
              <c:idx val="125"/>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D36-48E0-A24A-78247498BA4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'ENDF 8'!$A$2:$A$127</c:f>
              <c:numCache>
                <c:formatCode>General</c:formatCode>
                <c:ptCount val="126"/>
                <c:pt idx="0">
                  <c:v>1.5730999999999999</c:v>
                </c:pt>
                <c:pt idx="1">
                  <c:v>1.67</c:v>
                </c:pt>
                <c:pt idx="2">
                  <c:v>1.68</c:v>
                </c:pt>
                <c:pt idx="3">
                  <c:v>1.69</c:v>
                </c:pt>
                <c:pt idx="4">
                  <c:v>1.7</c:v>
                </c:pt>
                <c:pt idx="5">
                  <c:v>1.71</c:v>
                </c:pt>
                <c:pt idx="6">
                  <c:v>1.72</c:v>
                </c:pt>
                <c:pt idx="7">
                  <c:v>1.73</c:v>
                </c:pt>
                <c:pt idx="8">
                  <c:v>1.74</c:v>
                </c:pt>
                <c:pt idx="9">
                  <c:v>1.75</c:v>
                </c:pt>
                <c:pt idx="10">
                  <c:v>1.76</c:v>
                </c:pt>
                <c:pt idx="11">
                  <c:v>1.77</c:v>
                </c:pt>
                <c:pt idx="12">
                  <c:v>1.78</c:v>
                </c:pt>
                <c:pt idx="13">
                  <c:v>1.79</c:v>
                </c:pt>
                <c:pt idx="14">
                  <c:v>1.8</c:v>
                </c:pt>
                <c:pt idx="15">
                  <c:v>1.81</c:v>
                </c:pt>
                <c:pt idx="16">
                  <c:v>1.82</c:v>
                </c:pt>
                <c:pt idx="17">
                  <c:v>1.83</c:v>
                </c:pt>
                <c:pt idx="18">
                  <c:v>1.84</c:v>
                </c:pt>
                <c:pt idx="19">
                  <c:v>1.85</c:v>
                </c:pt>
                <c:pt idx="20">
                  <c:v>1.86</c:v>
                </c:pt>
                <c:pt idx="21">
                  <c:v>1.87</c:v>
                </c:pt>
                <c:pt idx="22">
                  <c:v>1.88</c:v>
                </c:pt>
                <c:pt idx="23">
                  <c:v>1.89</c:v>
                </c:pt>
                <c:pt idx="24">
                  <c:v>1.9</c:v>
                </c:pt>
                <c:pt idx="25">
                  <c:v>1.91</c:v>
                </c:pt>
                <c:pt idx="26">
                  <c:v>1.92</c:v>
                </c:pt>
                <c:pt idx="27">
                  <c:v>1.93</c:v>
                </c:pt>
                <c:pt idx="28">
                  <c:v>1.94</c:v>
                </c:pt>
                <c:pt idx="29">
                  <c:v>1.95</c:v>
                </c:pt>
                <c:pt idx="30">
                  <c:v>1.96</c:v>
                </c:pt>
                <c:pt idx="31">
                  <c:v>1.97</c:v>
                </c:pt>
                <c:pt idx="32">
                  <c:v>1.98</c:v>
                </c:pt>
                <c:pt idx="33">
                  <c:v>1.99</c:v>
                </c:pt>
                <c:pt idx="34">
                  <c:v>2</c:v>
                </c:pt>
                <c:pt idx="35">
                  <c:v>2.0099999999999998</c:v>
                </c:pt>
                <c:pt idx="36">
                  <c:v>2.02</c:v>
                </c:pt>
                <c:pt idx="37">
                  <c:v>2.0299999999999998</c:v>
                </c:pt>
                <c:pt idx="38">
                  <c:v>2.04</c:v>
                </c:pt>
                <c:pt idx="39">
                  <c:v>2.0499999999999998</c:v>
                </c:pt>
                <c:pt idx="40">
                  <c:v>2.06</c:v>
                </c:pt>
                <c:pt idx="41">
                  <c:v>2.0699999999999998</c:v>
                </c:pt>
                <c:pt idx="42">
                  <c:v>2.08</c:v>
                </c:pt>
                <c:pt idx="43">
                  <c:v>2.09</c:v>
                </c:pt>
                <c:pt idx="44">
                  <c:v>2.1</c:v>
                </c:pt>
                <c:pt idx="45">
                  <c:v>2.11</c:v>
                </c:pt>
                <c:pt idx="46">
                  <c:v>2.12</c:v>
                </c:pt>
                <c:pt idx="47">
                  <c:v>2.13</c:v>
                </c:pt>
                <c:pt idx="48">
                  <c:v>2.14</c:v>
                </c:pt>
                <c:pt idx="49">
                  <c:v>2.15</c:v>
                </c:pt>
                <c:pt idx="50">
                  <c:v>2.16</c:v>
                </c:pt>
                <c:pt idx="51">
                  <c:v>2.17</c:v>
                </c:pt>
                <c:pt idx="52">
                  <c:v>2.1800000000000002</c:v>
                </c:pt>
                <c:pt idx="53">
                  <c:v>2.19</c:v>
                </c:pt>
                <c:pt idx="54">
                  <c:v>2.2000000000000002</c:v>
                </c:pt>
                <c:pt idx="55">
                  <c:v>2.21</c:v>
                </c:pt>
                <c:pt idx="56">
                  <c:v>2.2200000000000002</c:v>
                </c:pt>
                <c:pt idx="57">
                  <c:v>2.23</c:v>
                </c:pt>
                <c:pt idx="58">
                  <c:v>2.2400000000000002</c:v>
                </c:pt>
                <c:pt idx="59">
                  <c:v>2.25</c:v>
                </c:pt>
                <c:pt idx="60">
                  <c:v>2.2599999999999998</c:v>
                </c:pt>
                <c:pt idx="61">
                  <c:v>2.27</c:v>
                </c:pt>
                <c:pt idx="62">
                  <c:v>2.2799999999999998</c:v>
                </c:pt>
                <c:pt idx="63">
                  <c:v>2.29</c:v>
                </c:pt>
                <c:pt idx="64">
                  <c:v>2.2999999999999998</c:v>
                </c:pt>
                <c:pt idx="65">
                  <c:v>2.31</c:v>
                </c:pt>
                <c:pt idx="66">
                  <c:v>2.3199999999999998</c:v>
                </c:pt>
                <c:pt idx="67">
                  <c:v>2.33</c:v>
                </c:pt>
                <c:pt idx="68">
                  <c:v>2.34</c:v>
                </c:pt>
                <c:pt idx="69">
                  <c:v>2.35</c:v>
                </c:pt>
                <c:pt idx="70">
                  <c:v>2.36</c:v>
                </c:pt>
                <c:pt idx="71">
                  <c:v>2.37</c:v>
                </c:pt>
                <c:pt idx="72">
                  <c:v>2.38</c:v>
                </c:pt>
                <c:pt idx="73">
                  <c:v>2.39</c:v>
                </c:pt>
                <c:pt idx="74">
                  <c:v>2.4</c:v>
                </c:pt>
                <c:pt idx="75">
                  <c:v>2.41</c:v>
                </c:pt>
                <c:pt idx="76">
                  <c:v>2.42</c:v>
                </c:pt>
                <c:pt idx="77">
                  <c:v>2.4300000000000002</c:v>
                </c:pt>
                <c:pt idx="78">
                  <c:v>2.44</c:v>
                </c:pt>
                <c:pt idx="79">
                  <c:v>2.4500000000000002</c:v>
                </c:pt>
                <c:pt idx="80">
                  <c:v>2.46</c:v>
                </c:pt>
                <c:pt idx="81">
                  <c:v>2.4700000000000002</c:v>
                </c:pt>
                <c:pt idx="82">
                  <c:v>2.48</c:v>
                </c:pt>
                <c:pt idx="83">
                  <c:v>2.4900000000000002</c:v>
                </c:pt>
                <c:pt idx="84">
                  <c:v>2.5</c:v>
                </c:pt>
                <c:pt idx="85">
                  <c:v>2.5099999999999998</c:v>
                </c:pt>
                <c:pt idx="86">
                  <c:v>2.52</c:v>
                </c:pt>
                <c:pt idx="87">
                  <c:v>2.5299999999999998</c:v>
                </c:pt>
                <c:pt idx="88">
                  <c:v>2.54</c:v>
                </c:pt>
                <c:pt idx="89">
                  <c:v>2.5499999999999998</c:v>
                </c:pt>
                <c:pt idx="90">
                  <c:v>2.56</c:v>
                </c:pt>
                <c:pt idx="91">
                  <c:v>2.57</c:v>
                </c:pt>
                <c:pt idx="92">
                  <c:v>2.58</c:v>
                </c:pt>
                <c:pt idx="93">
                  <c:v>2.59</c:v>
                </c:pt>
                <c:pt idx="94">
                  <c:v>2.6</c:v>
                </c:pt>
                <c:pt idx="95">
                  <c:v>2.65</c:v>
                </c:pt>
                <c:pt idx="96">
                  <c:v>2.7</c:v>
                </c:pt>
                <c:pt idx="97">
                  <c:v>2.75</c:v>
                </c:pt>
                <c:pt idx="98">
                  <c:v>2.8</c:v>
                </c:pt>
                <c:pt idx="99">
                  <c:v>2.85</c:v>
                </c:pt>
                <c:pt idx="100">
                  <c:v>2.9</c:v>
                </c:pt>
                <c:pt idx="101">
                  <c:v>2.95</c:v>
                </c:pt>
                <c:pt idx="102">
                  <c:v>3</c:v>
                </c:pt>
                <c:pt idx="103">
                  <c:v>3.05</c:v>
                </c:pt>
                <c:pt idx="104">
                  <c:v>3.1</c:v>
                </c:pt>
                <c:pt idx="105">
                  <c:v>3.15</c:v>
                </c:pt>
                <c:pt idx="106">
                  <c:v>3.2</c:v>
                </c:pt>
                <c:pt idx="107">
                  <c:v>3.25</c:v>
                </c:pt>
                <c:pt idx="108">
                  <c:v>3.3</c:v>
                </c:pt>
                <c:pt idx="109">
                  <c:v>3.35</c:v>
                </c:pt>
                <c:pt idx="110">
                  <c:v>3.4</c:v>
                </c:pt>
                <c:pt idx="111">
                  <c:v>3.45</c:v>
                </c:pt>
                <c:pt idx="112">
                  <c:v>3.5</c:v>
                </c:pt>
                <c:pt idx="113">
                  <c:v>4</c:v>
                </c:pt>
                <c:pt idx="114">
                  <c:v>4.5</c:v>
                </c:pt>
                <c:pt idx="115">
                  <c:v>5</c:v>
                </c:pt>
                <c:pt idx="116">
                  <c:v>5.5</c:v>
                </c:pt>
                <c:pt idx="117">
                  <c:v>6</c:v>
                </c:pt>
                <c:pt idx="118">
                  <c:v>6.5</c:v>
                </c:pt>
                <c:pt idx="119">
                  <c:v>7</c:v>
                </c:pt>
                <c:pt idx="120">
                  <c:v>7.5</c:v>
                </c:pt>
                <c:pt idx="121">
                  <c:v>8</c:v>
                </c:pt>
                <c:pt idx="122">
                  <c:v>8.5</c:v>
                </c:pt>
                <c:pt idx="123">
                  <c:v>9</c:v>
                </c:pt>
                <c:pt idx="124">
                  <c:v>9.5</c:v>
                </c:pt>
                <c:pt idx="125">
                  <c:v>10</c:v>
                </c:pt>
              </c:numCache>
            </c:numRef>
          </c:xVal>
          <c:yVal>
            <c:numRef>
              <c:f>'ENDF 8'!$B$2:$B$127</c:f>
              <c:numCache>
                <c:formatCode>0.00E+00</c:formatCode>
                <c:ptCount val="126"/>
                <c:pt idx="0">
                  <c:v>0</c:v>
                </c:pt>
                <c:pt idx="1">
                  <c:v>3.0682000000000002E-4</c:v>
                </c:pt>
                <c:pt idx="2">
                  <c:v>1.1195999999999999E-3</c:v>
                </c:pt>
                <c:pt idx="3">
                  <c:v>1.4134E-3</c:v>
                </c:pt>
                <c:pt idx="4">
                  <c:v>1.4139999999999999E-3</c:v>
                </c:pt>
                <c:pt idx="5">
                  <c:v>1.3343999999999999E-3</c:v>
                </c:pt>
                <c:pt idx="6">
                  <c:v>1.2431E-3</c:v>
                </c:pt>
                <c:pt idx="7">
                  <c:v>1.1582000000000001E-3</c:v>
                </c:pt>
                <c:pt idx="8">
                  <c:v>1.0834E-3</c:v>
                </c:pt>
                <c:pt idx="9">
                  <c:v>1.0183E-3</c:v>
                </c:pt>
                <c:pt idx="10">
                  <c:v>9.6152E-4</c:v>
                </c:pt>
                <c:pt idx="11">
                  <c:v>9.1182999999999998E-4</c:v>
                </c:pt>
                <c:pt idx="12">
                  <c:v>8.6801000000000001E-4</c:v>
                </c:pt>
                <c:pt idx="13">
                  <c:v>8.2910000000000004E-4</c:v>
                </c:pt>
                <c:pt idx="14">
                  <c:v>7.9432000000000005E-4</c:v>
                </c:pt>
                <c:pt idx="15">
                  <c:v>7.6302E-4</c:v>
                </c:pt>
                <c:pt idx="16">
                  <c:v>7.3470999999999996E-4</c:v>
                </c:pt>
                <c:pt idx="17">
                  <c:v>7.0896000000000002E-4</c:v>
                </c:pt>
                <c:pt idx="18">
                  <c:v>6.8544000000000005E-4</c:v>
                </c:pt>
                <c:pt idx="19">
                  <c:v>6.6387E-4</c:v>
                </c:pt>
                <c:pt idx="20">
                  <c:v>6.4400999999999998E-4</c:v>
                </c:pt>
                <c:pt idx="21">
                  <c:v>6.2547000000000004E-4</c:v>
                </c:pt>
                <c:pt idx="22">
                  <c:v>6.0807999999999999E-4</c:v>
                </c:pt>
                <c:pt idx="23">
                  <c:v>5.9188000000000003E-4</c:v>
                </c:pt>
                <c:pt idx="24">
                  <c:v>5.7677E-4</c:v>
                </c:pt>
                <c:pt idx="25">
                  <c:v>5.6262E-4</c:v>
                </c:pt>
                <c:pt idx="26">
                  <c:v>5.4936000000000004E-4</c:v>
                </c:pt>
                <c:pt idx="27">
                  <c:v>5.3691000000000003E-4</c:v>
                </c:pt>
                <c:pt idx="28">
                  <c:v>5.2519999999999997E-4</c:v>
                </c:pt>
                <c:pt idx="29">
                  <c:v>5.1416999999999999E-4</c:v>
                </c:pt>
                <c:pt idx="30">
                  <c:v>5.0378E-4</c:v>
                </c:pt>
                <c:pt idx="31">
                  <c:v>4.9397999999999998E-4</c:v>
                </c:pt>
                <c:pt idx="32">
                  <c:v>4.8473E-4</c:v>
                </c:pt>
                <c:pt idx="33">
                  <c:v>4.7598999999999997E-4</c:v>
                </c:pt>
                <c:pt idx="34">
                  <c:v>4.6774000000000002E-4</c:v>
                </c:pt>
                <c:pt idx="35">
                  <c:v>4.5994999999999999E-4</c:v>
                </c:pt>
                <c:pt idx="36">
                  <c:v>4.526E-4</c:v>
                </c:pt>
                <c:pt idx="37">
                  <c:v>4.4567000000000001E-4</c:v>
                </c:pt>
                <c:pt idx="38">
                  <c:v>4.3915000000000002E-4</c:v>
                </c:pt>
                <c:pt idx="39">
                  <c:v>4.3302E-4</c:v>
                </c:pt>
                <c:pt idx="40">
                  <c:v>4.2726999999999999E-4</c:v>
                </c:pt>
                <c:pt idx="41">
                  <c:v>4.2182999999999999E-4</c:v>
                </c:pt>
                <c:pt idx="42">
                  <c:v>4.1669999999999999E-4</c:v>
                </c:pt>
                <c:pt idx="43">
                  <c:v>4.1193000000000002E-4</c:v>
                </c:pt>
                <c:pt idx="44">
                  <c:v>4.0753000000000002E-4</c:v>
                </c:pt>
                <c:pt idx="45">
                  <c:v>4.0348000000000001E-4</c:v>
                </c:pt>
                <c:pt idx="46">
                  <c:v>3.9980000000000001E-4</c:v>
                </c:pt>
                <c:pt idx="47">
                  <c:v>3.9650999999999998E-4</c:v>
                </c:pt>
                <c:pt idx="48">
                  <c:v>3.9361000000000002E-4</c:v>
                </c:pt>
                <c:pt idx="49">
                  <c:v>3.9112000000000001E-4</c:v>
                </c:pt>
                <c:pt idx="50">
                  <c:v>3.8907999999999998E-4</c:v>
                </c:pt>
                <c:pt idx="51">
                  <c:v>3.8750999999999998E-4</c:v>
                </c:pt>
                <c:pt idx="52">
                  <c:v>3.8644999999999999E-4</c:v>
                </c:pt>
                <c:pt idx="53">
                  <c:v>3.8596000000000002E-4</c:v>
                </c:pt>
                <c:pt idx="54">
                  <c:v>3.8610000000000001E-4</c:v>
                </c:pt>
                <c:pt idx="55">
                  <c:v>3.8695E-4</c:v>
                </c:pt>
                <c:pt idx="56">
                  <c:v>3.8860000000000001E-4</c:v>
                </c:pt>
                <c:pt idx="57">
                  <c:v>3.9116999999999998E-4</c:v>
                </c:pt>
                <c:pt idx="58">
                  <c:v>3.9482999999999999E-4</c:v>
                </c:pt>
                <c:pt idx="59">
                  <c:v>3.9975999999999998E-4</c:v>
                </c:pt>
                <c:pt idx="60">
                  <c:v>4.0620000000000001E-4</c:v>
                </c:pt>
                <c:pt idx="61">
                  <c:v>4.1438E-4</c:v>
                </c:pt>
                <c:pt idx="62">
                  <c:v>4.2467999999999998E-4</c:v>
                </c:pt>
                <c:pt idx="63">
                  <c:v>4.3769000000000002E-4</c:v>
                </c:pt>
                <c:pt idx="64">
                  <c:v>4.5408999999999998E-4</c:v>
                </c:pt>
                <c:pt idx="65">
                  <c:v>4.7478E-4</c:v>
                </c:pt>
                <c:pt idx="66">
                  <c:v>5.0093999999999996E-4</c:v>
                </c:pt>
                <c:pt idx="67">
                  <c:v>5.3417999999999998E-4</c:v>
                </c:pt>
                <c:pt idx="68">
                  <c:v>5.7662000000000002E-4</c:v>
                </c:pt>
                <c:pt idx="69">
                  <c:v>6.3104999999999997E-4</c:v>
                </c:pt>
                <c:pt idx="70">
                  <c:v>7.0107000000000004E-4</c:v>
                </c:pt>
                <c:pt idx="71">
                  <c:v>7.9093000000000002E-4</c:v>
                </c:pt>
                <c:pt idx="72">
                  <c:v>9.0477999999999999E-4</c:v>
                </c:pt>
                <c:pt idx="73">
                  <c:v>1.0445000000000001E-3</c:v>
                </c:pt>
                <c:pt idx="74">
                  <c:v>1.2048E-3</c:v>
                </c:pt>
                <c:pt idx="75">
                  <c:v>1.3661000000000001E-3</c:v>
                </c:pt>
                <c:pt idx="76">
                  <c:v>1.4908E-3</c:v>
                </c:pt>
                <c:pt idx="77">
                  <c:v>1.5368000000000001E-3</c:v>
                </c:pt>
                <c:pt idx="78">
                  <c:v>1.4874000000000001E-3</c:v>
                </c:pt>
                <c:pt idx="79">
                  <c:v>1.3651E-3</c:v>
                </c:pt>
                <c:pt idx="80">
                  <c:v>1.2117E-3</c:v>
                </c:pt>
                <c:pt idx="81">
                  <c:v>1.0604E-3</c:v>
                </c:pt>
                <c:pt idx="82">
                  <c:v>9.2792000000000005E-4</c:v>
                </c:pt>
                <c:pt idx="83">
                  <c:v>8.1895000000000004E-4</c:v>
                </c:pt>
                <c:pt idx="84">
                  <c:v>7.3165999999999997E-4</c:v>
                </c:pt>
                <c:pt idx="85">
                  <c:v>6.6244999999999997E-4</c:v>
                </c:pt>
                <c:pt idx="86">
                  <c:v>6.0760999999999996E-4</c:v>
                </c:pt>
                <c:pt idx="87">
                  <c:v>5.6402000000000004E-4</c:v>
                </c:pt>
                <c:pt idx="88">
                  <c:v>5.2919999999999996E-4</c:v>
                </c:pt>
                <c:pt idx="89">
                  <c:v>5.0124999999999996E-4</c:v>
                </c:pt>
                <c:pt idx="90">
                  <c:v>4.7873000000000002E-4</c:v>
                </c:pt>
                <c:pt idx="91">
                  <c:v>4.6055999999999999E-4</c:v>
                </c:pt>
                <c:pt idx="92">
                  <c:v>4.4590999999999999E-4</c:v>
                </c:pt>
                <c:pt idx="93">
                  <c:v>4.3417E-4</c:v>
                </c:pt>
                <c:pt idx="94">
                  <c:v>4.2485E-4</c:v>
                </c:pt>
                <c:pt idx="95">
                  <c:v>4.0451000000000001E-4</c:v>
                </c:pt>
                <c:pt idx="96">
                  <c:v>4.1467000000000001E-4</c:v>
                </c:pt>
                <c:pt idx="97">
                  <c:v>4.5230999999999998E-4</c:v>
                </c:pt>
                <c:pt idx="98">
                  <c:v>5.2479000000000002E-4</c:v>
                </c:pt>
                <c:pt idx="99">
                  <c:v>6.4859E-4</c:v>
                </c:pt>
                <c:pt idx="100">
                  <c:v>8.4856000000000005E-4</c:v>
                </c:pt>
                <c:pt idx="101">
                  <c:v>1.1366E-3</c:v>
                </c:pt>
                <c:pt idx="102">
                  <c:v>1.4292E-3</c:v>
                </c:pt>
                <c:pt idx="103">
                  <c:v>1.5032999999999999E-3</c:v>
                </c:pt>
                <c:pt idx="104">
                  <c:v>1.2953999999999999E-3</c:v>
                </c:pt>
                <c:pt idx="105">
                  <c:v>1.0089000000000001E-3</c:v>
                </c:pt>
                <c:pt idx="106">
                  <c:v>7.7892E-4</c:v>
                </c:pt>
                <c:pt idx="107">
                  <c:v>6.2021999999999999E-4</c:v>
                </c:pt>
                <c:pt idx="108">
                  <c:v>5.1364E-4</c:v>
                </c:pt>
                <c:pt idx="109">
                  <c:v>4.4115000000000002E-4</c:v>
                </c:pt>
                <c:pt idx="110">
                  <c:v>3.9073999999999999E-4</c:v>
                </c:pt>
                <c:pt idx="111">
                  <c:v>3.5493999999999999E-4</c:v>
                </c:pt>
                <c:pt idx="112">
                  <c:v>3.2914000000000001E-4</c:v>
                </c:pt>
                <c:pt idx="113">
                  <c:v>2.8274000000000002E-4</c:v>
                </c:pt>
                <c:pt idx="114">
                  <c:v>4.3534999999999998E-4</c:v>
                </c:pt>
                <c:pt idx="115">
                  <c:v>9.1038000000000002E-4</c:v>
                </c:pt>
                <c:pt idx="116">
                  <c:v>9.8003000000000001E-4</c:v>
                </c:pt>
                <c:pt idx="117">
                  <c:v>1.0303000000000001E-3</c:v>
                </c:pt>
                <c:pt idx="118">
                  <c:v>1.2719000000000001E-3</c:v>
                </c:pt>
                <c:pt idx="119">
                  <c:v>1.3181E-3</c:v>
                </c:pt>
                <c:pt idx="120">
                  <c:v>1.3060999999999999E-3</c:v>
                </c:pt>
                <c:pt idx="121">
                  <c:v>1.3525E-3</c:v>
                </c:pt>
                <c:pt idx="122">
                  <c:v>1.3993E-3</c:v>
                </c:pt>
                <c:pt idx="123">
                  <c:v>1.3875000000000001E-3</c:v>
                </c:pt>
                <c:pt idx="124">
                  <c:v>1.3078E-3</c:v>
                </c:pt>
                <c:pt idx="125">
                  <c:v>1.1842999999999999E-3</c:v>
                </c:pt>
              </c:numCache>
            </c:numRef>
          </c:yVal>
          <c:smooth val="0"/>
          <c:extLst>
            <c:ext xmlns:c16="http://schemas.microsoft.com/office/drawing/2014/chart" uri="{C3380CC4-5D6E-409C-BE32-E72D297353CC}">
              <c16:uniqueId val="{00000001-BD36-48E0-A24A-78247498BA41}"/>
            </c:ext>
          </c:extLst>
        </c:ser>
        <c:ser>
          <c:idx val="0"/>
          <c:order val="1"/>
          <c:tx>
            <c:strRef>
              <c:f>Sheet3!$B$1</c:f>
              <c:strCache>
                <c:ptCount val="1"/>
                <c:pt idx="0">
                  <c:v>K2499003</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D36-48E0-A24A-78247498BA4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Sheet3!$A$2:$A$60</c:f>
              <c:numCache>
                <c:formatCode>General</c:formatCode>
                <c:ptCount val="59"/>
                <c:pt idx="0">
                  <c:v>1.6679999999999999</c:v>
                </c:pt>
                <c:pt idx="1">
                  <c:v>1.671</c:v>
                </c:pt>
                <c:pt idx="2">
                  <c:v>1.675</c:v>
                </c:pt>
                <c:pt idx="3">
                  <c:v>1.679</c:v>
                </c:pt>
                <c:pt idx="4">
                  <c:v>1.681</c:v>
                </c:pt>
                <c:pt idx="5">
                  <c:v>1.6830000000000001</c:v>
                </c:pt>
                <c:pt idx="6">
                  <c:v>1.6850000000000001</c:v>
                </c:pt>
                <c:pt idx="7">
                  <c:v>1.6870000000000001</c:v>
                </c:pt>
                <c:pt idx="8">
                  <c:v>1.6910000000000001</c:v>
                </c:pt>
                <c:pt idx="9">
                  <c:v>1.696</c:v>
                </c:pt>
                <c:pt idx="10">
                  <c:v>1.7</c:v>
                </c:pt>
                <c:pt idx="11">
                  <c:v>1.704</c:v>
                </c:pt>
                <c:pt idx="12">
                  <c:v>1.712</c:v>
                </c:pt>
                <c:pt idx="13">
                  <c:v>1.7210000000000001</c:v>
                </c:pt>
                <c:pt idx="14">
                  <c:v>1.73</c:v>
                </c:pt>
                <c:pt idx="15">
                  <c:v>1.742</c:v>
                </c:pt>
                <c:pt idx="16">
                  <c:v>1.7549999999999999</c:v>
                </c:pt>
                <c:pt idx="17">
                  <c:v>1.7669999999999999</c:v>
                </c:pt>
                <c:pt idx="18">
                  <c:v>1.8660000000000001</c:v>
                </c:pt>
                <c:pt idx="19">
                  <c:v>1.988</c:v>
                </c:pt>
                <c:pt idx="20">
                  <c:v>2.113</c:v>
                </c:pt>
                <c:pt idx="21">
                  <c:v>3.4740000000000002</c:v>
                </c:pt>
                <c:pt idx="22">
                  <c:v>5.5759999999999996</c:v>
                </c:pt>
                <c:pt idx="23">
                  <c:v>6.0579999999999998</c:v>
                </c:pt>
                <c:pt idx="24">
                  <c:v>6.5640000000000001</c:v>
                </c:pt>
                <c:pt idx="25">
                  <c:v>7.101</c:v>
                </c:pt>
                <c:pt idx="26">
                  <c:v>7.649</c:v>
                </c:pt>
                <c:pt idx="27">
                  <c:v>8.2319999999999993</c:v>
                </c:pt>
                <c:pt idx="28">
                  <c:v>8.8469999999999995</c:v>
                </c:pt>
                <c:pt idx="29">
                  <c:v>9.4719999999999995</c:v>
                </c:pt>
                <c:pt idx="30">
                  <c:v>10.113</c:v>
                </c:pt>
                <c:pt idx="31">
                  <c:v>10.755000000000001</c:v>
                </c:pt>
                <c:pt idx="32">
                  <c:v>11.413</c:v>
                </c:pt>
                <c:pt idx="33">
                  <c:v>12.087</c:v>
                </c:pt>
                <c:pt idx="34">
                  <c:v>12.821999999999999</c:v>
                </c:pt>
                <c:pt idx="35">
                  <c:v>13.561999999999999</c:v>
                </c:pt>
                <c:pt idx="36">
                  <c:v>14.253</c:v>
                </c:pt>
                <c:pt idx="37">
                  <c:v>14.987</c:v>
                </c:pt>
                <c:pt idx="38">
                  <c:v>15.746</c:v>
                </c:pt>
                <c:pt idx="39">
                  <c:v>16.106000000000002</c:v>
                </c:pt>
              </c:numCache>
            </c:numRef>
          </c:xVal>
          <c:yVal>
            <c:numRef>
              <c:f>Sheet3!$B$2:$B$60</c:f>
              <c:numCache>
                <c:formatCode>General</c:formatCode>
                <c:ptCount val="59"/>
                <c:pt idx="0">
                  <c:v>5.3800000000000007E-4</c:v>
                </c:pt>
                <c:pt idx="1">
                  <c:v>9.2900000000000003E-4</c:v>
                </c:pt>
                <c:pt idx="2">
                  <c:v>1.1619999999999998E-3</c:v>
                </c:pt>
                <c:pt idx="3">
                  <c:v>1.199E-3</c:v>
                </c:pt>
                <c:pt idx="4">
                  <c:v>1.2459999999999999E-3</c:v>
                </c:pt>
                <c:pt idx="5">
                  <c:v>1.2639999999999999E-3</c:v>
                </c:pt>
                <c:pt idx="6">
                  <c:v>1.292E-3</c:v>
                </c:pt>
                <c:pt idx="7">
                  <c:v>1.353E-3</c:v>
                </c:pt>
                <c:pt idx="8">
                  <c:v>1.3649999999999999E-3</c:v>
                </c:pt>
                <c:pt idx="9">
                  <c:v>1.3500000000000001E-3</c:v>
                </c:pt>
                <c:pt idx="10">
                  <c:v>1.3489999999999999E-3</c:v>
                </c:pt>
                <c:pt idx="11">
                  <c:v>1.3450000000000001E-3</c:v>
                </c:pt>
                <c:pt idx="12">
                  <c:v>1.2470000000000001E-3</c:v>
                </c:pt>
                <c:pt idx="13">
                  <c:v>1.175E-3</c:v>
                </c:pt>
                <c:pt idx="14">
                  <c:v>1.109E-3</c:v>
                </c:pt>
                <c:pt idx="15">
                  <c:v>1.0429999999999999E-3</c:v>
                </c:pt>
                <c:pt idx="16">
                  <c:v>9.4399999999999996E-4</c:v>
                </c:pt>
                <c:pt idx="17">
                  <c:v>8.3999999999999993E-4</c:v>
                </c:pt>
                <c:pt idx="18">
                  <c:v>5.7299999999999994E-4</c:v>
                </c:pt>
                <c:pt idx="19">
                  <c:v>3.6999999999999999E-4</c:v>
                </c:pt>
                <c:pt idx="20">
                  <c:v>2.9E-4</c:v>
                </c:pt>
                <c:pt idx="21">
                  <c:v>5.0500000000000002E-4</c:v>
                </c:pt>
                <c:pt idx="22">
                  <c:v>1.0950000000000001E-3</c:v>
                </c:pt>
                <c:pt idx="23">
                  <c:v>1.212E-3</c:v>
                </c:pt>
                <c:pt idx="24">
                  <c:v>1.294E-3</c:v>
                </c:pt>
                <c:pt idx="25">
                  <c:v>1.4450000000000001E-3</c:v>
                </c:pt>
                <c:pt idx="26">
                  <c:v>1.5560000000000001E-3</c:v>
                </c:pt>
                <c:pt idx="27">
                  <c:v>1.469E-3</c:v>
                </c:pt>
                <c:pt idx="28">
                  <c:v>1.5349999999999999E-3</c:v>
                </c:pt>
                <c:pt idx="29">
                  <c:v>1.4710000000000001E-3</c:v>
                </c:pt>
                <c:pt idx="30">
                  <c:v>1.4519999999999999E-3</c:v>
                </c:pt>
                <c:pt idx="31">
                  <c:v>1.3289999999999999E-3</c:v>
                </c:pt>
                <c:pt idx="32">
                  <c:v>1.3029999999999999E-3</c:v>
                </c:pt>
                <c:pt idx="33">
                  <c:v>1.212E-3</c:v>
                </c:pt>
                <c:pt idx="34">
                  <c:v>1.0920000000000001E-3</c:v>
                </c:pt>
                <c:pt idx="35">
                  <c:v>1.09E-3</c:v>
                </c:pt>
                <c:pt idx="36">
                  <c:v>9.7199999999999999E-4</c:v>
                </c:pt>
                <c:pt idx="37">
                  <c:v>9.0499999999999999E-4</c:v>
                </c:pt>
                <c:pt idx="38">
                  <c:v>8.2899999999999998E-4</c:v>
                </c:pt>
                <c:pt idx="39">
                  <c:v>7.7000000000000007E-4</c:v>
                </c:pt>
              </c:numCache>
            </c:numRef>
          </c:yVal>
          <c:smooth val="0"/>
          <c:extLst>
            <c:ext xmlns:c16="http://schemas.microsoft.com/office/drawing/2014/chart" uri="{C3380CC4-5D6E-409C-BE32-E72D297353CC}">
              <c16:uniqueId val="{00000003-BD36-48E0-A24A-78247498BA41}"/>
            </c:ext>
          </c:extLst>
        </c:ser>
        <c:ser>
          <c:idx val="2"/>
          <c:order val="2"/>
          <c:tx>
            <c:strRef>
              <c:f>Sheet3!$D$1</c:f>
              <c:strCache>
                <c:ptCount val="1"/>
                <c:pt idx="0">
                  <c:v>K2004003</c:v>
                </c:pt>
              </c:strCache>
            </c:strRef>
          </c:tx>
          <c:spPr>
            <a:ln w="19050" cap="rnd">
              <a:noFill/>
              <a:round/>
            </a:ln>
            <a:effectLst/>
          </c:spPr>
          <c:marker>
            <c:symbol val="circle"/>
            <c:size val="5"/>
            <c:spPr>
              <a:solidFill>
                <a:schemeClr val="accent3"/>
              </a:solidFill>
              <a:ln w="9525">
                <a:solidFill>
                  <a:schemeClr val="accent3"/>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D36-48E0-A24A-78247498BA4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Sheet3!$C$2:$C$60</c:f>
              <c:numCache>
                <c:formatCode>General</c:formatCode>
                <c:ptCount val="59"/>
                <c:pt idx="0">
                  <c:v>1.74</c:v>
                </c:pt>
                <c:pt idx="1">
                  <c:v>1.76</c:v>
                </c:pt>
                <c:pt idx="2">
                  <c:v>1.77</c:v>
                </c:pt>
                <c:pt idx="3">
                  <c:v>1.81</c:v>
                </c:pt>
                <c:pt idx="4">
                  <c:v>1.82</c:v>
                </c:pt>
                <c:pt idx="5">
                  <c:v>1.85</c:v>
                </c:pt>
                <c:pt idx="6">
                  <c:v>1.86</c:v>
                </c:pt>
                <c:pt idx="7">
                  <c:v>2.06</c:v>
                </c:pt>
              </c:numCache>
            </c:numRef>
          </c:xVal>
          <c:yVal>
            <c:numRef>
              <c:f>Sheet3!$D$2:$D$60</c:f>
              <c:numCache>
                <c:formatCode>General</c:formatCode>
                <c:ptCount val="59"/>
                <c:pt idx="0">
                  <c:v>9.2000000000000003E-4</c:v>
                </c:pt>
                <c:pt idx="1">
                  <c:v>7.5000000000000002E-4</c:v>
                </c:pt>
                <c:pt idx="2">
                  <c:v>6.9999999999999999E-4</c:v>
                </c:pt>
                <c:pt idx="3">
                  <c:v>6.8000000000000005E-4</c:v>
                </c:pt>
                <c:pt idx="4">
                  <c:v>6.9999999999999999E-4</c:v>
                </c:pt>
                <c:pt idx="5">
                  <c:v>4.6999999999999999E-4</c:v>
                </c:pt>
                <c:pt idx="6">
                  <c:v>5.5000000000000003E-4</c:v>
                </c:pt>
                <c:pt idx="7">
                  <c:v>2.0999999999999998E-4</c:v>
                </c:pt>
              </c:numCache>
            </c:numRef>
          </c:yVal>
          <c:smooth val="0"/>
          <c:extLst>
            <c:ext xmlns:c16="http://schemas.microsoft.com/office/drawing/2014/chart" uri="{C3380CC4-5D6E-409C-BE32-E72D297353CC}">
              <c16:uniqueId val="{00000005-BD36-48E0-A24A-78247498BA41}"/>
            </c:ext>
          </c:extLst>
        </c:ser>
        <c:ser>
          <c:idx val="4"/>
          <c:order val="3"/>
          <c:tx>
            <c:strRef>
              <c:f>Sheet3!$F$1</c:f>
              <c:strCache>
                <c:ptCount val="1"/>
                <c:pt idx="0">
                  <c:v>L0171003</c:v>
                </c:pt>
              </c:strCache>
            </c:strRef>
          </c:tx>
          <c:spPr>
            <a:ln w="19050" cap="rnd">
              <a:noFill/>
              <a:round/>
            </a:ln>
            <a:effectLst/>
          </c:spPr>
          <c:marker>
            <c:symbol val="circle"/>
            <c:size val="5"/>
            <c:spPr>
              <a:solidFill>
                <a:schemeClr val="accent5"/>
              </a:solidFill>
              <a:ln w="9525">
                <a:solidFill>
                  <a:schemeClr val="accent5"/>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D36-48E0-A24A-78247498BA4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Sheet3!$E$2:$E$60</c:f>
              <c:numCache>
                <c:formatCode>General</c:formatCode>
                <c:ptCount val="59"/>
                <c:pt idx="0">
                  <c:v>1.6654</c:v>
                </c:pt>
                <c:pt idx="1">
                  <c:v>1.6718999999999999</c:v>
                </c:pt>
                <c:pt idx="2">
                  <c:v>1.6758</c:v>
                </c:pt>
                <c:pt idx="3">
                  <c:v>1.6775</c:v>
                </c:pt>
                <c:pt idx="4">
                  <c:v>1.6813</c:v>
                </c:pt>
                <c:pt idx="5">
                  <c:v>1.6929000000000001</c:v>
                </c:pt>
                <c:pt idx="6">
                  <c:v>1.6952</c:v>
                </c:pt>
                <c:pt idx="7">
                  <c:v>1.7081999999999999</c:v>
                </c:pt>
                <c:pt idx="8">
                  <c:v>1.7242999999999999</c:v>
                </c:pt>
                <c:pt idx="9">
                  <c:v>1.7512000000000001</c:v>
                </c:pt>
                <c:pt idx="10">
                  <c:v>1.798</c:v>
                </c:pt>
                <c:pt idx="11">
                  <c:v>1.8507</c:v>
                </c:pt>
                <c:pt idx="12">
                  <c:v>1.8995</c:v>
                </c:pt>
                <c:pt idx="13">
                  <c:v>1.9477</c:v>
                </c:pt>
                <c:pt idx="14">
                  <c:v>2.0009000000000001</c:v>
                </c:pt>
                <c:pt idx="15">
                  <c:v>2.0975000000000001</c:v>
                </c:pt>
                <c:pt idx="16">
                  <c:v>2.2008999999999999</c:v>
                </c:pt>
                <c:pt idx="17">
                  <c:v>2.2463000000000002</c:v>
                </c:pt>
                <c:pt idx="18">
                  <c:v>2.4998999999999998</c:v>
                </c:pt>
                <c:pt idx="19">
                  <c:v>2.6042000000000001</c:v>
                </c:pt>
                <c:pt idx="20">
                  <c:v>2.6139999999999999</c:v>
                </c:pt>
                <c:pt idx="21">
                  <c:v>2.6818</c:v>
                </c:pt>
                <c:pt idx="22">
                  <c:v>2.7105000000000001</c:v>
                </c:pt>
                <c:pt idx="23">
                  <c:v>2.7191000000000001</c:v>
                </c:pt>
                <c:pt idx="24">
                  <c:v>2.8060999999999998</c:v>
                </c:pt>
                <c:pt idx="25">
                  <c:v>2.8068</c:v>
                </c:pt>
                <c:pt idx="26">
                  <c:v>2.8195000000000001</c:v>
                </c:pt>
                <c:pt idx="27">
                  <c:v>2.8592</c:v>
                </c:pt>
                <c:pt idx="28">
                  <c:v>2.8727999999999998</c:v>
                </c:pt>
                <c:pt idx="29">
                  <c:v>2.9070999999999998</c:v>
                </c:pt>
                <c:pt idx="30">
                  <c:v>2.9207000000000001</c:v>
                </c:pt>
                <c:pt idx="31">
                  <c:v>2.9407999999999999</c:v>
                </c:pt>
                <c:pt idx="32">
                  <c:v>2.9586000000000001</c:v>
                </c:pt>
                <c:pt idx="33">
                  <c:v>2.9727000000000001</c:v>
                </c:pt>
                <c:pt idx="34">
                  <c:v>3.0015000000000001</c:v>
                </c:pt>
                <c:pt idx="35">
                  <c:v>3.0043000000000002</c:v>
                </c:pt>
                <c:pt idx="36">
                  <c:v>3.0411000000000001</c:v>
                </c:pt>
                <c:pt idx="37">
                  <c:v>3.0987</c:v>
                </c:pt>
                <c:pt idx="38">
                  <c:v>3.1156000000000001</c:v>
                </c:pt>
                <c:pt idx="39">
                  <c:v>3.1355</c:v>
                </c:pt>
                <c:pt idx="40">
                  <c:v>3.1835</c:v>
                </c:pt>
                <c:pt idx="41">
                  <c:v>3.2576999999999998</c:v>
                </c:pt>
                <c:pt idx="42">
                  <c:v>3.3136000000000001</c:v>
                </c:pt>
                <c:pt idx="43">
                  <c:v>3.4119999999999999</c:v>
                </c:pt>
                <c:pt idx="44">
                  <c:v>3.5259</c:v>
                </c:pt>
                <c:pt idx="45">
                  <c:v>3.5948000000000002</c:v>
                </c:pt>
                <c:pt idx="46">
                  <c:v>3.7978999999999998</c:v>
                </c:pt>
                <c:pt idx="47">
                  <c:v>4.0186999999999999</c:v>
                </c:pt>
                <c:pt idx="48">
                  <c:v>4.2226999999999997</c:v>
                </c:pt>
                <c:pt idx="49">
                  <c:v>4.3815999999999997</c:v>
                </c:pt>
                <c:pt idx="50">
                  <c:v>4.7915000000000001</c:v>
                </c:pt>
                <c:pt idx="51">
                  <c:v>5.2031999999999998</c:v>
                </c:pt>
              </c:numCache>
            </c:numRef>
          </c:xVal>
          <c:yVal>
            <c:numRef>
              <c:f>Sheet3!$F$2:$F$60</c:f>
              <c:numCache>
                <c:formatCode>General</c:formatCode>
                <c:ptCount val="59"/>
                <c:pt idx="0">
                  <c:v>0</c:v>
                </c:pt>
                <c:pt idx="1">
                  <c:v>1.0709999999999999E-3</c:v>
                </c:pt>
                <c:pt idx="2">
                  <c:v>1.2880000000000001E-3</c:v>
                </c:pt>
                <c:pt idx="3">
                  <c:v>1.3600000000000001E-3</c:v>
                </c:pt>
                <c:pt idx="4">
                  <c:v>1.4790000000000001E-3</c:v>
                </c:pt>
                <c:pt idx="5">
                  <c:v>1.64E-3</c:v>
                </c:pt>
                <c:pt idx="6">
                  <c:v>1.647E-3</c:v>
                </c:pt>
                <c:pt idx="7">
                  <c:v>1.611E-3</c:v>
                </c:pt>
                <c:pt idx="8">
                  <c:v>1.474E-3</c:v>
                </c:pt>
                <c:pt idx="9">
                  <c:v>1.212E-3</c:v>
                </c:pt>
                <c:pt idx="10">
                  <c:v>8.61E-4</c:v>
                </c:pt>
                <c:pt idx="11">
                  <c:v>6.2200000000000005E-4</c:v>
                </c:pt>
                <c:pt idx="12">
                  <c:v>4.8499999999999997E-4</c:v>
                </c:pt>
                <c:pt idx="13">
                  <c:v>3.9500000000000001E-4</c:v>
                </c:pt>
                <c:pt idx="14">
                  <c:v>3.2700000000000003E-4</c:v>
                </c:pt>
                <c:pt idx="15">
                  <c:v>2.5099999999999998E-4</c:v>
                </c:pt>
                <c:pt idx="16">
                  <c:v>2.0799999999999999E-4</c:v>
                </c:pt>
                <c:pt idx="17">
                  <c:v>1.9700000000000002E-4</c:v>
                </c:pt>
                <c:pt idx="18">
                  <c:v>2.2700000000000002E-4</c:v>
                </c:pt>
                <c:pt idx="19">
                  <c:v>3.1300000000000002E-4</c:v>
                </c:pt>
                <c:pt idx="20">
                  <c:v>3.2600000000000001E-4</c:v>
                </c:pt>
                <c:pt idx="21">
                  <c:v>4.46E-4</c:v>
                </c:pt>
                <c:pt idx="22">
                  <c:v>5.1699999999999999E-4</c:v>
                </c:pt>
                <c:pt idx="23">
                  <c:v>5.4000000000000001E-4</c:v>
                </c:pt>
                <c:pt idx="24">
                  <c:v>8.1799999999999993E-4</c:v>
                </c:pt>
                <c:pt idx="25">
                  <c:v>8.209999999999999E-4</c:v>
                </c:pt>
                <c:pt idx="26">
                  <c:v>8.6200000000000003E-4</c:v>
                </c:pt>
                <c:pt idx="27">
                  <c:v>9.8799999999999995E-4</c:v>
                </c:pt>
                <c:pt idx="28">
                  <c:v>1.031E-3</c:v>
                </c:pt>
                <c:pt idx="29">
                  <c:v>1.165E-3</c:v>
                </c:pt>
                <c:pt idx="30">
                  <c:v>1.2359999999999999E-3</c:v>
                </c:pt>
                <c:pt idx="31">
                  <c:v>1.369E-3</c:v>
                </c:pt>
                <c:pt idx="32">
                  <c:v>1.508E-3</c:v>
                </c:pt>
                <c:pt idx="33">
                  <c:v>1.6140000000000002E-3</c:v>
                </c:pt>
                <c:pt idx="34">
                  <c:v>1.712E-3</c:v>
                </c:pt>
                <c:pt idx="35">
                  <c:v>1.7079999999999999E-3</c:v>
                </c:pt>
                <c:pt idx="36">
                  <c:v>1.4570000000000002E-3</c:v>
                </c:pt>
                <c:pt idx="37">
                  <c:v>9.5599999999999993E-4</c:v>
                </c:pt>
                <c:pt idx="38">
                  <c:v>8.5399999999999994E-4</c:v>
                </c:pt>
                <c:pt idx="39">
                  <c:v>7.5799999999999999E-4</c:v>
                </c:pt>
                <c:pt idx="40">
                  <c:v>5.9800000000000001E-4</c:v>
                </c:pt>
                <c:pt idx="41">
                  <c:v>4.6300000000000003E-4</c:v>
                </c:pt>
                <c:pt idx="42">
                  <c:v>4.0699999999999997E-4</c:v>
                </c:pt>
                <c:pt idx="43">
                  <c:v>3.5299999999999996E-4</c:v>
                </c:pt>
                <c:pt idx="44">
                  <c:v>3.3199999999999999E-4</c:v>
                </c:pt>
                <c:pt idx="45">
                  <c:v>3.3199999999999999E-4</c:v>
                </c:pt>
                <c:pt idx="46">
                  <c:v>3.7100000000000002E-4</c:v>
                </c:pt>
                <c:pt idx="47">
                  <c:v>4.57E-4</c:v>
                </c:pt>
                <c:pt idx="48">
                  <c:v>5.4700000000000007E-4</c:v>
                </c:pt>
                <c:pt idx="49">
                  <c:v>6.0899999999999995E-4</c:v>
                </c:pt>
                <c:pt idx="50">
                  <c:v>7.4299999999999995E-4</c:v>
                </c:pt>
                <c:pt idx="51">
                  <c:v>9.4499999999999998E-4</c:v>
                </c:pt>
              </c:numCache>
            </c:numRef>
          </c:yVal>
          <c:smooth val="0"/>
          <c:extLst>
            <c:ext xmlns:c16="http://schemas.microsoft.com/office/drawing/2014/chart" uri="{C3380CC4-5D6E-409C-BE32-E72D297353CC}">
              <c16:uniqueId val="{00000007-BD36-48E0-A24A-78247498BA41}"/>
            </c:ext>
          </c:extLst>
        </c:ser>
        <c:ser>
          <c:idx val="6"/>
          <c:order val="4"/>
          <c:tx>
            <c:strRef>
              <c:f>Sheet3!$H$1</c:f>
              <c:strCache>
                <c:ptCount val="1"/>
                <c:pt idx="0">
                  <c:v>K2003003</c:v>
                </c:pt>
              </c:strCache>
            </c:strRef>
          </c:tx>
          <c:spPr>
            <a:ln w="19050" cap="rnd">
              <a:no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D36-48E0-A24A-78247498BA4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Sheet3!$G$2:$G$60</c:f>
              <c:numCache>
                <c:formatCode>General</c:formatCode>
                <c:ptCount val="59"/>
                <c:pt idx="0">
                  <c:v>2.11</c:v>
                </c:pt>
                <c:pt idx="1">
                  <c:v>2.2000000000000002</c:v>
                </c:pt>
                <c:pt idx="2">
                  <c:v>2.25</c:v>
                </c:pt>
                <c:pt idx="3">
                  <c:v>2.2799999999999998</c:v>
                </c:pt>
                <c:pt idx="4">
                  <c:v>2.2999999999999998</c:v>
                </c:pt>
                <c:pt idx="5">
                  <c:v>2.33</c:v>
                </c:pt>
                <c:pt idx="6">
                  <c:v>2.38</c:v>
                </c:pt>
                <c:pt idx="7">
                  <c:v>2.39</c:v>
                </c:pt>
                <c:pt idx="8">
                  <c:v>2.42</c:v>
                </c:pt>
                <c:pt idx="9">
                  <c:v>2.4300000000000002</c:v>
                </c:pt>
                <c:pt idx="10">
                  <c:v>2.44</c:v>
                </c:pt>
                <c:pt idx="11">
                  <c:v>2.46</c:v>
                </c:pt>
                <c:pt idx="12">
                  <c:v>2.48</c:v>
                </c:pt>
                <c:pt idx="13">
                  <c:v>2.48</c:v>
                </c:pt>
                <c:pt idx="14">
                  <c:v>2.5099999999999998</c:v>
                </c:pt>
                <c:pt idx="15">
                  <c:v>2.5099999999999998</c:v>
                </c:pt>
                <c:pt idx="16">
                  <c:v>2.5499999999999998</c:v>
                </c:pt>
                <c:pt idx="17">
                  <c:v>2.59</c:v>
                </c:pt>
                <c:pt idx="18">
                  <c:v>2.59</c:v>
                </c:pt>
                <c:pt idx="19">
                  <c:v>2.64</c:v>
                </c:pt>
                <c:pt idx="20">
                  <c:v>2.69</c:v>
                </c:pt>
                <c:pt idx="21">
                  <c:v>2.73</c:v>
                </c:pt>
                <c:pt idx="22">
                  <c:v>2.74</c:v>
                </c:pt>
                <c:pt idx="23">
                  <c:v>2.79</c:v>
                </c:pt>
                <c:pt idx="24">
                  <c:v>2.84</c:v>
                </c:pt>
                <c:pt idx="25">
                  <c:v>2.88</c:v>
                </c:pt>
                <c:pt idx="26">
                  <c:v>2.94</c:v>
                </c:pt>
                <c:pt idx="27">
                  <c:v>2.98</c:v>
                </c:pt>
                <c:pt idx="28">
                  <c:v>3.05</c:v>
                </c:pt>
                <c:pt idx="29">
                  <c:v>3.08</c:v>
                </c:pt>
                <c:pt idx="30">
                  <c:v>3.14</c:v>
                </c:pt>
                <c:pt idx="31">
                  <c:v>3.19</c:v>
                </c:pt>
                <c:pt idx="32">
                  <c:v>3.28</c:v>
                </c:pt>
                <c:pt idx="33">
                  <c:v>3.3</c:v>
                </c:pt>
                <c:pt idx="34">
                  <c:v>3.39</c:v>
                </c:pt>
                <c:pt idx="35">
                  <c:v>3.48</c:v>
                </c:pt>
                <c:pt idx="36">
                  <c:v>3.58</c:v>
                </c:pt>
                <c:pt idx="37">
                  <c:v>3.58</c:v>
                </c:pt>
                <c:pt idx="38">
                  <c:v>3.75</c:v>
                </c:pt>
                <c:pt idx="39">
                  <c:v>3.87</c:v>
                </c:pt>
                <c:pt idx="40">
                  <c:v>4.01</c:v>
                </c:pt>
                <c:pt idx="41">
                  <c:v>4.07</c:v>
                </c:pt>
                <c:pt idx="42">
                  <c:v>4.1900000000000004</c:v>
                </c:pt>
                <c:pt idx="43">
                  <c:v>4.33</c:v>
                </c:pt>
                <c:pt idx="44">
                  <c:v>4.37</c:v>
                </c:pt>
                <c:pt idx="45">
                  <c:v>4.49</c:v>
                </c:pt>
                <c:pt idx="46">
                  <c:v>4.5599999999999996</c:v>
                </c:pt>
                <c:pt idx="47">
                  <c:v>4.5599999999999996</c:v>
                </c:pt>
                <c:pt idx="48">
                  <c:v>4.7</c:v>
                </c:pt>
                <c:pt idx="49">
                  <c:v>4.91</c:v>
                </c:pt>
                <c:pt idx="50">
                  <c:v>5.09</c:v>
                </c:pt>
                <c:pt idx="51">
                  <c:v>5.2</c:v>
                </c:pt>
                <c:pt idx="52">
                  <c:v>5.29</c:v>
                </c:pt>
                <c:pt idx="53">
                  <c:v>5.42</c:v>
                </c:pt>
                <c:pt idx="54">
                  <c:v>5.57</c:v>
                </c:pt>
                <c:pt idx="55">
                  <c:v>5.71</c:v>
                </c:pt>
                <c:pt idx="56">
                  <c:v>5.83</c:v>
                </c:pt>
                <c:pt idx="57">
                  <c:v>5.95</c:v>
                </c:pt>
                <c:pt idx="58">
                  <c:v>6.11</c:v>
                </c:pt>
              </c:numCache>
            </c:numRef>
          </c:xVal>
          <c:yVal>
            <c:numRef>
              <c:f>Sheet3!$H$2:$H$60</c:f>
              <c:numCache>
                <c:formatCode>General</c:formatCode>
                <c:ptCount val="59"/>
                <c:pt idx="0">
                  <c:v>2.0000000000000001E-4</c:v>
                </c:pt>
                <c:pt idx="1">
                  <c:v>2.0000000000000001E-4</c:v>
                </c:pt>
                <c:pt idx="2">
                  <c:v>2.3000000000000001E-4</c:v>
                </c:pt>
                <c:pt idx="3">
                  <c:v>1.9000000000000001E-4</c:v>
                </c:pt>
                <c:pt idx="4">
                  <c:v>1.7000000000000001E-4</c:v>
                </c:pt>
                <c:pt idx="5">
                  <c:v>1.4999999999999999E-4</c:v>
                </c:pt>
                <c:pt idx="6">
                  <c:v>1.6000000000000001E-4</c:v>
                </c:pt>
                <c:pt idx="7">
                  <c:v>1.9000000000000001E-4</c:v>
                </c:pt>
                <c:pt idx="8">
                  <c:v>6.6E-4</c:v>
                </c:pt>
                <c:pt idx="9">
                  <c:v>9.2000000000000003E-4</c:v>
                </c:pt>
                <c:pt idx="10">
                  <c:v>4.1999999999999996E-4</c:v>
                </c:pt>
                <c:pt idx="11">
                  <c:v>4.7999999999999996E-4</c:v>
                </c:pt>
                <c:pt idx="12">
                  <c:v>4.4000000000000002E-4</c:v>
                </c:pt>
                <c:pt idx="13">
                  <c:v>5.2000000000000006E-4</c:v>
                </c:pt>
                <c:pt idx="14">
                  <c:v>4.2999999999999999E-4</c:v>
                </c:pt>
                <c:pt idx="15">
                  <c:v>3.6999999999999999E-4</c:v>
                </c:pt>
                <c:pt idx="16">
                  <c:v>3.6999999999999999E-4</c:v>
                </c:pt>
                <c:pt idx="17">
                  <c:v>3.5E-4</c:v>
                </c:pt>
                <c:pt idx="18">
                  <c:v>3.6999999999999999E-4</c:v>
                </c:pt>
                <c:pt idx="19">
                  <c:v>3.3E-4</c:v>
                </c:pt>
                <c:pt idx="20">
                  <c:v>3.8999999999999999E-4</c:v>
                </c:pt>
                <c:pt idx="21">
                  <c:v>3.8000000000000002E-4</c:v>
                </c:pt>
                <c:pt idx="22">
                  <c:v>4.0000000000000002E-4</c:v>
                </c:pt>
                <c:pt idx="23">
                  <c:v>4.4000000000000002E-4</c:v>
                </c:pt>
                <c:pt idx="24">
                  <c:v>5.2000000000000006E-4</c:v>
                </c:pt>
                <c:pt idx="25">
                  <c:v>6.0999999999999997E-4</c:v>
                </c:pt>
                <c:pt idx="26">
                  <c:v>7.7999999999999999E-4</c:v>
                </c:pt>
                <c:pt idx="27">
                  <c:v>8.3000000000000001E-4</c:v>
                </c:pt>
                <c:pt idx="28">
                  <c:v>8.1999999999999998E-4</c:v>
                </c:pt>
                <c:pt idx="29">
                  <c:v>9.1E-4</c:v>
                </c:pt>
                <c:pt idx="30">
                  <c:v>9.2000000000000003E-4</c:v>
                </c:pt>
                <c:pt idx="31">
                  <c:v>7.6000000000000004E-4</c:v>
                </c:pt>
                <c:pt idx="32">
                  <c:v>6.7000000000000002E-4</c:v>
                </c:pt>
                <c:pt idx="33">
                  <c:v>6.4999999999999997E-4</c:v>
                </c:pt>
                <c:pt idx="34">
                  <c:v>6.4000000000000005E-4</c:v>
                </c:pt>
                <c:pt idx="35">
                  <c:v>4.6000000000000001E-4</c:v>
                </c:pt>
                <c:pt idx="36">
                  <c:v>4.2999999999999999E-4</c:v>
                </c:pt>
                <c:pt idx="37">
                  <c:v>4.4000000000000002E-4</c:v>
                </c:pt>
                <c:pt idx="38">
                  <c:v>4.0999999999999999E-4</c:v>
                </c:pt>
                <c:pt idx="39">
                  <c:v>4.0000000000000002E-4</c:v>
                </c:pt>
                <c:pt idx="40">
                  <c:v>4.2999999999999999E-4</c:v>
                </c:pt>
                <c:pt idx="41">
                  <c:v>4.6000000000000001E-4</c:v>
                </c:pt>
                <c:pt idx="42">
                  <c:v>4.8999999999999998E-4</c:v>
                </c:pt>
                <c:pt idx="43">
                  <c:v>5.4000000000000001E-4</c:v>
                </c:pt>
                <c:pt idx="44">
                  <c:v>5.2000000000000006E-4</c:v>
                </c:pt>
                <c:pt idx="45">
                  <c:v>5.8999999999999992E-4</c:v>
                </c:pt>
                <c:pt idx="46">
                  <c:v>5.9999999999999995E-4</c:v>
                </c:pt>
                <c:pt idx="47">
                  <c:v>6.4000000000000005E-4</c:v>
                </c:pt>
                <c:pt idx="48">
                  <c:v>6.6E-4</c:v>
                </c:pt>
                <c:pt idx="49">
                  <c:v>7.7000000000000007E-4</c:v>
                </c:pt>
                <c:pt idx="50">
                  <c:v>8.9000000000000006E-4</c:v>
                </c:pt>
                <c:pt idx="51">
                  <c:v>7.7999999999999999E-4</c:v>
                </c:pt>
                <c:pt idx="52">
                  <c:v>7.7000000000000007E-4</c:v>
                </c:pt>
                <c:pt idx="53">
                  <c:v>8.4999999999999995E-4</c:v>
                </c:pt>
                <c:pt idx="54">
                  <c:v>9.7999999999999997E-4</c:v>
                </c:pt>
                <c:pt idx="55">
                  <c:v>1.0200000000000001E-3</c:v>
                </c:pt>
                <c:pt idx="56">
                  <c:v>9.6999999999999994E-4</c:v>
                </c:pt>
                <c:pt idx="57">
                  <c:v>1.0400000000000001E-3</c:v>
                </c:pt>
                <c:pt idx="58">
                  <c:v>1.0300000000000001E-3</c:v>
                </c:pt>
              </c:numCache>
            </c:numRef>
          </c:yVal>
          <c:smooth val="0"/>
          <c:extLst>
            <c:ext xmlns:c16="http://schemas.microsoft.com/office/drawing/2014/chart" uri="{C3380CC4-5D6E-409C-BE32-E72D297353CC}">
              <c16:uniqueId val="{00000009-BD36-48E0-A24A-78247498BA41}"/>
            </c:ext>
          </c:extLst>
        </c:ser>
        <c:ser>
          <c:idx val="3"/>
          <c:order val="5"/>
          <c:tx>
            <c:v>NNL</c:v>
          </c:tx>
          <c:spPr>
            <a:ln w="19050" cap="rnd">
              <a:solidFill>
                <a:schemeClr val="accent4"/>
              </a:solidFill>
              <a:round/>
            </a:ln>
            <a:effectLst/>
          </c:spPr>
          <c:marker>
            <c:symbol val="none"/>
          </c:marker>
          <c:xVal>
            <c:numRef>
              <c:f>Jason!$A$2:$A$650</c:f>
              <c:numCache>
                <c:formatCode>0.00E+00</c:formatCode>
                <c:ptCount val="649"/>
                <c:pt idx="0">
                  <c:v>1.572695</c:v>
                </c:pt>
                <c:pt idx="1">
                  <c:v>1.6645350000000001</c:v>
                </c:pt>
                <c:pt idx="2">
                  <c:v>1.671773</c:v>
                </c:pt>
                <c:pt idx="3">
                  <c:v>1.679011</c:v>
                </c:pt>
                <c:pt idx="4">
                  <c:v>1.686248</c:v>
                </c:pt>
                <c:pt idx="5">
                  <c:v>1.693486</c:v>
                </c:pt>
                <c:pt idx="6">
                  <c:v>1.7007239999999999</c:v>
                </c:pt>
                <c:pt idx="7">
                  <c:v>1.707962</c:v>
                </c:pt>
                <c:pt idx="8">
                  <c:v>1.7152000000000001</c:v>
                </c:pt>
                <c:pt idx="9">
                  <c:v>1.7224379999999999</c:v>
                </c:pt>
                <c:pt idx="10">
                  <c:v>1.7296750000000001</c:v>
                </c:pt>
                <c:pt idx="11">
                  <c:v>1.7350000000000001</c:v>
                </c:pt>
                <c:pt idx="12">
                  <c:v>1.7369129999999999</c:v>
                </c:pt>
                <c:pt idx="13">
                  <c:v>1.744151</c:v>
                </c:pt>
                <c:pt idx="14">
                  <c:v>1.7513890000000001</c:v>
                </c:pt>
                <c:pt idx="15">
                  <c:v>1.7586269999999999</c:v>
                </c:pt>
                <c:pt idx="16">
                  <c:v>1.765865</c:v>
                </c:pt>
                <c:pt idx="17">
                  <c:v>1.7731030000000001</c:v>
                </c:pt>
                <c:pt idx="18">
                  <c:v>1.78034</c:v>
                </c:pt>
                <c:pt idx="19">
                  <c:v>1.7875779999999999</c:v>
                </c:pt>
                <c:pt idx="20">
                  <c:v>1.794816</c:v>
                </c:pt>
                <c:pt idx="21">
                  <c:v>1.802054</c:v>
                </c:pt>
                <c:pt idx="22">
                  <c:v>1.8092919999999999</c:v>
                </c:pt>
                <c:pt idx="23">
                  <c:v>1.81653</c:v>
                </c:pt>
                <c:pt idx="24">
                  <c:v>1.8237669999999999</c:v>
                </c:pt>
                <c:pt idx="25">
                  <c:v>1.831005</c:v>
                </c:pt>
                <c:pt idx="26">
                  <c:v>1.8382430000000001</c:v>
                </c:pt>
                <c:pt idx="27">
                  <c:v>1.8454809999999999</c:v>
                </c:pt>
                <c:pt idx="28">
                  <c:v>1.852719</c:v>
                </c:pt>
                <c:pt idx="29">
                  <c:v>1.8599570000000001</c:v>
                </c:pt>
                <c:pt idx="30">
                  <c:v>1.867194</c:v>
                </c:pt>
                <c:pt idx="31">
                  <c:v>1.8744320000000001</c:v>
                </c:pt>
                <c:pt idx="32">
                  <c:v>1.88167</c:v>
                </c:pt>
                <c:pt idx="33">
                  <c:v>1.888908</c:v>
                </c:pt>
                <c:pt idx="34">
                  <c:v>1.8961460000000001</c:v>
                </c:pt>
                <c:pt idx="35">
                  <c:v>1.903384</c:v>
                </c:pt>
                <c:pt idx="36">
                  <c:v>1.9106209999999999</c:v>
                </c:pt>
                <c:pt idx="37">
                  <c:v>1.917859</c:v>
                </c:pt>
                <c:pt idx="38">
                  <c:v>1.9250970000000001</c:v>
                </c:pt>
                <c:pt idx="39">
                  <c:v>1.9323349999999999</c:v>
                </c:pt>
                <c:pt idx="40">
                  <c:v>1.939573</c:v>
                </c:pt>
                <c:pt idx="41">
                  <c:v>1.9468110000000001</c:v>
                </c:pt>
                <c:pt idx="42">
                  <c:v>1.954048</c:v>
                </c:pt>
                <c:pt idx="43">
                  <c:v>1.9612860000000001</c:v>
                </c:pt>
                <c:pt idx="44">
                  <c:v>1.9685239999999999</c:v>
                </c:pt>
                <c:pt idx="45">
                  <c:v>1.975762</c:v>
                </c:pt>
                <c:pt idx="46">
                  <c:v>1.9830000000000001</c:v>
                </c:pt>
                <c:pt idx="47">
                  <c:v>1.990238</c:v>
                </c:pt>
                <c:pt idx="48">
                  <c:v>1.997476</c:v>
                </c:pt>
                <c:pt idx="49">
                  <c:v>2.0047130000000002</c:v>
                </c:pt>
                <c:pt idx="50">
                  <c:v>2.0119509999999998</c:v>
                </c:pt>
                <c:pt idx="51">
                  <c:v>2.0191889999999999</c:v>
                </c:pt>
                <c:pt idx="52">
                  <c:v>2.026427</c:v>
                </c:pt>
                <c:pt idx="53">
                  <c:v>2.0336650000000001</c:v>
                </c:pt>
                <c:pt idx="54">
                  <c:v>2.0409030000000001</c:v>
                </c:pt>
                <c:pt idx="55">
                  <c:v>2.0481400000000001</c:v>
                </c:pt>
                <c:pt idx="56">
                  <c:v>2.0553780000000001</c:v>
                </c:pt>
                <c:pt idx="57">
                  <c:v>2.0626159999999998</c:v>
                </c:pt>
                <c:pt idx="58">
                  <c:v>2.0698539999999999</c:v>
                </c:pt>
                <c:pt idx="59">
                  <c:v>2.0770919999999999</c:v>
                </c:pt>
                <c:pt idx="60">
                  <c:v>2.08433</c:v>
                </c:pt>
                <c:pt idx="61">
                  <c:v>2.091567</c:v>
                </c:pt>
                <c:pt idx="62">
                  <c:v>2.098805</c:v>
                </c:pt>
                <c:pt idx="63">
                  <c:v>2.1060430000000001</c:v>
                </c:pt>
                <c:pt idx="64">
                  <c:v>2.1132810000000002</c:v>
                </c:pt>
                <c:pt idx="65">
                  <c:v>2.1205189999999998</c:v>
                </c:pt>
                <c:pt idx="66">
                  <c:v>2.1277569999999999</c:v>
                </c:pt>
                <c:pt idx="67">
                  <c:v>2.1349939999999998</c:v>
                </c:pt>
                <c:pt idx="68">
                  <c:v>2.1422319999999999</c:v>
                </c:pt>
                <c:pt idx="69">
                  <c:v>2.14947</c:v>
                </c:pt>
                <c:pt idx="70">
                  <c:v>2.1567080000000001</c:v>
                </c:pt>
                <c:pt idx="71">
                  <c:v>2.1639460000000001</c:v>
                </c:pt>
                <c:pt idx="72">
                  <c:v>2.1711839999999998</c:v>
                </c:pt>
                <c:pt idx="73">
                  <c:v>2.1784210000000002</c:v>
                </c:pt>
                <c:pt idx="74">
                  <c:v>2.1856589999999998</c:v>
                </c:pt>
                <c:pt idx="75">
                  <c:v>2.1928969999999999</c:v>
                </c:pt>
                <c:pt idx="76">
                  <c:v>2.200135</c:v>
                </c:pt>
                <c:pt idx="77">
                  <c:v>2.207373</c:v>
                </c:pt>
                <c:pt idx="78">
                  <c:v>2.2146110000000001</c:v>
                </c:pt>
                <c:pt idx="79">
                  <c:v>2.221848</c:v>
                </c:pt>
                <c:pt idx="80">
                  <c:v>2.2290860000000001</c:v>
                </c:pt>
                <c:pt idx="81">
                  <c:v>2.2363240000000002</c:v>
                </c:pt>
                <c:pt idx="82">
                  <c:v>2.2435619999999998</c:v>
                </c:pt>
                <c:pt idx="83">
                  <c:v>2.2507999999999999</c:v>
                </c:pt>
                <c:pt idx="84">
                  <c:v>2.258038</c:v>
                </c:pt>
                <c:pt idx="85">
                  <c:v>2.2652760000000001</c:v>
                </c:pt>
                <c:pt idx="86">
                  <c:v>2.272513</c:v>
                </c:pt>
                <c:pt idx="87">
                  <c:v>2.2797510000000001</c:v>
                </c:pt>
                <c:pt idx="88">
                  <c:v>2.2869890000000002</c:v>
                </c:pt>
                <c:pt idx="89">
                  <c:v>2.2942269999999998</c:v>
                </c:pt>
                <c:pt idx="90">
                  <c:v>2.3014649999999999</c:v>
                </c:pt>
                <c:pt idx="91">
                  <c:v>2.3076949999999998</c:v>
                </c:pt>
                <c:pt idx="92">
                  <c:v>2.3087029999999999</c:v>
                </c:pt>
                <c:pt idx="93">
                  <c:v>2.3159399999999999</c:v>
                </c:pt>
                <c:pt idx="94">
                  <c:v>2.323178</c:v>
                </c:pt>
                <c:pt idx="95">
                  <c:v>2.330416</c:v>
                </c:pt>
                <c:pt idx="96">
                  <c:v>2.3376540000000001</c:v>
                </c:pt>
                <c:pt idx="97">
                  <c:v>2.3448920000000002</c:v>
                </c:pt>
                <c:pt idx="98">
                  <c:v>2.3521299999999998</c:v>
                </c:pt>
                <c:pt idx="99">
                  <c:v>2.3593670000000002</c:v>
                </c:pt>
                <c:pt idx="100">
                  <c:v>2.3666049999999998</c:v>
                </c:pt>
                <c:pt idx="101">
                  <c:v>2.3738429999999999</c:v>
                </c:pt>
                <c:pt idx="102">
                  <c:v>2.381081</c:v>
                </c:pt>
                <c:pt idx="103">
                  <c:v>2.3883190000000001</c:v>
                </c:pt>
                <c:pt idx="104">
                  <c:v>2.3955570000000002</c:v>
                </c:pt>
                <c:pt idx="105">
                  <c:v>2.4027940000000001</c:v>
                </c:pt>
                <c:pt idx="106">
                  <c:v>2.4100320000000002</c:v>
                </c:pt>
                <c:pt idx="107">
                  <c:v>2.4172699999999998</c:v>
                </c:pt>
                <c:pt idx="108">
                  <c:v>2.4245079999999999</c:v>
                </c:pt>
                <c:pt idx="109">
                  <c:v>2.4293999999999998</c:v>
                </c:pt>
                <c:pt idx="110">
                  <c:v>2.431746</c:v>
                </c:pt>
                <c:pt idx="111">
                  <c:v>2.438984</c:v>
                </c:pt>
                <c:pt idx="112">
                  <c:v>2.446221</c:v>
                </c:pt>
                <c:pt idx="113">
                  <c:v>2.4534590000000001</c:v>
                </c:pt>
                <c:pt idx="114">
                  <c:v>2.4606970000000001</c:v>
                </c:pt>
                <c:pt idx="115">
                  <c:v>2.4679350000000002</c:v>
                </c:pt>
                <c:pt idx="116">
                  <c:v>2.4751729999999998</c:v>
                </c:pt>
                <c:pt idx="117">
                  <c:v>2.4824109999999999</c:v>
                </c:pt>
                <c:pt idx="118">
                  <c:v>2.4896479999999999</c:v>
                </c:pt>
                <c:pt idx="119">
                  <c:v>2.4968859999999999</c:v>
                </c:pt>
                <c:pt idx="120">
                  <c:v>2.504124</c:v>
                </c:pt>
                <c:pt idx="121">
                  <c:v>2.5113620000000001</c:v>
                </c:pt>
                <c:pt idx="122">
                  <c:v>2.5186000000000002</c:v>
                </c:pt>
                <c:pt idx="123">
                  <c:v>2.5258379999999998</c:v>
                </c:pt>
                <c:pt idx="124">
                  <c:v>2.5330759999999999</c:v>
                </c:pt>
                <c:pt idx="125">
                  <c:v>2.5403129999999998</c:v>
                </c:pt>
                <c:pt idx="126">
                  <c:v>2.5475509999999999</c:v>
                </c:pt>
                <c:pt idx="127">
                  <c:v>2.554789</c:v>
                </c:pt>
                <c:pt idx="128">
                  <c:v>2.5620270000000001</c:v>
                </c:pt>
                <c:pt idx="129">
                  <c:v>2.5692650000000001</c:v>
                </c:pt>
                <c:pt idx="130">
                  <c:v>2.5765030000000002</c:v>
                </c:pt>
                <c:pt idx="131">
                  <c:v>2.5837400000000001</c:v>
                </c:pt>
                <c:pt idx="132">
                  <c:v>2.5909779999999998</c:v>
                </c:pt>
                <c:pt idx="133">
                  <c:v>2.5982159999999999</c:v>
                </c:pt>
                <c:pt idx="134">
                  <c:v>2.6054539999999999</c:v>
                </c:pt>
                <c:pt idx="135">
                  <c:v>2.612692</c:v>
                </c:pt>
                <c:pt idx="136">
                  <c:v>2.6199300000000001</c:v>
                </c:pt>
                <c:pt idx="137">
                  <c:v>2.627167</c:v>
                </c:pt>
                <c:pt idx="138">
                  <c:v>2.6344050000000001</c:v>
                </c:pt>
                <c:pt idx="139">
                  <c:v>2.6416430000000002</c:v>
                </c:pt>
                <c:pt idx="140">
                  <c:v>2.6488809999999998</c:v>
                </c:pt>
                <c:pt idx="141">
                  <c:v>2.6561189999999999</c:v>
                </c:pt>
                <c:pt idx="142">
                  <c:v>2.663357</c:v>
                </c:pt>
                <c:pt idx="143">
                  <c:v>2.6705939999999999</c:v>
                </c:pt>
                <c:pt idx="144">
                  <c:v>2.677832</c:v>
                </c:pt>
                <c:pt idx="145">
                  <c:v>2.6850700000000001</c:v>
                </c:pt>
                <c:pt idx="146">
                  <c:v>2.6923080000000001</c:v>
                </c:pt>
                <c:pt idx="147">
                  <c:v>2.6995459999999998</c:v>
                </c:pt>
                <c:pt idx="148">
                  <c:v>2.7067839999999999</c:v>
                </c:pt>
                <c:pt idx="149">
                  <c:v>2.7140209999999998</c:v>
                </c:pt>
                <c:pt idx="150">
                  <c:v>2.7212589999999999</c:v>
                </c:pt>
                <c:pt idx="151">
                  <c:v>2.728497</c:v>
                </c:pt>
                <c:pt idx="152">
                  <c:v>2.735735</c:v>
                </c:pt>
                <c:pt idx="153">
                  <c:v>2.7429730000000001</c:v>
                </c:pt>
                <c:pt idx="154">
                  <c:v>2.7502110000000002</c:v>
                </c:pt>
                <c:pt idx="155">
                  <c:v>2.7574489999999998</c:v>
                </c:pt>
                <c:pt idx="156">
                  <c:v>2.7646860000000002</c:v>
                </c:pt>
                <c:pt idx="157">
                  <c:v>2.7719239999999998</c:v>
                </c:pt>
                <c:pt idx="158">
                  <c:v>2.7791619999999999</c:v>
                </c:pt>
                <c:pt idx="159">
                  <c:v>2.7864</c:v>
                </c:pt>
                <c:pt idx="160">
                  <c:v>2.7936380000000001</c:v>
                </c:pt>
                <c:pt idx="161">
                  <c:v>2.8008760000000001</c:v>
                </c:pt>
                <c:pt idx="162">
                  <c:v>2.8081130000000001</c:v>
                </c:pt>
                <c:pt idx="163">
                  <c:v>2.8153510000000002</c:v>
                </c:pt>
                <c:pt idx="164">
                  <c:v>2.8225889999999998</c:v>
                </c:pt>
                <c:pt idx="165">
                  <c:v>2.8298269999999999</c:v>
                </c:pt>
                <c:pt idx="166">
                  <c:v>2.8370649999999999</c:v>
                </c:pt>
                <c:pt idx="167">
                  <c:v>2.844303</c:v>
                </c:pt>
                <c:pt idx="168">
                  <c:v>2.85154</c:v>
                </c:pt>
                <c:pt idx="169">
                  <c:v>2.858778</c:v>
                </c:pt>
                <c:pt idx="170">
                  <c:v>2.8660160000000001</c:v>
                </c:pt>
                <c:pt idx="171">
                  <c:v>2.8732540000000002</c:v>
                </c:pt>
                <c:pt idx="172">
                  <c:v>2.88</c:v>
                </c:pt>
                <c:pt idx="173">
                  <c:v>2.8804919999999998</c:v>
                </c:pt>
                <c:pt idx="174">
                  <c:v>2.8877299999999999</c:v>
                </c:pt>
                <c:pt idx="175">
                  <c:v>2.8949669999999998</c:v>
                </c:pt>
                <c:pt idx="176">
                  <c:v>2.9022049999999999</c:v>
                </c:pt>
                <c:pt idx="177">
                  <c:v>2.909443</c:v>
                </c:pt>
                <c:pt idx="178">
                  <c:v>2.9166810000000001</c:v>
                </c:pt>
                <c:pt idx="179">
                  <c:v>2.9239190000000002</c:v>
                </c:pt>
                <c:pt idx="180">
                  <c:v>2.9311569999999998</c:v>
                </c:pt>
                <c:pt idx="181">
                  <c:v>2.9383940000000002</c:v>
                </c:pt>
                <c:pt idx="182">
                  <c:v>2.9456319999999998</c:v>
                </c:pt>
                <c:pt idx="183">
                  <c:v>2.9528699999999999</c:v>
                </c:pt>
                <c:pt idx="184">
                  <c:v>2.960108</c:v>
                </c:pt>
                <c:pt idx="185">
                  <c:v>2.967346</c:v>
                </c:pt>
                <c:pt idx="186">
                  <c:v>2.9745840000000001</c:v>
                </c:pt>
                <c:pt idx="187">
                  <c:v>2.9818210000000001</c:v>
                </c:pt>
                <c:pt idx="188">
                  <c:v>2.9890590000000001</c:v>
                </c:pt>
                <c:pt idx="189">
                  <c:v>2.9962970000000002</c:v>
                </c:pt>
                <c:pt idx="190">
                  <c:v>3.0035349999999998</c:v>
                </c:pt>
                <c:pt idx="191">
                  <c:v>3.0107729999999999</c:v>
                </c:pt>
                <c:pt idx="192">
                  <c:v>3.018011</c:v>
                </c:pt>
                <c:pt idx="193">
                  <c:v>3.0252490000000001</c:v>
                </c:pt>
                <c:pt idx="194">
                  <c:v>3.032486</c:v>
                </c:pt>
                <c:pt idx="195">
                  <c:v>3.0397240000000001</c:v>
                </c:pt>
                <c:pt idx="196">
                  <c:v>3.0469620000000002</c:v>
                </c:pt>
                <c:pt idx="197">
                  <c:v>3.0489999999999999</c:v>
                </c:pt>
                <c:pt idx="198">
                  <c:v>3.0541999999999998</c:v>
                </c:pt>
                <c:pt idx="199">
                  <c:v>3.0614379999999999</c:v>
                </c:pt>
                <c:pt idx="200">
                  <c:v>3.068676</c:v>
                </c:pt>
                <c:pt idx="201">
                  <c:v>3.0759129999999999</c:v>
                </c:pt>
                <c:pt idx="202">
                  <c:v>3.083151</c:v>
                </c:pt>
                <c:pt idx="203">
                  <c:v>3.0903890000000001</c:v>
                </c:pt>
                <c:pt idx="204">
                  <c:v>3.0976270000000001</c:v>
                </c:pt>
                <c:pt idx="205">
                  <c:v>3.1048650000000002</c:v>
                </c:pt>
                <c:pt idx="206">
                  <c:v>3.1121029999999998</c:v>
                </c:pt>
                <c:pt idx="207">
                  <c:v>3.1193399999999998</c:v>
                </c:pt>
                <c:pt idx="208">
                  <c:v>3.1265779999999999</c:v>
                </c:pt>
                <c:pt idx="209">
                  <c:v>3.1338159999999999</c:v>
                </c:pt>
                <c:pt idx="210">
                  <c:v>3.141054</c:v>
                </c:pt>
                <c:pt idx="211">
                  <c:v>3.1482920000000001</c:v>
                </c:pt>
                <c:pt idx="212">
                  <c:v>3.1555300000000002</c:v>
                </c:pt>
                <c:pt idx="213">
                  <c:v>3.1627670000000001</c:v>
                </c:pt>
                <c:pt idx="214">
                  <c:v>3.1700050000000002</c:v>
                </c:pt>
                <c:pt idx="215">
                  <c:v>3.1772429999999998</c:v>
                </c:pt>
                <c:pt idx="216">
                  <c:v>3.1844809999999999</c:v>
                </c:pt>
                <c:pt idx="217">
                  <c:v>3.191719</c:v>
                </c:pt>
                <c:pt idx="218">
                  <c:v>3.1989570000000001</c:v>
                </c:pt>
                <c:pt idx="219">
                  <c:v>3.206194</c:v>
                </c:pt>
                <c:pt idx="220">
                  <c:v>3.2134320000000001</c:v>
                </c:pt>
                <c:pt idx="221">
                  <c:v>3.2206700000000001</c:v>
                </c:pt>
                <c:pt idx="222">
                  <c:v>3.2279080000000002</c:v>
                </c:pt>
                <c:pt idx="223">
                  <c:v>3.2351459999999999</c:v>
                </c:pt>
                <c:pt idx="224">
                  <c:v>3.2423839999999999</c:v>
                </c:pt>
                <c:pt idx="225">
                  <c:v>3.249622</c:v>
                </c:pt>
                <c:pt idx="226">
                  <c:v>3.2568589999999999</c:v>
                </c:pt>
                <c:pt idx="227">
                  <c:v>3.264097</c:v>
                </c:pt>
                <c:pt idx="228">
                  <c:v>3.2713350000000001</c:v>
                </c:pt>
                <c:pt idx="229">
                  <c:v>3.2785730000000002</c:v>
                </c:pt>
                <c:pt idx="230">
                  <c:v>3.2858109999999998</c:v>
                </c:pt>
                <c:pt idx="231">
                  <c:v>3.2930489999999999</c:v>
                </c:pt>
                <c:pt idx="232">
                  <c:v>3.3002859999999998</c:v>
                </c:pt>
                <c:pt idx="233">
                  <c:v>3.3075239999999999</c:v>
                </c:pt>
                <c:pt idx="234">
                  <c:v>3.314762</c:v>
                </c:pt>
                <c:pt idx="235">
                  <c:v>3.3220000000000001</c:v>
                </c:pt>
                <c:pt idx="236">
                  <c:v>3.3292380000000001</c:v>
                </c:pt>
                <c:pt idx="237">
                  <c:v>3.3364760000000002</c:v>
                </c:pt>
                <c:pt idx="238">
                  <c:v>3.3437130000000002</c:v>
                </c:pt>
                <c:pt idx="239">
                  <c:v>3.3509509999999998</c:v>
                </c:pt>
                <c:pt idx="240">
                  <c:v>3.3581889999999999</c:v>
                </c:pt>
                <c:pt idx="241">
                  <c:v>3.3654269999999999</c:v>
                </c:pt>
                <c:pt idx="242">
                  <c:v>3.372665</c:v>
                </c:pt>
                <c:pt idx="243">
                  <c:v>3.3799030000000001</c:v>
                </c:pt>
                <c:pt idx="244">
                  <c:v>3.38714</c:v>
                </c:pt>
                <c:pt idx="245">
                  <c:v>3.3943780000000001</c:v>
                </c:pt>
                <c:pt idx="246">
                  <c:v>3.4016160000000002</c:v>
                </c:pt>
                <c:pt idx="247">
                  <c:v>3.4088539999999998</c:v>
                </c:pt>
                <c:pt idx="248">
                  <c:v>3.4160919999999999</c:v>
                </c:pt>
                <c:pt idx="249">
                  <c:v>3.42333</c:v>
                </c:pt>
                <c:pt idx="250">
                  <c:v>3.4305669999999999</c:v>
                </c:pt>
                <c:pt idx="251">
                  <c:v>3.437805</c:v>
                </c:pt>
                <c:pt idx="252">
                  <c:v>3.4450430000000001</c:v>
                </c:pt>
                <c:pt idx="253">
                  <c:v>3.4522810000000002</c:v>
                </c:pt>
                <c:pt idx="254">
                  <c:v>3.4595189999999998</c:v>
                </c:pt>
                <c:pt idx="255">
                  <c:v>3.4667569999999999</c:v>
                </c:pt>
                <c:pt idx="256">
                  <c:v>3.4739939999999998</c:v>
                </c:pt>
                <c:pt idx="257">
                  <c:v>3.4812319999999999</c:v>
                </c:pt>
                <c:pt idx="258">
                  <c:v>3.48847</c:v>
                </c:pt>
                <c:pt idx="259">
                  <c:v>3.495708</c:v>
                </c:pt>
                <c:pt idx="260">
                  <c:v>3.5029460000000001</c:v>
                </c:pt>
                <c:pt idx="261">
                  <c:v>3.5101840000000002</c:v>
                </c:pt>
                <c:pt idx="262">
                  <c:v>3.5174219999999998</c:v>
                </c:pt>
                <c:pt idx="263">
                  <c:v>3.5246590000000002</c:v>
                </c:pt>
                <c:pt idx="264">
                  <c:v>3.5318969999999998</c:v>
                </c:pt>
                <c:pt idx="265">
                  <c:v>3.5391349999999999</c:v>
                </c:pt>
                <c:pt idx="266">
                  <c:v>3.546373</c:v>
                </c:pt>
                <c:pt idx="267">
                  <c:v>3.5536110000000001</c:v>
                </c:pt>
                <c:pt idx="268">
                  <c:v>3.5608490000000002</c:v>
                </c:pt>
                <c:pt idx="269">
                  <c:v>3.5680860000000001</c:v>
                </c:pt>
                <c:pt idx="270">
                  <c:v>3.5753240000000002</c:v>
                </c:pt>
                <c:pt idx="271">
                  <c:v>3.5825619999999998</c:v>
                </c:pt>
                <c:pt idx="272">
                  <c:v>3.5897999999999999</c:v>
                </c:pt>
                <c:pt idx="273">
                  <c:v>3.597038</c:v>
                </c:pt>
                <c:pt idx="274">
                  <c:v>3.604276</c:v>
                </c:pt>
                <c:pt idx="275">
                  <c:v>3.611513</c:v>
                </c:pt>
                <c:pt idx="276">
                  <c:v>3.6187510000000001</c:v>
                </c:pt>
                <c:pt idx="277">
                  <c:v>3.6259890000000001</c:v>
                </c:pt>
                <c:pt idx="278">
                  <c:v>3.6332270000000002</c:v>
                </c:pt>
                <c:pt idx="279">
                  <c:v>3.6404649999999998</c:v>
                </c:pt>
                <c:pt idx="280">
                  <c:v>3.6477029999999999</c:v>
                </c:pt>
                <c:pt idx="281">
                  <c:v>3.6549399999999999</c:v>
                </c:pt>
                <c:pt idx="282">
                  <c:v>3.6621779999999999</c:v>
                </c:pt>
                <c:pt idx="283">
                  <c:v>3.669416</c:v>
                </c:pt>
                <c:pt idx="284">
                  <c:v>3.6766540000000001</c:v>
                </c:pt>
                <c:pt idx="285">
                  <c:v>3.6838920000000002</c:v>
                </c:pt>
                <c:pt idx="286">
                  <c:v>3.6911299999999998</c:v>
                </c:pt>
                <c:pt idx="287">
                  <c:v>3.6983670000000002</c:v>
                </c:pt>
                <c:pt idx="288">
                  <c:v>3.7056049999999998</c:v>
                </c:pt>
                <c:pt idx="289">
                  <c:v>3.7128429999999999</c:v>
                </c:pt>
                <c:pt idx="290">
                  <c:v>3.720081</c:v>
                </c:pt>
                <c:pt idx="291">
                  <c:v>3.727319</c:v>
                </c:pt>
                <c:pt idx="292">
                  <c:v>3.7345570000000001</c:v>
                </c:pt>
                <c:pt idx="293">
                  <c:v>3.7417940000000001</c:v>
                </c:pt>
                <c:pt idx="294">
                  <c:v>3.7490320000000001</c:v>
                </c:pt>
                <c:pt idx="295">
                  <c:v>3.7562700000000002</c:v>
                </c:pt>
                <c:pt idx="296">
                  <c:v>3.7635079999999999</c:v>
                </c:pt>
                <c:pt idx="297">
                  <c:v>3.7707459999999999</c:v>
                </c:pt>
                <c:pt idx="298">
                  <c:v>3.777984</c:v>
                </c:pt>
                <c:pt idx="299">
                  <c:v>3.7852220000000001</c:v>
                </c:pt>
                <c:pt idx="300">
                  <c:v>3.792459</c:v>
                </c:pt>
                <c:pt idx="301">
                  <c:v>3.7996970000000001</c:v>
                </c:pt>
                <c:pt idx="302">
                  <c:v>3.8069350000000002</c:v>
                </c:pt>
                <c:pt idx="303">
                  <c:v>3.8141729999999998</c:v>
                </c:pt>
                <c:pt idx="304">
                  <c:v>3.8214109999999999</c:v>
                </c:pt>
                <c:pt idx="305">
                  <c:v>3.828649</c:v>
                </c:pt>
                <c:pt idx="306">
                  <c:v>3.8358859999999999</c:v>
                </c:pt>
                <c:pt idx="307">
                  <c:v>3.843124</c:v>
                </c:pt>
                <c:pt idx="308">
                  <c:v>3.8503620000000001</c:v>
                </c:pt>
                <c:pt idx="309">
                  <c:v>3.8576000000000001</c:v>
                </c:pt>
                <c:pt idx="310">
                  <c:v>3.8648380000000002</c:v>
                </c:pt>
                <c:pt idx="311">
                  <c:v>3.8720759999999999</c:v>
                </c:pt>
                <c:pt idx="312">
                  <c:v>3.8793129999999998</c:v>
                </c:pt>
                <c:pt idx="313">
                  <c:v>3.8865509999999999</c:v>
                </c:pt>
                <c:pt idx="314">
                  <c:v>3.8937889999999999</c:v>
                </c:pt>
                <c:pt idx="315">
                  <c:v>3.901027</c:v>
                </c:pt>
                <c:pt idx="316">
                  <c:v>3.9082650000000001</c:v>
                </c:pt>
                <c:pt idx="317">
                  <c:v>3.9155030000000002</c:v>
                </c:pt>
                <c:pt idx="318">
                  <c:v>3.9227400000000001</c:v>
                </c:pt>
                <c:pt idx="319">
                  <c:v>3.9299780000000002</c:v>
                </c:pt>
                <c:pt idx="320">
                  <c:v>3.9372159999999998</c:v>
                </c:pt>
                <c:pt idx="321">
                  <c:v>3.9444539999999999</c:v>
                </c:pt>
                <c:pt idx="322">
                  <c:v>3.951692</c:v>
                </c:pt>
                <c:pt idx="323">
                  <c:v>3.9589300000000001</c:v>
                </c:pt>
                <c:pt idx="324">
                  <c:v>3.966167</c:v>
                </c:pt>
                <c:pt idx="325">
                  <c:v>3.9734050000000001</c:v>
                </c:pt>
                <c:pt idx="326">
                  <c:v>3.9806430000000002</c:v>
                </c:pt>
                <c:pt idx="327">
                  <c:v>3.9878809999999998</c:v>
                </c:pt>
                <c:pt idx="328">
                  <c:v>3.9951189999999999</c:v>
                </c:pt>
                <c:pt idx="329">
                  <c:v>4.0023569999999999</c:v>
                </c:pt>
                <c:pt idx="330">
                  <c:v>4.009595</c:v>
                </c:pt>
                <c:pt idx="331">
                  <c:v>4.016832</c:v>
                </c:pt>
                <c:pt idx="332">
                  <c:v>4.02407</c:v>
                </c:pt>
                <c:pt idx="333">
                  <c:v>4.0313080000000001</c:v>
                </c:pt>
                <c:pt idx="334">
                  <c:v>4.0385460000000002</c:v>
                </c:pt>
                <c:pt idx="335">
                  <c:v>4.0457840000000003</c:v>
                </c:pt>
                <c:pt idx="336">
                  <c:v>4.0530220000000003</c:v>
                </c:pt>
                <c:pt idx="337">
                  <c:v>4.0602590000000003</c:v>
                </c:pt>
                <c:pt idx="338">
                  <c:v>4.0674970000000004</c:v>
                </c:pt>
                <c:pt idx="339">
                  <c:v>4.0747350000000004</c:v>
                </c:pt>
                <c:pt idx="340">
                  <c:v>4.0819729999999996</c:v>
                </c:pt>
                <c:pt idx="341">
                  <c:v>4.0892109999999997</c:v>
                </c:pt>
                <c:pt idx="342">
                  <c:v>4.0964489999999998</c:v>
                </c:pt>
                <c:pt idx="343">
                  <c:v>4.1036859999999997</c:v>
                </c:pt>
                <c:pt idx="344">
                  <c:v>4.1109239999999998</c:v>
                </c:pt>
                <c:pt idx="345">
                  <c:v>4.1181619999999999</c:v>
                </c:pt>
                <c:pt idx="346">
                  <c:v>4.1254</c:v>
                </c:pt>
                <c:pt idx="347">
                  <c:v>4.132638</c:v>
                </c:pt>
                <c:pt idx="348">
                  <c:v>4.1398760000000001</c:v>
                </c:pt>
                <c:pt idx="349">
                  <c:v>4.147113</c:v>
                </c:pt>
                <c:pt idx="350">
                  <c:v>4.1543510000000001</c:v>
                </c:pt>
                <c:pt idx="351">
                  <c:v>4.1615890000000002</c:v>
                </c:pt>
                <c:pt idx="352">
                  <c:v>4.1688270000000003</c:v>
                </c:pt>
                <c:pt idx="353">
                  <c:v>4.1760650000000004</c:v>
                </c:pt>
                <c:pt idx="354">
                  <c:v>4.1833030000000004</c:v>
                </c:pt>
                <c:pt idx="355">
                  <c:v>4.1905400000000004</c:v>
                </c:pt>
                <c:pt idx="356">
                  <c:v>4.1977779999999996</c:v>
                </c:pt>
                <c:pt idx="357">
                  <c:v>4.2050159999999996</c:v>
                </c:pt>
                <c:pt idx="358">
                  <c:v>4.2122539999999997</c:v>
                </c:pt>
                <c:pt idx="359">
                  <c:v>4.2194919999999998</c:v>
                </c:pt>
                <c:pt idx="360">
                  <c:v>4.2267299999999999</c:v>
                </c:pt>
                <c:pt idx="361">
                  <c:v>4.2339669999999998</c:v>
                </c:pt>
                <c:pt idx="362">
                  <c:v>4.2412049999999999</c:v>
                </c:pt>
                <c:pt idx="363">
                  <c:v>4.248443</c:v>
                </c:pt>
                <c:pt idx="364">
                  <c:v>4.255681</c:v>
                </c:pt>
                <c:pt idx="365">
                  <c:v>4.2629190000000001</c:v>
                </c:pt>
                <c:pt idx="366">
                  <c:v>4.2701570000000002</c:v>
                </c:pt>
                <c:pt idx="367">
                  <c:v>4.2773950000000003</c:v>
                </c:pt>
                <c:pt idx="368">
                  <c:v>4.2846320000000002</c:v>
                </c:pt>
                <c:pt idx="369">
                  <c:v>4.2918700000000003</c:v>
                </c:pt>
                <c:pt idx="370">
                  <c:v>4.2991080000000004</c:v>
                </c:pt>
                <c:pt idx="371">
                  <c:v>4.3063459999999996</c:v>
                </c:pt>
                <c:pt idx="372">
                  <c:v>4.3135839999999996</c:v>
                </c:pt>
                <c:pt idx="373">
                  <c:v>4.3208219999999997</c:v>
                </c:pt>
                <c:pt idx="374">
                  <c:v>4.3280589999999997</c:v>
                </c:pt>
                <c:pt idx="375">
                  <c:v>4.3352969999999997</c:v>
                </c:pt>
                <c:pt idx="376">
                  <c:v>4.3425349999999998</c:v>
                </c:pt>
                <c:pt idx="377">
                  <c:v>4.3497729999999999</c:v>
                </c:pt>
                <c:pt idx="378">
                  <c:v>4.357011</c:v>
                </c:pt>
                <c:pt idx="379">
                  <c:v>4.364249</c:v>
                </c:pt>
                <c:pt idx="380">
                  <c:v>4.371486</c:v>
                </c:pt>
                <c:pt idx="381">
                  <c:v>4.3787240000000001</c:v>
                </c:pt>
                <c:pt idx="382">
                  <c:v>4.3859620000000001</c:v>
                </c:pt>
                <c:pt idx="383">
                  <c:v>4.3932000000000002</c:v>
                </c:pt>
                <c:pt idx="384">
                  <c:v>4.4004380000000003</c:v>
                </c:pt>
                <c:pt idx="385">
                  <c:v>4.4076760000000004</c:v>
                </c:pt>
                <c:pt idx="386">
                  <c:v>4.4149130000000003</c:v>
                </c:pt>
                <c:pt idx="387">
                  <c:v>4.4221510000000004</c:v>
                </c:pt>
                <c:pt idx="388">
                  <c:v>4.4293889999999996</c:v>
                </c:pt>
                <c:pt idx="389">
                  <c:v>4.4366269999999997</c:v>
                </c:pt>
                <c:pt idx="390">
                  <c:v>4.4438649999999997</c:v>
                </c:pt>
                <c:pt idx="391">
                  <c:v>4.4511029999999998</c:v>
                </c:pt>
                <c:pt idx="392">
                  <c:v>4.4583399999999997</c:v>
                </c:pt>
                <c:pt idx="393">
                  <c:v>4.4655779999999998</c:v>
                </c:pt>
                <c:pt idx="394">
                  <c:v>4.4728159999999999</c:v>
                </c:pt>
                <c:pt idx="395">
                  <c:v>4.480054</c:v>
                </c:pt>
                <c:pt idx="396">
                  <c:v>4.4872920000000001</c:v>
                </c:pt>
                <c:pt idx="397">
                  <c:v>4.4945300000000001</c:v>
                </c:pt>
                <c:pt idx="398">
                  <c:v>4.5017680000000002</c:v>
                </c:pt>
                <c:pt idx="399">
                  <c:v>4.5090050000000002</c:v>
                </c:pt>
                <c:pt idx="400">
                  <c:v>4.5162430000000002</c:v>
                </c:pt>
                <c:pt idx="401">
                  <c:v>4.5234810000000003</c:v>
                </c:pt>
                <c:pt idx="402">
                  <c:v>4.5307190000000004</c:v>
                </c:pt>
                <c:pt idx="403">
                  <c:v>4.5379569999999996</c:v>
                </c:pt>
                <c:pt idx="404">
                  <c:v>4.5451949999999997</c:v>
                </c:pt>
                <c:pt idx="405">
                  <c:v>4.5524319999999996</c:v>
                </c:pt>
                <c:pt idx="406">
                  <c:v>4.5596699999999997</c:v>
                </c:pt>
                <c:pt idx="407">
                  <c:v>4.5669079999999997</c:v>
                </c:pt>
                <c:pt idx="408">
                  <c:v>4.5741459999999998</c:v>
                </c:pt>
                <c:pt idx="409">
                  <c:v>4.5813839999999999</c:v>
                </c:pt>
                <c:pt idx="410">
                  <c:v>4.588622</c:v>
                </c:pt>
                <c:pt idx="411">
                  <c:v>4.5958589999999999</c:v>
                </c:pt>
                <c:pt idx="412">
                  <c:v>4.603097</c:v>
                </c:pt>
                <c:pt idx="413">
                  <c:v>4.6103350000000001</c:v>
                </c:pt>
                <c:pt idx="414">
                  <c:v>4.6175730000000001</c:v>
                </c:pt>
                <c:pt idx="415">
                  <c:v>4.6248110000000002</c:v>
                </c:pt>
                <c:pt idx="416">
                  <c:v>4.6320490000000003</c:v>
                </c:pt>
                <c:pt idx="417">
                  <c:v>4.6392860000000002</c:v>
                </c:pt>
                <c:pt idx="418">
                  <c:v>4.6465240000000003</c:v>
                </c:pt>
                <c:pt idx="419">
                  <c:v>4.6537620000000004</c:v>
                </c:pt>
                <c:pt idx="420">
                  <c:v>4.6609999999999996</c:v>
                </c:pt>
                <c:pt idx="421">
                  <c:v>4.6682379999999997</c:v>
                </c:pt>
                <c:pt idx="422">
                  <c:v>4.6754759999999997</c:v>
                </c:pt>
                <c:pt idx="423">
                  <c:v>4.6827129999999997</c:v>
                </c:pt>
                <c:pt idx="424">
                  <c:v>4.6899509999999998</c:v>
                </c:pt>
                <c:pt idx="425">
                  <c:v>4.6945350000000001</c:v>
                </c:pt>
                <c:pt idx="426">
                  <c:v>4.6971889999999998</c:v>
                </c:pt>
                <c:pt idx="427">
                  <c:v>4.7039999999999997</c:v>
                </c:pt>
                <c:pt idx="428">
                  <c:v>4.7044269999999999</c:v>
                </c:pt>
                <c:pt idx="429">
                  <c:v>4.711665</c:v>
                </c:pt>
                <c:pt idx="430">
                  <c:v>4.7189030000000001</c:v>
                </c:pt>
                <c:pt idx="431">
                  <c:v>4.72614</c:v>
                </c:pt>
                <c:pt idx="432">
                  <c:v>4.7333780000000001</c:v>
                </c:pt>
                <c:pt idx="433">
                  <c:v>4.7406160000000002</c:v>
                </c:pt>
                <c:pt idx="434">
                  <c:v>4.7478540000000002</c:v>
                </c:pt>
                <c:pt idx="435">
                  <c:v>4.7550920000000003</c:v>
                </c:pt>
                <c:pt idx="436">
                  <c:v>4.7623300000000004</c:v>
                </c:pt>
                <c:pt idx="437">
                  <c:v>4.7695679999999996</c:v>
                </c:pt>
                <c:pt idx="438">
                  <c:v>4.7768050000000004</c:v>
                </c:pt>
                <c:pt idx="439">
                  <c:v>4.7840429999999996</c:v>
                </c:pt>
                <c:pt idx="440">
                  <c:v>4.7912809999999997</c:v>
                </c:pt>
                <c:pt idx="441">
                  <c:v>4.7985189999999998</c:v>
                </c:pt>
                <c:pt idx="442">
                  <c:v>4.8057569999999998</c:v>
                </c:pt>
                <c:pt idx="443">
                  <c:v>4.8129949999999999</c:v>
                </c:pt>
                <c:pt idx="444">
                  <c:v>4.8202319999999999</c:v>
                </c:pt>
                <c:pt idx="445">
                  <c:v>4.8274699999999999</c:v>
                </c:pt>
                <c:pt idx="446">
                  <c:v>4.834708</c:v>
                </c:pt>
                <c:pt idx="447">
                  <c:v>4.8419460000000001</c:v>
                </c:pt>
                <c:pt idx="448">
                  <c:v>4.8491840000000002</c:v>
                </c:pt>
                <c:pt idx="449">
                  <c:v>4.8564220000000002</c:v>
                </c:pt>
                <c:pt idx="450">
                  <c:v>4.8636590000000002</c:v>
                </c:pt>
                <c:pt idx="451">
                  <c:v>4.8708970000000003</c:v>
                </c:pt>
                <c:pt idx="452">
                  <c:v>4.8781350000000003</c:v>
                </c:pt>
                <c:pt idx="453">
                  <c:v>4.8853730000000004</c:v>
                </c:pt>
                <c:pt idx="454">
                  <c:v>4.8926109999999996</c:v>
                </c:pt>
                <c:pt idx="455">
                  <c:v>4.8998489999999997</c:v>
                </c:pt>
                <c:pt idx="456">
                  <c:v>4.9070859999999996</c:v>
                </c:pt>
                <c:pt idx="457">
                  <c:v>4.9143239999999997</c:v>
                </c:pt>
                <c:pt idx="458">
                  <c:v>4.9215619999999998</c:v>
                </c:pt>
                <c:pt idx="459">
                  <c:v>4.9287999999999998</c:v>
                </c:pt>
                <c:pt idx="460">
                  <c:v>4.9360379999999999</c:v>
                </c:pt>
                <c:pt idx="461">
                  <c:v>4.943276</c:v>
                </c:pt>
                <c:pt idx="462">
                  <c:v>4.9505129999999999</c:v>
                </c:pt>
                <c:pt idx="463">
                  <c:v>4.957751</c:v>
                </c:pt>
                <c:pt idx="464">
                  <c:v>4.9649890000000001</c:v>
                </c:pt>
                <c:pt idx="465">
                  <c:v>4.9722270000000002</c:v>
                </c:pt>
                <c:pt idx="466">
                  <c:v>4.9794650000000003</c:v>
                </c:pt>
                <c:pt idx="467">
                  <c:v>4.9867030000000003</c:v>
                </c:pt>
                <c:pt idx="468">
                  <c:v>4.9939400000000003</c:v>
                </c:pt>
                <c:pt idx="469">
                  <c:v>5.0011780000000003</c:v>
                </c:pt>
                <c:pt idx="470">
                  <c:v>5.0084160000000004</c:v>
                </c:pt>
                <c:pt idx="471">
                  <c:v>5.0156539999999996</c:v>
                </c:pt>
                <c:pt idx="472">
                  <c:v>5.0228919999999997</c:v>
                </c:pt>
                <c:pt idx="473">
                  <c:v>5.0301299999999998</c:v>
                </c:pt>
                <c:pt idx="474">
                  <c:v>5.0373679999999998</c:v>
                </c:pt>
                <c:pt idx="475">
                  <c:v>5.0446049999999998</c:v>
                </c:pt>
                <c:pt idx="476">
                  <c:v>5.0518429999999999</c:v>
                </c:pt>
                <c:pt idx="477">
                  <c:v>5.0590809999999999</c:v>
                </c:pt>
                <c:pt idx="478">
                  <c:v>5.066319</c:v>
                </c:pt>
                <c:pt idx="479">
                  <c:v>5.0735570000000001</c:v>
                </c:pt>
                <c:pt idx="480">
                  <c:v>5.0807950000000002</c:v>
                </c:pt>
                <c:pt idx="481">
                  <c:v>5.0880320000000001</c:v>
                </c:pt>
                <c:pt idx="482">
                  <c:v>5.0952700000000002</c:v>
                </c:pt>
                <c:pt idx="483">
                  <c:v>5.1025080000000003</c:v>
                </c:pt>
                <c:pt idx="484">
                  <c:v>5.1097460000000003</c:v>
                </c:pt>
                <c:pt idx="485">
                  <c:v>5.1169840000000004</c:v>
                </c:pt>
                <c:pt idx="486">
                  <c:v>5.1242219999999996</c:v>
                </c:pt>
                <c:pt idx="487">
                  <c:v>5.1314590000000004</c:v>
                </c:pt>
                <c:pt idx="488">
                  <c:v>5.1386969999999996</c:v>
                </c:pt>
                <c:pt idx="489">
                  <c:v>5.1459349999999997</c:v>
                </c:pt>
                <c:pt idx="490">
                  <c:v>5.1531729999999998</c:v>
                </c:pt>
                <c:pt idx="491">
                  <c:v>5.1604109999999999</c:v>
                </c:pt>
                <c:pt idx="492">
                  <c:v>5.1676489999999999</c:v>
                </c:pt>
                <c:pt idx="493">
                  <c:v>5.1748859999999999</c:v>
                </c:pt>
                <c:pt idx="494">
                  <c:v>5.182124</c:v>
                </c:pt>
                <c:pt idx="495">
                  <c:v>5.189362</c:v>
                </c:pt>
                <c:pt idx="496">
                  <c:v>5.1966000000000001</c:v>
                </c:pt>
                <c:pt idx="497">
                  <c:v>5.2038380000000002</c:v>
                </c:pt>
                <c:pt idx="498">
                  <c:v>5.2110760000000003</c:v>
                </c:pt>
                <c:pt idx="499">
                  <c:v>5.2183130000000002</c:v>
                </c:pt>
                <c:pt idx="500">
                  <c:v>5.2255510000000003</c:v>
                </c:pt>
                <c:pt idx="501">
                  <c:v>5.2327890000000004</c:v>
                </c:pt>
                <c:pt idx="502">
                  <c:v>5.2400270000000004</c:v>
                </c:pt>
                <c:pt idx="503">
                  <c:v>5.2472649999999996</c:v>
                </c:pt>
                <c:pt idx="504">
                  <c:v>5.2545029999999997</c:v>
                </c:pt>
                <c:pt idx="505">
                  <c:v>5.2617409999999998</c:v>
                </c:pt>
                <c:pt idx="506">
                  <c:v>5.2689779999999997</c:v>
                </c:pt>
                <c:pt idx="507">
                  <c:v>5.2762159999999998</c:v>
                </c:pt>
                <c:pt idx="508">
                  <c:v>5.2834539999999999</c:v>
                </c:pt>
                <c:pt idx="509">
                  <c:v>5.290692</c:v>
                </c:pt>
                <c:pt idx="510">
                  <c:v>5.29793</c:v>
                </c:pt>
                <c:pt idx="511">
                  <c:v>5.3051680000000001</c:v>
                </c:pt>
                <c:pt idx="512">
                  <c:v>5.312405</c:v>
                </c:pt>
                <c:pt idx="513">
                  <c:v>5.3196430000000001</c:v>
                </c:pt>
                <c:pt idx="514">
                  <c:v>5.3268810000000002</c:v>
                </c:pt>
                <c:pt idx="515">
                  <c:v>5.3341190000000003</c:v>
                </c:pt>
                <c:pt idx="516">
                  <c:v>5.3413570000000004</c:v>
                </c:pt>
                <c:pt idx="517">
                  <c:v>5.3485950000000004</c:v>
                </c:pt>
                <c:pt idx="518">
                  <c:v>5.3558320000000004</c:v>
                </c:pt>
                <c:pt idx="519">
                  <c:v>5.3630699999999996</c:v>
                </c:pt>
                <c:pt idx="520">
                  <c:v>5.3703079999999996</c:v>
                </c:pt>
                <c:pt idx="521">
                  <c:v>5.3775459999999997</c:v>
                </c:pt>
                <c:pt idx="522">
                  <c:v>5.3847839999999998</c:v>
                </c:pt>
                <c:pt idx="523">
                  <c:v>5.3920219999999999</c:v>
                </c:pt>
                <c:pt idx="524">
                  <c:v>5.3992589999999998</c:v>
                </c:pt>
                <c:pt idx="525">
                  <c:v>5.4064969999999999</c:v>
                </c:pt>
                <c:pt idx="526">
                  <c:v>5.413735</c:v>
                </c:pt>
                <c:pt idx="527">
                  <c:v>5.420973</c:v>
                </c:pt>
                <c:pt idx="528">
                  <c:v>5.4282110000000001</c:v>
                </c:pt>
                <c:pt idx="529">
                  <c:v>5.4354490000000002</c:v>
                </c:pt>
                <c:pt idx="530">
                  <c:v>5.4426860000000001</c:v>
                </c:pt>
                <c:pt idx="531">
                  <c:v>5.4499240000000002</c:v>
                </c:pt>
                <c:pt idx="532">
                  <c:v>5.4571620000000003</c:v>
                </c:pt>
                <c:pt idx="533">
                  <c:v>5.4644000000000004</c:v>
                </c:pt>
                <c:pt idx="534">
                  <c:v>5.4716379999999996</c:v>
                </c:pt>
                <c:pt idx="535">
                  <c:v>5.4788759999999996</c:v>
                </c:pt>
                <c:pt idx="536">
                  <c:v>5.4861129999999996</c:v>
                </c:pt>
                <c:pt idx="537">
                  <c:v>5.4933509999999997</c:v>
                </c:pt>
                <c:pt idx="538">
                  <c:v>5.5005889999999997</c:v>
                </c:pt>
                <c:pt idx="539">
                  <c:v>5.5078269999999998</c:v>
                </c:pt>
                <c:pt idx="540">
                  <c:v>5.5150649999999999</c:v>
                </c:pt>
                <c:pt idx="541">
                  <c:v>5.522303</c:v>
                </c:pt>
                <c:pt idx="542">
                  <c:v>5.529541</c:v>
                </c:pt>
                <c:pt idx="543">
                  <c:v>5.536778</c:v>
                </c:pt>
                <c:pt idx="544">
                  <c:v>5.5440160000000001</c:v>
                </c:pt>
                <c:pt idx="545">
                  <c:v>5.5512540000000001</c:v>
                </c:pt>
                <c:pt idx="546">
                  <c:v>5.5584920000000002</c:v>
                </c:pt>
                <c:pt idx="547">
                  <c:v>5.5657300000000003</c:v>
                </c:pt>
                <c:pt idx="548">
                  <c:v>5.5729680000000004</c:v>
                </c:pt>
                <c:pt idx="549">
                  <c:v>5.5802050000000003</c:v>
                </c:pt>
                <c:pt idx="550">
                  <c:v>5.5874430000000004</c:v>
                </c:pt>
                <c:pt idx="551">
                  <c:v>5.59</c:v>
                </c:pt>
                <c:pt idx="552">
                  <c:v>5.5946809999999996</c:v>
                </c:pt>
                <c:pt idx="553">
                  <c:v>5.6019189999999996</c:v>
                </c:pt>
                <c:pt idx="554">
                  <c:v>5.6091569999999997</c:v>
                </c:pt>
                <c:pt idx="555">
                  <c:v>5.6163949999999998</c:v>
                </c:pt>
                <c:pt idx="556">
                  <c:v>5.6236319999999997</c:v>
                </c:pt>
                <c:pt idx="557">
                  <c:v>5.6308699999999998</c:v>
                </c:pt>
                <c:pt idx="558">
                  <c:v>5.6381079999999999</c:v>
                </c:pt>
                <c:pt idx="559">
                  <c:v>5.645346</c:v>
                </c:pt>
                <c:pt idx="560">
                  <c:v>5.6525840000000001</c:v>
                </c:pt>
                <c:pt idx="561">
                  <c:v>5.6598220000000001</c:v>
                </c:pt>
                <c:pt idx="562">
                  <c:v>5.6670590000000001</c:v>
                </c:pt>
                <c:pt idx="563">
                  <c:v>5.6742970000000001</c:v>
                </c:pt>
                <c:pt idx="564">
                  <c:v>5.6815350000000002</c:v>
                </c:pt>
                <c:pt idx="565">
                  <c:v>5.6887730000000003</c:v>
                </c:pt>
                <c:pt idx="566">
                  <c:v>5.6960110000000004</c:v>
                </c:pt>
                <c:pt idx="567">
                  <c:v>5.7032489999999996</c:v>
                </c:pt>
                <c:pt idx="568">
                  <c:v>5.7104860000000004</c:v>
                </c:pt>
                <c:pt idx="569">
                  <c:v>5.7177239999999996</c:v>
                </c:pt>
                <c:pt idx="570">
                  <c:v>5.7249619999999997</c:v>
                </c:pt>
                <c:pt idx="571">
                  <c:v>5.7321999999999997</c:v>
                </c:pt>
                <c:pt idx="572">
                  <c:v>5.7394379999999998</c:v>
                </c:pt>
                <c:pt idx="573">
                  <c:v>5.7466759999999999</c:v>
                </c:pt>
                <c:pt idx="574">
                  <c:v>5.753914</c:v>
                </c:pt>
                <c:pt idx="575">
                  <c:v>5.7611509999999999</c:v>
                </c:pt>
                <c:pt idx="576">
                  <c:v>5.768389</c:v>
                </c:pt>
                <c:pt idx="577">
                  <c:v>5.7756270000000001</c:v>
                </c:pt>
                <c:pt idx="578">
                  <c:v>5.7828650000000001</c:v>
                </c:pt>
                <c:pt idx="579">
                  <c:v>5.7901030000000002</c:v>
                </c:pt>
                <c:pt idx="580">
                  <c:v>5.7973410000000003</c:v>
                </c:pt>
                <c:pt idx="581">
                  <c:v>5.8045780000000002</c:v>
                </c:pt>
                <c:pt idx="582">
                  <c:v>5.8118160000000003</c:v>
                </c:pt>
                <c:pt idx="583">
                  <c:v>5.8190540000000004</c:v>
                </c:pt>
                <c:pt idx="584">
                  <c:v>5.8262919999999996</c:v>
                </c:pt>
                <c:pt idx="585">
                  <c:v>5.8335299999999997</c:v>
                </c:pt>
                <c:pt idx="586">
                  <c:v>5.8407679999999997</c:v>
                </c:pt>
                <c:pt idx="587">
                  <c:v>5.8480049999999997</c:v>
                </c:pt>
                <c:pt idx="588">
                  <c:v>5.8552429999999998</c:v>
                </c:pt>
                <c:pt idx="589">
                  <c:v>5.8624809999999998</c:v>
                </c:pt>
                <c:pt idx="590">
                  <c:v>5.8697189999999999</c:v>
                </c:pt>
                <c:pt idx="591">
                  <c:v>5.876957</c:v>
                </c:pt>
                <c:pt idx="592">
                  <c:v>5.8841950000000001</c:v>
                </c:pt>
                <c:pt idx="593">
                  <c:v>5.891432</c:v>
                </c:pt>
                <c:pt idx="594">
                  <c:v>5.8986700000000001</c:v>
                </c:pt>
                <c:pt idx="595">
                  <c:v>5.9059080000000002</c:v>
                </c:pt>
                <c:pt idx="596">
                  <c:v>5.9131460000000002</c:v>
                </c:pt>
                <c:pt idx="597">
                  <c:v>5.9203840000000003</c:v>
                </c:pt>
                <c:pt idx="598">
                  <c:v>5.9276220000000004</c:v>
                </c:pt>
                <c:pt idx="599">
                  <c:v>5.9348590000000003</c:v>
                </c:pt>
                <c:pt idx="600">
                  <c:v>5.9420970000000004</c:v>
                </c:pt>
                <c:pt idx="601">
                  <c:v>5.9493349999999996</c:v>
                </c:pt>
                <c:pt idx="602">
                  <c:v>5.9565729999999997</c:v>
                </c:pt>
                <c:pt idx="603">
                  <c:v>5.9638109999999998</c:v>
                </c:pt>
                <c:pt idx="604">
                  <c:v>5.9710489999999998</c:v>
                </c:pt>
                <c:pt idx="605">
                  <c:v>5.9782859999999998</c:v>
                </c:pt>
                <c:pt idx="606">
                  <c:v>5.9855239999999998</c:v>
                </c:pt>
                <c:pt idx="607">
                  <c:v>5.9927619999999999</c:v>
                </c:pt>
                <c:pt idx="608">
                  <c:v>6</c:v>
                </c:pt>
                <c:pt idx="609">
                  <c:v>6.5</c:v>
                </c:pt>
                <c:pt idx="610">
                  <c:v>7</c:v>
                </c:pt>
                <c:pt idx="611">
                  <c:v>7.5</c:v>
                </c:pt>
                <c:pt idx="612">
                  <c:v>8</c:v>
                </c:pt>
                <c:pt idx="613">
                  <c:v>8.5</c:v>
                </c:pt>
                <c:pt idx="614">
                  <c:v>9</c:v>
                </c:pt>
                <c:pt idx="615">
                  <c:v>9.5</c:v>
                </c:pt>
                <c:pt idx="616">
                  <c:v>10</c:v>
                </c:pt>
                <c:pt idx="617">
                  <c:v>10.5</c:v>
                </c:pt>
                <c:pt idx="618">
                  <c:v>11</c:v>
                </c:pt>
                <c:pt idx="619">
                  <c:v>11.5</c:v>
                </c:pt>
                <c:pt idx="620">
                  <c:v>12</c:v>
                </c:pt>
                <c:pt idx="621">
                  <c:v>12.5</c:v>
                </c:pt>
                <c:pt idx="622">
                  <c:v>13</c:v>
                </c:pt>
                <c:pt idx="623">
                  <c:v>13.5</c:v>
                </c:pt>
                <c:pt idx="624">
                  <c:v>14</c:v>
                </c:pt>
                <c:pt idx="625">
                  <c:v>14.5</c:v>
                </c:pt>
                <c:pt idx="626">
                  <c:v>15</c:v>
                </c:pt>
                <c:pt idx="627">
                  <c:v>15.5</c:v>
                </c:pt>
                <c:pt idx="628">
                  <c:v>15.7</c:v>
                </c:pt>
                <c:pt idx="629">
                  <c:v>16</c:v>
                </c:pt>
                <c:pt idx="630">
                  <c:v>16.5</c:v>
                </c:pt>
                <c:pt idx="631">
                  <c:v>17</c:v>
                </c:pt>
                <c:pt idx="632">
                  <c:v>17.5</c:v>
                </c:pt>
                <c:pt idx="633">
                  <c:v>18</c:v>
                </c:pt>
                <c:pt idx="634">
                  <c:v>18.5</c:v>
                </c:pt>
                <c:pt idx="635">
                  <c:v>19</c:v>
                </c:pt>
                <c:pt idx="636">
                  <c:v>19.5</c:v>
                </c:pt>
                <c:pt idx="637">
                  <c:v>20</c:v>
                </c:pt>
                <c:pt idx="638">
                  <c:v>20</c:v>
                </c:pt>
                <c:pt idx="639">
                  <c:v>21</c:v>
                </c:pt>
                <c:pt idx="640">
                  <c:v>22</c:v>
                </c:pt>
                <c:pt idx="641">
                  <c:v>23</c:v>
                </c:pt>
                <c:pt idx="642">
                  <c:v>24</c:v>
                </c:pt>
                <c:pt idx="643">
                  <c:v>25</c:v>
                </c:pt>
                <c:pt idx="644">
                  <c:v>26</c:v>
                </c:pt>
                <c:pt idx="645">
                  <c:v>27</c:v>
                </c:pt>
                <c:pt idx="646">
                  <c:v>28</c:v>
                </c:pt>
                <c:pt idx="647">
                  <c:v>29</c:v>
                </c:pt>
                <c:pt idx="648">
                  <c:v>30</c:v>
                </c:pt>
              </c:numCache>
            </c:numRef>
          </c:xVal>
          <c:yVal>
            <c:numRef>
              <c:f>Jason!$B$2:$B$650</c:f>
              <c:numCache>
                <c:formatCode>0.00E+00</c:formatCode>
                <c:ptCount val="649"/>
                <c:pt idx="0">
                  <c:v>0</c:v>
                </c:pt>
                <c:pt idx="1">
                  <c:v>0</c:v>
                </c:pt>
                <c:pt idx="2">
                  <c:v>1.2722639999999999E-3</c:v>
                </c:pt>
                <c:pt idx="3">
                  <c:v>1.5481220000000001E-3</c:v>
                </c:pt>
                <c:pt idx="4">
                  <c:v>1.6375509999999999E-3</c:v>
                </c:pt>
                <c:pt idx="5">
                  <c:v>1.640692E-3</c:v>
                </c:pt>
                <c:pt idx="6">
                  <c:v>1.5997610000000001E-3</c:v>
                </c:pt>
                <c:pt idx="7">
                  <c:v>1.536358E-3</c:v>
                </c:pt>
                <c:pt idx="8">
                  <c:v>1.4624130000000001E-3</c:v>
                </c:pt>
                <c:pt idx="9">
                  <c:v>1.3847270000000001E-3</c:v>
                </c:pt>
                <c:pt idx="10">
                  <c:v>1.3071999999999999E-3</c:v>
                </c:pt>
                <c:pt idx="11">
                  <c:v>1.2515919999999999E-3</c:v>
                </c:pt>
                <c:pt idx="12">
                  <c:v>1.2320300000000001E-3</c:v>
                </c:pt>
                <c:pt idx="13">
                  <c:v>1.1603989999999999E-3</c:v>
                </c:pt>
                <c:pt idx="14">
                  <c:v>1.092878E-3</c:v>
                </c:pt>
                <c:pt idx="15">
                  <c:v>1.029666E-3</c:v>
                </c:pt>
                <c:pt idx="16">
                  <c:v>9.7074430000000005E-4</c:v>
                </c:pt>
                <c:pt idx="17">
                  <c:v>9.1596760000000005E-4</c:v>
                </c:pt>
                <c:pt idx="18">
                  <c:v>8.6512030000000003E-4</c:v>
                </c:pt>
                <c:pt idx="19">
                  <c:v>8.1795429999999996E-4</c:v>
                </c:pt>
                <c:pt idx="20">
                  <c:v>7.7420929999999998E-4</c:v>
                </c:pt>
                <c:pt idx="21">
                  <c:v>7.3362739999999996E-4</c:v>
                </c:pt>
                <c:pt idx="22">
                  <c:v>6.9596049999999998E-4</c:v>
                </c:pt>
                <c:pt idx="23">
                  <c:v>6.6097390000000001E-4</c:v>
                </c:pt>
                <c:pt idx="24">
                  <c:v>6.2844959999999999E-4</c:v>
                </c:pt>
                <c:pt idx="25">
                  <c:v>5.9818570000000001E-4</c:v>
                </c:pt>
                <c:pt idx="26">
                  <c:v>5.6999730000000003E-4</c:v>
                </c:pt>
                <c:pt idx="27">
                  <c:v>5.4371529999999995E-4</c:v>
                </c:pt>
                <c:pt idx="28">
                  <c:v>5.1918500000000002E-4</c:v>
                </c:pt>
                <c:pt idx="29">
                  <c:v>4.9626610000000002E-4</c:v>
                </c:pt>
                <c:pt idx="30">
                  <c:v>4.7483079999999998E-4</c:v>
                </c:pt>
                <c:pt idx="31">
                  <c:v>4.5476259999999998E-4</c:v>
                </c:pt>
                <c:pt idx="32">
                  <c:v>4.359562E-4</c:v>
                </c:pt>
                <c:pt idx="33">
                  <c:v>4.1831529999999999E-4</c:v>
                </c:pt>
                <c:pt idx="34">
                  <c:v>4.0175230000000001E-4</c:v>
                </c:pt>
                <c:pt idx="35">
                  <c:v>3.8618780000000002E-4</c:v>
                </c:pt>
                <c:pt idx="36">
                  <c:v>3.7154929999999998E-4</c:v>
                </c:pt>
                <c:pt idx="37">
                  <c:v>3.577702E-4</c:v>
                </c:pt>
                <c:pt idx="38">
                  <c:v>3.4479060000000003E-4</c:v>
                </c:pt>
                <c:pt idx="39">
                  <c:v>3.32555E-4</c:v>
                </c:pt>
                <c:pt idx="40">
                  <c:v>3.2101280000000002E-4</c:v>
                </c:pt>
                <c:pt idx="41">
                  <c:v>3.1011800000000001E-4</c:v>
                </c:pt>
                <c:pt idx="42">
                  <c:v>2.9982799999999998E-4</c:v>
                </c:pt>
                <c:pt idx="43">
                  <c:v>2.9010400000000001E-4</c:v>
                </c:pt>
                <c:pt idx="44">
                  <c:v>2.8091010000000003E-4</c:v>
                </c:pt>
                <c:pt idx="45">
                  <c:v>2.7221370000000001E-4</c:v>
                </c:pt>
                <c:pt idx="46">
                  <c:v>2.6398410000000002E-4</c:v>
                </c:pt>
                <c:pt idx="47">
                  <c:v>2.5619389999999997E-4</c:v>
                </c:pt>
                <c:pt idx="48">
                  <c:v>2.4881710000000001E-4</c:v>
                </c:pt>
                <c:pt idx="49">
                  <c:v>2.4183019999999999E-4</c:v>
                </c:pt>
                <c:pt idx="50">
                  <c:v>2.3521109999999999E-4</c:v>
                </c:pt>
                <c:pt idx="51">
                  <c:v>2.2893950000000001E-4</c:v>
                </c:pt>
                <c:pt idx="52">
                  <c:v>2.229969E-4</c:v>
                </c:pt>
                <c:pt idx="53">
                  <c:v>2.1736570000000001E-4</c:v>
                </c:pt>
                <c:pt idx="54">
                  <c:v>2.1203009999999999E-4</c:v>
                </c:pt>
                <c:pt idx="55">
                  <c:v>2.06975E-4</c:v>
                </c:pt>
                <c:pt idx="56">
                  <c:v>2.0218659999999999E-4</c:v>
                </c:pt>
                <c:pt idx="57">
                  <c:v>1.976523E-4</c:v>
                </c:pt>
                <c:pt idx="58">
                  <c:v>1.9336000000000001E-4</c:v>
                </c:pt>
                <c:pt idx="59">
                  <c:v>1.8929879999999999E-4</c:v>
                </c:pt>
                <c:pt idx="60">
                  <c:v>1.854584E-4</c:v>
                </c:pt>
                <c:pt idx="61">
                  <c:v>1.8182929999999999E-4</c:v>
                </c:pt>
                <c:pt idx="62">
                  <c:v>1.7840290000000001E-4</c:v>
                </c:pt>
                <c:pt idx="63">
                  <c:v>1.7517070000000001E-4</c:v>
                </c:pt>
                <c:pt idx="64">
                  <c:v>1.7212520000000001E-4</c:v>
                </c:pt>
                <c:pt idx="65">
                  <c:v>1.6925959999999999E-4</c:v>
                </c:pt>
                <c:pt idx="66">
                  <c:v>1.6656719999999999E-4</c:v>
                </c:pt>
                <c:pt idx="67">
                  <c:v>1.6404209999999999E-4</c:v>
                </c:pt>
                <c:pt idx="68">
                  <c:v>1.616787E-4</c:v>
                </c:pt>
                <c:pt idx="69">
                  <c:v>1.5947189999999999E-4</c:v>
                </c:pt>
                <c:pt idx="70">
                  <c:v>1.5741689999999999E-4</c:v>
                </c:pt>
                <c:pt idx="71">
                  <c:v>1.555095E-4</c:v>
                </c:pt>
                <c:pt idx="72">
                  <c:v>1.537458E-4</c:v>
                </c:pt>
                <c:pt idx="73">
                  <c:v>1.5212210000000001E-4</c:v>
                </c:pt>
                <c:pt idx="74">
                  <c:v>1.506353E-4</c:v>
                </c:pt>
                <c:pt idx="75">
                  <c:v>1.4928230000000001E-4</c:v>
                </c:pt>
                <c:pt idx="76">
                  <c:v>1.4806070000000001E-4</c:v>
                </c:pt>
                <c:pt idx="77">
                  <c:v>1.4696810000000001E-4</c:v>
                </c:pt>
                <c:pt idx="78">
                  <c:v>1.4600250000000001E-4</c:v>
                </c:pt>
                <c:pt idx="79">
                  <c:v>1.451623E-4</c:v>
                </c:pt>
                <c:pt idx="80">
                  <c:v>1.4444600000000001E-4</c:v>
                </c:pt>
                <c:pt idx="81">
                  <c:v>1.4385250000000001E-4</c:v>
                </c:pt>
                <c:pt idx="82">
                  <c:v>1.433812E-4</c:v>
                </c:pt>
                <c:pt idx="83">
                  <c:v>1.4303159999999999E-4</c:v>
                </c:pt>
                <c:pt idx="84">
                  <c:v>1.428034E-4</c:v>
                </c:pt>
                <c:pt idx="85">
                  <c:v>1.4269679999999999E-4</c:v>
                </c:pt>
                <c:pt idx="86">
                  <c:v>1.4271250000000001E-4</c:v>
                </c:pt>
                <c:pt idx="87">
                  <c:v>1.4285160000000001E-4</c:v>
                </c:pt>
                <c:pt idx="88">
                  <c:v>1.4311529999999999E-4</c:v>
                </c:pt>
                <c:pt idx="89">
                  <c:v>1.4350570000000001E-4</c:v>
                </c:pt>
                <c:pt idx="90">
                  <c:v>1.4402570000000001E-4</c:v>
                </c:pt>
                <c:pt idx="91">
                  <c:v>1.445796E-4</c:v>
                </c:pt>
                <c:pt idx="92">
                  <c:v>1.4467859999999999E-4</c:v>
                </c:pt>
                <c:pt idx="93">
                  <c:v>1.454692E-4</c:v>
                </c:pt>
                <c:pt idx="94">
                  <c:v>1.464034E-4</c:v>
                </c:pt>
                <c:pt idx="95">
                  <c:v>1.4748929999999999E-4</c:v>
                </c:pt>
                <c:pt idx="96">
                  <c:v>1.487378E-4</c:v>
                </c:pt>
                <c:pt idx="97">
                  <c:v>1.501641E-4</c:v>
                </c:pt>
                <c:pt idx="98">
                  <c:v>1.5179009999999999E-4</c:v>
                </c:pt>
                <c:pt idx="99">
                  <c:v>1.5364839999999999E-4</c:v>
                </c:pt>
                <c:pt idx="100">
                  <c:v>1.5579069999999999E-4</c:v>
                </c:pt>
                <c:pt idx="101">
                  <c:v>1.5830299999999999E-4</c:v>
                </c:pt>
                <c:pt idx="102">
                  <c:v>1.6133830000000001E-4</c:v>
                </c:pt>
                <c:pt idx="103">
                  <c:v>1.6519470000000001E-4</c:v>
                </c:pt>
                <c:pt idx="104">
                  <c:v>1.7052049999999999E-4</c:v>
                </c:pt>
                <c:pt idx="105">
                  <c:v>1.7896080000000001E-4</c:v>
                </c:pt>
                <c:pt idx="106">
                  <c:v>1.9577710000000001E-4</c:v>
                </c:pt>
                <c:pt idx="107">
                  <c:v>2.4616889999999999E-4</c:v>
                </c:pt>
                <c:pt idx="108">
                  <c:v>6.5660100000000004E-4</c:v>
                </c:pt>
                <c:pt idx="109">
                  <c:v>7.8296740000000004E-2</c:v>
                </c:pt>
                <c:pt idx="110">
                  <c:v>2.2932970000000001E-3</c:v>
                </c:pt>
                <c:pt idx="111">
                  <c:v>3.1204289999999999E-4</c:v>
                </c:pt>
                <c:pt idx="112">
                  <c:v>2.263849E-4</c:v>
                </c:pt>
                <c:pt idx="113">
                  <c:v>2.0783910000000001E-4</c:v>
                </c:pt>
                <c:pt idx="114">
                  <c:v>2.0292450000000001E-4</c:v>
                </c:pt>
                <c:pt idx="115">
                  <c:v>2.0265809999999999E-4</c:v>
                </c:pt>
                <c:pt idx="116">
                  <c:v>2.0450789999999999E-4</c:v>
                </c:pt>
                <c:pt idx="117">
                  <c:v>2.0754000000000001E-4</c:v>
                </c:pt>
                <c:pt idx="118">
                  <c:v>2.1134849999999999E-4</c:v>
                </c:pt>
                <c:pt idx="119">
                  <c:v>2.1573729999999999E-4</c:v>
                </c:pt>
                <c:pt idx="120">
                  <c:v>2.206063E-4</c:v>
                </c:pt>
                <c:pt idx="121">
                  <c:v>2.259025E-4</c:v>
                </c:pt>
                <c:pt idx="122">
                  <c:v>2.3159959999999999E-4</c:v>
                </c:pt>
                <c:pt idx="123">
                  <c:v>2.3768610000000001E-4</c:v>
                </c:pt>
                <c:pt idx="124">
                  <c:v>2.4416009999999997E-4</c:v>
                </c:pt>
                <c:pt idx="125">
                  <c:v>2.5102600000000001E-4</c:v>
                </c:pt>
                <c:pt idx="126">
                  <c:v>2.5829230000000002E-4</c:v>
                </c:pt>
                <c:pt idx="127">
                  <c:v>2.6597090000000001E-4</c:v>
                </c:pt>
                <c:pt idx="128">
                  <c:v>2.7407579999999998E-4</c:v>
                </c:pt>
                <c:pt idx="129">
                  <c:v>2.8262300000000002E-4</c:v>
                </c:pt>
                <c:pt idx="130">
                  <c:v>2.9163019999999998E-4</c:v>
                </c:pt>
                <c:pt idx="131">
                  <c:v>3.0111599999999998E-4</c:v>
                </c:pt>
                <c:pt idx="132">
                  <c:v>3.1110010000000001E-4</c:v>
                </c:pt>
                <c:pt idx="133">
                  <c:v>3.21603E-4</c:v>
                </c:pt>
                <c:pt idx="134">
                  <c:v>3.3264569999999998E-4</c:v>
                </c:pt>
                <c:pt idx="135">
                  <c:v>3.442494E-4</c:v>
                </c:pt>
                <c:pt idx="136">
                  <c:v>3.5643540000000003E-4</c:v>
                </c:pt>
                <c:pt idx="137">
                  <c:v>3.6922449999999998E-4</c:v>
                </c:pt>
                <c:pt idx="138">
                  <c:v>3.826368E-4</c:v>
                </c:pt>
                <c:pt idx="139">
                  <c:v>3.9669130000000001E-4</c:v>
                </c:pt>
                <c:pt idx="140">
                  <c:v>4.1140529999999999E-4</c:v>
                </c:pt>
                <c:pt idx="141">
                  <c:v>4.2679369999999999E-4</c:v>
                </c:pt>
                <c:pt idx="142">
                  <c:v>4.4286830000000001E-4</c:v>
                </c:pt>
                <c:pt idx="143">
                  <c:v>4.5963729999999998E-4</c:v>
                </c:pt>
                <c:pt idx="144">
                  <c:v>4.7710390000000002E-4</c:v>
                </c:pt>
                <c:pt idx="145">
                  <c:v>4.9526590000000003E-4</c:v>
                </c:pt>
                <c:pt idx="146">
                  <c:v>5.1411420000000005E-4</c:v>
                </c:pt>
                <c:pt idx="147">
                  <c:v>5.3363170000000004E-4</c:v>
                </c:pt>
                <c:pt idx="148">
                  <c:v>5.5379219999999996E-4</c:v>
                </c:pt>
                <c:pt idx="149">
                  <c:v>5.7455959999999997E-4</c:v>
                </c:pt>
                <c:pt idx="150">
                  <c:v>5.9588580000000005E-4</c:v>
                </c:pt>
                <c:pt idx="151">
                  <c:v>6.177105E-4</c:v>
                </c:pt>
                <c:pt idx="152">
                  <c:v>6.3995999999999996E-4</c:v>
                </c:pt>
                <c:pt idx="153">
                  <c:v>6.6254710000000002E-4</c:v>
                </c:pt>
                <c:pt idx="154">
                  <c:v>6.8537009999999996E-4</c:v>
                </c:pt>
                <c:pt idx="155">
                  <c:v>7.083139E-4</c:v>
                </c:pt>
                <c:pt idx="156">
                  <c:v>7.3125100000000004E-4</c:v>
                </c:pt>
                <c:pt idx="157">
                  <c:v>7.540429E-4</c:v>
                </c:pt>
                <c:pt idx="158">
                  <c:v>7.7654299999999998E-4</c:v>
                </c:pt>
                <c:pt idx="159">
                  <c:v>7.9859970000000001E-4</c:v>
                </c:pt>
                <c:pt idx="160">
                  <c:v>8.2006099999999997E-4</c:v>
                </c:pt>
                <c:pt idx="161">
                  <c:v>8.4077909999999997E-4</c:v>
                </c:pt>
                <c:pt idx="162">
                  <c:v>8.6061600000000003E-4</c:v>
                </c:pt>
                <c:pt idx="163">
                  <c:v>8.7944939999999995E-4</c:v>
                </c:pt>
                <c:pt idx="164">
                  <c:v>8.9717849999999995E-4</c:v>
                </c:pt>
                <c:pt idx="165">
                  <c:v>9.1372869999999996E-4</c:v>
                </c:pt>
                <c:pt idx="166">
                  <c:v>9.2905679999999999E-4</c:v>
                </c:pt>
                <c:pt idx="167">
                  <c:v>9.4315390000000005E-4</c:v>
                </c:pt>
                <c:pt idx="168">
                  <c:v>9.5604730000000001E-4</c:v>
                </c:pt>
                <c:pt idx="169">
                  <c:v>9.6780070000000002E-4</c:v>
                </c:pt>
                <c:pt idx="170">
                  <c:v>9.7851160000000004E-4</c:v>
                </c:pt>
                <c:pt idx="171">
                  <c:v>9.8830829999999991E-4</c:v>
                </c:pt>
                <c:pt idx="172">
                  <c:v>9.9675039999999994E-4</c:v>
                </c:pt>
                <c:pt idx="173">
                  <c:v>9.9734359999999992E-4</c:v>
                </c:pt>
                <c:pt idx="174">
                  <c:v>1.005787E-3</c:v>
                </c:pt>
                <c:pt idx="175">
                  <c:v>1.0138180000000001E-3</c:v>
                </c:pt>
                <c:pt idx="176">
                  <c:v>1.021613E-3</c:v>
                </c:pt>
                <c:pt idx="177">
                  <c:v>1.0293349999999999E-3</c:v>
                </c:pt>
                <c:pt idx="178">
                  <c:v>1.0371250000000001E-3</c:v>
                </c:pt>
                <c:pt idx="179">
                  <c:v>1.0450870000000001E-3</c:v>
                </c:pt>
                <c:pt idx="180">
                  <c:v>1.053275E-3</c:v>
                </c:pt>
                <c:pt idx="181">
                  <c:v>1.061689E-3</c:v>
                </c:pt>
                <c:pt idx="182">
                  <c:v>1.0702590000000001E-3</c:v>
                </c:pt>
                <c:pt idx="183">
                  <c:v>1.0788390000000001E-3</c:v>
                </c:pt>
                <c:pt idx="184">
                  <c:v>1.0872080000000001E-3</c:v>
                </c:pt>
                <c:pt idx="185">
                  <c:v>1.095068E-3</c:v>
                </c:pt>
                <c:pt idx="186">
                  <c:v>1.102055E-3</c:v>
                </c:pt>
                <c:pt idx="187">
                  <c:v>1.10775E-3</c:v>
                </c:pt>
                <c:pt idx="188">
                  <c:v>1.1117060000000001E-3</c:v>
                </c:pt>
                <c:pt idx="189">
                  <c:v>1.113471E-3</c:v>
                </c:pt>
                <c:pt idx="190">
                  <c:v>1.112624E-3</c:v>
                </c:pt>
                <c:pt idx="191">
                  <c:v>1.1088109999999999E-3</c:v>
                </c:pt>
                <c:pt idx="192">
                  <c:v>1.101767E-3</c:v>
                </c:pt>
                <c:pt idx="193">
                  <c:v>1.0913489999999999E-3</c:v>
                </c:pt>
                <c:pt idx="194">
                  <c:v>1.077541E-3</c:v>
                </c:pt>
                <c:pt idx="195">
                  <c:v>1.06046E-3</c:v>
                </c:pt>
                <c:pt idx="196">
                  <c:v>1.040343E-3</c:v>
                </c:pt>
                <c:pt idx="197">
                  <c:v>1.0341759999999999E-3</c:v>
                </c:pt>
                <c:pt idx="198">
                  <c:v>1.017528E-3</c:v>
                </c:pt>
                <c:pt idx="199">
                  <c:v>9.9242129999999994E-4</c:v>
                </c:pt>
                <c:pt idx="200">
                  <c:v>9.654749E-4</c:v>
                </c:pt>
                <c:pt idx="201">
                  <c:v>9.3715240000000004E-4</c:v>
                </c:pt>
                <c:pt idx="202">
                  <c:v>9.0790659999999998E-4</c:v>
                </c:pt>
                <c:pt idx="203">
                  <c:v>8.7815889999999996E-4</c:v>
                </c:pt>
                <c:pt idx="204">
                  <c:v>8.4828650000000002E-4</c:v>
                </c:pt>
                <c:pt idx="205">
                  <c:v>8.1861469999999997E-4</c:v>
                </c:pt>
                <c:pt idx="206">
                  <c:v>7.8941440000000003E-4</c:v>
                </c:pt>
                <c:pt idx="207">
                  <c:v>7.6090269999999995E-4</c:v>
                </c:pt>
                <c:pt idx="208">
                  <c:v>7.3324749999999998E-4</c:v>
                </c:pt>
                <c:pt idx="209">
                  <c:v>7.0657179999999997E-4</c:v>
                </c:pt>
                <c:pt idx="210">
                  <c:v>6.8096029999999998E-4</c:v>
                </c:pt>
                <c:pt idx="211">
                  <c:v>6.5646550000000002E-4</c:v>
                </c:pt>
                <c:pt idx="212">
                  <c:v>6.3311349999999999E-4</c:v>
                </c:pt>
                <c:pt idx="213">
                  <c:v>6.1090950000000004E-4</c:v>
                </c:pt>
                <c:pt idx="214">
                  <c:v>5.8984200000000004E-4</c:v>
                </c:pt>
                <c:pt idx="215">
                  <c:v>5.6988760000000003E-4</c:v>
                </c:pt>
                <c:pt idx="216">
                  <c:v>5.510135E-4</c:v>
                </c:pt>
                <c:pt idx="217">
                  <c:v>5.3318080000000002E-4</c:v>
                </c:pt>
                <c:pt idx="218">
                  <c:v>5.1634659999999998E-4</c:v>
                </c:pt>
                <c:pt idx="219">
                  <c:v>5.0046520000000003E-4</c:v>
                </c:pt>
                <c:pt idx="220">
                  <c:v>4.8549010000000002E-4</c:v>
                </c:pt>
                <c:pt idx="221">
                  <c:v>4.7137470000000001E-4</c:v>
                </c:pt>
                <c:pt idx="222">
                  <c:v>4.5807310000000001E-4</c:v>
                </c:pt>
                <c:pt idx="223">
                  <c:v>4.4554049999999997E-4</c:v>
                </c:pt>
                <c:pt idx="224">
                  <c:v>4.3373389999999998E-4</c:v>
                </c:pt>
                <c:pt idx="225">
                  <c:v>4.226117E-4</c:v>
                </c:pt>
                <c:pt idx="226">
                  <c:v>4.1213490000000002E-4</c:v>
                </c:pt>
                <c:pt idx="227">
                  <c:v>4.0226610000000001E-4</c:v>
                </c:pt>
                <c:pt idx="228">
                  <c:v>3.9297030000000002E-4</c:v>
                </c:pt>
                <c:pt idx="229">
                  <c:v>3.8421439999999999E-4</c:v>
                </c:pt>
                <c:pt idx="230">
                  <c:v>3.7596739999999997E-4</c:v>
                </c:pt>
                <c:pt idx="231">
                  <c:v>3.682003E-4</c:v>
                </c:pt>
                <c:pt idx="232">
                  <c:v>3.6088580000000003E-4</c:v>
                </c:pt>
                <c:pt idx="233">
                  <c:v>3.5399850000000002E-4</c:v>
                </c:pt>
                <c:pt idx="234">
                  <c:v>3.475148E-4</c:v>
                </c:pt>
                <c:pt idx="235">
                  <c:v>3.414124E-4</c:v>
                </c:pt>
                <c:pt idx="236">
                  <c:v>3.3567090000000003E-4</c:v>
                </c:pt>
                <c:pt idx="237">
                  <c:v>3.302709E-4</c:v>
                </c:pt>
                <c:pt idx="238">
                  <c:v>3.2519450000000001E-4</c:v>
                </c:pt>
                <c:pt idx="239">
                  <c:v>3.20425E-4</c:v>
                </c:pt>
                <c:pt idx="240">
                  <c:v>3.1594689999999998E-4</c:v>
                </c:pt>
                <c:pt idx="241">
                  <c:v>3.1174559999999998E-4</c:v>
                </c:pt>
                <c:pt idx="242">
                  <c:v>3.0780739999999998E-4</c:v>
                </c:pt>
                <c:pt idx="243">
                  <c:v>3.0412000000000001E-4</c:v>
                </c:pt>
                <c:pt idx="244">
                  <c:v>3.0067149999999998E-4</c:v>
                </c:pt>
                <c:pt idx="245">
                  <c:v>2.9745079999999999E-4</c:v>
                </c:pt>
                <c:pt idx="246">
                  <c:v>2.94448E-4</c:v>
                </c:pt>
                <c:pt idx="247">
                  <c:v>2.9165309999999999E-4</c:v>
                </c:pt>
                <c:pt idx="248">
                  <c:v>2.8905739999999998E-4</c:v>
                </c:pt>
                <c:pt idx="249">
                  <c:v>2.8665260000000002E-4</c:v>
                </c:pt>
                <c:pt idx="250">
                  <c:v>2.8443099999999997E-4</c:v>
                </c:pt>
                <c:pt idx="251">
                  <c:v>2.8238500000000001E-4</c:v>
                </c:pt>
                <c:pt idx="252">
                  <c:v>2.8050809999999999E-4</c:v>
                </c:pt>
                <c:pt idx="253">
                  <c:v>2.7879389999999998E-4</c:v>
                </c:pt>
                <c:pt idx="254">
                  <c:v>2.7723640000000001E-4</c:v>
                </c:pt>
                <c:pt idx="255">
                  <c:v>2.7583000000000002E-4</c:v>
                </c:pt>
                <c:pt idx="256">
                  <c:v>2.7456969999999997E-4</c:v>
                </c:pt>
                <c:pt idx="257">
                  <c:v>2.7345050000000001E-4</c:v>
                </c:pt>
                <c:pt idx="258">
                  <c:v>2.7246779999999998E-4</c:v>
                </c:pt>
                <c:pt idx="259">
                  <c:v>2.7161740000000001E-4</c:v>
                </c:pt>
                <c:pt idx="260">
                  <c:v>2.7089550000000001E-4</c:v>
                </c:pt>
                <c:pt idx="261">
                  <c:v>2.7029810000000001E-4</c:v>
                </c:pt>
                <c:pt idx="262">
                  <c:v>2.6982200000000002E-4</c:v>
                </c:pt>
                <c:pt idx="263">
                  <c:v>2.6946380000000001E-4</c:v>
                </c:pt>
                <c:pt idx="264">
                  <c:v>2.6922049999999998E-4</c:v>
                </c:pt>
                <c:pt idx="265">
                  <c:v>2.6908919999999998E-4</c:v>
                </c:pt>
                <c:pt idx="266">
                  <c:v>2.690673E-4</c:v>
                </c:pt>
                <c:pt idx="267">
                  <c:v>2.6915229999999998E-4</c:v>
                </c:pt>
                <c:pt idx="268">
                  <c:v>2.69342E-4</c:v>
                </c:pt>
                <c:pt idx="269">
                  <c:v>2.6963410000000002E-4</c:v>
                </c:pt>
                <c:pt idx="270">
                  <c:v>2.700267E-4</c:v>
                </c:pt>
                <c:pt idx="271">
                  <c:v>2.7051769999999998E-4</c:v>
                </c:pt>
                <c:pt idx="272">
                  <c:v>2.7110559999999999E-4</c:v>
                </c:pt>
                <c:pt idx="273">
                  <c:v>2.7178869999999999E-4</c:v>
                </c:pt>
                <c:pt idx="274">
                  <c:v>2.7256550000000001E-4</c:v>
                </c:pt>
                <c:pt idx="275">
                  <c:v>2.7343449999999998E-4</c:v>
                </c:pt>
                <c:pt idx="276">
                  <c:v>2.7439450000000002E-4</c:v>
                </c:pt>
                <c:pt idx="277">
                  <c:v>2.7544430000000001E-4</c:v>
                </c:pt>
                <c:pt idx="278">
                  <c:v>2.7658270000000001E-4</c:v>
                </c:pt>
                <c:pt idx="279">
                  <c:v>2.7780859999999998E-4</c:v>
                </c:pt>
                <c:pt idx="280">
                  <c:v>2.7912109999999999E-4</c:v>
                </c:pt>
                <c:pt idx="281">
                  <c:v>2.8051950000000002E-4</c:v>
                </c:pt>
                <c:pt idx="282">
                  <c:v>2.820028E-4</c:v>
                </c:pt>
                <c:pt idx="283">
                  <c:v>2.8357019999999998E-4</c:v>
                </c:pt>
                <c:pt idx="284">
                  <c:v>2.8522109999999998E-4</c:v>
                </c:pt>
                <c:pt idx="285">
                  <c:v>2.8695480000000002E-4</c:v>
                </c:pt>
                <c:pt idx="286">
                  <c:v>2.8877090000000002E-4</c:v>
                </c:pt>
                <c:pt idx="287">
                  <c:v>2.9066850000000001E-4</c:v>
                </c:pt>
                <c:pt idx="288">
                  <c:v>2.926475E-4</c:v>
                </c:pt>
                <c:pt idx="289">
                  <c:v>2.947073E-4</c:v>
                </c:pt>
                <c:pt idx="290">
                  <c:v>2.9684740000000001E-4</c:v>
                </c:pt>
                <c:pt idx="291">
                  <c:v>2.9906749999999998E-4</c:v>
                </c:pt>
                <c:pt idx="292">
                  <c:v>3.0136730000000002E-4</c:v>
                </c:pt>
                <c:pt idx="293">
                  <c:v>3.0374649999999998E-4</c:v>
                </c:pt>
                <c:pt idx="294">
                  <c:v>3.0620460000000001E-4</c:v>
                </c:pt>
                <c:pt idx="295">
                  <c:v>3.0874160000000001E-4</c:v>
                </c:pt>
                <c:pt idx="296">
                  <c:v>3.1135700000000001E-4</c:v>
                </c:pt>
                <c:pt idx="297">
                  <c:v>3.1405069999999998E-4</c:v>
                </c:pt>
                <c:pt idx="298">
                  <c:v>3.168224E-4</c:v>
                </c:pt>
                <c:pt idx="299">
                  <c:v>3.1967209999999999E-4</c:v>
                </c:pt>
                <c:pt idx="300">
                  <c:v>3.2259919999999998E-4</c:v>
                </c:pt>
                <c:pt idx="301">
                  <c:v>3.2560370000000001E-4</c:v>
                </c:pt>
                <c:pt idx="302">
                  <c:v>3.2868550000000001E-4</c:v>
                </c:pt>
                <c:pt idx="303">
                  <c:v>3.3184399999999998E-4</c:v>
                </c:pt>
                <c:pt idx="304">
                  <c:v>3.3507939999999998E-4</c:v>
                </c:pt>
                <c:pt idx="305">
                  <c:v>3.3839120000000002E-4</c:v>
                </c:pt>
                <c:pt idx="306">
                  <c:v>3.4177920000000002E-4</c:v>
                </c:pt>
                <c:pt idx="307">
                  <c:v>3.4524289999999998E-4</c:v>
                </c:pt>
                <c:pt idx="308">
                  <c:v>3.4878239999999998E-4</c:v>
                </c:pt>
                <c:pt idx="309">
                  <c:v>3.5239720000000002E-4</c:v>
                </c:pt>
                <c:pt idx="310">
                  <c:v>3.560867E-4</c:v>
                </c:pt>
                <c:pt idx="311">
                  <c:v>3.5985070000000001E-4</c:v>
                </c:pt>
                <c:pt idx="312">
                  <c:v>3.6368890000000001E-4</c:v>
                </c:pt>
                <c:pt idx="313">
                  <c:v>3.6760040000000002E-4</c:v>
                </c:pt>
                <c:pt idx="314">
                  <c:v>3.7158509999999999E-4</c:v>
                </c:pt>
                <c:pt idx="315">
                  <c:v>3.7564219999999999E-4</c:v>
                </c:pt>
                <c:pt idx="316">
                  <c:v>3.7977109999999997E-4</c:v>
                </c:pt>
                <c:pt idx="317">
                  <c:v>3.8397099999999999E-4</c:v>
                </c:pt>
                <c:pt idx="318">
                  <c:v>3.8824129999999999E-4</c:v>
                </c:pt>
                <c:pt idx="319">
                  <c:v>3.9258110000000001E-4</c:v>
                </c:pt>
                <c:pt idx="320">
                  <c:v>3.9698940000000002E-4</c:v>
                </c:pt>
                <c:pt idx="321">
                  <c:v>4.0146529999999999E-4</c:v>
                </c:pt>
                <c:pt idx="322">
                  <c:v>4.0600780000000001E-4</c:v>
                </c:pt>
                <c:pt idx="323">
                  <c:v>4.1061549999999998E-4</c:v>
                </c:pt>
                <c:pt idx="324">
                  <c:v>4.1528730000000002E-4</c:v>
                </c:pt>
                <c:pt idx="325">
                  <c:v>4.2002180000000002E-4</c:v>
                </c:pt>
                <c:pt idx="326">
                  <c:v>4.2481769999999999E-4</c:v>
                </c:pt>
                <c:pt idx="327">
                  <c:v>4.296732E-4</c:v>
                </c:pt>
                <c:pt idx="328">
                  <c:v>4.3458670000000001E-4</c:v>
                </c:pt>
                <c:pt idx="329">
                  <c:v>4.3955660000000001E-4</c:v>
                </c:pt>
                <c:pt idx="330">
                  <c:v>4.445807E-4</c:v>
                </c:pt>
                <c:pt idx="331">
                  <c:v>4.4965709999999999E-4</c:v>
                </c:pt>
                <c:pt idx="332">
                  <c:v>4.5478370000000002E-4</c:v>
                </c:pt>
                <c:pt idx="333">
                  <c:v>4.5995809999999998E-4</c:v>
                </c:pt>
                <c:pt idx="334">
                  <c:v>4.6517789999999998E-4</c:v>
                </c:pt>
                <c:pt idx="335">
                  <c:v>4.7044049999999998E-4</c:v>
                </c:pt>
                <c:pt idx="336">
                  <c:v>4.7574299999999999E-4</c:v>
                </c:pt>
                <c:pt idx="337">
                  <c:v>4.8108290000000001E-4</c:v>
                </c:pt>
                <c:pt idx="338">
                  <c:v>4.8645699999999998E-4</c:v>
                </c:pt>
                <c:pt idx="339">
                  <c:v>4.9186209999999995E-4</c:v>
                </c:pt>
                <c:pt idx="340">
                  <c:v>4.9729479999999996E-4</c:v>
                </c:pt>
                <c:pt idx="341">
                  <c:v>5.0275169999999998E-4</c:v>
                </c:pt>
                <c:pt idx="342">
                  <c:v>5.0822910000000005E-4</c:v>
                </c:pt>
                <c:pt idx="343">
                  <c:v>5.1372329999999999E-4</c:v>
                </c:pt>
                <c:pt idx="344">
                  <c:v>5.192304E-4</c:v>
                </c:pt>
                <c:pt idx="345">
                  <c:v>5.2474599999999998E-4</c:v>
                </c:pt>
                <c:pt idx="346">
                  <c:v>5.3026600000000005E-4</c:v>
                </c:pt>
                <c:pt idx="347">
                  <c:v>5.3578589999999998E-4</c:v>
                </c:pt>
                <c:pt idx="348">
                  <c:v>5.4130119999999996E-4</c:v>
                </c:pt>
                <c:pt idx="349">
                  <c:v>5.4680709999999999E-4</c:v>
                </c:pt>
                <c:pt idx="350">
                  <c:v>5.5229879999999995E-4</c:v>
                </c:pt>
                <c:pt idx="351">
                  <c:v>5.5777110000000002E-4</c:v>
                </c:pt>
                <c:pt idx="352">
                  <c:v>5.63219E-4</c:v>
                </c:pt>
                <c:pt idx="353">
                  <c:v>5.6863710000000002E-4</c:v>
                </c:pt>
                <c:pt idx="354">
                  <c:v>5.7402009999999999E-4</c:v>
                </c:pt>
                <c:pt idx="355">
                  <c:v>5.7936239999999996E-4</c:v>
                </c:pt>
                <c:pt idx="356">
                  <c:v>5.8465839999999997E-4</c:v>
                </c:pt>
                <c:pt idx="357">
                  <c:v>5.8990240000000003E-4</c:v>
                </c:pt>
                <c:pt idx="358">
                  <c:v>5.9508860000000001E-4</c:v>
                </c:pt>
                <c:pt idx="359">
                  <c:v>6.0021119999999998E-4</c:v>
                </c:pt>
                <c:pt idx="360">
                  <c:v>6.0526410000000003E-4</c:v>
                </c:pt>
                <c:pt idx="361">
                  <c:v>6.1024150000000004E-4</c:v>
                </c:pt>
                <c:pt idx="362">
                  <c:v>6.1513710000000001E-4</c:v>
                </c:pt>
                <c:pt idx="363">
                  <c:v>6.199453E-4</c:v>
                </c:pt>
                <c:pt idx="364">
                  <c:v>6.2465980000000001E-4</c:v>
                </c:pt>
                <c:pt idx="365">
                  <c:v>6.2927480000000004E-4</c:v>
                </c:pt>
                <c:pt idx="366">
                  <c:v>6.3378420000000004E-4</c:v>
                </c:pt>
                <c:pt idx="367">
                  <c:v>6.3818209999999998E-4</c:v>
                </c:pt>
                <c:pt idx="368">
                  <c:v>6.4246259999999999E-4</c:v>
                </c:pt>
                <c:pt idx="369">
                  <c:v>6.4662010000000002E-4</c:v>
                </c:pt>
                <c:pt idx="370">
                  <c:v>6.5064889999999996E-4</c:v>
                </c:pt>
                <c:pt idx="371">
                  <c:v>6.5454350000000001E-4</c:v>
                </c:pt>
                <c:pt idx="372">
                  <c:v>6.5829840000000001E-4</c:v>
                </c:pt>
                <c:pt idx="373">
                  <c:v>6.6190859999999999E-4</c:v>
                </c:pt>
                <c:pt idx="374">
                  <c:v>6.6536899999999996E-4</c:v>
                </c:pt>
                <c:pt idx="375">
                  <c:v>6.6867469999999998E-4</c:v>
                </c:pt>
                <c:pt idx="376">
                  <c:v>6.7182120000000003E-4</c:v>
                </c:pt>
                <c:pt idx="377">
                  <c:v>6.7480399999999999E-4</c:v>
                </c:pt>
                <c:pt idx="378">
                  <c:v>6.7761920000000003E-4</c:v>
                </c:pt>
                <c:pt idx="379">
                  <c:v>6.8026269999999997E-4</c:v>
                </c:pt>
                <c:pt idx="380">
                  <c:v>6.8273110000000004E-4</c:v>
                </c:pt>
                <c:pt idx="381">
                  <c:v>6.8502099999999996E-4</c:v>
                </c:pt>
                <c:pt idx="382">
                  <c:v>6.8712959999999996E-4</c:v>
                </c:pt>
                <c:pt idx="383">
                  <c:v>6.8905419999999999E-4</c:v>
                </c:pt>
                <c:pt idx="384">
                  <c:v>6.907924E-4</c:v>
                </c:pt>
                <c:pt idx="385">
                  <c:v>6.9234229999999997E-4</c:v>
                </c:pt>
                <c:pt idx="386">
                  <c:v>6.9370230000000003E-4</c:v>
                </c:pt>
                <c:pt idx="387">
                  <c:v>6.9487110000000004E-4</c:v>
                </c:pt>
                <c:pt idx="388">
                  <c:v>6.958477E-4</c:v>
                </c:pt>
                <c:pt idx="389">
                  <c:v>6.9663159999999995E-4</c:v>
                </c:pt>
                <c:pt idx="390">
                  <c:v>6.9722250000000001E-4</c:v>
                </c:pt>
                <c:pt idx="391">
                  <c:v>6.9762069999999995E-4</c:v>
                </c:pt>
                <c:pt idx="392">
                  <c:v>6.9782670000000005E-4</c:v>
                </c:pt>
                <c:pt idx="393">
                  <c:v>6.978412E-4</c:v>
                </c:pt>
                <c:pt idx="394">
                  <c:v>6.9766540000000001E-4</c:v>
                </c:pt>
                <c:pt idx="395">
                  <c:v>6.9730110000000003E-4</c:v>
                </c:pt>
                <c:pt idx="396">
                  <c:v>6.9675010000000003E-4</c:v>
                </c:pt>
                <c:pt idx="397">
                  <c:v>6.960143E-4</c:v>
                </c:pt>
                <c:pt idx="398">
                  <c:v>6.9608630000000005E-4</c:v>
                </c:pt>
                <c:pt idx="399">
                  <c:v>6.9904250000000004E-4</c:v>
                </c:pt>
                <c:pt idx="400">
                  <c:v>7.0182250000000001E-4</c:v>
                </c:pt>
                <c:pt idx="401">
                  <c:v>7.044296E-4</c:v>
                </c:pt>
                <c:pt idx="402">
                  <c:v>7.0686760000000001E-4</c:v>
                </c:pt>
                <c:pt idx="403">
                  <c:v>7.0914030000000002E-4</c:v>
                </c:pt>
                <c:pt idx="404">
                  <c:v>7.1125180000000004E-4</c:v>
                </c:pt>
                <c:pt idx="405">
                  <c:v>7.1320650000000004E-4</c:v>
                </c:pt>
                <c:pt idx="406">
                  <c:v>7.1500869999999996E-4</c:v>
                </c:pt>
                <c:pt idx="407">
                  <c:v>7.1666320000000005E-4</c:v>
                </c:pt>
                <c:pt idx="408">
                  <c:v>7.1817479999999997E-4</c:v>
                </c:pt>
                <c:pt idx="409">
                  <c:v>7.1954850000000004E-4</c:v>
                </c:pt>
                <c:pt idx="410">
                  <c:v>7.2078940000000003E-4</c:v>
                </c:pt>
                <c:pt idx="411">
                  <c:v>7.2190259999999995E-4</c:v>
                </c:pt>
                <c:pt idx="412">
                  <c:v>7.2289360000000005E-4</c:v>
                </c:pt>
                <c:pt idx="413">
                  <c:v>7.2376760000000004E-4</c:v>
                </c:pt>
                <c:pt idx="414">
                  <c:v>7.2453009999999996E-4</c:v>
                </c:pt>
                <c:pt idx="415">
                  <c:v>7.2518660000000005E-4</c:v>
                </c:pt>
                <c:pt idx="416">
                  <c:v>7.2574239999999995E-4</c:v>
                </c:pt>
                <c:pt idx="417">
                  <c:v>7.2620319999999999E-4</c:v>
                </c:pt>
                <c:pt idx="418">
                  <c:v>7.2657430000000001E-4</c:v>
                </c:pt>
                <c:pt idx="419">
                  <c:v>7.2686129999999997E-4</c:v>
                </c:pt>
                <c:pt idx="420">
                  <c:v>7.2706959999999999E-4</c:v>
                </c:pt>
                <c:pt idx="421">
                  <c:v>7.2720469999999998E-4</c:v>
                </c:pt>
                <c:pt idx="422">
                  <c:v>7.2727179999999998E-4</c:v>
                </c:pt>
                <c:pt idx="423">
                  <c:v>7.2727610000000004E-4</c:v>
                </c:pt>
                <c:pt idx="424">
                  <c:v>7.2722309999999997E-4</c:v>
                </c:pt>
                <c:pt idx="425">
                  <c:v>7.2716209999999998E-4</c:v>
                </c:pt>
                <c:pt idx="426">
                  <c:v>7.2711770000000002E-4</c:v>
                </c:pt>
                <c:pt idx="427">
                  <c:v>7.269752E-4</c:v>
                </c:pt>
                <c:pt idx="428">
                  <c:v>7.2696499999999999E-4</c:v>
                </c:pt>
                <c:pt idx="429">
                  <c:v>7.267698E-4</c:v>
                </c:pt>
                <c:pt idx="430">
                  <c:v>7.2653720000000004E-4</c:v>
                </c:pt>
                <c:pt idx="431">
                  <c:v>7.2627170000000003E-4</c:v>
                </c:pt>
                <c:pt idx="432">
                  <c:v>7.2597779999999999E-4</c:v>
                </c:pt>
                <c:pt idx="433">
                  <c:v>7.2566030000000004E-4</c:v>
                </c:pt>
                <c:pt idx="434">
                  <c:v>7.2532330000000004E-4</c:v>
                </c:pt>
                <c:pt idx="435">
                  <c:v>7.2497109999999996E-4</c:v>
                </c:pt>
                <c:pt idx="436">
                  <c:v>7.2460769999999996E-4</c:v>
                </c:pt>
                <c:pt idx="437">
                  <c:v>7.2423720000000004E-4</c:v>
                </c:pt>
                <c:pt idx="438">
                  <c:v>7.2386339999999997E-4</c:v>
                </c:pt>
                <c:pt idx="439">
                  <c:v>7.2348989999999999E-4</c:v>
                </c:pt>
                <c:pt idx="440">
                  <c:v>7.2312030000000005E-4</c:v>
                </c:pt>
                <c:pt idx="441">
                  <c:v>7.2275810000000003E-4</c:v>
                </c:pt>
                <c:pt idx="442">
                  <c:v>7.2240659999999997E-4</c:v>
                </c:pt>
                <c:pt idx="443">
                  <c:v>7.2206869999999999E-4</c:v>
                </c:pt>
                <c:pt idx="444">
                  <c:v>7.2174779999999996E-4</c:v>
                </c:pt>
                <c:pt idx="445">
                  <c:v>7.214465E-4</c:v>
                </c:pt>
                <c:pt idx="446">
                  <c:v>7.2116780000000004E-4</c:v>
                </c:pt>
                <c:pt idx="447">
                  <c:v>7.2091400000000002E-4</c:v>
                </c:pt>
                <c:pt idx="448">
                  <c:v>7.206879E-4</c:v>
                </c:pt>
                <c:pt idx="449">
                  <c:v>7.2049189999999995E-4</c:v>
                </c:pt>
                <c:pt idx="450">
                  <c:v>7.2032810000000004E-4</c:v>
                </c:pt>
                <c:pt idx="451">
                  <c:v>7.2019879999999997E-4</c:v>
                </c:pt>
                <c:pt idx="452">
                  <c:v>7.2010590000000005E-4</c:v>
                </c:pt>
                <c:pt idx="453">
                  <c:v>7.2005140000000001E-4</c:v>
                </c:pt>
                <c:pt idx="454">
                  <c:v>7.2003710000000001E-4</c:v>
                </c:pt>
                <c:pt idx="455">
                  <c:v>7.2006480000000002E-4</c:v>
                </c:pt>
                <c:pt idx="456">
                  <c:v>7.2013610000000005E-4</c:v>
                </c:pt>
                <c:pt idx="457">
                  <c:v>7.2025240000000003E-4</c:v>
                </c:pt>
                <c:pt idx="458">
                  <c:v>7.2041520000000003E-4</c:v>
                </c:pt>
                <c:pt idx="459">
                  <c:v>7.2062579999999997E-4</c:v>
                </c:pt>
                <c:pt idx="460">
                  <c:v>7.2088549999999995E-4</c:v>
                </c:pt>
                <c:pt idx="461">
                  <c:v>7.2119529999999999E-4</c:v>
                </c:pt>
                <c:pt idx="462">
                  <c:v>7.2155630000000004E-4</c:v>
                </c:pt>
                <c:pt idx="463">
                  <c:v>7.2196969999999995E-4</c:v>
                </c:pt>
                <c:pt idx="464">
                  <c:v>7.2243610000000005E-4</c:v>
                </c:pt>
                <c:pt idx="465">
                  <c:v>7.2295650000000003E-4</c:v>
                </c:pt>
                <c:pt idx="466">
                  <c:v>7.2353160000000001E-4</c:v>
                </c:pt>
                <c:pt idx="467">
                  <c:v>7.2416220000000005E-4</c:v>
                </c:pt>
                <c:pt idx="468">
                  <c:v>7.2484869999999996E-4</c:v>
                </c:pt>
                <c:pt idx="469">
                  <c:v>7.2559169999999995E-4</c:v>
                </c:pt>
                <c:pt idx="470">
                  <c:v>7.2639180000000001E-4</c:v>
                </c:pt>
                <c:pt idx="471">
                  <c:v>7.2724930000000001E-4</c:v>
                </c:pt>
                <c:pt idx="472">
                  <c:v>7.2816449999999996E-4</c:v>
                </c:pt>
                <c:pt idx="473">
                  <c:v>7.2913790000000002E-4</c:v>
                </c:pt>
                <c:pt idx="474">
                  <c:v>7.3016949999999998E-4</c:v>
                </c:pt>
                <c:pt idx="475">
                  <c:v>7.3125960000000004E-4</c:v>
                </c:pt>
                <c:pt idx="476">
                  <c:v>7.324082E-4</c:v>
                </c:pt>
                <c:pt idx="477">
                  <c:v>7.3361550000000002E-4</c:v>
                </c:pt>
                <c:pt idx="478">
                  <c:v>7.3488139999999997E-4</c:v>
                </c:pt>
                <c:pt idx="479">
                  <c:v>7.3620599999999999E-4</c:v>
                </c:pt>
                <c:pt idx="480">
                  <c:v>7.3758890000000005E-4</c:v>
                </c:pt>
                <c:pt idx="481">
                  <c:v>7.3903010000000004E-4</c:v>
                </c:pt>
                <c:pt idx="482">
                  <c:v>7.405294E-4</c:v>
                </c:pt>
                <c:pt idx="483">
                  <c:v>7.4208659999999997E-4</c:v>
                </c:pt>
                <c:pt idx="484">
                  <c:v>7.437012E-4</c:v>
                </c:pt>
                <c:pt idx="485">
                  <c:v>7.4537289999999999E-4</c:v>
                </c:pt>
                <c:pt idx="486">
                  <c:v>7.4710130000000001E-4</c:v>
                </c:pt>
                <c:pt idx="487">
                  <c:v>7.4888579999999997E-4</c:v>
                </c:pt>
                <c:pt idx="488">
                  <c:v>7.5072590000000003E-4</c:v>
                </c:pt>
                <c:pt idx="489">
                  <c:v>7.5262090000000005E-4</c:v>
                </c:pt>
                <c:pt idx="490">
                  <c:v>7.5457029999999997E-4</c:v>
                </c:pt>
                <c:pt idx="491">
                  <c:v>7.5657320000000004E-4</c:v>
                </c:pt>
                <c:pt idx="492">
                  <c:v>7.5862900000000003E-4</c:v>
                </c:pt>
                <c:pt idx="493">
                  <c:v>7.6073660000000002E-4</c:v>
                </c:pt>
                <c:pt idx="494">
                  <c:v>7.6289520000000005E-4</c:v>
                </c:pt>
                <c:pt idx="495">
                  <c:v>7.6510360000000004E-4</c:v>
                </c:pt>
                <c:pt idx="496">
                  <c:v>7.6736109999999997E-4</c:v>
                </c:pt>
                <c:pt idx="497">
                  <c:v>7.6966640000000004E-4</c:v>
                </c:pt>
                <c:pt idx="498">
                  <c:v>7.7201820000000003E-4</c:v>
                </c:pt>
                <c:pt idx="499">
                  <c:v>7.7441540000000001E-4</c:v>
                </c:pt>
                <c:pt idx="500">
                  <c:v>7.7685649999999998E-4</c:v>
                </c:pt>
                <c:pt idx="501">
                  <c:v>7.7934010000000004E-4</c:v>
                </c:pt>
                <c:pt idx="502">
                  <c:v>7.8186480000000001E-4</c:v>
                </c:pt>
                <c:pt idx="503">
                  <c:v>7.8442900000000001E-4</c:v>
                </c:pt>
                <c:pt idx="504">
                  <c:v>7.8703089999999996E-4</c:v>
                </c:pt>
                <c:pt idx="505">
                  <c:v>7.8966889999999997E-4</c:v>
                </c:pt>
                <c:pt idx="506">
                  <c:v>7.923413E-4</c:v>
                </c:pt>
                <c:pt idx="507">
                  <c:v>7.9504589999999996E-4</c:v>
                </c:pt>
                <c:pt idx="508">
                  <c:v>7.9778100000000001E-4</c:v>
                </c:pt>
                <c:pt idx="509">
                  <c:v>8.0054460000000003E-4</c:v>
                </c:pt>
                <c:pt idx="510">
                  <c:v>8.0333430000000005E-4</c:v>
                </c:pt>
                <c:pt idx="511">
                  <c:v>8.0614819999999998E-4</c:v>
                </c:pt>
                <c:pt idx="512">
                  <c:v>8.0898380000000005E-4</c:v>
                </c:pt>
                <c:pt idx="513">
                  <c:v>8.1183899999999996E-4</c:v>
                </c:pt>
                <c:pt idx="514">
                  <c:v>8.147114E-4</c:v>
                </c:pt>
                <c:pt idx="515">
                  <c:v>8.1759840000000003E-4</c:v>
                </c:pt>
                <c:pt idx="516">
                  <c:v>8.2049759999999999E-4</c:v>
                </c:pt>
                <c:pt idx="517">
                  <c:v>8.234065E-4</c:v>
                </c:pt>
                <c:pt idx="518">
                  <c:v>8.2632240000000002E-4</c:v>
                </c:pt>
                <c:pt idx="519">
                  <c:v>8.2924270000000002E-4</c:v>
                </c:pt>
                <c:pt idx="520">
                  <c:v>8.3216490000000002E-4</c:v>
                </c:pt>
                <c:pt idx="521">
                  <c:v>8.3508599999999997E-4</c:v>
                </c:pt>
                <c:pt idx="522">
                  <c:v>8.3800369999999995E-4</c:v>
                </c:pt>
                <c:pt idx="523">
                  <c:v>8.4091500000000002E-4</c:v>
                </c:pt>
                <c:pt idx="524">
                  <c:v>8.4381739999999999E-4</c:v>
                </c:pt>
                <c:pt idx="525">
                  <c:v>8.4670820000000001E-4</c:v>
                </c:pt>
                <c:pt idx="526">
                  <c:v>8.4958479999999996E-4</c:v>
                </c:pt>
                <c:pt idx="527">
                  <c:v>8.5244450000000001E-4</c:v>
                </c:pt>
                <c:pt idx="528">
                  <c:v>8.5528500000000001E-4</c:v>
                </c:pt>
                <c:pt idx="529">
                  <c:v>8.5810360000000002E-4</c:v>
                </c:pt>
                <c:pt idx="530">
                  <c:v>8.6089819999999998E-4</c:v>
                </c:pt>
                <c:pt idx="531">
                  <c:v>8.6366609999999995E-4</c:v>
                </c:pt>
                <c:pt idx="532">
                  <c:v>8.6640540000000002E-4</c:v>
                </c:pt>
                <c:pt idx="533">
                  <c:v>8.6911390000000001E-4</c:v>
                </c:pt>
                <c:pt idx="534">
                  <c:v>8.7178980000000004E-4</c:v>
                </c:pt>
                <c:pt idx="535">
                  <c:v>8.7443099999999995E-4</c:v>
                </c:pt>
                <c:pt idx="536">
                  <c:v>8.7703610000000002E-4</c:v>
                </c:pt>
                <c:pt idx="537">
                  <c:v>8.7960350000000002E-4</c:v>
                </c:pt>
                <c:pt idx="538">
                  <c:v>8.821317E-4</c:v>
                </c:pt>
                <c:pt idx="539">
                  <c:v>8.8461979999999996E-4</c:v>
                </c:pt>
                <c:pt idx="540">
                  <c:v>8.8706639999999997E-4</c:v>
                </c:pt>
                <c:pt idx="541">
                  <c:v>8.8947099999999997E-4</c:v>
                </c:pt>
                <c:pt idx="542">
                  <c:v>8.9183269999999998E-4</c:v>
                </c:pt>
                <c:pt idx="543">
                  <c:v>8.941512E-4</c:v>
                </c:pt>
                <c:pt idx="544">
                  <c:v>8.9642629999999997E-4</c:v>
                </c:pt>
                <c:pt idx="545">
                  <c:v>8.9865780000000003E-4</c:v>
                </c:pt>
                <c:pt idx="546">
                  <c:v>9.0084590000000003E-4</c:v>
                </c:pt>
                <c:pt idx="547">
                  <c:v>9.0299070000000002E-4</c:v>
                </c:pt>
                <c:pt idx="548">
                  <c:v>9.0509300000000004E-4</c:v>
                </c:pt>
                <c:pt idx="549">
                  <c:v>9.0715329999999995E-4</c:v>
                </c:pt>
                <c:pt idx="550">
                  <c:v>9.0917229999999997E-4</c:v>
                </c:pt>
                <c:pt idx="551">
                  <c:v>9.0987589999999997E-4</c:v>
                </c:pt>
                <c:pt idx="552">
                  <c:v>9.1115119999999998E-4</c:v>
                </c:pt>
                <c:pt idx="553">
                  <c:v>9.1309099999999999E-4</c:v>
                </c:pt>
                <c:pt idx="554">
                  <c:v>9.1499319999999997E-4</c:v>
                </c:pt>
                <c:pt idx="555">
                  <c:v>9.1685910000000005E-4</c:v>
                </c:pt>
                <c:pt idx="556">
                  <c:v>9.1869019999999996E-4</c:v>
                </c:pt>
                <c:pt idx="557">
                  <c:v>9.2048830000000001E-4</c:v>
                </c:pt>
                <c:pt idx="558">
                  <c:v>9.2225499999999997E-4</c:v>
                </c:pt>
                <c:pt idx="559">
                  <c:v>9.2399229999999999E-4</c:v>
                </c:pt>
                <c:pt idx="560">
                  <c:v>9.257022E-4</c:v>
                </c:pt>
                <c:pt idx="561">
                  <c:v>9.2738650000000005E-4</c:v>
                </c:pt>
                <c:pt idx="562">
                  <c:v>9.2904749999999996E-4</c:v>
                </c:pt>
                <c:pt idx="563">
                  <c:v>9.3068700000000003E-4</c:v>
                </c:pt>
                <c:pt idx="564">
                  <c:v>9.3230750000000001E-4</c:v>
                </c:pt>
                <c:pt idx="565">
                  <c:v>9.3391069999999995E-4</c:v>
                </c:pt>
                <c:pt idx="566">
                  <c:v>9.3549919999999997E-4</c:v>
                </c:pt>
                <c:pt idx="567">
                  <c:v>9.3707489999999996E-4</c:v>
                </c:pt>
                <c:pt idx="568">
                  <c:v>9.3863979999999996E-4</c:v>
                </c:pt>
                <c:pt idx="569">
                  <c:v>9.4019630000000002E-4</c:v>
                </c:pt>
                <c:pt idx="570">
                  <c:v>9.4174639999999995E-4</c:v>
                </c:pt>
                <c:pt idx="571">
                  <c:v>9.4329210000000001E-4</c:v>
                </c:pt>
                <c:pt idx="572">
                  <c:v>9.4483540000000002E-4</c:v>
                </c:pt>
                <c:pt idx="573">
                  <c:v>9.4637810000000003E-4</c:v>
                </c:pt>
                <c:pt idx="574">
                  <c:v>9.4792240000000005E-4</c:v>
                </c:pt>
                <c:pt idx="575">
                  <c:v>9.4946989999999997E-4</c:v>
                </c:pt>
                <c:pt idx="576">
                  <c:v>9.5102230000000004E-4</c:v>
                </c:pt>
                <c:pt idx="577">
                  <c:v>9.5258140000000001E-4</c:v>
                </c:pt>
                <c:pt idx="578">
                  <c:v>9.5414890000000002E-4</c:v>
                </c:pt>
                <c:pt idx="579">
                  <c:v>9.5572609999999998E-4</c:v>
                </c:pt>
                <c:pt idx="580">
                  <c:v>9.5731479999999996E-4</c:v>
                </c:pt>
                <c:pt idx="581">
                  <c:v>9.5891590000000005E-4</c:v>
                </c:pt>
                <c:pt idx="582">
                  <c:v>9.6053130000000003E-4</c:v>
                </c:pt>
                <c:pt idx="583">
                  <c:v>9.6216170000000003E-4</c:v>
                </c:pt>
                <c:pt idx="584">
                  <c:v>9.6380849999999998E-4</c:v>
                </c:pt>
                <c:pt idx="585">
                  <c:v>9.6547270000000001E-4</c:v>
                </c:pt>
                <c:pt idx="586">
                  <c:v>9.6715530000000003E-4</c:v>
                </c:pt>
                <c:pt idx="587">
                  <c:v>9.6885739999999997E-4</c:v>
                </c:pt>
                <c:pt idx="588">
                  <c:v>9.7057960000000005E-4</c:v>
                </c:pt>
                <c:pt idx="589">
                  <c:v>9.7232269999999999E-4</c:v>
                </c:pt>
                <c:pt idx="590">
                  <c:v>9.7408749999999995E-4</c:v>
                </c:pt>
                <c:pt idx="591">
                  <c:v>9.7587460000000004E-4</c:v>
                </c:pt>
                <c:pt idx="592">
                  <c:v>9.7768469999999995E-4</c:v>
                </c:pt>
                <c:pt idx="593">
                  <c:v>9.795181E-4</c:v>
                </c:pt>
                <c:pt idx="594">
                  <c:v>9.8137539999999996E-4</c:v>
                </c:pt>
                <c:pt idx="595">
                  <c:v>9.8325689999999993E-4</c:v>
                </c:pt>
                <c:pt idx="596">
                  <c:v>9.8516300000000005E-4</c:v>
                </c:pt>
                <c:pt idx="597">
                  <c:v>9.8709399999999999E-4</c:v>
                </c:pt>
                <c:pt idx="598">
                  <c:v>9.8905020000000007E-4</c:v>
                </c:pt>
                <c:pt idx="599">
                  <c:v>9.9103160000000006E-4</c:v>
                </c:pt>
                <c:pt idx="600">
                  <c:v>9.9303859999999989E-4</c:v>
                </c:pt>
                <c:pt idx="601">
                  <c:v>9.9507109999999997E-4</c:v>
                </c:pt>
                <c:pt idx="602">
                  <c:v>9.9712929999999991E-4</c:v>
                </c:pt>
                <c:pt idx="603">
                  <c:v>9.9921329999999998E-4</c:v>
                </c:pt>
                <c:pt idx="604">
                  <c:v>1.0013229999999999E-3</c:v>
                </c:pt>
                <c:pt idx="605">
                  <c:v>1.003458E-3</c:v>
                </c:pt>
                <c:pt idx="606">
                  <c:v>1.0056189999999999E-3</c:v>
                </c:pt>
                <c:pt idx="607">
                  <c:v>1.0078050000000001E-3</c:v>
                </c:pt>
                <c:pt idx="608">
                  <c:v>1.010017E-3</c:v>
                </c:pt>
                <c:pt idx="609">
                  <c:v>1.2719000000000001E-3</c:v>
                </c:pt>
                <c:pt idx="610">
                  <c:v>1.3181E-3</c:v>
                </c:pt>
                <c:pt idx="611">
                  <c:v>1.3060999999999999E-3</c:v>
                </c:pt>
                <c:pt idx="612">
                  <c:v>1.3525E-3</c:v>
                </c:pt>
                <c:pt idx="613">
                  <c:v>1.3993E-3</c:v>
                </c:pt>
                <c:pt idx="614">
                  <c:v>1.3875000000000001E-3</c:v>
                </c:pt>
                <c:pt idx="615">
                  <c:v>1.3078E-3</c:v>
                </c:pt>
                <c:pt idx="616">
                  <c:v>1.1842999999999999E-3</c:v>
                </c:pt>
                <c:pt idx="617">
                  <c:v>1.0508E-3</c:v>
                </c:pt>
                <c:pt idx="618">
                  <c:v>9.2812000000000005E-4</c:v>
                </c:pt>
                <c:pt idx="619">
                  <c:v>8.2392999999999995E-4</c:v>
                </c:pt>
                <c:pt idx="620">
                  <c:v>7.3797999999999995E-4</c:v>
                </c:pt>
                <c:pt idx="621">
                  <c:v>6.6982000000000001E-4</c:v>
                </c:pt>
                <c:pt idx="622">
                  <c:v>6.1799000000000001E-4</c:v>
                </c:pt>
                <c:pt idx="623">
                  <c:v>5.8118000000000004E-4</c:v>
                </c:pt>
                <c:pt idx="624">
                  <c:v>5.6585000000000001E-4</c:v>
                </c:pt>
                <c:pt idx="625">
                  <c:v>6.5510000000000004E-4</c:v>
                </c:pt>
                <c:pt idx="626">
                  <c:v>5.3918E-4</c:v>
                </c:pt>
                <c:pt idx="627">
                  <c:v>5.4127999999999999E-4</c:v>
                </c:pt>
                <c:pt idx="628">
                  <c:v>5.5239000000000004E-4</c:v>
                </c:pt>
                <c:pt idx="629">
                  <c:v>5.5834000000000005E-4</c:v>
                </c:pt>
                <c:pt idx="630">
                  <c:v>6.824E-4</c:v>
                </c:pt>
                <c:pt idx="631">
                  <c:v>8.3356000000000001E-4</c:v>
                </c:pt>
                <c:pt idx="632">
                  <c:v>9.9460999999999994E-4</c:v>
                </c:pt>
                <c:pt idx="633">
                  <c:v>1.1669E-3</c:v>
                </c:pt>
                <c:pt idx="634">
                  <c:v>1.3393000000000001E-3</c:v>
                </c:pt>
                <c:pt idx="635">
                  <c:v>1.5790000000000001E-3</c:v>
                </c:pt>
                <c:pt idx="636">
                  <c:v>1.8713E-3</c:v>
                </c:pt>
                <c:pt idx="637">
                  <c:v>2.2300000000000002E-3</c:v>
                </c:pt>
                <c:pt idx="638">
                  <c:v>2.15825E-3</c:v>
                </c:pt>
                <c:pt idx="639">
                  <c:v>2.4187499999999999E-3</c:v>
                </c:pt>
                <c:pt idx="640">
                  <c:v>2.0705599999999999E-3</c:v>
                </c:pt>
                <c:pt idx="641">
                  <c:v>1.65996E-3</c:v>
                </c:pt>
                <c:pt idx="642">
                  <c:v>1.28772E-3</c:v>
                </c:pt>
                <c:pt idx="643">
                  <c:v>9.4309999999999999E-4</c:v>
                </c:pt>
                <c:pt idx="644">
                  <c:v>6.893E-4</c:v>
                </c:pt>
                <c:pt idx="645">
                  <c:v>4.7679999999999999E-4</c:v>
                </c:pt>
                <c:pt idx="646">
                  <c:v>3.0180000000000002E-4</c:v>
                </c:pt>
                <c:pt idx="647">
                  <c:v>1.6110000000000001E-4</c:v>
                </c:pt>
                <c:pt idx="648">
                  <c:v>4.6199999999999998E-5</c:v>
                </c:pt>
              </c:numCache>
            </c:numRef>
          </c:yVal>
          <c:smooth val="0"/>
          <c:extLst>
            <c:ext xmlns:c16="http://schemas.microsoft.com/office/drawing/2014/chart" uri="{C3380CC4-5D6E-409C-BE32-E72D297353CC}">
              <c16:uniqueId val="{0000000A-BD36-48E0-A24A-78247498BA41}"/>
            </c:ext>
          </c:extLst>
        </c:ser>
        <c:dLbls>
          <c:showLegendKey val="0"/>
          <c:showVal val="0"/>
          <c:showCatName val="0"/>
          <c:showSerName val="0"/>
          <c:showPercent val="0"/>
          <c:showBubbleSize val="0"/>
        </c:dLbls>
        <c:axId val="640440688"/>
        <c:axId val="640441016"/>
      </c:scatterChart>
      <c:valAx>
        <c:axId val="640440688"/>
        <c:scaling>
          <c:orientation val="minMax"/>
          <c:max val="6"/>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Energy [MeV]</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1016"/>
        <c:crosses val="autoZero"/>
        <c:crossBetween val="midCat"/>
      </c:valAx>
      <c:valAx>
        <c:axId val="640441016"/>
        <c:scaling>
          <c:orientation val="minMax"/>
          <c:max val="2.0000000000000005E-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Cross Section [barn]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068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v>ENDF</c:v>
          </c:tx>
          <c:spPr>
            <a:ln w="38100" cap="rnd">
              <a:solidFill>
                <a:schemeClr val="accent2"/>
              </a:solidFill>
              <a:round/>
            </a:ln>
            <a:effectLst/>
          </c:spPr>
          <c:marker>
            <c:symbol val="none"/>
          </c:marker>
          <c:dLbls>
            <c:dLbl>
              <c:idx val="125"/>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65-470F-9682-CB29A6C7A56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'ENDF 8'!$A$2:$A$127</c:f>
              <c:numCache>
                <c:formatCode>General</c:formatCode>
                <c:ptCount val="126"/>
                <c:pt idx="0">
                  <c:v>1.5730999999999999</c:v>
                </c:pt>
                <c:pt idx="1">
                  <c:v>1.67</c:v>
                </c:pt>
                <c:pt idx="2">
                  <c:v>1.68</c:v>
                </c:pt>
                <c:pt idx="3">
                  <c:v>1.69</c:v>
                </c:pt>
                <c:pt idx="4">
                  <c:v>1.7</c:v>
                </c:pt>
                <c:pt idx="5">
                  <c:v>1.71</c:v>
                </c:pt>
                <c:pt idx="6">
                  <c:v>1.72</c:v>
                </c:pt>
                <c:pt idx="7">
                  <c:v>1.73</c:v>
                </c:pt>
                <c:pt idx="8">
                  <c:v>1.74</c:v>
                </c:pt>
                <c:pt idx="9">
                  <c:v>1.75</c:v>
                </c:pt>
                <c:pt idx="10">
                  <c:v>1.76</c:v>
                </c:pt>
                <c:pt idx="11">
                  <c:v>1.77</c:v>
                </c:pt>
                <c:pt idx="12">
                  <c:v>1.78</c:v>
                </c:pt>
                <c:pt idx="13">
                  <c:v>1.79</c:v>
                </c:pt>
                <c:pt idx="14">
                  <c:v>1.8</c:v>
                </c:pt>
                <c:pt idx="15">
                  <c:v>1.81</c:v>
                </c:pt>
                <c:pt idx="16">
                  <c:v>1.82</c:v>
                </c:pt>
                <c:pt idx="17">
                  <c:v>1.83</c:v>
                </c:pt>
                <c:pt idx="18">
                  <c:v>1.84</c:v>
                </c:pt>
                <c:pt idx="19">
                  <c:v>1.85</c:v>
                </c:pt>
                <c:pt idx="20">
                  <c:v>1.86</c:v>
                </c:pt>
                <c:pt idx="21">
                  <c:v>1.87</c:v>
                </c:pt>
                <c:pt idx="22">
                  <c:v>1.88</c:v>
                </c:pt>
                <c:pt idx="23">
                  <c:v>1.89</c:v>
                </c:pt>
                <c:pt idx="24">
                  <c:v>1.9</c:v>
                </c:pt>
                <c:pt idx="25">
                  <c:v>1.91</c:v>
                </c:pt>
                <c:pt idx="26">
                  <c:v>1.92</c:v>
                </c:pt>
                <c:pt idx="27">
                  <c:v>1.93</c:v>
                </c:pt>
                <c:pt idx="28">
                  <c:v>1.94</c:v>
                </c:pt>
                <c:pt idx="29">
                  <c:v>1.95</c:v>
                </c:pt>
                <c:pt idx="30">
                  <c:v>1.96</c:v>
                </c:pt>
                <c:pt idx="31">
                  <c:v>1.97</c:v>
                </c:pt>
                <c:pt idx="32">
                  <c:v>1.98</c:v>
                </c:pt>
                <c:pt idx="33">
                  <c:v>1.99</c:v>
                </c:pt>
                <c:pt idx="34">
                  <c:v>2</c:v>
                </c:pt>
                <c:pt idx="35">
                  <c:v>2.0099999999999998</c:v>
                </c:pt>
                <c:pt idx="36">
                  <c:v>2.02</c:v>
                </c:pt>
                <c:pt idx="37">
                  <c:v>2.0299999999999998</c:v>
                </c:pt>
                <c:pt idx="38">
                  <c:v>2.04</c:v>
                </c:pt>
                <c:pt idx="39">
                  <c:v>2.0499999999999998</c:v>
                </c:pt>
                <c:pt idx="40">
                  <c:v>2.06</c:v>
                </c:pt>
                <c:pt idx="41">
                  <c:v>2.0699999999999998</c:v>
                </c:pt>
                <c:pt idx="42">
                  <c:v>2.08</c:v>
                </c:pt>
                <c:pt idx="43">
                  <c:v>2.09</c:v>
                </c:pt>
                <c:pt idx="44">
                  <c:v>2.1</c:v>
                </c:pt>
                <c:pt idx="45">
                  <c:v>2.11</c:v>
                </c:pt>
                <c:pt idx="46">
                  <c:v>2.12</c:v>
                </c:pt>
                <c:pt idx="47">
                  <c:v>2.13</c:v>
                </c:pt>
                <c:pt idx="48">
                  <c:v>2.14</c:v>
                </c:pt>
                <c:pt idx="49">
                  <c:v>2.15</c:v>
                </c:pt>
                <c:pt idx="50">
                  <c:v>2.16</c:v>
                </c:pt>
                <c:pt idx="51">
                  <c:v>2.17</c:v>
                </c:pt>
                <c:pt idx="52">
                  <c:v>2.1800000000000002</c:v>
                </c:pt>
                <c:pt idx="53">
                  <c:v>2.19</c:v>
                </c:pt>
                <c:pt idx="54">
                  <c:v>2.2000000000000002</c:v>
                </c:pt>
                <c:pt idx="55">
                  <c:v>2.21</c:v>
                </c:pt>
                <c:pt idx="56">
                  <c:v>2.2200000000000002</c:v>
                </c:pt>
                <c:pt idx="57">
                  <c:v>2.23</c:v>
                </c:pt>
                <c:pt idx="58">
                  <c:v>2.2400000000000002</c:v>
                </c:pt>
                <c:pt idx="59">
                  <c:v>2.25</c:v>
                </c:pt>
                <c:pt idx="60">
                  <c:v>2.2599999999999998</c:v>
                </c:pt>
                <c:pt idx="61">
                  <c:v>2.27</c:v>
                </c:pt>
                <c:pt idx="62">
                  <c:v>2.2799999999999998</c:v>
                </c:pt>
                <c:pt idx="63">
                  <c:v>2.29</c:v>
                </c:pt>
                <c:pt idx="64">
                  <c:v>2.2999999999999998</c:v>
                </c:pt>
                <c:pt idx="65">
                  <c:v>2.31</c:v>
                </c:pt>
                <c:pt idx="66">
                  <c:v>2.3199999999999998</c:v>
                </c:pt>
                <c:pt idx="67">
                  <c:v>2.33</c:v>
                </c:pt>
                <c:pt idx="68">
                  <c:v>2.34</c:v>
                </c:pt>
                <c:pt idx="69">
                  <c:v>2.35</c:v>
                </c:pt>
                <c:pt idx="70">
                  <c:v>2.36</c:v>
                </c:pt>
                <c:pt idx="71">
                  <c:v>2.37</c:v>
                </c:pt>
                <c:pt idx="72">
                  <c:v>2.38</c:v>
                </c:pt>
                <c:pt idx="73">
                  <c:v>2.39</c:v>
                </c:pt>
                <c:pt idx="74">
                  <c:v>2.4</c:v>
                </c:pt>
                <c:pt idx="75">
                  <c:v>2.41</c:v>
                </c:pt>
                <c:pt idx="76">
                  <c:v>2.42</c:v>
                </c:pt>
                <c:pt idx="77">
                  <c:v>2.4300000000000002</c:v>
                </c:pt>
                <c:pt idx="78">
                  <c:v>2.44</c:v>
                </c:pt>
                <c:pt idx="79">
                  <c:v>2.4500000000000002</c:v>
                </c:pt>
                <c:pt idx="80">
                  <c:v>2.46</c:v>
                </c:pt>
                <c:pt idx="81">
                  <c:v>2.4700000000000002</c:v>
                </c:pt>
                <c:pt idx="82">
                  <c:v>2.48</c:v>
                </c:pt>
                <c:pt idx="83">
                  <c:v>2.4900000000000002</c:v>
                </c:pt>
                <c:pt idx="84">
                  <c:v>2.5</c:v>
                </c:pt>
                <c:pt idx="85">
                  <c:v>2.5099999999999998</c:v>
                </c:pt>
                <c:pt idx="86">
                  <c:v>2.52</c:v>
                </c:pt>
                <c:pt idx="87">
                  <c:v>2.5299999999999998</c:v>
                </c:pt>
                <c:pt idx="88">
                  <c:v>2.54</c:v>
                </c:pt>
                <c:pt idx="89">
                  <c:v>2.5499999999999998</c:v>
                </c:pt>
                <c:pt idx="90">
                  <c:v>2.56</c:v>
                </c:pt>
                <c:pt idx="91">
                  <c:v>2.57</c:v>
                </c:pt>
                <c:pt idx="92">
                  <c:v>2.58</c:v>
                </c:pt>
                <c:pt idx="93">
                  <c:v>2.59</c:v>
                </c:pt>
                <c:pt idx="94">
                  <c:v>2.6</c:v>
                </c:pt>
                <c:pt idx="95">
                  <c:v>2.65</c:v>
                </c:pt>
                <c:pt idx="96">
                  <c:v>2.7</c:v>
                </c:pt>
                <c:pt idx="97">
                  <c:v>2.75</c:v>
                </c:pt>
                <c:pt idx="98">
                  <c:v>2.8</c:v>
                </c:pt>
                <c:pt idx="99">
                  <c:v>2.85</c:v>
                </c:pt>
                <c:pt idx="100">
                  <c:v>2.9</c:v>
                </c:pt>
                <c:pt idx="101">
                  <c:v>2.95</c:v>
                </c:pt>
                <c:pt idx="102">
                  <c:v>3</c:v>
                </c:pt>
                <c:pt idx="103">
                  <c:v>3.05</c:v>
                </c:pt>
                <c:pt idx="104">
                  <c:v>3.1</c:v>
                </c:pt>
                <c:pt idx="105">
                  <c:v>3.15</c:v>
                </c:pt>
                <c:pt idx="106">
                  <c:v>3.2</c:v>
                </c:pt>
                <c:pt idx="107">
                  <c:v>3.25</c:v>
                </c:pt>
                <c:pt idx="108">
                  <c:v>3.3</c:v>
                </c:pt>
                <c:pt idx="109">
                  <c:v>3.35</c:v>
                </c:pt>
                <c:pt idx="110">
                  <c:v>3.4</c:v>
                </c:pt>
                <c:pt idx="111">
                  <c:v>3.45</c:v>
                </c:pt>
                <c:pt idx="112">
                  <c:v>3.5</c:v>
                </c:pt>
                <c:pt idx="113">
                  <c:v>4</c:v>
                </c:pt>
                <c:pt idx="114">
                  <c:v>4.5</c:v>
                </c:pt>
                <c:pt idx="115">
                  <c:v>5</c:v>
                </c:pt>
                <c:pt idx="116">
                  <c:v>5.5</c:v>
                </c:pt>
                <c:pt idx="117">
                  <c:v>6</c:v>
                </c:pt>
                <c:pt idx="118">
                  <c:v>6.5</c:v>
                </c:pt>
                <c:pt idx="119">
                  <c:v>7</c:v>
                </c:pt>
                <c:pt idx="120">
                  <c:v>7.5</c:v>
                </c:pt>
                <c:pt idx="121">
                  <c:v>8</c:v>
                </c:pt>
                <c:pt idx="122">
                  <c:v>8.5</c:v>
                </c:pt>
                <c:pt idx="123">
                  <c:v>9</c:v>
                </c:pt>
                <c:pt idx="124">
                  <c:v>9.5</c:v>
                </c:pt>
                <c:pt idx="125">
                  <c:v>10</c:v>
                </c:pt>
              </c:numCache>
            </c:numRef>
          </c:xVal>
          <c:yVal>
            <c:numRef>
              <c:f>'ENDF 8'!$B$2:$B$127</c:f>
              <c:numCache>
                <c:formatCode>0.00E+00</c:formatCode>
                <c:ptCount val="126"/>
                <c:pt idx="0">
                  <c:v>0</c:v>
                </c:pt>
                <c:pt idx="1">
                  <c:v>3.0682000000000002E-4</c:v>
                </c:pt>
                <c:pt idx="2">
                  <c:v>1.1195999999999999E-3</c:v>
                </c:pt>
                <c:pt idx="3">
                  <c:v>1.4134E-3</c:v>
                </c:pt>
                <c:pt idx="4">
                  <c:v>1.4139999999999999E-3</c:v>
                </c:pt>
                <c:pt idx="5">
                  <c:v>1.3343999999999999E-3</c:v>
                </c:pt>
                <c:pt idx="6">
                  <c:v>1.2431E-3</c:v>
                </c:pt>
                <c:pt idx="7">
                  <c:v>1.1582000000000001E-3</c:v>
                </c:pt>
                <c:pt idx="8">
                  <c:v>1.0834E-3</c:v>
                </c:pt>
                <c:pt idx="9">
                  <c:v>1.0183E-3</c:v>
                </c:pt>
                <c:pt idx="10">
                  <c:v>9.6152E-4</c:v>
                </c:pt>
                <c:pt idx="11">
                  <c:v>9.1182999999999998E-4</c:v>
                </c:pt>
                <c:pt idx="12">
                  <c:v>8.6801000000000001E-4</c:v>
                </c:pt>
                <c:pt idx="13">
                  <c:v>8.2910000000000004E-4</c:v>
                </c:pt>
                <c:pt idx="14">
                  <c:v>7.9432000000000005E-4</c:v>
                </c:pt>
                <c:pt idx="15">
                  <c:v>7.6302E-4</c:v>
                </c:pt>
                <c:pt idx="16">
                  <c:v>7.3470999999999996E-4</c:v>
                </c:pt>
                <c:pt idx="17">
                  <c:v>7.0896000000000002E-4</c:v>
                </c:pt>
                <c:pt idx="18">
                  <c:v>6.8544000000000005E-4</c:v>
                </c:pt>
                <c:pt idx="19">
                  <c:v>6.6387E-4</c:v>
                </c:pt>
                <c:pt idx="20">
                  <c:v>6.4400999999999998E-4</c:v>
                </c:pt>
                <c:pt idx="21">
                  <c:v>6.2547000000000004E-4</c:v>
                </c:pt>
                <c:pt idx="22">
                  <c:v>6.0807999999999999E-4</c:v>
                </c:pt>
                <c:pt idx="23">
                  <c:v>5.9188000000000003E-4</c:v>
                </c:pt>
                <c:pt idx="24">
                  <c:v>5.7677E-4</c:v>
                </c:pt>
                <c:pt idx="25">
                  <c:v>5.6262E-4</c:v>
                </c:pt>
                <c:pt idx="26">
                  <c:v>5.4936000000000004E-4</c:v>
                </c:pt>
                <c:pt idx="27">
                  <c:v>5.3691000000000003E-4</c:v>
                </c:pt>
                <c:pt idx="28">
                  <c:v>5.2519999999999997E-4</c:v>
                </c:pt>
                <c:pt idx="29">
                  <c:v>5.1416999999999999E-4</c:v>
                </c:pt>
                <c:pt idx="30">
                  <c:v>5.0378E-4</c:v>
                </c:pt>
                <c:pt idx="31">
                  <c:v>4.9397999999999998E-4</c:v>
                </c:pt>
                <c:pt idx="32">
                  <c:v>4.8473E-4</c:v>
                </c:pt>
                <c:pt idx="33">
                  <c:v>4.7598999999999997E-4</c:v>
                </c:pt>
                <c:pt idx="34">
                  <c:v>4.6774000000000002E-4</c:v>
                </c:pt>
                <c:pt idx="35">
                  <c:v>4.5994999999999999E-4</c:v>
                </c:pt>
                <c:pt idx="36">
                  <c:v>4.526E-4</c:v>
                </c:pt>
                <c:pt idx="37">
                  <c:v>4.4567000000000001E-4</c:v>
                </c:pt>
                <c:pt idx="38">
                  <c:v>4.3915000000000002E-4</c:v>
                </c:pt>
                <c:pt idx="39">
                  <c:v>4.3302E-4</c:v>
                </c:pt>
                <c:pt idx="40">
                  <c:v>4.2726999999999999E-4</c:v>
                </c:pt>
                <c:pt idx="41">
                  <c:v>4.2182999999999999E-4</c:v>
                </c:pt>
                <c:pt idx="42">
                  <c:v>4.1669999999999999E-4</c:v>
                </c:pt>
                <c:pt idx="43">
                  <c:v>4.1193000000000002E-4</c:v>
                </c:pt>
                <c:pt idx="44">
                  <c:v>4.0753000000000002E-4</c:v>
                </c:pt>
                <c:pt idx="45">
                  <c:v>4.0348000000000001E-4</c:v>
                </c:pt>
                <c:pt idx="46">
                  <c:v>3.9980000000000001E-4</c:v>
                </c:pt>
                <c:pt idx="47">
                  <c:v>3.9650999999999998E-4</c:v>
                </c:pt>
                <c:pt idx="48">
                  <c:v>3.9361000000000002E-4</c:v>
                </c:pt>
                <c:pt idx="49">
                  <c:v>3.9112000000000001E-4</c:v>
                </c:pt>
                <c:pt idx="50">
                  <c:v>3.8907999999999998E-4</c:v>
                </c:pt>
                <c:pt idx="51">
                  <c:v>3.8750999999999998E-4</c:v>
                </c:pt>
                <c:pt idx="52">
                  <c:v>3.8644999999999999E-4</c:v>
                </c:pt>
                <c:pt idx="53">
                  <c:v>3.8596000000000002E-4</c:v>
                </c:pt>
                <c:pt idx="54">
                  <c:v>3.8610000000000001E-4</c:v>
                </c:pt>
                <c:pt idx="55">
                  <c:v>3.8695E-4</c:v>
                </c:pt>
                <c:pt idx="56">
                  <c:v>3.8860000000000001E-4</c:v>
                </c:pt>
                <c:pt idx="57">
                  <c:v>3.9116999999999998E-4</c:v>
                </c:pt>
                <c:pt idx="58">
                  <c:v>3.9482999999999999E-4</c:v>
                </c:pt>
                <c:pt idx="59">
                  <c:v>3.9975999999999998E-4</c:v>
                </c:pt>
                <c:pt idx="60">
                  <c:v>4.0620000000000001E-4</c:v>
                </c:pt>
                <c:pt idx="61">
                  <c:v>4.1438E-4</c:v>
                </c:pt>
                <c:pt idx="62">
                  <c:v>4.2467999999999998E-4</c:v>
                </c:pt>
                <c:pt idx="63">
                  <c:v>4.3769000000000002E-4</c:v>
                </c:pt>
                <c:pt idx="64">
                  <c:v>4.5408999999999998E-4</c:v>
                </c:pt>
                <c:pt idx="65">
                  <c:v>4.7478E-4</c:v>
                </c:pt>
                <c:pt idx="66">
                  <c:v>5.0093999999999996E-4</c:v>
                </c:pt>
                <c:pt idx="67">
                  <c:v>5.3417999999999998E-4</c:v>
                </c:pt>
                <c:pt idx="68">
                  <c:v>5.7662000000000002E-4</c:v>
                </c:pt>
                <c:pt idx="69">
                  <c:v>6.3104999999999997E-4</c:v>
                </c:pt>
                <c:pt idx="70">
                  <c:v>7.0107000000000004E-4</c:v>
                </c:pt>
                <c:pt idx="71">
                  <c:v>7.9093000000000002E-4</c:v>
                </c:pt>
                <c:pt idx="72">
                  <c:v>9.0477999999999999E-4</c:v>
                </c:pt>
                <c:pt idx="73">
                  <c:v>1.0445000000000001E-3</c:v>
                </c:pt>
                <c:pt idx="74">
                  <c:v>1.2048E-3</c:v>
                </c:pt>
                <c:pt idx="75">
                  <c:v>1.3661000000000001E-3</c:v>
                </c:pt>
                <c:pt idx="76">
                  <c:v>1.4908E-3</c:v>
                </c:pt>
                <c:pt idx="77">
                  <c:v>1.5368000000000001E-3</c:v>
                </c:pt>
                <c:pt idx="78">
                  <c:v>1.4874000000000001E-3</c:v>
                </c:pt>
                <c:pt idx="79">
                  <c:v>1.3651E-3</c:v>
                </c:pt>
                <c:pt idx="80">
                  <c:v>1.2117E-3</c:v>
                </c:pt>
                <c:pt idx="81">
                  <c:v>1.0604E-3</c:v>
                </c:pt>
                <c:pt idx="82">
                  <c:v>9.2792000000000005E-4</c:v>
                </c:pt>
                <c:pt idx="83">
                  <c:v>8.1895000000000004E-4</c:v>
                </c:pt>
                <c:pt idx="84">
                  <c:v>7.3165999999999997E-4</c:v>
                </c:pt>
                <c:pt idx="85">
                  <c:v>6.6244999999999997E-4</c:v>
                </c:pt>
                <c:pt idx="86">
                  <c:v>6.0760999999999996E-4</c:v>
                </c:pt>
                <c:pt idx="87">
                  <c:v>5.6402000000000004E-4</c:v>
                </c:pt>
                <c:pt idx="88">
                  <c:v>5.2919999999999996E-4</c:v>
                </c:pt>
                <c:pt idx="89">
                  <c:v>5.0124999999999996E-4</c:v>
                </c:pt>
                <c:pt idx="90">
                  <c:v>4.7873000000000002E-4</c:v>
                </c:pt>
                <c:pt idx="91">
                  <c:v>4.6055999999999999E-4</c:v>
                </c:pt>
                <c:pt idx="92">
                  <c:v>4.4590999999999999E-4</c:v>
                </c:pt>
                <c:pt idx="93">
                  <c:v>4.3417E-4</c:v>
                </c:pt>
                <c:pt idx="94">
                  <c:v>4.2485E-4</c:v>
                </c:pt>
                <c:pt idx="95">
                  <c:v>4.0451000000000001E-4</c:v>
                </c:pt>
                <c:pt idx="96">
                  <c:v>4.1467000000000001E-4</c:v>
                </c:pt>
                <c:pt idx="97">
                  <c:v>4.5230999999999998E-4</c:v>
                </c:pt>
                <c:pt idx="98">
                  <c:v>5.2479000000000002E-4</c:v>
                </c:pt>
                <c:pt idx="99">
                  <c:v>6.4859E-4</c:v>
                </c:pt>
                <c:pt idx="100">
                  <c:v>8.4856000000000005E-4</c:v>
                </c:pt>
                <c:pt idx="101">
                  <c:v>1.1366E-3</c:v>
                </c:pt>
                <c:pt idx="102">
                  <c:v>1.4292E-3</c:v>
                </c:pt>
                <c:pt idx="103">
                  <c:v>1.5032999999999999E-3</c:v>
                </c:pt>
                <c:pt idx="104">
                  <c:v>1.2953999999999999E-3</c:v>
                </c:pt>
                <c:pt idx="105">
                  <c:v>1.0089000000000001E-3</c:v>
                </c:pt>
                <c:pt idx="106">
                  <c:v>7.7892E-4</c:v>
                </c:pt>
                <c:pt idx="107">
                  <c:v>6.2021999999999999E-4</c:v>
                </c:pt>
                <c:pt idx="108">
                  <c:v>5.1364E-4</c:v>
                </c:pt>
                <c:pt idx="109">
                  <c:v>4.4115000000000002E-4</c:v>
                </c:pt>
                <c:pt idx="110">
                  <c:v>3.9073999999999999E-4</c:v>
                </c:pt>
                <c:pt idx="111">
                  <c:v>3.5493999999999999E-4</c:v>
                </c:pt>
                <c:pt idx="112">
                  <c:v>3.2914000000000001E-4</c:v>
                </c:pt>
                <c:pt idx="113">
                  <c:v>2.8274000000000002E-4</c:v>
                </c:pt>
                <c:pt idx="114">
                  <c:v>4.3534999999999998E-4</c:v>
                </c:pt>
                <c:pt idx="115">
                  <c:v>9.1038000000000002E-4</c:v>
                </c:pt>
                <c:pt idx="116">
                  <c:v>9.8003000000000001E-4</c:v>
                </c:pt>
                <c:pt idx="117">
                  <c:v>1.0303000000000001E-3</c:v>
                </c:pt>
                <c:pt idx="118">
                  <c:v>1.2719000000000001E-3</c:v>
                </c:pt>
                <c:pt idx="119">
                  <c:v>1.3181E-3</c:v>
                </c:pt>
                <c:pt idx="120">
                  <c:v>1.3060999999999999E-3</c:v>
                </c:pt>
                <c:pt idx="121">
                  <c:v>1.3525E-3</c:v>
                </c:pt>
                <c:pt idx="122">
                  <c:v>1.3993E-3</c:v>
                </c:pt>
                <c:pt idx="123">
                  <c:v>1.3875000000000001E-3</c:v>
                </c:pt>
                <c:pt idx="124">
                  <c:v>1.3078E-3</c:v>
                </c:pt>
                <c:pt idx="125">
                  <c:v>1.1842999999999999E-3</c:v>
                </c:pt>
              </c:numCache>
            </c:numRef>
          </c:yVal>
          <c:smooth val="0"/>
          <c:extLst>
            <c:ext xmlns:c16="http://schemas.microsoft.com/office/drawing/2014/chart" uri="{C3380CC4-5D6E-409C-BE32-E72D297353CC}">
              <c16:uniqueId val="{00000001-8465-470F-9682-CB29A6C7A56F}"/>
            </c:ext>
          </c:extLst>
        </c:ser>
        <c:ser>
          <c:idx val="0"/>
          <c:order val="1"/>
          <c:tx>
            <c:strRef>
              <c:f>Sheet3!$B$1</c:f>
              <c:strCache>
                <c:ptCount val="1"/>
                <c:pt idx="0">
                  <c:v>K2499003</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65-470F-9682-CB29A6C7A56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Sheet3!$A$2:$A$60</c:f>
              <c:numCache>
                <c:formatCode>General</c:formatCode>
                <c:ptCount val="59"/>
                <c:pt idx="0">
                  <c:v>1.6679999999999999</c:v>
                </c:pt>
                <c:pt idx="1">
                  <c:v>1.671</c:v>
                </c:pt>
                <c:pt idx="2">
                  <c:v>1.675</c:v>
                </c:pt>
                <c:pt idx="3">
                  <c:v>1.679</c:v>
                </c:pt>
                <c:pt idx="4">
                  <c:v>1.681</c:v>
                </c:pt>
                <c:pt idx="5">
                  <c:v>1.6830000000000001</c:v>
                </c:pt>
                <c:pt idx="6">
                  <c:v>1.6850000000000001</c:v>
                </c:pt>
                <c:pt idx="7">
                  <c:v>1.6870000000000001</c:v>
                </c:pt>
                <c:pt idx="8">
                  <c:v>1.6910000000000001</c:v>
                </c:pt>
                <c:pt idx="9">
                  <c:v>1.696</c:v>
                </c:pt>
                <c:pt idx="10">
                  <c:v>1.7</c:v>
                </c:pt>
                <c:pt idx="11">
                  <c:v>1.704</c:v>
                </c:pt>
                <c:pt idx="12">
                  <c:v>1.712</c:v>
                </c:pt>
                <c:pt idx="13">
                  <c:v>1.7210000000000001</c:v>
                </c:pt>
                <c:pt idx="14">
                  <c:v>1.73</c:v>
                </c:pt>
                <c:pt idx="15">
                  <c:v>1.742</c:v>
                </c:pt>
                <c:pt idx="16">
                  <c:v>1.7549999999999999</c:v>
                </c:pt>
                <c:pt idx="17">
                  <c:v>1.7669999999999999</c:v>
                </c:pt>
                <c:pt idx="18">
                  <c:v>1.8660000000000001</c:v>
                </c:pt>
                <c:pt idx="19">
                  <c:v>1.988</c:v>
                </c:pt>
                <c:pt idx="20">
                  <c:v>2.113</c:v>
                </c:pt>
                <c:pt idx="21">
                  <c:v>3.4740000000000002</c:v>
                </c:pt>
                <c:pt idx="22">
                  <c:v>5.5759999999999996</c:v>
                </c:pt>
                <c:pt idx="23">
                  <c:v>6.0579999999999998</c:v>
                </c:pt>
                <c:pt idx="24">
                  <c:v>6.5640000000000001</c:v>
                </c:pt>
                <c:pt idx="25">
                  <c:v>7.101</c:v>
                </c:pt>
                <c:pt idx="26">
                  <c:v>7.649</c:v>
                </c:pt>
                <c:pt idx="27">
                  <c:v>8.2319999999999993</c:v>
                </c:pt>
                <c:pt idx="28">
                  <c:v>8.8469999999999995</c:v>
                </c:pt>
                <c:pt idx="29">
                  <c:v>9.4719999999999995</c:v>
                </c:pt>
                <c:pt idx="30">
                  <c:v>10.113</c:v>
                </c:pt>
                <c:pt idx="31">
                  <c:v>10.755000000000001</c:v>
                </c:pt>
                <c:pt idx="32">
                  <c:v>11.413</c:v>
                </c:pt>
                <c:pt idx="33">
                  <c:v>12.087</c:v>
                </c:pt>
                <c:pt idx="34">
                  <c:v>12.821999999999999</c:v>
                </c:pt>
                <c:pt idx="35">
                  <c:v>13.561999999999999</c:v>
                </c:pt>
                <c:pt idx="36">
                  <c:v>14.253</c:v>
                </c:pt>
                <c:pt idx="37">
                  <c:v>14.987</c:v>
                </c:pt>
                <c:pt idx="38">
                  <c:v>15.746</c:v>
                </c:pt>
                <c:pt idx="39">
                  <c:v>16.106000000000002</c:v>
                </c:pt>
              </c:numCache>
            </c:numRef>
          </c:xVal>
          <c:yVal>
            <c:numRef>
              <c:f>Sheet3!$B$2:$B$60</c:f>
              <c:numCache>
                <c:formatCode>General</c:formatCode>
                <c:ptCount val="59"/>
                <c:pt idx="0">
                  <c:v>5.3800000000000007E-4</c:v>
                </c:pt>
                <c:pt idx="1">
                  <c:v>9.2900000000000003E-4</c:v>
                </c:pt>
                <c:pt idx="2">
                  <c:v>1.1619999999999998E-3</c:v>
                </c:pt>
                <c:pt idx="3">
                  <c:v>1.199E-3</c:v>
                </c:pt>
                <c:pt idx="4">
                  <c:v>1.2459999999999999E-3</c:v>
                </c:pt>
                <c:pt idx="5">
                  <c:v>1.2639999999999999E-3</c:v>
                </c:pt>
                <c:pt idx="6">
                  <c:v>1.292E-3</c:v>
                </c:pt>
                <c:pt idx="7">
                  <c:v>1.353E-3</c:v>
                </c:pt>
                <c:pt idx="8">
                  <c:v>1.3649999999999999E-3</c:v>
                </c:pt>
                <c:pt idx="9">
                  <c:v>1.3500000000000001E-3</c:v>
                </c:pt>
                <c:pt idx="10">
                  <c:v>1.3489999999999999E-3</c:v>
                </c:pt>
                <c:pt idx="11">
                  <c:v>1.3450000000000001E-3</c:v>
                </c:pt>
                <c:pt idx="12">
                  <c:v>1.2470000000000001E-3</c:v>
                </c:pt>
                <c:pt idx="13">
                  <c:v>1.175E-3</c:v>
                </c:pt>
                <c:pt idx="14">
                  <c:v>1.109E-3</c:v>
                </c:pt>
                <c:pt idx="15">
                  <c:v>1.0429999999999999E-3</c:v>
                </c:pt>
                <c:pt idx="16">
                  <c:v>9.4399999999999996E-4</c:v>
                </c:pt>
                <c:pt idx="17">
                  <c:v>8.3999999999999993E-4</c:v>
                </c:pt>
                <c:pt idx="18">
                  <c:v>5.7299999999999994E-4</c:v>
                </c:pt>
                <c:pt idx="19">
                  <c:v>3.6999999999999999E-4</c:v>
                </c:pt>
                <c:pt idx="20">
                  <c:v>2.9E-4</c:v>
                </c:pt>
                <c:pt idx="21">
                  <c:v>5.0500000000000002E-4</c:v>
                </c:pt>
                <c:pt idx="22">
                  <c:v>1.0950000000000001E-3</c:v>
                </c:pt>
                <c:pt idx="23">
                  <c:v>1.212E-3</c:v>
                </c:pt>
                <c:pt idx="24">
                  <c:v>1.294E-3</c:v>
                </c:pt>
                <c:pt idx="25">
                  <c:v>1.4450000000000001E-3</c:v>
                </c:pt>
                <c:pt idx="26">
                  <c:v>1.5560000000000001E-3</c:v>
                </c:pt>
                <c:pt idx="27">
                  <c:v>1.469E-3</c:v>
                </c:pt>
                <c:pt idx="28">
                  <c:v>1.5349999999999999E-3</c:v>
                </c:pt>
                <c:pt idx="29">
                  <c:v>1.4710000000000001E-3</c:v>
                </c:pt>
                <c:pt idx="30">
                  <c:v>1.4519999999999999E-3</c:v>
                </c:pt>
                <c:pt idx="31">
                  <c:v>1.3289999999999999E-3</c:v>
                </c:pt>
                <c:pt idx="32">
                  <c:v>1.3029999999999999E-3</c:v>
                </c:pt>
                <c:pt idx="33">
                  <c:v>1.212E-3</c:v>
                </c:pt>
                <c:pt idx="34">
                  <c:v>1.0920000000000001E-3</c:v>
                </c:pt>
                <c:pt idx="35">
                  <c:v>1.09E-3</c:v>
                </c:pt>
                <c:pt idx="36">
                  <c:v>9.7199999999999999E-4</c:v>
                </c:pt>
                <c:pt idx="37">
                  <c:v>9.0499999999999999E-4</c:v>
                </c:pt>
                <c:pt idx="38">
                  <c:v>8.2899999999999998E-4</c:v>
                </c:pt>
                <c:pt idx="39">
                  <c:v>7.7000000000000007E-4</c:v>
                </c:pt>
              </c:numCache>
            </c:numRef>
          </c:yVal>
          <c:smooth val="0"/>
          <c:extLst>
            <c:ext xmlns:c16="http://schemas.microsoft.com/office/drawing/2014/chart" uri="{C3380CC4-5D6E-409C-BE32-E72D297353CC}">
              <c16:uniqueId val="{00000003-8465-470F-9682-CB29A6C7A56F}"/>
            </c:ext>
          </c:extLst>
        </c:ser>
        <c:ser>
          <c:idx val="2"/>
          <c:order val="2"/>
          <c:tx>
            <c:strRef>
              <c:f>Sheet3!$D$1</c:f>
              <c:strCache>
                <c:ptCount val="1"/>
                <c:pt idx="0">
                  <c:v>K2004003</c:v>
                </c:pt>
              </c:strCache>
            </c:strRef>
          </c:tx>
          <c:spPr>
            <a:ln w="19050" cap="rnd">
              <a:noFill/>
              <a:round/>
            </a:ln>
            <a:effectLst/>
          </c:spPr>
          <c:marker>
            <c:symbol val="circle"/>
            <c:size val="5"/>
            <c:spPr>
              <a:solidFill>
                <a:schemeClr val="accent3"/>
              </a:solidFill>
              <a:ln w="9525">
                <a:solidFill>
                  <a:schemeClr val="accent3"/>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65-470F-9682-CB29A6C7A56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Sheet3!$C$2:$C$60</c:f>
              <c:numCache>
                <c:formatCode>General</c:formatCode>
                <c:ptCount val="59"/>
                <c:pt idx="0">
                  <c:v>1.74</c:v>
                </c:pt>
                <c:pt idx="1">
                  <c:v>1.76</c:v>
                </c:pt>
                <c:pt idx="2">
                  <c:v>1.77</c:v>
                </c:pt>
                <c:pt idx="3">
                  <c:v>1.81</c:v>
                </c:pt>
                <c:pt idx="4">
                  <c:v>1.82</c:v>
                </c:pt>
                <c:pt idx="5">
                  <c:v>1.85</c:v>
                </c:pt>
                <c:pt idx="6">
                  <c:v>1.86</c:v>
                </c:pt>
                <c:pt idx="7">
                  <c:v>2.06</c:v>
                </c:pt>
              </c:numCache>
            </c:numRef>
          </c:xVal>
          <c:yVal>
            <c:numRef>
              <c:f>Sheet3!$D$2:$D$60</c:f>
              <c:numCache>
                <c:formatCode>General</c:formatCode>
                <c:ptCount val="59"/>
                <c:pt idx="0">
                  <c:v>9.2000000000000003E-4</c:v>
                </c:pt>
                <c:pt idx="1">
                  <c:v>7.5000000000000002E-4</c:v>
                </c:pt>
                <c:pt idx="2">
                  <c:v>6.9999999999999999E-4</c:v>
                </c:pt>
                <c:pt idx="3">
                  <c:v>6.8000000000000005E-4</c:v>
                </c:pt>
                <c:pt idx="4">
                  <c:v>6.9999999999999999E-4</c:v>
                </c:pt>
                <c:pt idx="5">
                  <c:v>4.6999999999999999E-4</c:v>
                </c:pt>
                <c:pt idx="6">
                  <c:v>5.5000000000000003E-4</c:v>
                </c:pt>
                <c:pt idx="7">
                  <c:v>2.0999999999999998E-4</c:v>
                </c:pt>
              </c:numCache>
            </c:numRef>
          </c:yVal>
          <c:smooth val="0"/>
          <c:extLst>
            <c:ext xmlns:c16="http://schemas.microsoft.com/office/drawing/2014/chart" uri="{C3380CC4-5D6E-409C-BE32-E72D297353CC}">
              <c16:uniqueId val="{00000005-8465-470F-9682-CB29A6C7A56F}"/>
            </c:ext>
          </c:extLst>
        </c:ser>
        <c:ser>
          <c:idx val="4"/>
          <c:order val="3"/>
          <c:tx>
            <c:strRef>
              <c:f>Sheet3!$F$1</c:f>
              <c:strCache>
                <c:ptCount val="1"/>
                <c:pt idx="0">
                  <c:v>L0171003</c:v>
                </c:pt>
              </c:strCache>
            </c:strRef>
          </c:tx>
          <c:spPr>
            <a:ln w="19050" cap="rnd">
              <a:noFill/>
              <a:round/>
            </a:ln>
            <a:effectLst/>
          </c:spPr>
          <c:marker>
            <c:symbol val="circle"/>
            <c:size val="5"/>
            <c:spPr>
              <a:solidFill>
                <a:schemeClr val="accent5"/>
              </a:solidFill>
              <a:ln w="9525">
                <a:solidFill>
                  <a:schemeClr val="accent5"/>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465-470F-9682-CB29A6C7A56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Sheet3!$E$2:$E$60</c:f>
              <c:numCache>
                <c:formatCode>General</c:formatCode>
                <c:ptCount val="59"/>
                <c:pt idx="0">
                  <c:v>1.6654</c:v>
                </c:pt>
                <c:pt idx="1">
                  <c:v>1.6718999999999999</c:v>
                </c:pt>
                <c:pt idx="2">
                  <c:v>1.6758</c:v>
                </c:pt>
                <c:pt idx="3">
                  <c:v>1.6775</c:v>
                </c:pt>
                <c:pt idx="4">
                  <c:v>1.6813</c:v>
                </c:pt>
                <c:pt idx="5">
                  <c:v>1.6929000000000001</c:v>
                </c:pt>
                <c:pt idx="6">
                  <c:v>1.6952</c:v>
                </c:pt>
                <c:pt idx="7">
                  <c:v>1.7081999999999999</c:v>
                </c:pt>
                <c:pt idx="8">
                  <c:v>1.7242999999999999</c:v>
                </c:pt>
                <c:pt idx="9">
                  <c:v>1.7512000000000001</c:v>
                </c:pt>
                <c:pt idx="10">
                  <c:v>1.798</c:v>
                </c:pt>
                <c:pt idx="11">
                  <c:v>1.8507</c:v>
                </c:pt>
                <c:pt idx="12">
                  <c:v>1.8995</c:v>
                </c:pt>
                <c:pt idx="13">
                  <c:v>1.9477</c:v>
                </c:pt>
                <c:pt idx="14">
                  <c:v>2.0009000000000001</c:v>
                </c:pt>
                <c:pt idx="15">
                  <c:v>2.0975000000000001</c:v>
                </c:pt>
                <c:pt idx="16">
                  <c:v>2.2008999999999999</c:v>
                </c:pt>
                <c:pt idx="17">
                  <c:v>2.2463000000000002</c:v>
                </c:pt>
                <c:pt idx="18">
                  <c:v>2.4998999999999998</c:v>
                </c:pt>
                <c:pt idx="19">
                  <c:v>2.6042000000000001</c:v>
                </c:pt>
                <c:pt idx="20">
                  <c:v>2.6139999999999999</c:v>
                </c:pt>
                <c:pt idx="21">
                  <c:v>2.6818</c:v>
                </c:pt>
                <c:pt idx="22">
                  <c:v>2.7105000000000001</c:v>
                </c:pt>
                <c:pt idx="23">
                  <c:v>2.7191000000000001</c:v>
                </c:pt>
                <c:pt idx="24">
                  <c:v>2.8060999999999998</c:v>
                </c:pt>
                <c:pt idx="25">
                  <c:v>2.8068</c:v>
                </c:pt>
                <c:pt idx="26">
                  <c:v>2.8195000000000001</c:v>
                </c:pt>
                <c:pt idx="27">
                  <c:v>2.8592</c:v>
                </c:pt>
                <c:pt idx="28">
                  <c:v>2.8727999999999998</c:v>
                </c:pt>
                <c:pt idx="29">
                  <c:v>2.9070999999999998</c:v>
                </c:pt>
                <c:pt idx="30">
                  <c:v>2.9207000000000001</c:v>
                </c:pt>
                <c:pt idx="31">
                  <c:v>2.9407999999999999</c:v>
                </c:pt>
                <c:pt idx="32">
                  <c:v>2.9586000000000001</c:v>
                </c:pt>
                <c:pt idx="33">
                  <c:v>2.9727000000000001</c:v>
                </c:pt>
                <c:pt idx="34">
                  <c:v>3.0015000000000001</c:v>
                </c:pt>
                <c:pt idx="35">
                  <c:v>3.0043000000000002</c:v>
                </c:pt>
                <c:pt idx="36">
                  <c:v>3.0411000000000001</c:v>
                </c:pt>
                <c:pt idx="37">
                  <c:v>3.0987</c:v>
                </c:pt>
                <c:pt idx="38">
                  <c:v>3.1156000000000001</c:v>
                </c:pt>
                <c:pt idx="39">
                  <c:v>3.1355</c:v>
                </c:pt>
                <c:pt idx="40">
                  <c:v>3.1835</c:v>
                </c:pt>
                <c:pt idx="41">
                  <c:v>3.2576999999999998</c:v>
                </c:pt>
                <c:pt idx="42">
                  <c:v>3.3136000000000001</c:v>
                </c:pt>
                <c:pt idx="43">
                  <c:v>3.4119999999999999</c:v>
                </c:pt>
                <c:pt idx="44">
                  <c:v>3.5259</c:v>
                </c:pt>
                <c:pt idx="45">
                  <c:v>3.5948000000000002</c:v>
                </c:pt>
                <c:pt idx="46">
                  <c:v>3.7978999999999998</c:v>
                </c:pt>
                <c:pt idx="47">
                  <c:v>4.0186999999999999</c:v>
                </c:pt>
                <c:pt idx="48">
                  <c:v>4.2226999999999997</c:v>
                </c:pt>
                <c:pt idx="49">
                  <c:v>4.3815999999999997</c:v>
                </c:pt>
                <c:pt idx="50">
                  <c:v>4.7915000000000001</c:v>
                </c:pt>
                <c:pt idx="51">
                  <c:v>5.2031999999999998</c:v>
                </c:pt>
              </c:numCache>
            </c:numRef>
          </c:xVal>
          <c:yVal>
            <c:numRef>
              <c:f>Sheet3!$F$2:$F$60</c:f>
              <c:numCache>
                <c:formatCode>General</c:formatCode>
                <c:ptCount val="59"/>
                <c:pt idx="0">
                  <c:v>0</c:v>
                </c:pt>
                <c:pt idx="1">
                  <c:v>1.0709999999999999E-3</c:v>
                </c:pt>
                <c:pt idx="2">
                  <c:v>1.2880000000000001E-3</c:v>
                </c:pt>
                <c:pt idx="3">
                  <c:v>1.3600000000000001E-3</c:v>
                </c:pt>
                <c:pt idx="4">
                  <c:v>1.4790000000000001E-3</c:v>
                </c:pt>
                <c:pt idx="5">
                  <c:v>1.64E-3</c:v>
                </c:pt>
                <c:pt idx="6">
                  <c:v>1.647E-3</c:v>
                </c:pt>
                <c:pt idx="7">
                  <c:v>1.611E-3</c:v>
                </c:pt>
                <c:pt idx="8">
                  <c:v>1.474E-3</c:v>
                </c:pt>
                <c:pt idx="9">
                  <c:v>1.212E-3</c:v>
                </c:pt>
                <c:pt idx="10">
                  <c:v>8.61E-4</c:v>
                </c:pt>
                <c:pt idx="11">
                  <c:v>6.2200000000000005E-4</c:v>
                </c:pt>
                <c:pt idx="12">
                  <c:v>4.8499999999999997E-4</c:v>
                </c:pt>
                <c:pt idx="13">
                  <c:v>3.9500000000000001E-4</c:v>
                </c:pt>
                <c:pt idx="14">
                  <c:v>3.2700000000000003E-4</c:v>
                </c:pt>
                <c:pt idx="15">
                  <c:v>2.5099999999999998E-4</c:v>
                </c:pt>
                <c:pt idx="16">
                  <c:v>2.0799999999999999E-4</c:v>
                </c:pt>
                <c:pt idx="17">
                  <c:v>1.9700000000000002E-4</c:v>
                </c:pt>
                <c:pt idx="18">
                  <c:v>2.2700000000000002E-4</c:v>
                </c:pt>
                <c:pt idx="19">
                  <c:v>3.1300000000000002E-4</c:v>
                </c:pt>
                <c:pt idx="20">
                  <c:v>3.2600000000000001E-4</c:v>
                </c:pt>
                <c:pt idx="21">
                  <c:v>4.46E-4</c:v>
                </c:pt>
                <c:pt idx="22">
                  <c:v>5.1699999999999999E-4</c:v>
                </c:pt>
                <c:pt idx="23">
                  <c:v>5.4000000000000001E-4</c:v>
                </c:pt>
                <c:pt idx="24">
                  <c:v>8.1799999999999993E-4</c:v>
                </c:pt>
                <c:pt idx="25">
                  <c:v>8.209999999999999E-4</c:v>
                </c:pt>
                <c:pt idx="26">
                  <c:v>8.6200000000000003E-4</c:v>
                </c:pt>
                <c:pt idx="27">
                  <c:v>9.8799999999999995E-4</c:v>
                </c:pt>
                <c:pt idx="28">
                  <c:v>1.031E-3</c:v>
                </c:pt>
                <c:pt idx="29">
                  <c:v>1.165E-3</c:v>
                </c:pt>
                <c:pt idx="30">
                  <c:v>1.2359999999999999E-3</c:v>
                </c:pt>
                <c:pt idx="31">
                  <c:v>1.369E-3</c:v>
                </c:pt>
                <c:pt idx="32">
                  <c:v>1.508E-3</c:v>
                </c:pt>
                <c:pt idx="33">
                  <c:v>1.6140000000000002E-3</c:v>
                </c:pt>
                <c:pt idx="34">
                  <c:v>1.712E-3</c:v>
                </c:pt>
                <c:pt idx="35">
                  <c:v>1.7079999999999999E-3</c:v>
                </c:pt>
                <c:pt idx="36">
                  <c:v>1.4570000000000002E-3</c:v>
                </c:pt>
                <c:pt idx="37">
                  <c:v>9.5599999999999993E-4</c:v>
                </c:pt>
                <c:pt idx="38">
                  <c:v>8.5399999999999994E-4</c:v>
                </c:pt>
                <c:pt idx="39">
                  <c:v>7.5799999999999999E-4</c:v>
                </c:pt>
                <c:pt idx="40">
                  <c:v>5.9800000000000001E-4</c:v>
                </c:pt>
                <c:pt idx="41">
                  <c:v>4.6300000000000003E-4</c:v>
                </c:pt>
                <c:pt idx="42">
                  <c:v>4.0699999999999997E-4</c:v>
                </c:pt>
                <c:pt idx="43">
                  <c:v>3.5299999999999996E-4</c:v>
                </c:pt>
                <c:pt idx="44">
                  <c:v>3.3199999999999999E-4</c:v>
                </c:pt>
                <c:pt idx="45">
                  <c:v>3.3199999999999999E-4</c:v>
                </c:pt>
                <c:pt idx="46">
                  <c:v>3.7100000000000002E-4</c:v>
                </c:pt>
                <c:pt idx="47">
                  <c:v>4.57E-4</c:v>
                </c:pt>
                <c:pt idx="48">
                  <c:v>5.4700000000000007E-4</c:v>
                </c:pt>
                <c:pt idx="49">
                  <c:v>6.0899999999999995E-4</c:v>
                </c:pt>
                <c:pt idx="50">
                  <c:v>7.4299999999999995E-4</c:v>
                </c:pt>
                <c:pt idx="51">
                  <c:v>9.4499999999999998E-4</c:v>
                </c:pt>
              </c:numCache>
            </c:numRef>
          </c:yVal>
          <c:smooth val="0"/>
          <c:extLst>
            <c:ext xmlns:c16="http://schemas.microsoft.com/office/drawing/2014/chart" uri="{C3380CC4-5D6E-409C-BE32-E72D297353CC}">
              <c16:uniqueId val="{00000007-8465-470F-9682-CB29A6C7A56F}"/>
            </c:ext>
          </c:extLst>
        </c:ser>
        <c:ser>
          <c:idx val="6"/>
          <c:order val="4"/>
          <c:tx>
            <c:strRef>
              <c:f>Sheet3!$H$1</c:f>
              <c:strCache>
                <c:ptCount val="1"/>
                <c:pt idx="0">
                  <c:v>K2003003</c:v>
                </c:pt>
              </c:strCache>
            </c:strRef>
          </c:tx>
          <c:spPr>
            <a:ln w="19050" cap="rnd">
              <a:no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58"/>
              <c:dLblPos val="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465-470F-9682-CB29A6C7A56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Sheet3!$G$2:$G$60</c:f>
              <c:numCache>
                <c:formatCode>General</c:formatCode>
                <c:ptCount val="59"/>
                <c:pt idx="0">
                  <c:v>2.11</c:v>
                </c:pt>
                <c:pt idx="1">
                  <c:v>2.2000000000000002</c:v>
                </c:pt>
                <c:pt idx="2">
                  <c:v>2.25</c:v>
                </c:pt>
                <c:pt idx="3">
                  <c:v>2.2799999999999998</c:v>
                </c:pt>
                <c:pt idx="4">
                  <c:v>2.2999999999999998</c:v>
                </c:pt>
                <c:pt idx="5">
                  <c:v>2.33</c:v>
                </c:pt>
                <c:pt idx="6">
                  <c:v>2.38</c:v>
                </c:pt>
                <c:pt idx="7">
                  <c:v>2.39</c:v>
                </c:pt>
                <c:pt idx="8">
                  <c:v>2.42</c:v>
                </c:pt>
                <c:pt idx="9">
                  <c:v>2.4300000000000002</c:v>
                </c:pt>
                <c:pt idx="10">
                  <c:v>2.44</c:v>
                </c:pt>
                <c:pt idx="11">
                  <c:v>2.46</c:v>
                </c:pt>
                <c:pt idx="12">
                  <c:v>2.48</c:v>
                </c:pt>
                <c:pt idx="13">
                  <c:v>2.48</c:v>
                </c:pt>
                <c:pt idx="14">
                  <c:v>2.5099999999999998</c:v>
                </c:pt>
                <c:pt idx="15">
                  <c:v>2.5099999999999998</c:v>
                </c:pt>
                <c:pt idx="16">
                  <c:v>2.5499999999999998</c:v>
                </c:pt>
                <c:pt idx="17">
                  <c:v>2.59</c:v>
                </c:pt>
                <c:pt idx="18">
                  <c:v>2.59</c:v>
                </c:pt>
                <c:pt idx="19">
                  <c:v>2.64</c:v>
                </c:pt>
                <c:pt idx="20">
                  <c:v>2.69</c:v>
                </c:pt>
                <c:pt idx="21">
                  <c:v>2.73</c:v>
                </c:pt>
                <c:pt idx="22">
                  <c:v>2.74</c:v>
                </c:pt>
                <c:pt idx="23">
                  <c:v>2.79</c:v>
                </c:pt>
                <c:pt idx="24">
                  <c:v>2.84</c:v>
                </c:pt>
                <c:pt idx="25">
                  <c:v>2.88</c:v>
                </c:pt>
                <c:pt idx="26">
                  <c:v>2.94</c:v>
                </c:pt>
                <c:pt idx="27">
                  <c:v>2.98</c:v>
                </c:pt>
                <c:pt idx="28">
                  <c:v>3.05</c:v>
                </c:pt>
                <c:pt idx="29">
                  <c:v>3.08</c:v>
                </c:pt>
                <c:pt idx="30">
                  <c:v>3.14</c:v>
                </c:pt>
                <c:pt idx="31">
                  <c:v>3.19</c:v>
                </c:pt>
                <c:pt idx="32">
                  <c:v>3.28</c:v>
                </c:pt>
                <c:pt idx="33">
                  <c:v>3.3</c:v>
                </c:pt>
                <c:pt idx="34">
                  <c:v>3.39</c:v>
                </c:pt>
                <c:pt idx="35">
                  <c:v>3.48</c:v>
                </c:pt>
                <c:pt idx="36">
                  <c:v>3.58</c:v>
                </c:pt>
                <c:pt idx="37">
                  <c:v>3.58</c:v>
                </c:pt>
                <c:pt idx="38">
                  <c:v>3.75</c:v>
                </c:pt>
                <c:pt idx="39">
                  <c:v>3.87</c:v>
                </c:pt>
                <c:pt idx="40">
                  <c:v>4.01</c:v>
                </c:pt>
                <c:pt idx="41">
                  <c:v>4.07</c:v>
                </c:pt>
                <c:pt idx="42">
                  <c:v>4.1900000000000004</c:v>
                </c:pt>
                <c:pt idx="43">
                  <c:v>4.33</c:v>
                </c:pt>
                <c:pt idx="44">
                  <c:v>4.37</c:v>
                </c:pt>
                <c:pt idx="45">
                  <c:v>4.49</c:v>
                </c:pt>
                <c:pt idx="46">
                  <c:v>4.5599999999999996</c:v>
                </c:pt>
                <c:pt idx="47">
                  <c:v>4.5599999999999996</c:v>
                </c:pt>
                <c:pt idx="48">
                  <c:v>4.7</c:v>
                </c:pt>
                <c:pt idx="49">
                  <c:v>4.91</c:v>
                </c:pt>
                <c:pt idx="50">
                  <c:v>5.09</c:v>
                </c:pt>
                <c:pt idx="51">
                  <c:v>5.2</c:v>
                </c:pt>
                <c:pt idx="52">
                  <c:v>5.29</c:v>
                </c:pt>
                <c:pt idx="53">
                  <c:v>5.42</c:v>
                </c:pt>
                <c:pt idx="54">
                  <c:v>5.57</c:v>
                </c:pt>
                <c:pt idx="55">
                  <c:v>5.71</c:v>
                </c:pt>
                <c:pt idx="56">
                  <c:v>5.83</c:v>
                </c:pt>
                <c:pt idx="57">
                  <c:v>5.95</c:v>
                </c:pt>
                <c:pt idx="58">
                  <c:v>6.11</c:v>
                </c:pt>
              </c:numCache>
            </c:numRef>
          </c:xVal>
          <c:yVal>
            <c:numRef>
              <c:f>Sheet3!$H$2:$H$60</c:f>
              <c:numCache>
                <c:formatCode>General</c:formatCode>
                <c:ptCount val="59"/>
                <c:pt idx="0">
                  <c:v>2.0000000000000001E-4</c:v>
                </c:pt>
                <c:pt idx="1">
                  <c:v>2.0000000000000001E-4</c:v>
                </c:pt>
                <c:pt idx="2">
                  <c:v>2.3000000000000001E-4</c:v>
                </c:pt>
                <c:pt idx="3">
                  <c:v>1.9000000000000001E-4</c:v>
                </c:pt>
                <c:pt idx="4">
                  <c:v>1.7000000000000001E-4</c:v>
                </c:pt>
                <c:pt idx="5">
                  <c:v>1.4999999999999999E-4</c:v>
                </c:pt>
                <c:pt idx="6">
                  <c:v>1.6000000000000001E-4</c:v>
                </c:pt>
                <c:pt idx="7">
                  <c:v>1.9000000000000001E-4</c:v>
                </c:pt>
                <c:pt idx="8">
                  <c:v>6.6E-4</c:v>
                </c:pt>
                <c:pt idx="9">
                  <c:v>9.2000000000000003E-4</c:v>
                </c:pt>
                <c:pt idx="10">
                  <c:v>4.1999999999999996E-4</c:v>
                </c:pt>
                <c:pt idx="11">
                  <c:v>4.7999999999999996E-4</c:v>
                </c:pt>
                <c:pt idx="12">
                  <c:v>4.4000000000000002E-4</c:v>
                </c:pt>
                <c:pt idx="13">
                  <c:v>5.2000000000000006E-4</c:v>
                </c:pt>
                <c:pt idx="14">
                  <c:v>4.2999999999999999E-4</c:v>
                </c:pt>
                <c:pt idx="15">
                  <c:v>3.6999999999999999E-4</c:v>
                </c:pt>
                <c:pt idx="16">
                  <c:v>3.6999999999999999E-4</c:v>
                </c:pt>
                <c:pt idx="17">
                  <c:v>3.5E-4</c:v>
                </c:pt>
                <c:pt idx="18">
                  <c:v>3.6999999999999999E-4</c:v>
                </c:pt>
                <c:pt idx="19">
                  <c:v>3.3E-4</c:v>
                </c:pt>
                <c:pt idx="20">
                  <c:v>3.8999999999999999E-4</c:v>
                </c:pt>
                <c:pt idx="21">
                  <c:v>3.8000000000000002E-4</c:v>
                </c:pt>
                <c:pt idx="22">
                  <c:v>4.0000000000000002E-4</c:v>
                </c:pt>
                <c:pt idx="23">
                  <c:v>4.4000000000000002E-4</c:v>
                </c:pt>
                <c:pt idx="24">
                  <c:v>5.2000000000000006E-4</c:v>
                </c:pt>
                <c:pt idx="25">
                  <c:v>6.0999999999999997E-4</c:v>
                </c:pt>
                <c:pt idx="26">
                  <c:v>7.7999999999999999E-4</c:v>
                </c:pt>
                <c:pt idx="27">
                  <c:v>8.3000000000000001E-4</c:v>
                </c:pt>
                <c:pt idx="28">
                  <c:v>8.1999999999999998E-4</c:v>
                </c:pt>
                <c:pt idx="29">
                  <c:v>9.1E-4</c:v>
                </c:pt>
                <c:pt idx="30">
                  <c:v>9.2000000000000003E-4</c:v>
                </c:pt>
                <c:pt idx="31">
                  <c:v>7.6000000000000004E-4</c:v>
                </c:pt>
                <c:pt idx="32">
                  <c:v>6.7000000000000002E-4</c:v>
                </c:pt>
                <c:pt idx="33">
                  <c:v>6.4999999999999997E-4</c:v>
                </c:pt>
                <c:pt idx="34">
                  <c:v>6.4000000000000005E-4</c:v>
                </c:pt>
                <c:pt idx="35">
                  <c:v>4.6000000000000001E-4</c:v>
                </c:pt>
                <c:pt idx="36">
                  <c:v>4.2999999999999999E-4</c:v>
                </c:pt>
                <c:pt idx="37">
                  <c:v>4.4000000000000002E-4</c:v>
                </c:pt>
                <c:pt idx="38">
                  <c:v>4.0999999999999999E-4</c:v>
                </c:pt>
                <c:pt idx="39">
                  <c:v>4.0000000000000002E-4</c:v>
                </c:pt>
                <c:pt idx="40">
                  <c:v>4.2999999999999999E-4</c:v>
                </c:pt>
                <c:pt idx="41">
                  <c:v>4.6000000000000001E-4</c:v>
                </c:pt>
                <c:pt idx="42">
                  <c:v>4.8999999999999998E-4</c:v>
                </c:pt>
                <c:pt idx="43">
                  <c:v>5.4000000000000001E-4</c:v>
                </c:pt>
                <c:pt idx="44">
                  <c:v>5.2000000000000006E-4</c:v>
                </c:pt>
                <c:pt idx="45">
                  <c:v>5.8999999999999992E-4</c:v>
                </c:pt>
                <c:pt idx="46">
                  <c:v>5.9999999999999995E-4</c:v>
                </c:pt>
                <c:pt idx="47">
                  <c:v>6.4000000000000005E-4</c:v>
                </c:pt>
                <c:pt idx="48">
                  <c:v>6.6E-4</c:v>
                </c:pt>
                <c:pt idx="49">
                  <c:v>7.7000000000000007E-4</c:v>
                </c:pt>
                <c:pt idx="50">
                  <c:v>8.9000000000000006E-4</c:v>
                </c:pt>
                <c:pt idx="51">
                  <c:v>7.7999999999999999E-4</c:v>
                </c:pt>
                <c:pt idx="52">
                  <c:v>7.7000000000000007E-4</c:v>
                </c:pt>
                <c:pt idx="53">
                  <c:v>8.4999999999999995E-4</c:v>
                </c:pt>
                <c:pt idx="54">
                  <c:v>9.7999999999999997E-4</c:v>
                </c:pt>
                <c:pt idx="55">
                  <c:v>1.0200000000000001E-3</c:v>
                </c:pt>
                <c:pt idx="56">
                  <c:v>9.6999999999999994E-4</c:v>
                </c:pt>
                <c:pt idx="57">
                  <c:v>1.0400000000000001E-3</c:v>
                </c:pt>
                <c:pt idx="58">
                  <c:v>1.0300000000000001E-3</c:v>
                </c:pt>
              </c:numCache>
            </c:numRef>
          </c:yVal>
          <c:smooth val="0"/>
          <c:extLst>
            <c:ext xmlns:c16="http://schemas.microsoft.com/office/drawing/2014/chart" uri="{C3380CC4-5D6E-409C-BE32-E72D297353CC}">
              <c16:uniqueId val="{00000009-8465-470F-9682-CB29A6C7A56F}"/>
            </c:ext>
          </c:extLst>
        </c:ser>
        <c:ser>
          <c:idx val="3"/>
          <c:order val="5"/>
          <c:tx>
            <c:v>NNL</c:v>
          </c:tx>
          <c:spPr>
            <a:ln w="19050" cap="rnd">
              <a:solidFill>
                <a:schemeClr val="accent4"/>
              </a:solidFill>
              <a:round/>
            </a:ln>
            <a:effectLst/>
          </c:spPr>
          <c:marker>
            <c:symbol val="none"/>
          </c:marker>
          <c:xVal>
            <c:numRef>
              <c:f>Jason!$A$2:$A$650</c:f>
              <c:numCache>
                <c:formatCode>0.00E+00</c:formatCode>
                <c:ptCount val="649"/>
                <c:pt idx="0">
                  <c:v>1.572695</c:v>
                </c:pt>
                <c:pt idx="1">
                  <c:v>1.6645350000000001</c:v>
                </c:pt>
                <c:pt idx="2">
                  <c:v>1.671773</c:v>
                </c:pt>
                <c:pt idx="3">
                  <c:v>1.679011</c:v>
                </c:pt>
                <c:pt idx="4">
                  <c:v>1.686248</c:v>
                </c:pt>
                <c:pt idx="5">
                  <c:v>1.693486</c:v>
                </c:pt>
                <c:pt idx="6">
                  <c:v>1.7007239999999999</c:v>
                </c:pt>
                <c:pt idx="7">
                  <c:v>1.707962</c:v>
                </c:pt>
                <c:pt idx="8">
                  <c:v>1.7152000000000001</c:v>
                </c:pt>
                <c:pt idx="9">
                  <c:v>1.7224379999999999</c:v>
                </c:pt>
                <c:pt idx="10">
                  <c:v>1.7296750000000001</c:v>
                </c:pt>
                <c:pt idx="11">
                  <c:v>1.7350000000000001</c:v>
                </c:pt>
                <c:pt idx="12">
                  <c:v>1.7369129999999999</c:v>
                </c:pt>
                <c:pt idx="13">
                  <c:v>1.744151</c:v>
                </c:pt>
                <c:pt idx="14">
                  <c:v>1.7513890000000001</c:v>
                </c:pt>
                <c:pt idx="15">
                  <c:v>1.7586269999999999</c:v>
                </c:pt>
                <c:pt idx="16">
                  <c:v>1.765865</c:v>
                </c:pt>
                <c:pt idx="17">
                  <c:v>1.7731030000000001</c:v>
                </c:pt>
                <c:pt idx="18">
                  <c:v>1.78034</c:v>
                </c:pt>
                <c:pt idx="19">
                  <c:v>1.7875779999999999</c:v>
                </c:pt>
                <c:pt idx="20">
                  <c:v>1.794816</c:v>
                </c:pt>
                <c:pt idx="21">
                  <c:v>1.802054</c:v>
                </c:pt>
                <c:pt idx="22">
                  <c:v>1.8092919999999999</c:v>
                </c:pt>
                <c:pt idx="23">
                  <c:v>1.81653</c:v>
                </c:pt>
                <c:pt idx="24">
                  <c:v>1.8237669999999999</c:v>
                </c:pt>
                <c:pt idx="25">
                  <c:v>1.831005</c:v>
                </c:pt>
                <c:pt idx="26">
                  <c:v>1.8382430000000001</c:v>
                </c:pt>
                <c:pt idx="27">
                  <c:v>1.8454809999999999</c:v>
                </c:pt>
                <c:pt idx="28">
                  <c:v>1.852719</c:v>
                </c:pt>
                <c:pt idx="29">
                  <c:v>1.8599570000000001</c:v>
                </c:pt>
                <c:pt idx="30">
                  <c:v>1.867194</c:v>
                </c:pt>
                <c:pt idx="31">
                  <c:v>1.8744320000000001</c:v>
                </c:pt>
                <c:pt idx="32">
                  <c:v>1.88167</c:v>
                </c:pt>
                <c:pt idx="33">
                  <c:v>1.888908</c:v>
                </c:pt>
                <c:pt idx="34">
                  <c:v>1.8961460000000001</c:v>
                </c:pt>
                <c:pt idx="35">
                  <c:v>1.903384</c:v>
                </c:pt>
                <c:pt idx="36">
                  <c:v>1.9106209999999999</c:v>
                </c:pt>
                <c:pt idx="37">
                  <c:v>1.917859</c:v>
                </c:pt>
                <c:pt idx="38">
                  <c:v>1.9250970000000001</c:v>
                </c:pt>
                <c:pt idx="39">
                  <c:v>1.9323349999999999</c:v>
                </c:pt>
                <c:pt idx="40">
                  <c:v>1.939573</c:v>
                </c:pt>
                <c:pt idx="41">
                  <c:v>1.9468110000000001</c:v>
                </c:pt>
                <c:pt idx="42">
                  <c:v>1.954048</c:v>
                </c:pt>
                <c:pt idx="43">
                  <c:v>1.9612860000000001</c:v>
                </c:pt>
                <c:pt idx="44">
                  <c:v>1.9685239999999999</c:v>
                </c:pt>
                <c:pt idx="45">
                  <c:v>1.975762</c:v>
                </c:pt>
                <c:pt idx="46">
                  <c:v>1.9830000000000001</c:v>
                </c:pt>
                <c:pt idx="47">
                  <c:v>1.990238</c:v>
                </c:pt>
                <c:pt idx="48">
                  <c:v>1.997476</c:v>
                </c:pt>
                <c:pt idx="49">
                  <c:v>2.0047130000000002</c:v>
                </c:pt>
                <c:pt idx="50">
                  <c:v>2.0119509999999998</c:v>
                </c:pt>
                <c:pt idx="51">
                  <c:v>2.0191889999999999</c:v>
                </c:pt>
                <c:pt idx="52">
                  <c:v>2.026427</c:v>
                </c:pt>
                <c:pt idx="53">
                  <c:v>2.0336650000000001</c:v>
                </c:pt>
                <c:pt idx="54">
                  <c:v>2.0409030000000001</c:v>
                </c:pt>
                <c:pt idx="55">
                  <c:v>2.0481400000000001</c:v>
                </c:pt>
                <c:pt idx="56">
                  <c:v>2.0553780000000001</c:v>
                </c:pt>
                <c:pt idx="57">
                  <c:v>2.0626159999999998</c:v>
                </c:pt>
                <c:pt idx="58">
                  <c:v>2.0698539999999999</c:v>
                </c:pt>
                <c:pt idx="59">
                  <c:v>2.0770919999999999</c:v>
                </c:pt>
                <c:pt idx="60">
                  <c:v>2.08433</c:v>
                </c:pt>
                <c:pt idx="61">
                  <c:v>2.091567</c:v>
                </c:pt>
                <c:pt idx="62">
                  <c:v>2.098805</c:v>
                </c:pt>
                <c:pt idx="63">
                  <c:v>2.1060430000000001</c:v>
                </c:pt>
                <c:pt idx="64">
                  <c:v>2.1132810000000002</c:v>
                </c:pt>
                <c:pt idx="65">
                  <c:v>2.1205189999999998</c:v>
                </c:pt>
                <c:pt idx="66">
                  <c:v>2.1277569999999999</c:v>
                </c:pt>
                <c:pt idx="67">
                  <c:v>2.1349939999999998</c:v>
                </c:pt>
                <c:pt idx="68">
                  <c:v>2.1422319999999999</c:v>
                </c:pt>
                <c:pt idx="69">
                  <c:v>2.14947</c:v>
                </c:pt>
                <c:pt idx="70">
                  <c:v>2.1567080000000001</c:v>
                </c:pt>
                <c:pt idx="71">
                  <c:v>2.1639460000000001</c:v>
                </c:pt>
                <c:pt idx="72">
                  <c:v>2.1711839999999998</c:v>
                </c:pt>
                <c:pt idx="73">
                  <c:v>2.1784210000000002</c:v>
                </c:pt>
                <c:pt idx="74">
                  <c:v>2.1856589999999998</c:v>
                </c:pt>
                <c:pt idx="75">
                  <c:v>2.1928969999999999</c:v>
                </c:pt>
                <c:pt idx="76">
                  <c:v>2.200135</c:v>
                </c:pt>
                <c:pt idx="77">
                  <c:v>2.207373</c:v>
                </c:pt>
                <c:pt idx="78">
                  <c:v>2.2146110000000001</c:v>
                </c:pt>
                <c:pt idx="79">
                  <c:v>2.221848</c:v>
                </c:pt>
                <c:pt idx="80">
                  <c:v>2.2290860000000001</c:v>
                </c:pt>
                <c:pt idx="81">
                  <c:v>2.2363240000000002</c:v>
                </c:pt>
                <c:pt idx="82">
                  <c:v>2.2435619999999998</c:v>
                </c:pt>
                <c:pt idx="83">
                  <c:v>2.2507999999999999</c:v>
                </c:pt>
                <c:pt idx="84">
                  <c:v>2.258038</c:v>
                </c:pt>
                <c:pt idx="85">
                  <c:v>2.2652760000000001</c:v>
                </c:pt>
                <c:pt idx="86">
                  <c:v>2.272513</c:v>
                </c:pt>
                <c:pt idx="87">
                  <c:v>2.2797510000000001</c:v>
                </c:pt>
                <c:pt idx="88">
                  <c:v>2.2869890000000002</c:v>
                </c:pt>
                <c:pt idx="89">
                  <c:v>2.2942269999999998</c:v>
                </c:pt>
                <c:pt idx="90">
                  <c:v>2.3014649999999999</c:v>
                </c:pt>
                <c:pt idx="91">
                  <c:v>2.3076949999999998</c:v>
                </c:pt>
                <c:pt idx="92">
                  <c:v>2.3087029999999999</c:v>
                </c:pt>
                <c:pt idx="93">
                  <c:v>2.3159399999999999</c:v>
                </c:pt>
                <c:pt idx="94">
                  <c:v>2.323178</c:v>
                </c:pt>
                <c:pt idx="95">
                  <c:v>2.330416</c:v>
                </c:pt>
                <c:pt idx="96">
                  <c:v>2.3376540000000001</c:v>
                </c:pt>
                <c:pt idx="97">
                  <c:v>2.3448920000000002</c:v>
                </c:pt>
                <c:pt idx="98">
                  <c:v>2.3521299999999998</c:v>
                </c:pt>
                <c:pt idx="99">
                  <c:v>2.3593670000000002</c:v>
                </c:pt>
                <c:pt idx="100">
                  <c:v>2.3666049999999998</c:v>
                </c:pt>
                <c:pt idx="101">
                  <c:v>2.3738429999999999</c:v>
                </c:pt>
                <c:pt idx="102">
                  <c:v>2.381081</c:v>
                </c:pt>
                <c:pt idx="103">
                  <c:v>2.3883190000000001</c:v>
                </c:pt>
                <c:pt idx="104">
                  <c:v>2.3955570000000002</c:v>
                </c:pt>
                <c:pt idx="105">
                  <c:v>2.4027940000000001</c:v>
                </c:pt>
                <c:pt idx="106">
                  <c:v>2.4100320000000002</c:v>
                </c:pt>
                <c:pt idx="107">
                  <c:v>2.4172699999999998</c:v>
                </c:pt>
                <c:pt idx="108">
                  <c:v>2.4245079999999999</c:v>
                </c:pt>
                <c:pt idx="109">
                  <c:v>2.4293999999999998</c:v>
                </c:pt>
                <c:pt idx="110">
                  <c:v>2.431746</c:v>
                </c:pt>
                <c:pt idx="111">
                  <c:v>2.438984</c:v>
                </c:pt>
                <c:pt idx="112">
                  <c:v>2.446221</c:v>
                </c:pt>
                <c:pt idx="113">
                  <c:v>2.4534590000000001</c:v>
                </c:pt>
                <c:pt idx="114">
                  <c:v>2.4606970000000001</c:v>
                </c:pt>
                <c:pt idx="115">
                  <c:v>2.4679350000000002</c:v>
                </c:pt>
                <c:pt idx="116">
                  <c:v>2.4751729999999998</c:v>
                </c:pt>
                <c:pt idx="117">
                  <c:v>2.4824109999999999</c:v>
                </c:pt>
                <c:pt idx="118">
                  <c:v>2.4896479999999999</c:v>
                </c:pt>
                <c:pt idx="119">
                  <c:v>2.4968859999999999</c:v>
                </c:pt>
                <c:pt idx="120">
                  <c:v>2.504124</c:v>
                </c:pt>
                <c:pt idx="121">
                  <c:v>2.5113620000000001</c:v>
                </c:pt>
                <c:pt idx="122">
                  <c:v>2.5186000000000002</c:v>
                </c:pt>
                <c:pt idx="123">
                  <c:v>2.5258379999999998</c:v>
                </c:pt>
                <c:pt idx="124">
                  <c:v>2.5330759999999999</c:v>
                </c:pt>
                <c:pt idx="125">
                  <c:v>2.5403129999999998</c:v>
                </c:pt>
                <c:pt idx="126">
                  <c:v>2.5475509999999999</c:v>
                </c:pt>
                <c:pt idx="127">
                  <c:v>2.554789</c:v>
                </c:pt>
                <c:pt idx="128">
                  <c:v>2.5620270000000001</c:v>
                </c:pt>
                <c:pt idx="129">
                  <c:v>2.5692650000000001</c:v>
                </c:pt>
                <c:pt idx="130">
                  <c:v>2.5765030000000002</c:v>
                </c:pt>
                <c:pt idx="131">
                  <c:v>2.5837400000000001</c:v>
                </c:pt>
                <c:pt idx="132">
                  <c:v>2.5909779999999998</c:v>
                </c:pt>
                <c:pt idx="133">
                  <c:v>2.5982159999999999</c:v>
                </c:pt>
                <c:pt idx="134">
                  <c:v>2.6054539999999999</c:v>
                </c:pt>
                <c:pt idx="135">
                  <c:v>2.612692</c:v>
                </c:pt>
                <c:pt idx="136">
                  <c:v>2.6199300000000001</c:v>
                </c:pt>
                <c:pt idx="137">
                  <c:v>2.627167</c:v>
                </c:pt>
                <c:pt idx="138">
                  <c:v>2.6344050000000001</c:v>
                </c:pt>
                <c:pt idx="139">
                  <c:v>2.6416430000000002</c:v>
                </c:pt>
                <c:pt idx="140">
                  <c:v>2.6488809999999998</c:v>
                </c:pt>
                <c:pt idx="141">
                  <c:v>2.6561189999999999</c:v>
                </c:pt>
                <c:pt idx="142">
                  <c:v>2.663357</c:v>
                </c:pt>
                <c:pt idx="143">
                  <c:v>2.6705939999999999</c:v>
                </c:pt>
                <c:pt idx="144">
                  <c:v>2.677832</c:v>
                </c:pt>
                <c:pt idx="145">
                  <c:v>2.6850700000000001</c:v>
                </c:pt>
                <c:pt idx="146">
                  <c:v>2.6923080000000001</c:v>
                </c:pt>
                <c:pt idx="147">
                  <c:v>2.6995459999999998</c:v>
                </c:pt>
                <c:pt idx="148">
                  <c:v>2.7067839999999999</c:v>
                </c:pt>
                <c:pt idx="149">
                  <c:v>2.7140209999999998</c:v>
                </c:pt>
                <c:pt idx="150">
                  <c:v>2.7212589999999999</c:v>
                </c:pt>
                <c:pt idx="151">
                  <c:v>2.728497</c:v>
                </c:pt>
                <c:pt idx="152">
                  <c:v>2.735735</c:v>
                </c:pt>
                <c:pt idx="153">
                  <c:v>2.7429730000000001</c:v>
                </c:pt>
                <c:pt idx="154">
                  <c:v>2.7502110000000002</c:v>
                </c:pt>
                <c:pt idx="155">
                  <c:v>2.7574489999999998</c:v>
                </c:pt>
                <c:pt idx="156">
                  <c:v>2.7646860000000002</c:v>
                </c:pt>
                <c:pt idx="157">
                  <c:v>2.7719239999999998</c:v>
                </c:pt>
                <c:pt idx="158">
                  <c:v>2.7791619999999999</c:v>
                </c:pt>
                <c:pt idx="159">
                  <c:v>2.7864</c:v>
                </c:pt>
                <c:pt idx="160">
                  <c:v>2.7936380000000001</c:v>
                </c:pt>
                <c:pt idx="161">
                  <c:v>2.8008760000000001</c:v>
                </c:pt>
                <c:pt idx="162">
                  <c:v>2.8081130000000001</c:v>
                </c:pt>
                <c:pt idx="163">
                  <c:v>2.8153510000000002</c:v>
                </c:pt>
                <c:pt idx="164">
                  <c:v>2.8225889999999998</c:v>
                </c:pt>
                <c:pt idx="165">
                  <c:v>2.8298269999999999</c:v>
                </c:pt>
                <c:pt idx="166">
                  <c:v>2.8370649999999999</c:v>
                </c:pt>
                <c:pt idx="167">
                  <c:v>2.844303</c:v>
                </c:pt>
                <c:pt idx="168">
                  <c:v>2.85154</c:v>
                </c:pt>
                <c:pt idx="169">
                  <c:v>2.858778</c:v>
                </c:pt>
                <c:pt idx="170">
                  <c:v>2.8660160000000001</c:v>
                </c:pt>
                <c:pt idx="171">
                  <c:v>2.8732540000000002</c:v>
                </c:pt>
                <c:pt idx="172">
                  <c:v>2.88</c:v>
                </c:pt>
                <c:pt idx="173">
                  <c:v>2.8804919999999998</c:v>
                </c:pt>
                <c:pt idx="174">
                  <c:v>2.8877299999999999</c:v>
                </c:pt>
                <c:pt idx="175">
                  <c:v>2.8949669999999998</c:v>
                </c:pt>
                <c:pt idx="176">
                  <c:v>2.9022049999999999</c:v>
                </c:pt>
                <c:pt idx="177">
                  <c:v>2.909443</c:v>
                </c:pt>
                <c:pt idx="178">
                  <c:v>2.9166810000000001</c:v>
                </c:pt>
                <c:pt idx="179">
                  <c:v>2.9239190000000002</c:v>
                </c:pt>
                <c:pt idx="180">
                  <c:v>2.9311569999999998</c:v>
                </c:pt>
                <c:pt idx="181">
                  <c:v>2.9383940000000002</c:v>
                </c:pt>
                <c:pt idx="182">
                  <c:v>2.9456319999999998</c:v>
                </c:pt>
                <c:pt idx="183">
                  <c:v>2.9528699999999999</c:v>
                </c:pt>
                <c:pt idx="184">
                  <c:v>2.960108</c:v>
                </c:pt>
                <c:pt idx="185">
                  <c:v>2.967346</c:v>
                </c:pt>
                <c:pt idx="186">
                  <c:v>2.9745840000000001</c:v>
                </c:pt>
                <c:pt idx="187">
                  <c:v>2.9818210000000001</c:v>
                </c:pt>
                <c:pt idx="188">
                  <c:v>2.9890590000000001</c:v>
                </c:pt>
                <c:pt idx="189">
                  <c:v>2.9962970000000002</c:v>
                </c:pt>
                <c:pt idx="190">
                  <c:v>3.0035349999999998</c:v>
                </c:pt>
                <c:pt idx="191">
                  <c:v>3.0107729999999999</c:v>
                </c:pt>
                <c:pt idx="192">
                  <c:v>3.018011</c:v>
                </c:pt>
                <c:pt idx="193">
                  <c:v>3.0252490000000001</c:v>
                </c:pt>
                <c:pt idx="194">
                  <c:v>3.032486</c:v>
                </c:pt>
                <c:pt idx="195">
                  <c:v>3.0397240000000001</c:v>
                </c:pt>
                <c:pt idx="196">
                  <c:v>3.0469620000000002</c:v>
                </c:pt>
                <c:pt idx="197">
                  <c:v>3.0489999999999999</c:v>
                </c:pt>
                <c:pt idx="198">
                  <c:v>3.0541999999999998</c:v>
                </c:pt>
                <c:pt idx="199">
                  <c:v>3.0614379999999999</c:v>
                </c:pt>
                <c:pt idx="200">
                  <c:v>3.068676</c:v>
                </c:pt>
                <c:pt idx="201">
                  <c:v>3.0759129999999999</c:v>
                </c:pt>
                <c:pt idx="202">
                  <c:v>3.083151</c:v>
                </c:pt>
                <c:pt idx="203">
                  <c:v>3.0903890000000001</c:v>
                </c:pt>
                <c:pt idx="204">
                  <c:v>3.0976270000000001</c:v>
                </c:pt>
                <c:pt idx="205">
                  <c:v>3.1048650000000002</c:v>
                </c:pt>
                <c:pt idx="206">
                  <c:v>3.1121029999999998</c:v>
                </c:pt>
                <c:pt idx="207">
                  <c:v>3.1193399999999998</c:v>
                </c:pt>
                <c:pt idx="208">
                  <c:v>3.1265779999999999</c:v>
                </c:pt>
                <c:pt idx="209">
                  <c:v>3.1338159999999999</c:v>
                </c:pt>
                <c:pt idx="210">
                  <c:v>3.141054</c:v>
                </c:pt>
                <c:pt idx="211">
                  <c:v>3.1482920000000001</c:v>
                </c:pt>
                <c:pt idx="212">
                  <c:v>3.1555300000000002</c:v>
                </c:pt>
                <c:pt idx="213">
                  <c:v>3.1627670000000001</c:v>
                </c:pt>
                <c:pt idx="214">
                  <c:v>3.1700050000000002</c:v>
                </c:pt>
                <c:pt idx="215">
                  <c:v>3.1772429999999998</c:v>
                </c:pt>
                <c:pt idx="216">
                  <c:v>3.1844809999999999</c:v>
                </c:pt>
                <c:pt idx="217">
                  <c:v>3.191719</c:v>
                </c:pt>
                <c:pt idx="218">
                  <c:v>3.1989570000000001</c:v>
                </c:pt>
                <c:pt idx="219">
                  <c:v>3.206194</c:v>
                </c:pt>
                <c:pt idx="220">
                  <c:v>3.2134320000000001</c:v>
                </c:pt>
                <c:pt idx="221">
                  <c:v>3.2206700000000001</c:v>
                </c:pt>
                <c:pt idx="222">
                  <c:v>3.2279080000000002</c:v>
                </c:pt>
                <c:pt idx="223">
                  <c:v>3.2351459999999999</c:v>
                </c:pt>
                <c:pt idx="224">
                  <c:v>3.2423839999999999</c:v>
                </c:pt>
                <c:pt idx="225">
                  <c:v>3.249622</c:v>
                </c:pt>
                <c:pt idx="226">
                  <c:v>3.2568589999999999</c:v>
                </c:pt>
                <c:pt idx="227">
                  <c:v>3.264097</c:v>
                </c:pt>
                <c:pt idx="228">
                  <c:v>3.2713350000000001</c:v>
                </c:pt>
                <c:pt idx="229">
                  <c:v>3.2785730000000002</c:v>
                </c:pt>
                <c:pt idx="230">
                  <c:v>3.2858109999999998</c:v>
                </c:pt>
                <c:pt idx="231">
                  <c:v>3.2930489999999999</c:v>
                </c:pt>
                <c:pt idx="232">
                  <c:v>3.3002859999999998</c:v>
                </c:pt>
                <c:pt idx="233">
                  <c:v>3.3075239999999999</c:v>
                </c:pt>
                <c:pt idx="234">
                  <c:v>3.314762</c:v>
                </c:pt>
                <c:pt idx="235">
                  <c:v>3.3220000000000001</c:v>
                </c:pt>
                <c:pt idx="236">
                  <c:v>3.3292380000000001</c:v>
                </c:pt>
                <c:pt idx="237">
                  <c:v>3.3364760000000002</c:v>
                </c:pt>
                <c:pt idx="238">
                  <c:v>3.3437130000000002</c:v>
                </c:pt>
                <c:pt idx="239">
                  <c:v>3.3509509999999998</c:v>
                </c:pt>
                <c:pt idx="240">
                  <c:v>3.3581889999999999</c:v>
                </c:pt>
                <c:pt idx="241">
                  <c:v>3.3654269999999999</c:v>
                </c:pt>
                <c:pt idx="242">
                  <c:v>3.372665</c:v>
                </c:pt>
                <c:pt idx="243">
                  <c:v>3.3799030000000001</c:v>
                </c:pt>
                <c:pt idx="244">
                  <c:v>3.38714</c:v>
                </c:pt>
                <c:pt idx="245">
                  <c:v>3.3943780000000001</c:v>
                </c:pt>
                <c:pt idx="246">
                  <c:v>3.4016160000000002</c:v>
                </c:pt>
                <c:pt idx="247">
                  <c:v>3.4088539999999998</c:v>
                </c:pt>
                <c:pt idx="248">
                  <c:v>3.4160919999999999</c:v>
                </c:pt>
                <c:pt idx="249">
                  <c:v>3.42333</c:v>
                </c:pt>
                <c:pt idx="250">
                  <c:v>3.4305669999999999</c:v>
                </c:pt>
                <c:pt idx="251">
                  <c:v>3.437805</c:v>
                </c:pt>
                <c:pt idx="252">
                  <c:v>3.4450430000000001</c:v>
                </c:pt>
                <c:pt idx="253">
                  <c:v>3.4522810000000002</c:v>
                </c:pt>
                <c:pt idx="254">
                  <c:v>3.4595189999999998</c:v>
                </c:pt>
                <c:pt idx="255">
                  <c:v>3.4667569999999999</c:v>
                </c:pt>
                <c:pt idx="256">
                  <c:v>3.4739939999999998</c:v>
                </c:pt>
                <c:pt idx="257">
                  <c:v>3.4812319999999999</c:v>
                </c:pt>
                <c:pt idx="258">
                  <c:v>3.48847</c:v>
                </c:pt>
                <c:pt idx="259">
                  <c:v>3.495708</c:v>
                </c:pt>
                <c:pt idx="260">
                  <c:v>3.5029460000000001</c:v>
                </c:pt>
                <c:pt idx="261">
                  <c:v>3.5101840000000002</c:v>
                </c:pt>
                <c:pt idx="262">
                  <c:v>3.5174219999999998</c:v>
                </c:pt>
                <c:pt idx="263">
                  <c:v>3.5246590000000002</c:v>
                </c:pt>
                <c:pt idx="264">
                  <c:v>3.5318969999999998</c:v>
                </c:pt>
                <c:pt idx="265">
                  <c:v>3.5391349999999999</c:v>
                </c:pt>
                <c:pt idx="266">
                  <c:v>3.546373</c:v>
                </c:pt>
                <c:pt idx="267">
                  <c:v>3.5536110000000001</c:v>
                </c:pt>
                <c:pt idx="268">
                  <c:v>3.5608490000000002</c:v>
                </c:pt>
                <c:pt idx="269">
                  <c:v>3.5680860000000001</c:v>
                </c:pt>
                <c:pt idx="270">
                  <c:v>3.5753240000000002</c:v>
                </c:pt>
                <c:pt idx="271">
                  <c:v>3.5825619999999998</c:v>
                </c:pt>
                <c:pt idx="272">
                  <c:v>3.5897999999999999</c:v>
                </c:pt>
                <c:pt idx="273">
                  <c:v>3.597038</c:v>
                </c:pt>
                <c:pt idx="274">
                  <c:v>3.604276</c:v>
                </c:pt>
                <c:pt idx="275">
                  <c:v>3.611513</c:v>
                </c:pt>
                <c:pt idx="276">
                  <c:v>3.6187510000000001</c:v>
                </c:pt>
                <c:pt idx="277">
                  <c:v>3.6259890000000001</c:v>
                </c:pt>
                <c:pt idx="278">
                  <c:v>3.6332270000000002</c:v>
                </c:pt>
                <c:pt idx="279">
                  <c:v>3.6404649999999998</c:v>
                </c:pt>
                <c:pt idx="280">
                  <c:v>3.6477029999999999</c:v>
                </c:pt>
                <c:pt idx="281">
                  <c:v>3.6549399999999999</c:v>
                </c:pt>
                <c:pt idx="282">
                  <c:v>3.6621779999999999</c:v>
                </c:pt>
                <c:pt idx="283">
                  <c:v>3.669416</c:v>
                </c:pt>
                <c:pt idx="284">
                  <c:v>3.6766540000000001</c:v>
                </c:pt>
                <c:pt idx="285">
                  <c:v>3.6838920000000002</c:v>
                </c:pt>
                <c:pt idx="286">
                  <c:v>3.6911299999999998</c:v>
                </c:pt>
                <c:pt idx="287">
                  <c:v>3.6983670000000002</c:v>
                </c:pt>
                <c:pt idx="288">
                  <c:v>3.7056049999999998</c:v>
                </c:pt>
                <c:pt idx="289">
                  <c:v>3.7128429999999999</c:v>
                </c:pt>
                <c:pt idx="290">
                  <c:v>3.720081</c:v>
                </c:pt>
                <c:pt idx="291">
                  <c:v>3.727319</c:v>
                </c:pt>
                <c:pt idx="292">
                  <c:v>3.7345570000000001</c:v>
                </c:pt>
                <c:pt idx="293">
                  <c:v>3.7417940000000001</c:v>
                </c:pt>
                <c:pt idx="294">
                  <c:v>3.7490320000000001</c:v>
                </c:pt>
                <c:pt idx="295">
                  <c:v>3.7562700000000002</c:v>
                </c:pt>
                <c:pt idx="296">
                  <c:v>3.7635079999999999</c:v>
                </c:pt>
                <c:pt idx="297">
                  <c:v>3.7707459999999999</c:v>
                </c:pt>
                <c:pt idx="298">
                  <c:v>3.777984</c:v>
                </c:pt>
                <c:pt idx="299">
                  <c:v>3.7852220000000001</c:v>
                </c:pt>
                <c:pt idx="300">
                  <c:v>3.792459</c:v>
                </c:pt>
                <c:pt idx="301">
                  <c:v>3.7996970000000001</c:v>
                </c:pt>
                <c:pt idx="302">
                  <c:v>3.8069350000000002</c:v>
                </c:pt>
                <c:pt idx="303">
                  <c:v>3.8141729999999998</c:v>
                </c:pt>
                <c:pt idx="304">
                  <c:v>3.8214109999999999</c:v>
                </c:pt>
                <c:pt idx="305">
                  <c:v>3.828649</c:v>
                </c:pt>
                <c:pt idx="306">
                  <c:v>3.8358859999999999</c:v>
                </c:pt>
                <c:pt idx="307">
                  <c:v>3.843124</c:v>
                </c:pt>
                <c:pt idx="308">
                  <c:v>3.8503620000000001</c:v>
                </c:pt>
                <c:pt idx="309">
                  <c:v>3.8576000000000001</c:v>
                </c:pt>
                <c:pt idx="310">
                  <c:v>3.8648380000000002</c:v>
                </c:pt>
                <c:pt idx="311">
                  <c:v>3.8720759999999999</c:v>
                </c:pt>
                <c:pt idx="312">
                  <c:v>3.8793129999999998</c:v>
                </c:pt>
                <c:pt idx="313">
                  <c:v>3.8865509999999999</c:v>
                </c:pt>
                <c:pt idx="314">
                  <c:v>3.8937889999999999</c:v>
                </c:pt>
                <c:pt idx="315">
                  <c:v>3.901027</c:v>
                </c:pt>
                <c:pt idx="316">
                  <c:v>3.9082650000000001</c:v>
                </c:pt>
                <c:pt idx="317">
                  <c:v>3.9155030000000002</c:v>
                </c:pt>
                <c:pt idx="318">
                  <c:v>3.9227400000000001</c:v>
                </c:pt>
                <c:pt idx="319">
                  <c:v>3.9299780000000002</c:v>
                </c:pt>
                <c:pt idx="320">
                  <c:v>3.9372159999999998</c:v>
                </c:pt>
                <c:pt idx="321">
                  <c:v>3.9444539999999999</c:v>
                </c:pt>
                <c:pt idx="322">
                  <c:v>3.951692</c:v>
                </c:pt>
                <c:pt idx="323">
                  <c:v>3.9589300000000001</c:v>
                </c:pt>
                <c:pt idx="324">
                  <c:v>3.966167</c:v>
                </c:pt>
                <c:pt idx="325">
                  <c:v>3.9734050000000001</c:v>
                </c:pt>
                <c:pt idx="326">
                  <c:v>3.9806430000000002</c:v>
                </c:pt>
                <c:pt idx="327">
                  <c:v>3.9878809999999998</c:v>
                </c:pt>
                <c:pt idx="328">
                  <c:v>3.9951189999999999</c:v>
                </c:pt>
                <c:pt idx="329">
                  <c:v>4.0023569999999999</c:v>
                </c:pt>
                <c:pt idx="330">
                  <c:v>4.009595</c:v>
                </c:pt>
                <c:pt idx="331">
                  <c:v>4.016832</c:v>
                </c:pt>
                <c:pt idx="332">
                  <c:v>4.02407</c:v>
                </c:pt>
                <c:pt idx="333">
                  <c:v>4.0313080000000001</c:v>
                </c:pt>
                <c:pt idx="334">
                  <c:v>4.0385460000000002</c:v>
                </c:pt>
                <c:pt idx="335">
                  <c:v>4.0457840000000003</c:v>
                </c:pt>
                <c:pt idx="336">
                  <c:v>4.0530220000000003</c:v>
                </c:pt>
                <c:pt idx="337">
                  <c:v>4.0602590000000003</c:v>
                </c:pt>
                <c:pt idx="338">
                  <c:v>4.0674970000000004</c:v>
                </c:pt>
                <c:pt idx="339">
                  <c:v>4.0747350000000004</c:v>
                </c:pt>
                <c:pt idx="340">
                  <c:v>4.0819729999999996</c:v>
                </c:pt>
                <c:pt idx="341">
                  <c:v>4.0892109999999997</c:v>
                </c:pt>
                <c:pt idx="342">
                  <c:v>4.0964489999999998</c:v>
                </c:pt>
                <c:pt idx="343">
                  <c:v>4.1036859999999997</c:v>
                </c:pt>
                <c:pt idx="344">
                  <c:v>4.1109239999999998</c:v>
                </c:pt>
                <c:pt idx="345">
                  <c:v>4.1181619999999999</c:v>
                </c:pt>
                <c:pt idx="346">
                  <c:v>4.1254</c:v>
                </c:pt>
                <c:pt idx="347">
                  <c:v>4.132638</c:v>
                </c:pt>
                <c:pt idx="348">
                  <c:v>4.1398760000000001</c:v>
                </c:pt>
                <c:pt idx="349">
                  <c:v>4.147113</c:v>
                </c:pt>
                <c:pt idx="350">
                  <c:v>4.1543510000000001</c:v>
                </c:pt>
                <c:pt idx="351">
                  <c:v>4.1615890000000002</c:v>
                </c:pt>
                <c:pt idx="352">
                  <c:v>4.1688270000000003</c:v>
                </c:pt>
                <c:pt idx="353">
                  <c:v>4.1760650000000004</c:v>
                </c:pt>
                <c:pt idx="354">
                  <c:v>4.1833030000000004</c:v>
                </c:pt>
                <c:pt idx="355">
                  <c:v>4.1905400000000004</c:v>
                </c:pt>
                <c:pt idx="356">
                  <c:v>4.1977779999999996</c:v>
                </c:pt>
                <c:pt idx="357">
                  <c:v>4.2050159999999996</c:v>
                </c:pt>
                <c:pt idx="358">
                  <c:v>4.2122539999999997</c:v>
                </c:pt>
                <c:pt idx="359">
                  <c:v>4.2194919999999998</c:v>
                </c:pt>
                <c:pt idx="360">
                  <c:v>4.2267299999999999</c:v>
                </c:pt>
                <c:pt idx="361">
                  <c:v>4.2339669999999998</c:v>
                </c:pt>
                <c:pt idx="362">
                  <c:v>4.2412049999999999</c:v>
                </c:pt>
                <c:pt idx="363">
                  <c:v>4.248443</c:v>
                </c:pt>
                <c:pt idx="364">
                  <c:v>4.255681</c:v>
                </c:pt>
                <c:pt idx="365">
                  <c:v>4.2629190000000001</c:v>
                </c:pt>
                <c:pt idx="366">
                  <c:v>4.2701570000000002</c:v>
                </c:pt>
                <c:pt idx="367">
                  <c:v>4.2773950000000003</c:v>
                </c:pt>
                <c:pt idx="368">
                  <c:v>4.2846320000000002</c:v>
                </c:pt>
                <c:pt idx="369">
                  <c:v>4.2918700000000003</c:v>
                </c:pt>
                <c:pt idx="370">
                  <c:v>4.2991080000000004</c:v>
                </c:pt>
                <c:pt idx="371">
                  <c:v>4.3063459999999996</c:v>
                </c:pt>
                <c:pt idx="372">
                  <c:v>4.3135839999999996</c:v>
                </c:pt>
                <c:pt idx="373">
                  <c:v>4.3208219999999997</c:v>
                </c:pt>
                <c:pt idx="374">
                  <c:v>4.3280589999999997</c:v>
                </c:pt>
                <c:pt idx="375">
                  <c:v>4.3352969999999997</c:v>
                </c:pt>
                <c:pt idx="376">
                  <c:v>4.3425349999999998</c:v>
                </c:pt>
                <c:pt idx="377">
                  <c:v>4.3497729999999999</c:v>
                </c:pt>
                <c:pt idx="378">
                  <c:v>4.357011</c:v>
                </c:pt>
                <c:pt idx="379">
                  <c:v>4.364249</c:v>
                </c:pt>
                <c:pt idx="380">
                  <c:v>4.371486</c:v>
                </c:pt>
                <c:pt idx="381">
                  <c:v>4.3787240000000001</c:v>
                </c:pt>
                <c:pt idx="382">
                  <c:v>4.3859620000000001</c:v>
                </c:pt>
                <c:pt idx="383">
                  <c:v>4.3932000000000002</c:v>
                </c:pt>
                <c:pt idx="384">
                  <c:v>4.4004380000000003</c:v>
                </c:pt>
                <c:pt idx="385">
                  <c:v>4.4076760000000004</c:v>
                </c:pt>
                <c:pt idx="386">
                  <c:v>4.4149130000000003</c:v>
                </c:pt>
                <c:pt idx="387">
                  <c:v>4.4221510000000004</c:v>
                </c:pt>
                <c:pt idx="388">
                  <c:v>4.4293889999999996</c:v>
                </c:pt>
                <c:pt idx="389">
                  <c:v>4.4366269999999997</c:v>
                </c:pt>
                <c:pt idx="390">
                  <c:v>4.4438649999999997</c:v>
                </c:pt>
                <c:pt idx="391">
                  <c:v>4.4511029999999998</c:v>
                </c:pt>
                <c:pt idx="392">
                  <c:v>4.4583399999999997</c:v>
                </c:pt>
                <c:pt idx="393">
                  <c:v>4.4655779999999998</c:v>
                </c:pt>
                <c:pt idx="394">
                  <c:v>4.4728159999999999</c:v>
                </c:pt>
                <c:pt idx="395">
                  <c:v>4.480054</c:v>
                </c:pt>
                <c:pt idx="396">
                  <c:v>4.4872920000000001</c:v>
                </c:pt>
                <c:pt idx="397">
                  <c:v>4.4945300000000001</c:v>
                </c:pt>
                <c:pt idx="398">
                  <c:v>4.5017680000000002</c:v>
                </c:pt>
                <c:pt idx="399">
                  <c:v>4.5090050000000002</c:v>
                </c:pt>
                <c:pt idx="400">
                  <c:v>4.5162430000000002</c:v>
                </c:pt>
                <c:pt idx="401">
                  <c:v>4.5234810000000003</c:v>
                </c:pt>
                <c:pt idx="402">
                  <c:v>4.5307190000000004</c:v>
                </c:pt>
                <c:pt idx="403">
                  <c:v>4.5379569999999996</c:v>
                </c:pt>
                <c:pt idx="404">
                  <c:v>4.5451949999999997</c:v>
                </c:pt>
                <c:pt idx="405">
                  <c:v>4.5524319999999996</c:v>
                </c:pt>
                <c:pt idx="406">
                  <c:v>4.5596699999999997</c:v>
                </c:pt>
                <c:pt idx="407">
                  <c:v>4.5669079999999997</c:v>
                </c:pt>
                <c:pt idx="408">
                  <c:v>4.5741459999999998</c:v>
                </c:pt>
                <c:pt idx="409">
                  <c:v>4.5813839999999999</c:v>
                </c:pt>
                <c:pt idx="410">
                  <c:v>4.588622</c:v>
                </c:pt>
                <c:pt idx="411">
                  <c:v>4.5958589999999999</c:v>
                </c:pt>
                <c:pt idx="412">
                  <c:v>4.603097</c:v>
                </c:pt>
                <c:pt idx="413">
                  <c:v>4.6103350000000001</c:v>
                </c:pt>
                <c:pt idx="414">
                  <c:v>4.6175730000000001</c:v>
                </c:pt>
                <c:pt idx="415">
                  <c:v>4.6248110000000002</c:v>
                </c:pt>
                <c:pt idx="416">
                  <c:v>4.6320490000000003</c:v>
                </c:pt>
                <c:pt idx="417">
                  <c:v>4.6392860000000002</c:v>
                </c:pt>
                <c:pt idx="418">
                  <c:v>4.6465240000000003</c:v>
                </c:pt>
                <c:pt idx="419">
                  <c:v>4.6537620000000004</c:v>
                </c:pt>
                <c:pt idx="420">
                  <c:v>4.6609999999999996</c:v>
                </c:pt>
                <c:pt idx="421">
                  <c:v>4.6682379999999997</c:v>
                </c:pt>
                <c:pt idx="422">
                  <c:v>4.6754759999999997</c:v>
                </c:pt>
                <c:pt idx="423">
                  <c:v>4.6827129999999997</c:v>
                </c:pt>
                <c:pt idx="424">
                  <c:v>4.6899509999999998</c:v>
                </c:pt>
                <c:pt idx="425">
                  <c:v>4.6945350000000001</c:v>
                </c:pt>
                <c:pt idx="426">
                  <c:v>4.6971889999999998</c:v>
                </c:pt>
                <c:pt idx="427">
                  <c:v>4.7039999999999997</c:v>
                </c:pt>
                <c:pt idx="428">
                  <c:v>4.7044269999999999</c:v>
                </c:pt>
                <c:pt idx="429">
                  <c:v>4.711665</c:v>
                </c:pt>
                <c:pt idx="430">
                  <c:v>4.7189030000000001</c:v>
                </c:pt>
                <c:pt idx="431">
                  <c:v>4.72614</c:v>
                </c:pt>
                <c:pt idx="432">
                  <c:v>4.7333780000000001</c:v>
                </c:pt>
                <c:pt idx="433">
                  <c:v>4.7406160000000002</c:v>
                </c:pt>
                <c:pt idx="434">
                  <c:v>4.7478540000000002</c:v>
                </c:pt>
                <c:pt idx="435">
                  <c:v>4.7550920000000003</c:v>
                </c:pt>
                <c:pt idx="436">
                  <c:v>4.7623300000000004</c:v>
                </c:pt>
                <c:pt idx="437">
                  <c:v>4.7695679999999996</c:v>
                </c:pt>
                <c:pt idx="438">
                  <c:v>4.7768050000000004</c:v>
                </c:pt>
                <c:pt idx="439">
                  <c:v>4.7840429999999996</c:v>
                </c:pt>
                <c:pt idx="440">
                  <c:v>4.7912809999999997</c:v>
                </c:pt>
                <c:pt idx="441">
                  <c:v>4.7985189999999998</c:v>
                </c:pt>
                <c:pt idx="442">
                  <c:v>4.8057569999999998</c:v>
                </c:pt>
                <c:pt idx="443">
                  <c:v>4.8129949999999999</c:v>
                </c:pt>
                <c:pt idx="444">
                  <c:v>4.8202319999999999</c:v>
                </c:pt>
                <c:pt idx="445">
                  <c:v>4.8274699999999999</c:v>
                </c:pt>
                <c:pt idx="446">
                  <c:v>4.834708</c:v>
                </c:pt>
                <c:pt idx="447">
                  <c:v>4.8419460000000001</c:v>
                </c:pt>
                <c:pt idx="448">
                  <c:v>4.8491840000000002</c:v>
                </c:pt>
                <c:pt idx="449">
                  <c:v>4.8564220000000002</c:v>
                </c:pt>
                <c:pt idx="450">
                  <c:v>4.8636590000000002</c:v>
                </c:pt>
                <c:pt idx="451">
                  <c:v>4.8708970000000003</c:v>
                </c:pt>
                <c:pt idx="452">
                  <c:v>4.8781350000000003</c:v>
                </c:pt>
                <c:pt idx="453">
                  <c:v>4.8853730000000004</c:v>
                </c:pt>
                <c:pt idx="454">
                  <c:v>4.8926109999999996</c:v>
                </c:pt>
                <c:pt idx="455">
                  <c:v>4.8998489999999997</c:v>
                </c:pt>
                <c:pt idx="456">
                  <c:v>4.9070859999999996</c:v>
                </c:pt>
                <c:pt idx="457">
                  <c:v>4.9143239999999997</c:v>
                </c:pt>
                <c:pt idx="458">
                  <c:v>4.9215619999999998</c:v>
                </c:pt>
                <c:pt idx="459">
                  <c:v>4.9287999999999998</c:v>
                </c:pt>
                <c:pt idx="460">
                  <c:v>4.9360379999999999</c:v>
                </c:pt>
                <c:pt idx="461">
                  <c:v>4.943276</c:v>
                </c:pt>
                <c:pt idx="462">
                  <c:v>4.9505129999999999</c:v>
                </c:pt>
                <c:pt idx="463">
                  <c:v>4.957751</c:v>
                </c:pt>
                <c:pt idx="464">
                  <c:v>4.9649890000000001</c:v>
                </c:pt>
                <c:pt idx="465">
                  <c:v>4.9722270000000002</c:v>
                </c:pt>
                <c:pt idx="466">
                  <c:v>4.9794650000000003</c:v>
                </c:pt>
                <c:pt idx="467">
                  <c:v>4.9867030000000003</c:v>
                </c:pt>
                <c:pt idx="468">
                  <c:v>4.9939400000000003</c:v>
                </c:pt>
                <c:pt idx="469">
                  <c:v>5.0011780000000003</c:v>
                </c:pt>
                <c:pt idx="470">
                  <c:v>5.0084160000000004</c:v>
                </c:pt>
                <c:pt idx="471">
                  <c:v>5.0156539999999996</c:v>
                </c:pt>
                <c:pt idx="472">
                  <c:v>5.0228919999999997</c:v>
                </c:pt>
                <c:pt idx="473">
                  <c:v>5.0301299999999998</c:v>
                </c:pt>
                <c:pt idx="474">
                  <c:v>5.0373679999999998</c:v>
                </c:pt>
                <c:pt idx="475">
                  <c:v>5.0446049999999998</c:v>
                </c:pt>
                <c:pt idx="476">
                  <c:v>5.0518429999999999</c:v>
                </c:pt>
                <c:pt idx="477">
                  <c:v>5.0590809999999999</c:v>
                </c:pt>
                <c:pt idx="478">
                  <c:v>5.066319</c:v>
                </c:pt>
                <c:pt idx="479">
                  <c:v>5.0735570000000001</c:v>
                </c:pt>
                <c:pt idx="480">
                  <c:v>5.0807950000000002</c:v>
                </c:pt>
                <c:pt idx="481">
                  <c:v>5.0880320000000001</c:v>
                </c:pt>
                <c:pt idx="482">
                  <c:v>5.0952700000000002</c:v>
                </c:pt>
                <c:pt idx="483">
                  <c:v>5.1025080000000003</c:v>
                </c:pt>
                <c:pt idx="484">
                  <c:v>5.1097460000000003</c:v>
                </c:pt>
                <c:pt idx="485">
                  <c:v>5.1169840000000004</c:v>
                </c:pt>
                <c:pt idx="486">
                  <c:v>5.1242219999999996</c:v>
                </c:pt>
                <c:pt idx="487">
                  <c:v>5.1314590000000004</c:v>
                </c:pt>
                <c:pt idx="488">
                  <c:v>5.1386969999999996</c:v>
                </c:pt>
                <c:pt idx="489">
                  <c:v>5.1459349999999997</c:v>
                </c:pt>
                <c:pt idx="490">
                  <c:v>5.1531729999999998</c:v>
                </c:pt>
                <c:pt idx="491">
                  <c:v>5.1604109999999999</c:v>
                </c:pt>
                <c:pt idx="492">
                  <c:v>5.1676489999999999</c:v>
                </c:pt>
                <c:pt idx="493">
                  <c:v>5.1748859999999999</c:v>
                </c:pt>
                <c:pt idx="494">
                  <c:v>5.182124</c:v>
                </c:pt>
                <c:pt idx="495">
                  <c:v>5.189362</c:v>
                </c:pt>
                <c:pt idx="496">
                  <c:v>5.1966000000000001</c:v>
                </c:pt>
                <c:pt idx="497">
                  <c:v>5.2038380000000002</c:v>
                </c:pt>
                <c:pt idx="498">
                  <c:v>5.2110760000000003</c:v>
                </c:pt>
                <c:pt idx="499">
                  <c:v>5.2183130000000002</c:v>
                </c:pt>
                <c:pt idx="500">
                  <c:v>5.2255510000000003</c:v>
                </c:pt>
                <c:pt idx="501">
                  <c:v>5.2327890000000004</c:v>
                </c:pt>
                <c:pt idx="502">
                  <c:v>5.2400270000000004</c:v>
                </c:pt>
                <c:pt idx="503">
                  <c:v>5.2472649999999996</c:v>
                </c:pt>
                <c:pt idx="504">
                  <c:v>5.2545029999999997</c:v>
                </c:pt>
                <c:pt idx="505">
                  <c:v>5.2617409999999998</c:v>
                </c:pt>
                <c:pt idx="506">
                  <c:v>5.2689779999999997</c:v>
                </c:pt>
                <c:pt idx="507">
                  <c:v>5.2762159999999998</c:v>
                </c:pt>
                <c:pt idx="508">
                  <c:v>5.2834539999999999</c:v>
                </c:pt>
                <c:pt idx="509">
                  <c:v>5.290692</c:v>
                </c:pt>
                <c:pt idx="510">
                  <c:v>5.29793</c:v>
                </c:pt>
                <c:pt idx="511">
                  <c:v>5.3051680000000001</c:v>
                </c:pt>
                <c:pt idx="512">
                  <c:v>5.312405</c:v>
                </c:pt>
                <c:pt idx="513">
                  <c:v>5.3196430000000001</c:v>
                </c:pt>
                <c:pt idx="514">
                  <c:v>5.3268810000000002</c:v>
                </c:pt>
                <c:pt idx="515">
                  <c:v>5.3341190000000003</c:v>
                </c:pt>
                <c:pt idx="516">
                  <c:v>5.3413570000000004</c:v>
                </c:pt>
                <c:pt idx="517">
                  <c:v>5.3485950000000004</c:v>
                </c:pt>
                <c:pt idx="518">
                  <c:v>5.3558320000000004</c:v>
                </c:pt>
                <c:pt idx="519">
                  <c:v>5.3630699999999996</c:v>
                </c:pt>
                <c:pt idx="520">
                  <c:v>5.3703079999999996</c:v>
                </c:pt>
                <c:pt idx="521">
                  <c:v>5.3775459999999997</c:v>
                </c:pt>
                <c:pt idx="522">
                  <c:v>5.3847839999999998</c:v>
                </c:pt>
                <c:pt idx="523">
                  <c:v>5.3920219999999999</c:v>
                </c:pt>
                <c:pt idx="524">
                  <c:v>5.3992589999999998</c:v>
                </c:pt>
                <c:pt idx="525">
                  <c:v>5.4064969999999999</c:v>
                </c:pt>
                <c:pt idx="526">
                  <c:v>5.413735</c:v>
                </c:pt>
                <c:pt idx="527">
                  <c:v>5.420973</c:v>
                </c:pt>
                <c:pt idx="528">
                  <c:v>5.4282110000000001</c:v>
                </c:pt>
                <c:pt idx="529">
                  <c:v>5.4354490000000002</c:v>
                </c:pt>
                <c:pt idx="530">
                  <c:v>5.4426860000000001</c:v>
                </c:pt>
                <c:pt idx="531">
                  <c:v>5.4499240000000002</c:v>
                </c:pt>
                <c:pt idx="532">
                  <c:v>5.4571620000000003</c:v>
                </c:pt>
                <c:pt idx="533">
                  <c:v>5.4644000000000004</c:v>
                </c:pt>
                <c:pt idx="534">
                  <c:v>5.4716379999999996</c:v>
                </c:pt>
                <c:pt idx="535">
                  <c:v>5.4788759999999996</c:v>
                </c:pt>
                <c:pt idx="536">
                  <c:v>5.4861129999999996</c:v>
                </c:pt>
                <c:pt idx="537">
                  <c:v>5.4933509999999997</c:v>
                </c:pt>
                <c:pt idx="538">
                  <c:v>5.5005889999999997</c:v>
                </c:pt>
                <c:pt idx="539">
                  <c:v>5.5078269999999998</c:v>
                </c:pt>
                <c:pt idx="540">
                  <c:v>5.5150649999999999</c:v>
                </c:pt>
                <c:pt idx="541">
                  <c:v>5.522303</c:v>
                </c:pt>
                <c:pt idx="542">
                  <c:v>5.529541</c:v>
                </c:pt>
                <c:pt idx="543">
                  <c:v>5.536778</c:v>
                </c:pt>
                <c:pt idx="544">
                  <c:v>5.5440160000000001</c:v>
                </c:pt>
                <c:pt idx="545">
                  <c:v>5.5512540000000001</c:v>
                </c:pt>
                <c:pt idx="546">
                  <c:v>5.5584920000000002</c:v>
                </c:pt>
                <c:pt idx="547">
                  <c:v>5.5657300000000003</c:v>
                </c:pt>
                <c:pt idx="548">
                  <c:v>5.5729680000000004</c:v>
                </c:pt>
                <c:pt idx="549">
                  <c:v>5.5802050000000003</c:v>
                </c:pt>
                <c:pt idx="550">
                  <c:v>5.5874430000000004</c:v>
                </c:pt>
                <c:pt idx="551">
                  <c:v>5.59</c:v>
                </c:pt>
                <c:pt idx="552">
                  <c:v>5.5946809999999996</c:v>
                </c:pt>
                <c:pt idx="553">
                  <c:v>5.6019189999999996</c:v>
                </c:pt>
                <c:pt idx="554">
                  <c:v>5.6091569999999997</c:v>
                </c:pt>
                <c:pt idx="555">
                  <c:v>5.6163949999999998</c:v>
                </c:pt>
                <c:pt idx="556">
                  <c:v>5.6236319999999997</c:v>
                </c:pt>
                <c:pt idx="557">
                  <c:v>5.6308699999999998</c:v>
                </c:pt>
                <c:pt idx="558">
                  <c:v>5.6381079999999999</c:v>
                </c:pt>
                <c:pt idx="559">
                  <c:v>5.645346</c:v>
                </c:pt>
                <c:pt idx="560">
                  <c:v>5.6525840000000001</c:v>
                </c:pt>
                <c:pt idx="561">
                  <c:v>5.6598220000000001</c:v>
                </c:pt>
                <c:pt idx="562">
                  <c:v>5.6670590000000001</c:v>
                </c:pt>
                <c:pt idx="563">
                  <c:v>5.6742970000000001</c:v>
                </c:pt>
                <c:pt idx="564">
                  <c:v>5.6815350000000002</c:v>
                </c:pt>
                <c:pt idx="565">
                  <c:v>5.6887730000000003</c:v>
                </c:pt>
                <c:pt idx="566">
                  <c:v>5.6960110000000004</c:v>
                </c:pt>
                <c:pt idx="567">
                  <c:v>5.7032489999999996</c:v>
                </c:pt>
                <c:pt idx="568">
                  <c:v>5.7104860000000004</c:v>
                </c:pt>
                <c:pt idx="569">
                  <c:v>5.7177239999999996</c:v>
                </c:pt>
                <c:pt idx="570">
                  <c:v>5.7249619999999997</c:v>
                </c:pt>
                <c:pt idx="571">
                  <c:v>5.7321999999999997</c:v>
                </c:pt>
                <c:pt idx="572">
                  <c:v>5.7394379999999998</c:v>
                </c:pt>
                <c:pt idx="573">
                  <c:v>5.7466759999999999</c:v>
                </c:pt>
                <c:pt idx="574">
                  <c:v>5.753914</c:v>
                </c:pt>
                <c:pt idx="575">
                  <c:v>5.7611509999999999</c:v>
                </c:pt>
                <c:pt idx="576">
                  <c:v>5.768389</c:v>
                </c:pt>
                <c:pt idx="577">
                  <c:v>5.7756270000000001</c:v>
                </c:pt>
                <c:pt idx="578">
                  <c:v>5.7828650000000001</c:v>
                </c:pt>
                <c:pt idx="579">
                  <c:v>5.7901030000000002</c:v>
                </c:pt>
                <c:pt idx="580">
                  <c:v>5.7973410000000003</c:v>
                </c:pt>
                <c:pt idx="581">
                  <c:v>5.8045780000000002</c:v>
                </c:pt>
                <c:pt idx="582">
                  <c:v>5.8118160000000003</c:v>
                </c:pt>
                <c:pt idx="583">
                  <c:v>5.8190540000000004</c:v>
                </c:pt>
                <c:pt idx="584">
                  <c:v>5.8262919999999996</c:v>
                </c:pt>
                <c:pt idx="585">
                  <c:v>5.8335299999999997</c:v>
                </c:pt>
                <c:pt idx="586">
                  <c:v>5.8407679999999997</c:v>
                </c:pt>
                <c:pt idx="587">
                  <c:v>5.8480049999999997</c:v>
                </c:pt>
                <c:pt idx="588">
                  <c:v>5.8552429999999998</c:v>
                </c:pt>
                <c:pt idx="589">
                  <c:v>5.8624809999999998</c:v>
                </c:pt>
                <c:pt idx="590">
                  <c:v>5.8697189999999999</c:v>
                </c:pt>
                <c:pt idx="591">
                  <c:v>5.876957</c:v>
                </c:pt>
                <c:pt idx="592">
                  <c:v>5.8841950000000001</c:v>
                </c:pt>
                <c:pt idx="593">
                  <c:v>5.891432</c:v>
                </c:pt>
                <c:pt idx="594">
                  <c:v>5.8986700000000001</c:v>
                </c:pt>
                <c:pt idx="595">
                  <c:v>5.9059080000000002</c:v>
                </c:pt>
                <c:pt idx="596">
                  <c:v>5.9131460000000002</c:v>
                </c:pt>
                <c:pt idx="597">
                  <c:v>5.9203840000000003</c:v>
                </c:pt>
                <c:pt idx="598">
                  <c:v>5.9276220000000004</c:v>
                </c:pt>
                <c:pt idx="599">
                  <c:v>5.9348590000000003</c:v>
                </c:pt>
                <c:pt idx="600">
                  <c:v>5.9420970000000004</c:v>
                </c:pt>
                <c:pt idx="601">
                  <c:v>5.9493349999999996</c:v>
                </c:pt>
                <c:pt idx="602">
                  <c:v>5.9565729999999997</c:v>
                </c:pt>
                <c:pt idx="603">
                  <c:v>5.9638109999999998</c:v>
                </c:pt>
                <c:pt idx="604">
                  <c:v>5.9710489999999998</c:v>
                </c:pt>
                <c:pt idx="605">
                  <c:v>5.9782859999999998</c:v>
                </c:pt>
                <c:pt idx="606">
                  <c:v>5.9855239999999998</c:v>
                </c:pt>
                <c:pt idx="607">
                  <c:v>5.9927619999999999</c:v>
                </c:pt>
                <c:pt idx="608">
                  <c:v>6</c:v>
                </c:pt>
                <c:pt idx="609">
                  <c:v>6.5</c:v>
                </c:pt>
                <c:pt idx="610">
                  <c:v>7</c:v>
                </c:pt>
                <c:pt idx="611">
                  <c:v>7.5</c:v>
                </c:pt>
                <c:pt idx="612">
                  <c:v>8</c:v>
                </c:pt>
                <c:pt idx="613">
                  <c:v>8.5</c:v>
                </c:pt>
                <c:pt idx="614">
                  <c:v>9</c:v>
                </c:pt>
                <c:pt idx="615">
                  <c:v>9.5</c:v>
                </c:pt>
                <c:pt idx="616">
                  <c:v>10</c:v>
                </c:pt>
                <c:pt idx="617">
                  <c:v>10.5</c:v>
                </c:pt>
                <c:pt idx="618">
                  <c:v>11</c:v>
                </c:pt>
                <c:pt idx="619">
                  <c:v>11.5</c:v>
                </c:pt>
                <c:pt idx="620">
                  <c:v>12</c:v>
                </c:pt>
                <c:pt idx="621">
                  <c:v>12.5</c:v>
                </c:pt>
                <c:pt idx="622">
                  <c:v>13</c:v>
                </c:pt>
                <c:pt idx="623">
                  <c:v>13.5</c:v>
                </c:pt>
                <c:pt idx="624">
                  <c:v>14</c:v>
                </c:pt>
                <c:pt idx="625">
                  <c:v>14.5</c:v>
                </c:pt>
                <c:pt idx="626">
                  <c:v>15</c:v>
                </c:pt>
                <c:pt idx="627">
                  <c:v>15.5</c:v>
                </c:pt>
                <c:pt idx="628">
                  <c:v>15.7</c:v>
                </c:pt>
                <c:pt idx="629">
                  <c:v>16</c:v>
                </c:pt>
                <c:pt idx="630">
                  <c:v>16.5</c:v>
                </c:pt>
                <c:pt idx="631">
                  <c:v>17</c:v>
                </c:pt>
                <c:pt idx="632">
                  <c:v>17.5</c:v>
                </c:pt>
                <c:pt idx="633">
                  <c:v>18</c:v>
                </c:pt>
                <c:pt idx="634">
                  <c:v>18.5</c:v>
                </c:pt>
                <c:pt idx="635">
                  <c:v>19</c:v>
                </c:pt>
                <c:pt idx="636">
                  <c:v>19.5</c:v>
                </c:pt>
                <c:pt idx="637">
                  <c:v>20</c:v>
                </c:pt>
                <c:pt idx="638">
                  <c:v>20</c:v>
                </c:pt>
                <c:pt idx="639">
                  <c:v>21</c:v>
                </c:pt>
                <c:pt idx="640">
                  <c:v>22</c:v>
                </c:pt>
                <c:pt idx="641">
                  <c:v>23</c:v>
                </c:pt>
                <c:pt idx="642">
                  <c:v>24</c:v>
                </c:pt>
                <c:pt idx="643">
                  <c:v>25</c:v>
                </c:pt>
                <c:pt idx="644">
                  <c:v>26</c:v>
                </c:pt>
                <c:pt idx="645">
                  <c:v>27</c:v>
                </c:pt>
                <c:pt idx="646">
                  <c:v>28</c:v>
                </c:pt>
                <c:pt idx="647">
                  <c:v>29</c:v>
                </c:pt>
                <c:pt idx="648">
                  <c:v>30</c:v>
                </c:pt>
              </c:numCache>
            </c:numRef>
          </c:xVal>
          <c:yVal>
            <c:numRef>
              <c:f>Jason!$B$2:$B$650</c:f>
              <c:numCache>
                <c:formatCode>0.00E+00</c:formatCode>
                <c:ptCount val="649"/>
                <c:pt idx="0">
                  <c:v>0</c:v>
                </c:pt>
                <c:pt idx="1">
                  <c:v>0</c:v>
                </c:pt>
                <c:pt idx="2">
                  <c:v>1.2722639999999999E-3</c:v>
                </c:pt>
                <c:pt idx="3">
                  <c:v>1.5481220000000001E-3</c:v>
                </c:pt>
                <c:pt idx="4">
                  <c:v>1.6375509999999999E-3</c:v>
                </c:pt>
                <c:pt idx="5">
                  <c:v>1.640692E-3</c:v>
                </c:pt>
                <c:pt idx="6">
                  <c:v>1.5997610000000001E-3</c:v>
                </c:pt>
                <c:pt idx="7">
                  <c:v>1.536358E-3</c:v>
                </c:pt>
                <c:pt idx="8">
                  <c:v>1.4624130000000001E-3</c:v>
                </c:pt>
                <c:pt idx="9">
                  <c:v>1.3847270000000001E-3</c:v>
                </c:pt>
                <c:pt idx="10">
                  <c:v>1.3071999999999999E-3</c:v>
                </c:pt>
                <c:pt idx="11">
                  <c:v>1.2515919999999999E-3</c:v>
                </c:pt>
                <c:pt idx="12">
                  <c:v>1.2320300000000001E-3</c:v>
                </c:pt>
                <c:pt idx="13">
                  <c:v>1.1603989999999999E-3</c:v>
                </c:pt>
                <c:pt idx="14">
                  <c:v>1.092878E-3</c:v>
                </c:pt>
                <c:pt idx="15">
                  <c:v>1.029666E-3</c:v>
                </c:pt>
                <c:pt idx="16">
                  <c:v>9.7074430000000005E-4</c:v>
                </c:pt>
                <c:pt idx="17">
                  <c:v>9.1596760000000005E-4</c:v>
                </c:pt>
                <c:pt idx="18">
                  <c:v>8.6512030000000003E-4</c:v>
                </c:pt>
                <c:pt idx="19">
                  <c:v>8.1795429999999996E-4</c:v>
                </c:pt>
                <c:pt idx="20">
                  <c:v>7.7420929999999998E-4</c:v>
                </c:pt>
                <c:pt idx="21">
                  <c:v>7.3362739999999996E-4</c:v>
                </c:pt>
                <c:pt idx="22">
                  <c:v>6.9596049999999998E-4</c:v>
                </c:pt>
                <c:pt idx="23">
                  <c:v>6.6097390000000001E-4</c:v>
                </c:pt>
                <c:pt idx="24">
                  <c:v>6.2844959999999999E-4</c:v>
                </c:pt>
                <c:pt idx="25">
                  <c:v>5.9818570000000001E-4</c:v>
                </c:pt>
                <c:pt idx="26">
                  <c:v>5.6999730000000003E-4</c:v>
                </c:pt>
                <c:pt idx="27">
                  <c:v>5.4371529999999995E-4</c:v>
                </c:pt>
                <c:pt idx="28">
                  <c:v>5.1918500000000002E-4</c:v>
                </c:pt>
                <c:pt idx="29">
                  <c:v>4.9626610000000002E-4</c:v>
                </c:pt>
                <c:pt idx="30">
                  <c:v>4.7483079999999998E-4</c:v>
                </c:pt>
                <c:pt idx="31">
                  <c:v>4.5476259999999998E-4</c:v>
                </c:pt>
                <c:pt idx="32">
                  <c:v>4.359562E-4</c:v>
                </c:pt>
                <c:pt idx="33">
                  <c:v>4.1831529999999999E-4</c:v>
                </c:pt>
                <c:pt idx="34">
                  <c:v>4.0175230000000001E-4</c:v>
                </c:pt>
                <c:pt idx="35">
                  <c:v>3.8618780000000002E-4</c:v>
                </c:pt>
                <c:pt idx="36">
                  <c:v>3.7154929999999998E-4</c:v>
                </c:pt>
                <c:pt idx="37">
                  <c:v>3.577702E-4</c:v>
                </c:pt>
                <c:pt idx="38">
                  <c:v>3.4479060000000003E-4</c:v>
                </c:pt>
                <c:pt idx="39">
                  <c:v>3.32555E-4</c:v>
                </c:pt>
                <c:pt idx="40">
                  <c:v>3.2101280000000002E-4</c:v>
                </c:pt>
                <c:pt idx="41">
                  <c:v>3.1011800000000001E-4</c:v>
                </c:pt>
                <c:pt idx="42">
                  <c:v>2.9982799999999998E-4</c:v>
                </c:pt>
                <c:pt idx="43">
                  <c:v>2.9010400000000001E-4</c:v>
                </c:pt>
                <c:pt idx="44">
                  <c:v>2.8091010000000003E-4</c:v>
                </c:pt>
                <c:pt idx="45">
                  <c:v>2.7221370000000001E-4</c:v>
                </c:pt>
                <c:pt idx="46">
                  <c:v>2.6398410000000002E-4</c:v>
                </c:pt>
                <c:pt idx="47">
                  <c:v>2.5619389999999997E-4</c:v>
                </c:pt>
                <c:pt idx="48">
                  <c:v>2.4881710000000001E-4</c:v>
                </c:pt>
                <c:pt idx="49">
                  <c:v>2.4183019999999999E-4</c:v>
                </c:pt>
                <c:pt idx="50">
                  <c:v>2.3521109999999999E-4</c:v>
                </c:pt>
                <c:pt idx="51">
                  <c:v>2.2893950000000001E-4</c:v>
                </c:pt>
                <c:pt idx="52">
                  <c:v>2.229969E-4</c:v>
                </c:pt>
                <c:pt idx="53">
                  <c:v>2.1736570000000001E-4</c:v>
                </c:pt>
                <c:pt idx="54">
                  <c:v>2.1203009999999999E-4</c:v>
                </c:pt>
                <c:pt idx="55">
                  <c:v>2.06975E-4</c:v>
                </c:pt>
                <c:pt idx="56">
                  <c:v>2.0218659999999999E-4</c:v>
                </c:pt>
                <c:pt idx="57">
                  <c:v>1.976523E-4</c:v>
                </c:pt>
                <c:pt idx="58">
                  <c:v>1.9336000000000001E-4</c:v>
                </c:pt>
                <c:pt idx="59">
                  <c:v>1.8929879999999999E-4</c:v>
                </c:pt>
                <c:pt idx="60">
                  <c:v>1.854584E-4</c:v>
                </c:pt>
                <c:pt idx="61">
                  <c:v>1.8182929999999999E-4</c:v>
                </c:pt>
                <c:pt idx="62">
                  <c:v>1.7840290000000001E-4</c:v>
                </c:pt>
                <c:pt idx="63">
                  <c:v>1.7517070000000001E-4</c:v>
                </c:pt>
                <c:pt idx="64">
                  <c:v>1.7212520000000001E-4</c:v>
                </c:pt>
                <c:pt idx="65">
                  <c:v>1.6925959999999999E-4</c:v>
                </c:pt>
                <c:pt idx="66">
                  <c:v>1.6656719999999999E-4</c:v>
                </c:pt>
                <c:pt idx="67">
                  <c:v>1.6404209999999999E-4</c:v>
                </c:pt>
                <c:pt idx="68">
                  <c:v>1.616787E-4</c:v>
                </c:pt>
                <c:pt idx="69">
                  <c:v>1.5947189999999999E-4</c:v>
                </c:pt>
                <c:pt idx="70">
                  <c:v>1.5741689999999999E-4</c:v>
                </c:pt>
                <c:pt idx="71">
                  <c:v>1.555095E-4</c:v>
                </c:pt>
                <c:pt idx="72">
                  <c:v>1.537458E-4</c:v>
                </c:pt>
                <c:pt idx="73">
                  <c:v>1.5212210000000001E-4</c:v>
                </c:pt>
                <c:pt idx="74">
                  <c:v>1.506353E-4</c:v>
                </c:pt>
                <c:pt idx="75">
                  <c:v>1.4928230000000001E-4</c:v>
                </c:pt>
                <c:pt idx="76">
                  <c:v>1.4806070000000001E-4</c:v>
                </c:pt>
                <c:pt idx="77">
                  <c:v>1.4696810000000001E-4</c:v>
                </c:pt>
                <c:pt idx="78">
                  <c:v>1.4600250000000001E-4</c:v>
                </c:pt>
                <c:pt idx="79">
                  <c:v>1.451623E-4</c:v>
                </c:pt>
                <c:pt idx="80">
                  <c:v>1.4444600000000001E-4</c:v>
                </c:pt>
                <c:pt idx="81">
                  <c:v>1.4385250000000001E-4</c:v>
                </c:pt>
                <c:pt idx="82">
                  <c:v>1.433812E-4</c:v>
                </c:pt>
                <c:pt idx="83">
                  <c:v>1.4303159999999999E-4</c:v>
                </c:pt>
                <c:pt idx="84">
                  <c:v>1.428034E-4</c:v>
                </c:pt>
                <c:pt idx="85">
                  <c:v>1.4269679999999999E-4</c:v>
                </c:pt>
                <c:pt idx="86">
                  <c:v>1.4271250000000001E-4</c:v>
                </c:pt>
                <c:pt idx="87">
                  <c:v>1.4285160000000001E-4</c:v>
                </c:pt>
                <c:pt idx="88">
                  <c:v>1.4311529999999999E-4</c:v>
                </c:pt>
                <c:pt idx="89">
                  <c:v>1.4350570000000001E-4</c:v>
                </c:pt>
                <c:pt idx="90">
                  <c:v>1.4402570000000001E-4</c:v>
                </c:pt>
                <c:pt idx="91">
                  <c:v>1.445796E-4</c:v>
                </c:pt>
                <c:pt idx="92">
                  <c:v>1.4467859999999999E-4</c:v>
                </c:pt>
                <c:pt idx="93">
                  <c:v>1.454692E-4</c:v>
                </c:pt>
                <c:pt idx="94">
                  <c:v>1.464034E-4</c:v>
                </c:pt>
                <c:pt idx="95">
                  <c:v>1.4748929999999999E-4</c:v>
                </c:pt>
                <c:pt idx="96">
                  <c:v>1.487378E-4</c:v>
                </c:pt>
                <c:pt idx="97">
                  <c:v>1.501641E-4</c:v>
                </c:pt>
                <c:pt idx="98">
                  <c:v>1.5179009999999999E-4</c:v>
                </c:pt>
                <c:pt idx="99">
                  <c:v>1.5364839999999999E-4</c:v>
                </c:pt>
                <c:pt idx="100">
                  <c:v>1.5579069999999999E-4</c:v>
                </c:pt>
                <c:pt idx="101">
                  <c:v>1.5830299999999999E-4</c:v>
                </c:pt>
                <c:pt idx="102">
                  <c:v>1.6133830000000001E-4</c:v>
                </c:pt>
                <c:pt idx="103">
                  <c:v>1.6519470000000001E-4</c:v>
                </c:pt>
                <c:pt idx="104">
                  <c:v>1.7052049999999999E-4</c:v>
                </c:pt>
                <c:pt idx="105">
                  <c:v>1.7896080000000001E-4</c:v>
                </c:pt>
                <c:pt idx="106">
                  <c:v>1.9577710000000001E-4</c:v>
                </c:pt>
                <c:pt idx="107">
                  <c:v>2.4616889999999999E-4</c:v>
                </c:pt>
                <c:pt idx="108">
                  <c:v>6.5660100000000004E-4</c:v>
                </c:pt>
                <c:pt idx="109">
                  <c:v>7.8296740000000004E-2</c:v>
                </c:pt>
                <c:pt idx="110">
                  <c:v>2.2932970000000001E-3</c:v>
                </c:pt>
                <c:pt idx="111">
                  <c:v>3.1204289999999999E-4</c:v>
                </c:pt>
                <c:pt idx="112">
                  <c:v>2.263849E-4</c:v>
                </c:pt>
                <c:pt idx="113">
                  <c:v>2.0783910000000001E-4</c:v>
                </c:pt>
                <c:pt idx="114">
                  <c:v>2.0292450000000001E-4</c:v>
                </c:pt>
                <c:pt idx="115">
                  <c:v>2.0265809999999999E-4</c:v>
                </c:pt>
                <c:pt idx="116">
                  <c:v>2.0450789999999999E-4</c:v>
                </c:pt>
                <c:pt idx="117">
                  <c:v>2.0754000000000001E-4</c:v>
                </c:pt>
                <c:pt idx="118">
                  <c:v>2.1134849999999999E-4</c:v>
                </c:pt>
                <c:pt idx="119">
                  <c:v>2.1573729999999999E-4</c:v>
                </c:pt>
                <c:pt idx="120">
                  <c:v>2.206063E-4</c:v>
                </c:pt>
                <c:pt idx="121">
                  <c:v>2.259025E-4</c:v>
                </c:pt>
                <c:pt idx="122">
                  <c:v>2.3159959999999999E-4</c:v>
                </c:pt>
                <c:pt idx="123">
                  <c:v>2.3768610000000001E-4</c:v>
                </c:pt>
                <c:pt idx="124">
                  <c:v>2.4416009999999997E-4</c:v>
                </c:pt>
                <c:pt idx="125">
                  <c:v>2.5102600000000001E-4</c:v>
                </c:pt>
                <c:pt idx="126">
                  <c:v>2.5829230000000002E-4</c:v>
                </c:pt>
                <c:pt idx="127">
                  <c:v>2.6597090000000001E-4</c:v>
                </c:pt>
                <c:pt idx="128">
                  <c:v>2.7407579999999998E-4</c:v>
                </c:pt>
                <c:pt idx="129">
                  <c:v>2.8262300000000002E-4</c:v>
                </c:pt>
                <c:pt idx="130">
                  <c:v>2.9163019999999998E-4</c:v>
                </c:pt>
                <c:pt idx="131">
                  <c:v>3.0111599999999998E-4</c:v>
                </c:pt>
                <c:pt idx="132">
                  <c:v>3.1110010000000001E-4</c:v>
                </c:pt>
                <c:pt idx="133">
                  <c:v>3.21603E-4</c:v>
                </c:pt>
                <c:pt idx="134">
                  <c:v>3.3264569999999998E-4</c:v>
                </c:pt>
                <c:pt idx="135">
                  <c:v>3.442494E-4</c:v>
                </c:pt>
                <c:pt idx="136">
                  <c:v>3.5643540000000003E-4</c:v>
                </c:pt>
                <c:pt idx="137">
                  <c:v>3.6922449999999998E-4</c:v>
                </c:pt>
                <c:pt idx="138">
                  <c:v>3.826368E-4</c:v>
                </c:pt>
                <c:pt idx="139">
                  <c:v>3.9669130000000001E-4</c:v>
                </c:pt>
                <c:pt idx="140">
                  <c:v>4.1140529999999999E-4</c:v>
                </c:pt>
                <c:pt idx="141">
                  <c:v>4.2679369999999999E-4</c:v>
                </c:pt>
                <c:pt idx="142">
                  <c:v>4.4286830000000001E-4</c:v>
                </c:pt>
                <c:pt idx="143">
                  <c:v>4.5963729999999998E-4</c:v>
                </c:pt>
                <c:pt idx="144">
                  <c:v>4.7710390000000002E-4</c:v>
                </c:pt>
                <c:pt idx="145">
                  <c:v>4.9526590000000003E-4</c:v>
                </c:pt>
                <c:pt idx="146">
                  <c:v>5.1411420000000005E-4</c:v>
                </c:pt>
                <c:pt idx="147">
                  <c:v>5.3363170000000004E-4</c:v>
                </c:pt>
                <c:pt idx="148">
                  <c:v>5.5379219999999996E-4</c:v>
                </c:pt>
                <c:pt idx="149">
                  <c:v>5.7455959999999997E-4</c:v>
                </c:pt>
                <c:pt idx="150">
                  <c:v>5.9588580000000005E-4</c:v>
                </c:pt>
                <c:pt idx="151">
                  <c:v>6.177105E-4</c:v>
                </c:pt>
                <c:pt idx="152">
                  <c:v>6.3995999999999996E-4</c:v>
                </c:pt>
                <c:pt idx="153">
                  <c:v>6.6254710000000002E-4</c:v>
                </c:pt>
                <c:pt idx="154">
                  <c:v>6.8537009999999996E-4</c:v>
                </c:pt>
                <c:pt idx="155">
                  <c:v>7.083139E-4</c:v>
                </c:pt>
                <c:pt idx="156">
                  <c:v>7.3125100000000004E-4</c:v>
                </c:pt>
                <c:pt idx="157">
                  <c:v>7.540429E-4</c:v>
                </c:pt>
                <c:pt idx="158">
                  <c:v>7.7654299999999998E-4</c:v>
                </c:pt>
                <c:pt idx="159">
                  <c:v>7.9859970000000001E-4</c:v>
                </c:pt>
                <c:pt idx="160">
                  <c:v>8.2006099999999997E-4</c:v>
                </c:pt>
                <c:pt idx="161">
                  <c:v>8.4077909999999997E-4</c:v>
                </c:pt>
                <c:pt idx="162">
                  <c:v>8.6061600000000003E-4</c:v>
                </c:pt>
                <c:pt idx="163">
                  <c:v>8.7944939999999995E-4</c:v>
                </c:pt>
                <c:pt idx="164">
                  <c:v>8.9717849999999995E-4</c:v>
                </c:pt>
                <c:pt idx="165">
                  <c:v>9.1372869999999996E-4</c:v>
                </c:pt>
                <c:pt idx="166">
                  <c:v>9.2905679999999999E-4</c:v>
                </c:pt>
                <c:pt idx="167">
                  <c:v>9.4315390000000005E-4</c:v>
                </c:pt>
                <c:pt idx="168">
                  <c:v>9.5604730000000001E-4</c:v>
                </c:pt>
                <c:pt idx="169">
                  <c:v>9.6780070000000002E-4</c:v>
                </c:pt>
                <c:pt idx="170">
                  <c:v>9.7851160000000004E-4</c:v>
                </c:pt>
                <c:pt idx="171">
                  <c:v>9.8830829999999991E-4</c:v>
                </c:pt>
                <c:pt idx="172">
                  <c:v>9.9675039999999994E-4</c:v>
                </c:pt>
                <c:pt idx="173">
                  <c:v>9.9734359999999992E-4</c:v>
                </c:pt>
                <c:pt idx="174">
                  <c:v>1.005787E-3</c:v>
                </c:pt>
                <c:pt idx="175">
                  <c:v>1.0138180000000001E-3</c:v>
                </c:pt>
                <c:pt idx="176">
                  <c:v>1.021613E-3</c:v>
                </c:pt>
                <c:pt idx="177">
                  <c:v>1.0293349999999999E-3</c:v>
                </c:pt>
                <c:pt idx="178">
                  <c:v>1.0371250000000001E-3</c:v>
                </c:pt>
                <c:pt idx="179">
                  <c:v>1.0450870000000001E-3</c:v>
                </c:pt>
                <c:pt idx="180">
                  <c:v>1.053275E-3</c:v>
                </c:pt>
                <c:pt idx="181">
                  <c:v>1.061689E-3</c:v>
                </c:pt>
                <c:pt idx="182">
                  <c:v>1.0702590000000001E-3</c:v>
                </c:pt>
                <c:pt idx="183">
                  <c:v>1.0788390000000001E-3</c:v>
                </c:pt>
                <c:pt idx="184">
                  <c:v>1.0872080000000001E-3</c:v>
                </c:pt>
                <c:pt idx="185">
                  <c:v>1.095068E-3</c:v>
                </c:pt>
                <c:pt idx="186">
                  <c:v>1.102055E-3</c:v>
                </c:pt>
                <c:pt idx="187">
                  <c:v>1.10775E-3</c:v>
                </c:pt>
                <c:pt idx="188">
                  <c:v>1.1117060000000001E-3</c:v>
                </c:pt>
                <c:pt idx="189">
                  <c:v>1.113471E-3</c:v>
                </c:pt>
                <c:pt idx="190">
                  <c:v>1.112624E-3</c:v>
                </c:pt>
                <c:pt idx="191">
                  <c:v>1.1088109999999999E-3</c:v>
                </c:pt>
                <c:pt idx="192">
                  <c:v>1.101767E-3</c:v>
                </c:pt>
                <c:pt idx="193">
                  <c:v>1.0913489999999999E-3</c:v>
                </c:pt>
                <c:pt idx="194">
                  <c:v>1.077541E-3</c:v>
                </c:pt>
                <c:pt idx="195">
                  <c:v>1.06046E-3</c:v>
                </c:pt>
                <c:pt idx="196">
                  <c:v>1.040343E-3</c:v>
                </c:pt>
                <c:pt idx="197">
                  <c:v>1.0341759999999999E-3</c:v>
                </c:pt>
                <c:pt idx="198">
                  <c:v>1.017528E-3</c:v>
                </c:pt>
                <c:pt idx="199">
                  <c:v>9.9242129999999994E-4</c:v>
                </c:pt>
                <c:pt idx="200">
                  <c:v>9.654749E-4</c:v>
                </c:pt>
                <c:pt idx="201">
                  <c:v>9.3715240000000004E-4</c:v>
                </c:pt>
                <c:pt idx="202">
                  <c:v>9.0790659999999998E-4</c:v>
                </c:pt>
                <c:pt idx="203">
                  <c:v>8.7815889999999996E-4</c:v>
                </c:pt>
                <c:pt idx="204">
                  <c:v>8.4828650000000002E-4</c:v>
                </c:pt>
                <c:pt idx="205">
                  <c:v>8.1861469999999997E-4</c:v>
                </c:pt>
                <c:pt idx="206">
                  <c:v>7.8941440000000003E-4</c:v>
                </c:pt>
                <c:pt idx="207">
                  <c:v>7.6090269999999995E-4</c:v>
                </c:pt>
                <c:pt idx="208">
                  <c:v>7.3324749999999998E-4</c:v>
                </c:pt>
                <c:pt idx="209">
                  <c:v>7.0657179999999997E-4</c:v>
                </c:pt>
                <c:pt idx="210">
                  <c:v>6.8096029999999998E-4</c:v>
                </c:pt>
                <c:pt idx="211">
                  <c:v>6.5646550000000002E-4</c:v>
                </c:pt>
                <c:pt idx="212">
                  <c:v>6.3311349999999999E-4</c:v>
                </c:pt>
                <c:pt idx="213">
                  <c:v>6.1090950000000004E-4</c:v>
                </c:pt>
                <c:pt idx="214">
                  <c:v>5.8984200000000004E-4</c:v>
                </c:pt>
                <c:pt idx="215">
                  <c:v>5.6988760000000003E-4</c:v>
                </c:pt>
                <c:pt idx="216">
                  <c:v>5.510135E-4</c:v>
                </c:pt>
                <c:pt idx="217">
                  <c:v>5.3318080000000002E-4</c:v>
                </c:pt>
                <c:pt idx="218">
                  <c:v>5.1634659999999998E-4</c:v>
                </c:pt>
                <c:pt idx="219">
                  <c:v>5.0046520000000003E-4</c:v>
                </c:pt>
                <c:pt idx="220">
                  <c:v>4.8549010000000002E-4</c:v>
                </c:pt>
                <c:pt idx="221">
                  <c:v>4.7137470000000001E-4</c:v>
                </c:pt>
                <c:pt idx="222">
                  <c:v>4.5807310000000001E-4</c:v>
                </c:pt>
                <c:pt idx="223">
                  <c:v>4.4554049999999997E-4</c:v>
                </c:pt>
                <c:pt idx="224">
                  <c:v>4.3373389999999998E-4</c:v>
                </c:pt>
                <c:pt idx="225">
                  <c:v>4.226117E-4</c:v>
                </c:pt>
                <c:pt idx="226">
                  <c:v>4.1213490000000002E-4</c:v>
                </c:pt>
                <c:pt idx="227">
                  <c:v>4.0226610000000001E-4</c:v>
                </c:pt>
                <c:pt idx="228">
                  <c:v>3.9297030000000002E-4</c:v>
                </c:pt>
                <c:pt idx="229">
                  <c:v>3.8421439999999999E-4</c:v>
                </c:pt>
                <c:pt idx="230">
                  <c:v>3.7596739999999997E-4</c:v>
                </c:pt>
                <c:pt idx="231">
                  <c:v>3.682003E-4</c:v>
                </c:pt>
                <c:pt idx="232">
                  <c:v>3.6088580000000003E-4</c:v>
                </c:pt>
                <c:pt idx="233">
                  <c:v>3.5399850000000002E-4</c:v>
                </c:pt>
                <c:pt idx="234">
                  <c:v>3.475148E-4</c:v>
                </c:pt>
                <c:pt idx="235">
                  <c:v>3.414124E-4</c:v>
                </c:pt>
                <c:pt idx="236">
                  <c:v>3.3567090000000003E-4</c:v>
                </c:pt>
                <c:pt idx="237">
                  <c:v>3.302709E-4</c:v>
                </c:pt>
                <c:pt idx="238">
                  <c:v>3.2519450000000001E-4</c:v>
                </c:pt>
                <c:pt idx="239">
                  <c:v>3.20425E-4</c:v>
                </c:pt>
                <c:pt idx="240">
                  <c:v>3.1594689999999998E-4</c:v>
                </c:pt>
                <c:pt idx="241">
                  <c:v>3.1174559999999998E-4</c:v>
                </c:pt>
                <c:pt idx="242">
                  <c:v>3.0780739999999998E-4</c:v>
                </c:pt>
                <c:pt idx="243">
                  <c:v>3.0412000000000001E-4</c:v>
                </c:pt>
                <c:pt idx="244">
                  <c:v>3.0067149999999998E-4</c:v>
                </c:pt>
                <c:pt idx="245">
                  <c:v>2.9745079999999999E-4</c:v>
                </c:pt>
                <c:pt idx="246">
                  <c:v>2.94448E-4</c:v>
                </c:pt>
                <c:pt idx="247">
                  <c:v>2.9165309999999999E-4</c:v>
                </c:pt>
                <c:pt idx="248">
                  <c:v>2.8905739999999998E-4</c:v>
                </c:pt>
                <c:pt idx="249">
                  <c:v>2.8665260000000002E-4</c:v>
                </c:pt>
                <c:pt idx="250">
                  <c:v>2.8443099999999997E-4</c:v>
                </c:pt>
                <c:pt idx="251">
                  <c:v>2.8238500000000001E-4</c:v>
                </c:pt>
                <c:pt idx="252">
                  <c:v>2.8050809999999999E-4</c:v>
                </c:pt>
                <c:pt idx="253">
                  <c:v>2.7879389999999998E-4</c:v>
                </c:pt>
                <c:pt idx="254">
                  <c:v>2.7723640000000001E-4</c:v>
                </c:pt>
                <c:pt idx="255">
                  <c:v>2.7583000000000002E-4</c:v>
                </c:pt>
                <c:pt idx="256">
                  <c:v>2.7456969999999997E-4</c:v>
                </c:pt>
                <c:pt idx="257">
                  <c:v>2.7345050000000001E-4</c:v>
                </c:pt>
                <c:pt idx="258">
                  <c:v>2.7246779999999998E-4</c:v>
                </c:pt>
                <c:pt idx="259">
                  <c:v>2.7161740000000001E-4</c:v>
                </c:pt>
                <c:pt idx="260">
                  <c:v>2.7089550000000001E-4</c:v>
                </c:pt>
                <c:pt idx="261">
                  <c:v>2.7029810000000001E-4</c:v>
                </c:pt>
                <c:pt idx="262">
                  <c:v>2.6982200000000002E-4</c:v>
                </c:pt>
                <c:pt idx="263">
                  <c:v>2.6946380000000001E-4</c:v>
                </c:pt>
                <c:pt idx="264">
                  <c:v>2.6922049999999998E-4</c:v>
                </c:pt>
                <c:pt idx="265">
                  <c:v>2.6908919999999998E-4</c:v>
                </c:pt>
                <c:pt idx="266">
                  <c:v>2.690673E-4</c:v>
                </c:pt>
                <c:pt idx="267">
                  <c:v>2.6915229999999998E-4</c:v>
                </c:pt>
                <c:pt idx="268">
                  <c:v>2.69342E-4</c:v>
                </c:pt>
                <c:pt idx="269">
                  <c:v>2.6963410000000002E-4</c:v>
                </c:pt>
                <c:pt idx="270">
                  <c:v>2.700267E-4</c:v>
                </c:pt>
                <c:pt idx="271">
                  <c:v>2.7051769999999998E-4</c:v>
                </c:pt>
                <c:pt idx="272">
                  <c:v>2.7110559999999999E-4</c:v>
                </c:pt>
                <c:pt idx="273">
                  <c:v>2.7178869999999999E-4</c:v>
                </c:pt>
                <c:pt idx="274">
                  <c:v>2.7256550000000001E-4</c:v>
                </c:pt>
                <c:pt idx="275">
                  <c:v>2.7343449999999998E-4</c:v>
                </c:pt>
                <c:pt idx="276">
                  <c:v>2.7439450000000002E-4</c:v>
                </c:pt>
                <c:pt idx="277">
                  <c:v>2.7544430000000001E-4</c:v>
                </c:pt>
                <c:pt idx="278">
                  <c:v>2.7658270000000001E-4</c:v>
                </c:pt>
                <c:pt idx="279">
                  <c:v>2.7780859999999998E-4</c:v>
                </c:pt>
                <c:pt idx="280">
                  <c:v>2.7912109999999999E-4</c:v>
                </c:pt>
                <c:pt idx="281">
                  <c:v>2.8051950000000002E-4</c:v>
                </c:pt>
                <c:pt idx="282">
                  <c:v>2.820028E-4</c:v>
                </c:pt>
                <c:pt idx="283">
                  <c:v>2.8357019999999998E-4</c:v>
                </c:pt>
                <c:pt idx="284">
                  <c:v>2.8522109999999998E-4</c:v>
                </c:pt>
                <c:pt idx="285">
                  <c:v>2.8695480000000002E-4</c:v>
                </c:pt>
                <c:pt idx="286">
                  <c:v>2.8877090000000002E-4</c:v>
                </c:pt>
                <c:pt idx="287">
                  <c:v>2.9066850000000001E-4</c:v>
                </c:pt>
                <c:pt idx="288">
                  <c:v>2.926475E-4</c:v>
                </c:pt>
                <c:pt idx="289">
                  <c:v>2.947073E-4</c:v>
                </c:pt>
                <c:pt idx="290">
                  <c:v>2.9684740000000001E-4</c:v>
                </c:pt>
                <c:pt idx="291">
                  <c:v>2.9906749999999998E-4</c:v>
                </c:pt>
                <c:pt idx="292">
                  <c:v>3.0136730000000002E-4</c:v>
                </c:pt>
                <c:pt idx="293">
                  <c:v>3.0374649999999998E-4</c:v>
                </c:pt>
                <c:pt idx="294">
                  <c:v>3.0620460000000001E-4</c:v>
                </c:pt>
                <c:pt idx="295">
                  <c:v>3.0874160000000001E-4</c:v>
                </c:pt>
                <c:pt idx="296">
                  <c:v>3.1135700000000001E-4</c:v>
                </c:pt>
                <c:pt idx="297">
                  <c:v>3.1405069999999998E-4</c:v>
                </c:pt>
                <c:pt idx="298">
                  <c:v>3.168224E-4</c:v>
                </c:pt>
                <c:pt idx="299">
                  <c:v>3.1967209999999999E-4</c:v>
                </c:pt>
                <c:pt idx="300">
                  <c:v>3.2259919999999998E-4</c:v>
                </c:pt>
                <c:pt idx="301">
                  <c:v>3.2560370000000001E-4</c:v>
                </c:pt>
                <c:pt idx="302">
                  <c:v>3.2868550000000001E-4</c:v>
                </c:pt>
                <c:pt idx="303">
                  <c:v>3.3184399999999998E-4</c:v>
                </c:pt>
                <c:pt idx="304">
                  <c:v>3.3507939999999998E-4</c:v>
                </c:pt>
                <c:pt idx="305">
                  <c:v>3.3839120000000002E-4</c:v>
                </c:pt>
                <c:pt idx="306">
                  <c:v>3.4177920000000002E-4</c:v>
                </c:pt>
                <c:pt idx="307">
                  <c:v>3.4524289999999998E-4</c:v>
                </c:pt>
                <c:pt idx="308">
                  <c:v>3.4878239999999998E-4</c:v>
                </c:pt>
                <c:pt idx="309">
                  <c:v>3.5239720000000002E-4</c:v>
                </c:pt>
                <c:pt idx="310">
                  <c:v>3.560867E-4</c:v>
                </c:pt>
                <c:pt idx="311">
                  <c:v>3.5985070000000001E-4</c:v>
                </c:pt>
                <c:pt idx="312">
                  <c:v>3.6368890000000001E-4</c:v>
                </c:pt>
                <c:pt idx="313">
                  <c:v>3.6760040000000002E-4</c:v>
                </c:pt>
                <c:pt idx="314">
                  <c:v>3.7158509999999999E-4</c:v>
                </c:pt>
                <c:pt idx="315">
                  <c:v>3.7564219999999999E-4</c:v>
                </c:pt>
                <c:pt idx="316">
                  <c:v>3.7977109999999997E-4</c:v>
                </c:pt>
                <c:pt idx="317">
                  <c:v>3.8397099999999999E-4</c:v>
                </c:pt>
                <c:pt idx="318">
                  <c:v>3.8824129999999999E-4</c:v>
                </c:pt>
                <c:pt idx="319">
                  <c:v>3.9258110000000001E-4</c:v>
                </c:pt>
                <c:pt idx="320">
                  <c:v>3.9698940000000002E-4</c:v>
                </c:pt>
                <c:pt idx="321">
                  <c:v>4.0146529999999999E-4</c:v>
                </c:pt>
                <c:pt idx="322">
                  <c:v>4.0600780000000001E-4</c:v>
                </c:pt>
                <c:pt idx="323">
                  <c:v>4.1061549999999998E-4</c:v>
                </c:pt>
                <c:pt idx="324">
                  <c:v>4.1528730000000002E-4</c:v>
                </c:pt>
                <c:pt idx="325">
                  <c:v>4.2002180000000002E-4</c:v>
                </c:pt>
                <c:pt idx="326">
                  <c:v>4.2481769999999999E-4</c:v>
                </c:pt>
                <c:pt idx="327">
                  <c:v>4.296732E-4</c:v>
                </c:pt>
                <c:pt idx="328">
                  <c:v>4.3458670000000001E-4</c:v>
                </c:pt>
                <c:pt idx="329">
                  <c:v>4.3955660000000001E-4</c:v>
                </c:pt>
                <c:pt idx="330">
                  <c:v>4.445807E-4</c:v>
                </c:pt>
                <c:pt idx="331">
                  <c:v>4.4965709999999999E-4</c:v>
                </c:pt>
                <c:pt idx="332">
                  <c:v>4.5478370000000002E-4</c:v>
                </c:pt>
                <c:pt idx="333">
                  <c:v>4.5995809999999998E-4</c:v>
                </c:pt>
                <c:pt idx="334">
                  <c:v>4.6517789999999998E-4</c:v>
                </c:pt>
                <c:pt idx="335">
                  <c:v>4.7044049999999998E-4</c:v>
                </c:pt>
                <c:pt idx="336">
                  <c:v>4.7574299999999999E-4</c:v>
                </c:pt>
                <c:pt idx="337">
                  <c:v>4.8108290000000001E-4</c:v>
                </c:pt>
                <c:pt idx="338">
                  <c:v>4.8645699999999998E-4</c:v>
                </c:pt>
                <c:pt idx="339">
                  <c:v>4.9186209999999995E-4</c:v>
                </c:pt>
                <c:pt idx="340">
                  <c:v>4.9729479999999996E-4</c:v>
                </c:pt>
                <c:pt idx="341">
                  <c:v>5.0275169999999998E-4</c:v>
                </c:pt>
                <c:pt idx="342">
                  <c:v>5.0822910000000005E-4</c:v>
                </c:pt>
                <c:pt idx="343">
                  <c:v>5.1372329999999999E-4</c:v>
                </c:pt>
                <c:pt idx="344">
                  <c:v>5.192304E-4</c:v>
                </c:pt>
                <c:pt idx="345">
                  <c:v>5.2474599999999998E-4</c:v>
                </c:pt>
                <c:pt idx="346">
                  <c:v>5.3026600000000005E-4</c:v>
                </c:pt>
                <c:pt idx="347">
                  <c:v>5.3578589999999998E-4</c:v>
                </c:pt>
                <c:pt idx="348">
                  <c:v>5.4130119999999996E-4</c:v>
                </c:pt>
                <c:pt idx="349">
                  <c:v>5.4680709999999999E-4</c:v>
                </c:pt>
                <c:pt idx="350">
                  <c:v>5.5229879999999995E-4</c:v>
                </c:pt>
                <c:pt idx="351">
                  <c:v>5.5777110000000002E-4</c:v>
                </c:pt>
                <c:pt idx="352">
                  <c:v>5.63219E-4</c:v>
                </c:pt>
                <c:pt idx="353">
                  <c:v>5.6863710000000002E-4</c:v>
                </c:pt>
                <c:pt idx="354">
                  <c:v>5.7402009999999999E-4</c:v>
                </c:pt>
                <c:pt idx="355">
                  <c:v>5.7936239999999996E-4</c:v>
                </c:pt>
                <c:pt idx="356">
                  <c:v>5.8465839999999997E-4</c:v>
                </c:pt>
                <c:pt idx="357">
                  <c:v>5.8990240000000003E-4</c:v>
                </c:pt>
                <c:pt idx="358">
                  <c:v>5.9508860000000001E-4</c:v>
                </c:pt>
                <c:pt idx="359">
                  <c:v>6.0021119999999998E-4</c:v>
                </c:pt>
                <c:pt idx="360">
                  <c:v>6.0526410000000003E-4</c:v>
                </c:pt>
                <c:pt idx="361">
                  <c:v>6.1024150000000004E-4</c:v>
                </c:pt>
                <c:pt idx="362">
                  <c:v>6.1513710000000001E-4</c:v>
                </c:pt>
                <c:pt idx="363">
                  <c:v>6.199453E-4</c:v>
                </c:pt>
                <c:pt idx="364">
                  <c:v>6.2465980000000001E-4</c:v>
                </c:pt>
                <c:pt idx="365">
                  <c:v>6.2927480000000004E-4</c:v>
                </c:pt>
                <c:pt idx="366">
                  <c:v>6.3378420000000004E-4</c:v>
                </c:pt>
                <c:pt idx="367">
                  <c:v>6.3818209999999998E-4</c:v>
                </c:pt>
                <c:pt idx="368">
                  <c:v>6.4246259999999999E-4</c:v>
                </c:pt>
                <c:pt idx="369">
                  <c:v>6.4662010000000002E-4</c:v>
                </c:pt>
                <c:pt idx="370">
                  <c:v>6.5064889999999996E-4</c:v>
                </c:pt>
                <c:pt idx="371">
                  <c:v>6.5454350000000001E-4</c:v>
                </c:pt>
                <c:pt idx="372">
                  <c:v>6.5829840000000001E-4</c:v>
                </c:pt>
                <c:pt idx="373">
                  <c:v>6.6190859999999999E-4</c:v>
                </c:pt>
                <c:pt idx="374">
                  <c:v>6.6536899999999996E-4</c:v>
                </c:pt>
                <c:pt idx="375">
                  <c:v>6.6867469999999998E-4</c:v>
                </c:pt>
                <c:pt idx="376">
                  <c:v>6.7182120000000003E-4</c:v>
                </c:pt>
                <c:pt idx="377">
                  <c:v>6.7480399999999999E-4</c:v>
                </c:pt>
                <c:pt idx="378">
                  <c:v>6.7761920000000003E-4</c:v>
                </c:pt>
                <c:pt idx="379">
                  <c:v>6.8026269999999997E-4</c:v>
                </c:pt>
                <c:pt idx="380">
                  <c:v>6.8273110000000004E-4</c:v>
                </c:pt>
                <c:pt idx="381">
                  <c:v>6.8502099999999996E-4</c:v>
                </c:pt>
                <c:pt idx="382">
                  <c:v>6.8712959999999996E-4</c:v>
                </c:pt>
                <c:pt idx="383">
                  <c:v>6.8905419999999999E-4</c:v>
                </c:pt>
                <c:pt idx="384">
                  <c:v>6.907924E-4</c:v>
                </c:pt>
                <c:pt idx="385">
                  <c:v>6.9234229999999997E-4</c:v>
                </c:pt>
                <c:pt idx="386">
                  <c:v>6.9370230000000003E-4</c:v>
                </c:pt>
                <c:pt idx="387">
                  <c:v>6.9487110000000004E-4</c:v>
                </c:pt>
                <c:pt idx="388">
                  <c:v>6.958477E-4</c:v>
                </c:pt>
                <c:pt idx="389">
                  <c:v>6.9663159999999995E-4</c:v>
                </c:pt>
                <c:pt idx="390">
                  <c:v>6.9722250000000001E-4</c:v>
                </c:pt>
                <c:pt idx="391">
                  <c:v>6.9762069999999995E-4</c:v>
                </c:pt>
                <c:pt idx="392">
                  <c:v>6.9782670000000005E-4</c:v>
                </c:pt>
                <c:pt idx="393">
                  <c:v>6.978412E-4</c:v>
                </c:pt>
                <c:pt idx="394">
                  <c:v>6.9766540000000001E-4</c:v>
                </c:pt>
                <c:pt idx="395">
                  <c:v>6.9730110000000003E-4</c:v>
                </c:pt>
                <c:pt idx="396">
                  <c:v>6.9675010000000003E-4</c:v>
                </c:pt>
                <c:pt idx="397">
                  <c:v>6.960143E-4</c:v>
                </c:pt>
                <c:pt idx="398">
                  <c:v>6.9608630000000005E-4</c:v>
                </c:pt>
                <c:pt idx="399">
                  <c:v>6.9904250000000004E-4</c:v>
                </c:pt>
                <c:pt idx="400">
                  <c:v>7.0182250000000001E-4</c:v>
                </c:pt>
                <c:pt idx="401">
                  <c:v>7.044296E-4</c:v>
                </c:pt>
                <c:pt idx="402">
                  <c:v>7.0686760000000001E-4</c:v>
                </c:pt>
                <c:pt idx="403">
                  <c:v>7.0914030000000002E-4</c:v>
                </c:pt>
                <c:pt idx="404">
                  <c:v>7.1125180000000004E-4</c:v>
                </c:pt>
                <c:pt idx="405">
                  <c:v>7.1320650000000004E-4</c:v>
                </c:pt>
                <c:pt idx="406">
                  <c:v>7.1500869999999996E-4</c:v>
                </c:pt>
                <c:pt idx="407">
                  <c:v>7.1666320000000005E-4</c:v>
                </c:pt>
                <c:pt idx="408">
                  <c:v>7.1817479999999997E-4</c:v>
                </c:pt>
                <c:pt idx="409">
                  <c:v>7.1954850000000004E-4</c:v>
                </c:pt>
                <c:pt idx="410">
                  <c:v>7.2078940000000003E-4</c:v>
                </c:pt>
                <c:pt idx="411">
                  <c:v>7.2190259999999995E-4</c:v>
                </c:pt>
                <c:pt idx="412">
                  <c:v>7.2289360000000005E-4</c:v>
                </c:pt>
                <c:pt idx="413">
                  <c:v>7.2376760000000004E-4</c:v>
                </c:pt>
                <c:pt idx="414">
                  <c:v>7.2453009999999996E-4</c:v>
                </c:pt>
                <c:pt idx="415">
                  <c:v>7.2518660000000005E-4</c:v>
                </c:pt>
                <c:pt idx="416">
                  <c:v>7.2574239999999995E-4</c:v>
                </c:pt>
                <c:pt idx="417">
                  <c:v>7.2620319999999999E-4</c:v>
                </c:pt>
                <c:pt idx="418">
                  <c:v>7.2657430000000001E-4</c:v>
                </c:pt>
                <c:pt idx="419">
                  <c:v>7.2686129999999997E-4</c:v>
                </c:pt>
                <c:pt idx="420">
                  <c:v>7.2706959999999999E-4</c:v>
                </c:pt>
                <c:pt idx="421">
                  <c:v>7.2720469999999998E-4</c:v>
                </c:pt>
                <c:pt idx="422">
                  <c:v>7.2727179999999998E-4</c:v>
                </c:pt>
                <c:pt idx="423">
                  <c:v>7.2727610000000004E-4</c:v>
                </c:pt>
                <c:pt idx="424">
                  <c:v>7.2722309999999997E-4</c:v>
                </c:pt>
                <c:pt idx="425">
                  <c:v>7.2716209999999998E-4</c:v>
                </c:pt>
                <c:pt idx="426">
                  <c:v>7.2711770000000002E-4</c:v>
                </c:pt>
                <c:pt idx="427">
                  <c:v>7.269752E-4</c:v>
                </c:pt>
                <c:pt idx="428">
                  <c:v>7.2696499999999999E-4</c:v>
                </c:pt>
                <c:pt idx="429">
                  <c:v>7.267698E-4</c:v>
                </c:pt>
                <c:pt idx="430">
                  <c:v>7.2653720000000004E-4</c:v>
                </c:pt>
                <c:pt idx="431">
                  <c:v>7.2627170000000003E-4</c:v>
                </c:pt>
                <c:pt idx="432">
                  <c:v>7.2597779999999999E-4</c:v>
                </c:pt>
                <c:pt idx="433">
                  <c:v>7.2566030000000004E-4</c:v>
                </c:pt>
                <c:pt idx="434">
                  <c:v>7.2532330000000004E-4</c:v>
                </c:pt>
                <c:pt idx="435">
                  <c:v>7.2497109999999996E-4</c:v>
                </c:pt>
                <c:pt idx="436">
                  <c:v>7.2460769999999996E-4</c:v>
                </c:pt>
                <c:pt idx="437">
                  <c:v>7.2423720000000004E-4</c:v>
                </c:pt>
                <c:pt idx="438">
                  <c:v>7.2386339999999997E-4</c:v>
                </c:pt>
                <c:pt idx="439">
                  <c:v>7.2348989999999999E-4</c:v>
                </c:pt>
                <c:pt idx="440">
                  <c:v>7.2312030000000005E-4</c:v>
                </c:pt>
                <c:pt idx="441">
                  <c:v>7.2275810000000003E-4</c:v>
                </c:pt>
                <c:pt idx="442">
                  <c:v>7.2240659999999997E-4</c:v>
                </c:pt>
                <c:pt idx="443">
                  <c:v>7.2206869999999999E-4</c:v>
                </c:pt>
                <c:pt idx="444">
                  <c:v>7.2174779999999996E-4</c:v>
                </c:pt>
                <c:pt idx="445">
                  <c:v>7.214465E-4</c:v>
                </c:pt>
                <c:pt idx="446">
                  <c:v>7.2116780000000004E-4</c:v>
                </c:pt>
                <c:pt idx="447">
                  <c:v>7.2091400000000002E-4</c:v>
                </c:pt>
                <c:pt idx="448">
                  <c:v>7.206879E-4</c:v>
                </c:pt>
                <c:pt idx="449">
                  <c:v>7.2049189999999995E-4</c:v>
                </c:pt>
                <c:pt idx="450">
                  <c:v>7.2032810000000004E-4</c:v>
                </c:pt>
                <c:pt idx="451">
                  <c:v>7.2019879999999997E-4</c:v>
                </c:pt>
                <c:pt idx="452">
                  <c:v>7.2010590000000005E-4</c:v>
                </c:pt>
                <c:pt idx="453">
                  <c:v>7.2005140000000001E-4</c:v>
                </c:pt>
                <c:pt idx="454">
                  <c:v>7.2003710000000001E-4</c:v>
                </c:pt>
                <c:pt idx="455">
                  <c:v>7.2006480000000002E-4</c:v>
                </c:pt>
                <c:pt idx="456">
                  <c:v>7.2013610000000005E-4</c:v>
                </c:pt>
                <c:pt idx="457">
                  <c:v>7.2025240000000003E-4</c:v>
                </c:pt>
                <c:pt idx="458">
                  <c:v>7.2041520000000003E-4</c:v>
                </c:pt>
                <c:pt idx="459">
                  <c:v>7.2062579999999997E-4</c:v>
                </c:pt>
                <c:pt idx="460">
                  <c:v>7.2088549999999995E-4</c:v>
                </c:pt>
                <c:pt idx="461">
                  <c:v>7.2119529999999999E-4</c:v>
                </c:pt>
                <c:pt idx="462">
                  <c:v>7.2155630000000004E-4</c:v>
                </c:pt>
                <c:pt idx="463">
                  <c:v>7.2196969999999995E-4</c:v>
                </c:pt>
                <c:pt idx="464">
                  <c:v>7.2243610000000005E-4</c:v>
                </c:pt>
                <c:pt idx="465">
                  <c:v>7.2295650000000003E-4</c:v>
                </c:pt>
                <c:pt idx="466">
                  <c:v>7.2353160000000001E-4</c:v>
                </c:pt>
                <c:pt idx="467">
                  <c:v>7.2416220000000005E-4</c:v>
                </c:pt>
                <c:pt idx="468">
                  <c:v>7.2484869999999996E-4</c:v>
                </c:pt>
                <c:pt idx="469">
                  <c:v>7.2559169999999995E-4</c:v>
                </c:pt>
                <c:pt idx="470">
                  <c:v>7.2639180000000001E-4</c:v>
                </c:pt>
                <c:pt idx="471">
                  <c:v>7.2724930000000001E-4</c:v>
                </c:pt>
                <c:pt idx="472">
                  <c:v>7.2816449999999996E-4</c:v>
                </c:pt>
                <c:pt idx="473">
                  <c:v>7.2913790000000002E-4</c:v>
                </c:pt>
                <c:pt idx="474">
                  <c:v>7.3016949999999998E-4</c:v>
                </c:pt>
                <c:pt idx="475">
                  <c:v>7.3125960000000004E-4</c:v>
                </c:pt>
                <c:pt idx="476">
                  <c:v>7.324082E-4</c:v>
                </c:pt>
                <c:pt idx="477">
                  <c:v>7.3361550000000002E-4</c:v>
                </c:pt>
                <c:pt idx="478">
                  <c:v>7.3488139999999997E-4</c:v>
                </c:pt>
                <c:pt idx="479">
                  <c:v>7.3620599999999999E-4</c:v>
                </c:pt>
                <c:pt idx="480">
                  <c:v>7.3758890000000005E-4</c:v>
                </c:pt>
                <c:pt idx="481">
                  <c:v>7.3903010000000004E-4</c:v>
                </c:pt>
                <c:pt idx="482">
                  <c:v>7.405294E-4</c:v>
                </c:pt>
                <c:pt idx="483">
                  <c:v>7.4208659999999997E-4</c:v>
                </c:pt>
                <c:pt idx="484">
                  <c:v>7.437012E-4</c:v>
                </c:pt>
                <c:pt idx="485">
                  <c:v>7.4537289999999999E-4</c:v>
                </c:pt>
                <c:pt idx="486">
                  <c:v>7.4710130000000001E-4</c:v>
                </c:pt>
                <c:pt idx="487">
                  <c:v>7.4888579999999997E-4</c:v>
                </c:pt>
                <c:pt idx="488">
                  <c:v>7.5072590000000003E-4</c:v>
                </c:pt>
                <c:pt idx="489">
                  <c:v>7.5262090000000005E-4</c:v>
                </c:pt>
                <c:pt idx="490">
                  <c:v>7.5457029999999997E-4</c:v>
                </c:pt>
                <c:pt idx="491">
                  <c:v>7.5657320000000004E-4</c:v>
                </c:pt>
                <c:pt idx="492">
                  <c:v>7.5862900000000003E-4</c:v>
                </c:pt>
                <c:pt idx="493">
                  <c:v>7.6073660000000002E-4</c:v>
                </c:pt>
                <c:pt idx="494">
                  <c:v>7.6289520000000005E-4</c:v>
                </c:pt>
                <c:pt idx="495">
                  <c:v>7.6510360000000004E-4</c:v>
                </c:pt>
                <c:pt idx="496">
                  <c:v>7.6736109999999997E-4</c:v>
                </c:pt>
                <c:pt idx="497">
                  <c:v>7.6966640000000004E-4</c:v>
                </c:pt>
                <c:pt idx="498">
                  <c:v>7.7201820000000003E-4</c:v>
                </c:pt>
                <c:pt idx="499">
                  <c:v>7.7441540000000001E-4</c:v>
                </c:pt>
                <c:pt idx="500">
                  <c:v>7.7685649999999998E-4</c:v>
                </c:pt>
                <c:pt idx="501">
                  <c:v>7.7934010000000004E-4</c:v>
                </c:pt>
                <c:pt idx="502">
                  <c:v>7.8186480000000001E-4</c:v>
                </c:pt>
                <c:pt idx="503">
                  <c:v>7.8442900000000001E-4</c:v>
                </c:pt>
                <c:pt idx="504">
                  <c:v>7.8703089999999996E-4</c:v>
                </c:pt>
                <c:pt idx="505">
                  <c:v>7.8966889999999997E-4</c:v>
                </c:pt>
                <c:pt idx="506">
                  <c:v>7.923413E-4</c:v>
                </c:pt>
                <c:pt idx="507">
                  <c:v>7.9504589999999996E-4</c:v>
                </c:pt>
                <c:pt idx="508">
                  <c:v>7.9778100000000001E-4</c:v>
                </c:pt>
                <c:pt idx="509">
                  <c:v>8.0054460000000003E-4</c:v>
                </c:pt>
                <c:pt idx="510">
                  <c:v>8.0333430000000005E-4</c:v>
                </c:pt>
                <c:pt idx="511">
                  <c:v>8.0614819999999998E-4</c:v>
                </c:pt>
                <c:pt idx="512">
                  <c:v>8.0898380000000005E-4</c:v>
                </c:pt>
                <c:pt idx="513">
                  <c:v>8.1183899999999996E-4</c:v>
                </c:pt>
                <c:pt idx="514">
                  <c:v>8.147114E-4</c:v>
                </c:pt>
                <c:pt idx="515">
                  <c:v>8.1759840000000003E-4</c:v>
                </c:pt>
                <c:pt idx="516">
                  <c:v>8.2049759999999999E-4</c:v>
                </c:pt>
                <c:pt idx="517">
                  <c:v>8.234065E-4</c:v>
                </c:pt>
                <c:pt idx="518">
                  <c:v>8.2632240000000002E-4</c:v>
                </c:pt>
                <c:pt idx="519">
                  <c:v>8.2924270000000002E-4</c:v>
                </c:pt>
                <c:pt idx="520">
                  <c:v>8.3216490000000002E-4</c:v>
                </c:pt>
                <c:pt idx="521">
                  <c:v>8.3508599999999997E-4</c:v>
                </c:pt>
                <c:pt idx="522">
                  <c:v>8.3800369999999995E-4</c:v>
                </c:pt>
                <c:pt idx="523">
                  <c:v>8.4091500000000002E-4</c:v>
                </c:pt>
                <c:pt idx="524">
                  <c:v>8.4381739999999999E-4</c:v>
                </c:pt>
                <c:pt idx="525">
                  <c:v>8.4670820000000001E-4</c:v>
                </c:pt>
                <c:pt idx="526">
                  <c:v>8.4958479999999996E-4</c:v>
                </c:pt>
                <c:pt idx="527">
                  <c:v>8.5244450000000001E-4</c:v>
                </c:pt>
                <c:pt idx="528">
                  <c:v>8.5528500000000001E-4</c:v>
                </c:pt>
                <c:pt idx="529">
                  <c:v>8.5810360000000002E-4</c:v>
                </c:pt>
                <c:pt idx="530">
                  <c:v>8.6089819999999998E-4</c:v>
                </c:pt>
                <c:pt idx="531">
                  <c:v>8.6366609999999995E-4</c:v>
                </c:pt>
                <c:pt idx="532">
                  <c:v>8.6640540000000002E-4</c:v>
                </c:pt>
                <c:pt idx="533">
                  <c:v>8.6911390000000001E-4</c:v>
                </c:pt>
                <c:pt idx="534">
                  <c:v>8.7178980000000004E-4</c:v>
                </c:pt>
                <c:pt idx="535">
                  <c:v>8.7443099999999995E-4</c:v>
                </c:pt>
                <c:pt idx="536">
                  <c:v>8.7703610000000002E-4</c:v>
                </c:pt>
                <c:pt idx="537">
                  <c:v>8.7960350000000002E-4</c:v>
                </c:pt>
                <c:pt idx="538">
                  <c:v>8.821317E-4</c:v>
                </c:pt>
                <c:pt idx="539">
                  <c:v>8.8461979999999996E-4</c:v>
                </c:pt>
                <c:pt idx="540">
                  <c:v>8.8706639999999997E-4</c:v>
                </c:pt>
                <c:pt idx="541">
                  <c:v>8.8947099999999997E-4</c:v>
                </c:pt>
                <c:pt idx="542">
                  <c:v>8.9183269999999998E-4</c:v>
                </c:pt>
                <c:pt idx="543">
                  <c:v>8.941512E-4</c:v>
                </c:pt>
                <c:pt idx="544">
                  <c:v>8.9642629999999997E-4</c:v>
                </c:pt>
                <c:pt idx="545">
                  <c:v>8.9865780000000003E-4</c:v>
                </c:pt>
                <c:pt idx="546">
                  <c:v>9.0084590000000003E-4</c:v>
                </c:pt>
                <c:pt idx="547">
                  <c:v>9.0299070000000002E-4</c:v>
                </c:pt>
                <c:pt idx="548">
                  <c:v>9.0509300000000004E-4</c:v>
                </c:pt>
                <c:pt idx="549">
                  <c:v>9.0715329999999995E-4</c:v>
                </c:pt>
                <c:pt idx="550">
                  <c:v>9.0917229999999997E-4</c:v>
                </c:pt>
                <c:pt idx="551">
                  <c:v>9.0987589999999997E-4</c:v>
                </c:pt>
                <c:pt idx="552">
                  <c:v>9.1115119999999998E-4</c:v>
                </c:pt>
                <c:pt idx="553">
                  <c:v>9.1309099999999999E-4</c:v>
                </c:pt>
                <c:pt idx="554">
                  <c:v>9.1499319999999997E-4</c:v>
                </c:pt>
                <c:pt idx="555">
                  <c:v>9.1685910000000005E-4</c:v>
                </c:pt>
                <c:pt idx="556">
                  <c:v>9.1869019999999996E-4</c:v>
                </c:pt>
                <c:pt idx="557">
                  <c:v>9.2048830000000001E-4</c:v>
                </c:pt>
                <c:pt idx="558">
                  <c:v>9.2225499999999997E-4</c:v>
                </c:pt>
                <c:pt idx="559">
                  <c:v>9.2399229999999999E-4</c:v>
                </c:pt>
                <c:pt idx="560">
                  <c:v>9.257022E-4</c:v>
                </c:pt>
                <c:pt idx="561">
                  <c:v>9.2738650000000005E-4</c:v>
                </c:pt>
                <c:pt idx="562">
                  <c:v>9.2904749999999996E-4</c:v>
                </c:pt>
                <c:pt idx="563">
                  <c:v>9.3068700000000003E-4</c:v>
                </c:pt>
                <c:pt idx="564">
                  <c:v>9.3230750000000001E-4</c:v>
                </c:pt>
                <c:pt idx="565">
                  <c:v>9.3391069999999995E-4</c:v>
                </c:pt>
                <c:pt idx="566">
                  <c:v>9.3549919999999997E-4</c:v>
                </c:pt>
                <c:pt idx="567">
                  <c:v>9.3707489999999996E-4</c:v>
                </c:pt>
                <c:pt idx="568">
                  <c:v>9.3863979999999996E-4</c:v>
                </c:pt>
                <c:pt idx="569">
                  <c:v>9.4019630000000002E-4</c:v>
                </c:pt>
                <c:pt idx="570">
                  <c:v>9.4174639999999995E-4</c:v>
                </c:pt>
                <c:pt idx="571">
                  <c:v>9.4329210000000001E-4</c:v>
                </c:pt>
                <c:pt idx="572">
                  <c:v>9.4483540000000002E-4</c:v>
                </c:pt>
                <c:pt idx="573">
                  <c:v>9.4637810000000003E-4</c:v>
                </c:pt>
                <c:pt idx="574">
                  <c:v>9.4792240000000005E-4</c:v>
                </c:pt>
                <c:pt idx="575">
                  <c:v>9.4946989999999997E-4</c:v>
                </c:pt>
                <c:pt idx="576">
                  <c:v>9.5102230000000004E-4</c:v>
                </c:pt>
                <c:pt idx="577">
                  <c:v>9.5258140000000001E-4</c:v>
                </c:pt>
                <c:pt idx="578">
                  <c:v>9.5414890000000002E-4</c:v>
                </c:pt>
                <c:pt idx="579">
                  <c:v>9.5572609999999998E-4</c:v>
                </c:pt>
                <c:pt idx="580">
                  <c:v>9.5731479999999996E-4</c:v>
                </c:pt>
                <c:pt idx="581">
                  <c:v>9.5891590000000005E-4</c:v>
                </c:pt>
                <c:pt idx="582">
                  <c:v>9.6053130000000003E-4</c:v>
                </c:pt>
                <c:pt idx="583">
                  <c:v>9.6216170000000003E-4</c:v>
                </c:pt>
                <c:pt idx="584">
                  <c:v>9.6380849999999998E-4</c:v>
                </c:pt>
                <c:pt idx="585">
                  <c:v>9.6547270000000001E-4</c:v>
                </c:pt>
                <c:pt idx="586">
                  <c:v>9.6715530000000003E-4</c:v>
                </c:pt>
                <c:pt idx="587">
                  <c:v>9.6885739999999997E-4</c:v>
                </c:pt>
                <c:pt idx="588">
                  <c:v>9.7057960000000005E-4</c:v>
                </c:pt>
                <c:pt idx="589">
                  <c:v>9.7232269999999999E-4</c:v>
                </c:pt>
                <c:pt idx="590">
                  <c:v>9.7408749999999995E-4</c:v>
                </c:pt>
                <c:pt idx="591">
                  <c:v>9.7587460000000004E-4</c:v>
                </c:pt>
                <c:pt idx="592">
                  <c:v>9.7768469999999995E-4</c:v>
                </c:pt>
                <c:pt idx="593">
                  <c:v>9.795181E-4</c:v>
                </c:pt>
                <c:pt idx="594">
                  <c:v>9.8137539999999996E-4</c:v>
                </c:pt>
                <c:pt idx="595">
                  <c:v>9.8325689999999993E-4</c:v>
                </c:pt>
                <c:pt idx="596">
                  <c:v>9.8516300000000005E-4</c:v>
                </c:pt>
                <c:pt idx="597">
                  <c:v>9.8709399999999999E-4</c:v>
                </c:pt>
                <c:pt idx="598">
                  <c:v>9.8905020000000007E-4</c:v>
                </c:pt>
                <c:pt idx="599">
                  <c:v>9.9103160000000006E-4</c:v>
                </c:pt>
                <c:pt idx="600">
                  <c:v>9.9303859999999989E-4</c:v>
                </c:pt>
                <c:pt idx="601">
                  <c:v>9.9507109999999997E-4</c:v>
                </c:pt>
                <c:pt idx="602">
                  <c:v>9.9712929999999991E-4</c:v>
                </c:pt>
                <c:pt idx="603">
                  <c:v>9.9921329999999998E-4</c:v>
                </c:pt>
                <c:pt idx="604">
                  <c:v>1.0013229999999999E-3</c:v>
                </c:pt>
                <c:pt idx="605">
                  <c:v>1.003458E-3</c:v>
                </c:pt>
                <c:pt idx="606">
                  <c:v>1.0056189999999999E-3</c:v>
                </c:pt>
                <c:pt idx="607">
                  <c:v>1.0078050000000001E-3</c:v>
                </c:pt>
                <c:pt idx="608">
                  <c:v>1.010017E-3</c:v>
                </c:pt>
                <c:pt idx="609">
                  <c:v>1.2719000000000001E-3</c:v>
                </c:pt>
                <c:pt idx="610">
                  <c:v>1.3181E-3</c:v>
                </c:pt>
                <c:pt idx="611">
                  <c:v>1.3060999999999999E-3</c:v>
                </c:pt>
                <c:pt idx="612">
                  <c:v>1.3525E-3</c:v>
                </c:pt>
                <c:pt idx="613">
                  <c:v>1.3993E-3</c:v>
                </c:pt>
                <c:pt idx="614">
                  <c:v>1.3875000000000001E-3</c:v>
                </c:pt>
                <c:pt idx="615">
                  <c:v>1.3078E-3</c:v>
                </c:pt>
                <c:pt idx="616">
                  <c:v>1.1842999999999999E-3</c:v>
                </c:pt>
                <c:pt idx="617">
                  <c:v>1.0508E-3</c:v>
                </c:pt>
                <c:pt idx="618">
                  <c:v>9.2812000000000005E-4</c:v>
                </c:pt>
                <c:pt idx="619">
                  <c:v>8.2392999999999995E-4</c:v>
                </c:pt>
                <c:pt idx="620">
                  <c:v>7.3797999999999995E-4</c:v>
                </c:pt>
                <c:pt idx="621">
                  <c:v>6.6982000000000001E-4</c:v>
                </c:pt>
                <c:pt idx="622">
                  <c:v>6.1799000000000001E-4</c:v>
                </c:pt>
                <c:pt idx="623">
                  <c:v>5.8118000000000004E-4</c:v>
                </c:pt>
                <c:pt idx="624">
                  <c:v>5.6585000000000001E-4</c:v>
                </c:pt>
                <c:pt idx="625">
                  <c:v>6.5510000000000004E-4</c:v>
                </c:pt>
                <c:pt idx="626">
                  <c:v>5.3918E-4</c:v>
                </c:pt>
                <c:pt idx="627">
                  <c:v>5.4127999999999999E-4</c:v>
                </c:pt>
                <c:pt idx="628">
                  <c:v>5.5239000000000004E-4</c:v>
                </c:pt>
                <c:pt idx="629">
                  <c:v>5.5834000000000005E-4</c:v>
                </c:pt>
                <c:pt idx="630">
                  <c:v>6.824E-4</c:v>
                </c:pt>
                <c:pt idx="631">
                  <c:v>8.3356000000000001E-4</c:v>
                </c:pt>
                <c:pt idx="632">
                  <c:v>9.9460999999999994E-4</c:v>
                </c:pt>
                <c:pt idx="633">
                  <c:v>1.1669E-3</c:v>
                </c:pt>
                <c:pt idx="634">
                  <c:v>1.3393000000000001E-3</c:v>
                </c:pt>
                <c:pt idx="635">
                  <c:v>1.5790000000000001E-3</c:v>
                </c:pt>
                <c:pt idx="636">
                  <c:v>1.8713E-3</c:v>
                </c:pt>
                <c:pt idx="637">
                  <c:v>2.2300000000000002E-3</c:v>
                </c:pt>
                <c:pt idx="638">
                  <c:v>2.15825E-3</c:v>
                </c:pt>
                <c:pt idx="639">
                  <c:v>2.4187499999999999E-3</c:v>
                </c:pt>
                <c:pt idx="640">
                  <c:v>2.0705599999999999E-3</c:v>
                </c:pt>
                <c:pt idx="641">
                  <c:v>1.65996E-3</c:v>
                </c:pt>
                <c:pt idx="642">
                  <c:v>1.28772E-3</c:v>
                </c:pt>
                <c:pt idx="643">
                  <c:v>9.4309999999999999E-4</c:v>
                </c:pt>
                <c:pt idx="644">
                  <c:v>6.893E-4</c:v>
                </c:pt>
                <c:pt idx="645">
                  <c:v>4.7679999999999999E-4</c:v>
                </c:pt>
                <c:pt idx="646">
                  <c:v>3.0180000000000002E-4</c:v>
                </c:pt>
                <c:pt idx="647">
                  <c:v>1.6110000000000001E-4</c:v>
                </c:pt>
                <c:pt idx="648">
                  <c:v>4.6199999999999998E-5</c:v>
                </c:pt>
              </c:numCache>
            </c:numRef>
          </c:yVal>
          <c:smooth val="0"/>
          <c:extLst>
            <c:ext xmlns:c16="http://schemas.microsoft.com/office/drawing/2014/chart" uri="{C3380CC4-5D6E-409C-BE32-E72D297353CC}">
              <c16:uniqueId val="{0000000A-8465-470F-9682-CB29A6C7A56F}"/>
            </c:ext>
          </c:extLst>
        </c:ser>
        <c:dLbls>
          <c:showLegendKey val="0"/>
          <c:showVal val="0"/>
          <c:showCatName val="0"/>
          <c:showSerName val="0"/>
          <c:showPercent val="0"/>
          <c:showBubbleSize val="0"/>
        </c:dLbls>
        <c:axId val="640440688"/>
        <c:axId val="640441016"/>
      </c:scatterChart>
      <c:valAx>
        <c:axId val="640440688"/>
        <c:scaling>
          <c:orientation val="minMax"/>
          <c:max val="2"/>
          <c:min val="1.5"/>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1016"/>
        <c:crosses val="autoZero"/>
        <c:crossBetween val="midCat"/>
        <c:majorUnit val="0.1"/>
      </c:valAx>
      <c:valAx>
        <c:axId val="640441016"/>
        <c:scaling>
          <c:orientation val="minMax"/>
          <c:max val="2.0000000000000005E-3"/>
        </c:scaling>
        <c:delete val="0"/>
        <c:axPos val="l"/>
        <c:majorGridlines>
          <c:spPr>
            <a:ln w="9525" cap="flat" cmpd="sng" algn="ctr">
              <a:solidFill>
                <a:schemeClr val="tx1">
                  <a:lumMod val="15000"/>
                  <a:lumOff val="85000"/>
                </a:schemeClr>
              </a:solidFill>
              <a:round/>
            </a:ln>
            <a:effectLst/>
          </c:spPr>
        </c:majorGridlines>
        <c:numFmt formatCode="0.0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440688"/>
        <c:crosses val="autoZero"/>
        <c:crossBetween val="midCat"/>
      </c:valAx>
      <c:spPr>
        <a:solidFill>
          <a:schemeClr val="bg1"/>
        </a:soli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172200" y="8829675"/>
            <a:ext cx="836613" cy="465138"/>
          </a:xfrm>
          <a:prstGeom prst="rect">
            <a:avLst/>
          </a:prstGeom>
        </p:spPr>
        <p:txBody>
          <a:bodyPr vert="horz" lIns="91440" tIns="45720" rIns="91440" bIns="45720" rtlCol="0" anchor="b"/>
          <a:lstStyle>
            <a:lvl1pPr algn="r">
              <a:defRPr sz="1200"/>
            </a:lvl1pPr>
          </a:lstStyle>
          <a:p>
            <a:fld id="{8A38E589-E830-6D4A-933C-2A254D464024}" type="slidenum">
              <a:rPr lang="en-US" smtClean="0"/>
              <a:pPr/>
              <a:t>‹#›</a:t>
            </a:fld>
            <a:endParaRPr lang="en-US"/>
          </a:p>
        </p:txBody>
      </p:sp>
      <p:sp>
        <p:nvSpPr>
          <p:cNvPr id="6" name="Header Placeholder 1"/>
          <p:cNvSpPr txBox="1">
            <a:spLocks/>
          </p:cNvSpPr>
          <p:nvPr/>
        </p:nvSpPr>
        <p:spPr>
          <a:xfrm>
            <a:off x="1" y="0"/>
            <a:ext cx="7010399" cy="465138"/>
          </a:xfrm>
          <a:prstGeom prst="rect">
            <a:avLst/>
          </a:prstGeom>
        </p:spPr>
        <p:txBody>
          <a:bodyPr vert="horz" lIns="91440" tIns="45720" rIns="91440" bIns="45720" rtlCol="0"/>
          <a:lstStyle>
            <a:lvl1pPr algn="ctr">
              <a:defRPr sz="1400" b="1"/>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CLASSIFICATION MARKING</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Header Placeholder 1"/>
          <p:cNvSpPr txBox="1">
            <a:spLocks/>
          </p:cNvSpPr>
          <p:nvPr/>
        </p:nvSpPr>
        <p:spPr>
          <a:xfrm>
            <a:off x="1" y="8829675"/>
            <a:ext cx="7008812" cy="465138"/>
          </a:xfrm>
          <a:prstGeom prst="rect">
            <a:avLst/>
          </a:prstGeom>
        </p:spPr>
        <p:txBody>
          <a:bodyPr vert="horz" lIns="91440" tIns="45720" rIns="91440" bIns="45720" rtlCol="0"/>
          <a:lstStyle>
            <a:lvl1pPr algn="ctr">
              <a:defRPr sz="1400" b="1"/>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CLASSIFICATION MARKING</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7" descr="NNL_Core_2C.png"/>
          <p:cNvPicPr>
            <a:picLocks noChangeAspect="1"/>
          </p:cNvPicPr>
          <p:nvPr/>
        </p:nvPicPr>
        <p:blipFill>
          <a:blip r:embed="rId2" cstate="print"/>
          <a:stretch>
            <a:fillRect/>
          </a:stretch>
        </p:blipFill>
        <p:spPr>
          <a:xfrm>
            <a:off x="168439" y="153240"/>
            <a:ext cx="1320168" cy="592039"/>
          </a:xfrm>
          <a:prstGeom prst="rect">
            <a:avLst/>
          </a:prstGeom>
        </p:spPr>
      </p:pic>
    </p:spTree>
    <p:extLst>
      <p:ext uri="{BB962C8B-B14F-4D97-AF65-F5344CB8AC3E}">
        <p14:creationId xmlns:p14="http://schemas.microsoft.com/office/powerpoint/2010/main" val="21162526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6116595" y="8829675"/>
            <a:ext cx="892218" cy="465138"/>
          </a:xfrm>
          <a:prstGeom prst="rect">
            <a:avLst/>
          </a:prstGeom>
        </p:spPr>
        <p:txBody>
          <a:bodyPr vert="horz" lIns="91440" tIns="45720" rIns="91440" bIns="45720" rtlCol="0" anchor="b"/>
          <a:lstStyle>
            <a:lvl1pPr algn="r">
              <a:defRPr sz="1200"/>
            </a:lvl1pPr>
          </a:lstStyle>
          <a:p>
            <a:fld id="{E246A71E-A300-0C4C-9825-5DEB8E566685}" type="slidenum">
              <a:rPr lang="en-US" smtClean="0"/>
              <a:pPr/>
              <a:t>‹#›</a:t>
            </a:fld>
            <a:endParaRPr lang="en-US"/>
          </a:p>
        </p:txBody>
      </p:sp>
    </p:spTree>
    <p:extLst>
      <p:ext uri="{BB962C8B-B14F-4D97-AF65-F5344CB8AC3E}">
        <p14:creationId xmlns:p14="http://schemas.microsoft.com/office/powerpoint/2010/main" val="38751438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46A71E-A300-0C4C-9825-5DEB8E566685}" type="slidenum">
              <a:rPr lang="en-US" smtClean="0"/>
              <a:pPr/>
              <a:t>1</a:t>
            </a:fld>
            <a:endParaRPr lang="en-US"/>
          </a:p>
        </p:txBody>
      </p:sp>
      <p:sp>
        <p:nvSpPr>
          <p:cNvPr id="5" name="Header Placeholder 4"/>
          <p:cNvSpPr>
            <a:spLocks noGrp="1"/>
          </p:cNvSpPr>
          <p:nvPr>
            <p:ph type="hdr" sz="quarter" idx="11"/>
          </p:nvPr>
        </p:nvSpPr>
        <p:spPr>
          <a:xfrm>
            <a:off x="0" y="0"/>
            <a:ext cx="7010400" cy="465138"/>
          </a:xfrm>
          <a:prstGeom prst="rect">
            <a:avLst/>
          </a:prstGeom>
        </p:spPr>
        <p:txBody>
          <a:bodyPr/>
          <a:lstStyle/>
          <a:p>
            <a:r>
              <a:rPr lang="en-US" smtClean="0"/>
              <a:t>CONFIDENTIAL</a:t>
            </a:r>
            <a:endParaRPr lang="en-US" dirty="0"/>
          </a:p>
        </p:txBody>
      </p:sp>
    </p:spTree>
    <p:extLst>
      <p:ext uri="{BB962C8B-B14F-4D97-AF65-F5344CB8AC3E}">
        <p14:creationId xmlns:p14="http://schemas.microsoft.com/office/powerpoint/2010/main" val="1723267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The “current” evaluation is dated Dec 1998. It</a:t>
            </a:r>
            <a:r>
              <a:rPr lang="en-US" baseline="0" dirty="0" smtClean="0"/>
              <a:t> goes up to 30 MeV, with many channels opening up around 20 MeV, but for this work going to focus on the low energy region up to a few MeV. In this range, there are few resonances which roughly correspond to known energy levels in Be9 from ENSDF. The first two peaks correspond to first two excited states, while the next two excited states are both near 3 MeV and contribute to this third peak. The last bulge at the edge of the plot is actually two more resonances on top of the low energy side of a cluster dipole resonance.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There’s four reaction channels open in this energy range. (gamma,n1) at towards the high end of our sensitive region so I’m actually going to ignore it and all higher excitation states for here. The (</a:t>
            </a:r>
            <a:r>
              <a:rPr lang="en-US" baseline="0" dirty="0" err="1" smtClean="0"/>
              <a:t>gamma,alpha</a:t>
            </a:r>
            <a:r>
              <a:rPr lang="en-US" baseline="0" dirty="0" smtClean="0"/>
              <a:t>) channel opens up around 2.3 MeV, (</a:t>
            </a:r>
            <a:r>
              <a:rPr lang="en-US" baseline="0" dirty="0" err="1" smtClean="0"/>
              <a:t>gamma,n</a:t>
            </a:r>
            <a:r>
              <a:rPr lang="en-US" baseline="0" dirty="0" smtClean="0"/>
              <a:t>) at 1.665, and the (gamma,n2alpha) below that at 1.573. If you set up an experiment simply to count reaction products, you can’t tell these reactions apart because Be8 decays into two alpha particles, and He5 decays into a free neutron and an alpha particle, both at the sub picosecond timescale. This evaluation lumps all three of these reactions into the (g,n2a) channel.</a:t>
            </a:r>
          </a:p>
        </p:txBody>
      </p:sp>
      <p:sp>
        <p:nvSpPr>
          <p:cNvPr id="4" name="Slide Number Placeholder 3"/>
          <p:cNvSpPr>
            <a:spLocks noGrp="1"/>
          </p:cNvSpPr>
          <p:nvPr>
            <p:ph type="sldNum" sz="quarter" idx="10"/>
          </p:nvPr>
        </p:nvSpPr>
        <p:spPr/>
        <p:txBody>
          <a:bodyPr/>
          <a:lstStyle/>
          <a:p>
            <a:fld id="{E246A71E-A300-0C4C-9825-5DEB8E566685}" type="slidenum">
              <a:rPr lang="en-US" smtClean="0"/>
              <a:pPr/>
              <a:t>2</a:t>
            </a:fld>
            <a:endParaRPr lang="en-US"/>
          </a:p>
        </p:txBody>
      </p:sp>
      <p:sp>
        <p:nvSpPr>
          <p:cNvPr id="5" name="Header Placeholder 4"/>
          <p:cNvSpPr>
            <a:spLocks noGrp="1"/>
          </p:cNvSpPr>
          <p:nvPr>
            <p:ph type="hdr" sz="quarter" idx="11"/>
          </p:nvPr>
        </p:nvSpPr>
        <p:spPr>
          <a:xfrm>
            <a:off x="0" y="0"/>
            <a:ext cx="7010400" cy="465138"/>
          </a:xfrm>
          <a:prstGeom prst="rect">
            <a:avLst/>
          </a:prstGeom>
        </p:spPr>
        <p:txBody>
          <a:bodyPr/>
          <a:lstStyle/>
          <a:p>
            <a:r>
              <a:rPr lang="en-US" smtClean="0"/>
              <a:t>CONFIDENTIAL</a:t>
            </a:r>
            <a:endParaRPr lang="en-US" dirty="0"/>
          </a:p>
        </p:txBody>
      </p:sp>
    </p:spTree>
    <p:extLst>
      <p:ext uri="{BB962C8B-B14F-4D97-AF65-F5344CB8AC3E}">
        <p14:creationId xmlns:p14="http://schemas.microsoft.com/office/powerpoint/2010/main" val="584111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thing we noticed</a:t>
            </a:r>
            <a:r>
              <a:rPr lang="en-US" baseline="0" dirty="0" smtClean="0"/>
              <a:t> was some suspect behavior between the first two reaction thresholds. This shape It looks like the last evaluated point above the (</a:t>
            </a:r>
            <a:r>
              <a:rPr lang="en-US" baseline="0" dirty="0" err="1" smtClean="0"/>
              <a:t>g,n</a:t>
            </a:r>
            <a:r>
              <a:rPr lang="en-US" baseline="0" dirty="0" smtClean="0"/>
              <a:t>) threshold is non-zero, and rather than setting the cross section to zero between the (</a:t>
            </a:r>
            <a:r>
              <a:rPr lang="en-US" baseline="0" dirty="0" err="1" smtClean="0"/>
              <a:t>g,n</a:t>
            </a:r>
            <a:r>
              <a:rPr lang="en-US" baseline="0" dirty="0" smtClean="0"/>
              <a:t>) threshold, it was set to zero at the photodisintegration threshold. I’d expect that the cross section should go more or less to zero at the (</a:t>
            </a:r>
            <a:r>
              <a:rPr lang="en-US" baseline="0" dirty="0" err="1" smtClean="0"/>
              <a:t>g,n</a:t>
            </a:r>
            <a:r>
              <a:rPr lang="en-US" baseline="0" dirty="0" smtClean="0"/>
              <a:t>) threshold based on the shape of the curve.</a:t>
            </a:r>
          </a:p>
          <a:p>
            <a:endParaRPr lang="en-US" baseline="0" dirty="0" smtClean="0"/>
          </a:p>
          <a:p>
            <a:r>
              <a:rPr lang="en-US" baseline="0" dirty="0" smtClean="0"/>
              <a:t>There’s been at least two cross section measurement between the two thresholds. The evaluation </a:t>
            </a:r>
            <a:r>
              <a:rPr lang="en-US" baseline="0" dirty="0" err="1" smtClean="0"/>
              <a:t>overpredicts</a:t>
            </a:r>
            <a:r>
              <a:rPr lang="en-US" baseline="0" dirty="0" smtClean="0"/>
              <a:t> the first one just about the breakup reaction threshold by more than a factor of 20, and the second misses the, low precision measurement by 11 standard deviations.</a:t>
            </a:r>
          </a:p>
          <a:p>
            <a:endParaRPr lang="en-US" baseline="0" dirty="0" smtClean="0"/>
          </a:p>
          <a:p>
            <a:r>
              <a:rPr lang="en-US" baseline="0" dirty="0" smtClean="0"/>
              <a:t>Logic and experiment agree in this case, and this shape is not physical.</a:t>
            </a:r>
            <a:endParaRPr lang="en-US" dirty="0"/>
          </a:p>
        </p:txBody>
      </p:sp>
      <p:sp>
        <p:nvSpPr>
          <p:cNvPr id="4" name="Slide Number Placeholder 3"/>
          <p:cNvSpPr>
            <a:spLocks noGrp="1"/>
          </p:cNvSpPr>
          <p:nvPr>
            <p:ph type="sldNum" sz="quarter" idx="10"/>
          </p:nvPr>
        </p:nvSpPr>
        <p:spPr/>
        <p:txBody>
          <a:bodyPr/>
          <a:lstStyle/>
          <a:p>
            <a:fld id="{E246A71E-A300-0C4C-9825-5DEB8E566685}" type="slidenum">
              <a:rPr lang="en-US" smtClean="0"/>
              <a:pPr/>
              <a:t>3</a:t>
            </a:fld>
            <a:endParaRPr lang="en-US"/>
          </a:p>
        </p:txBody>
      </p:sp>
      <p:sp>
        <p:nvSpPr>
          <p:cNvPr id="5" name="Header Placeholder 4"/>
          <p:cNvSpPr>
            <a:spLocks noGrp="1"/>
          </p:cNvSpPr>
          <p:nvPr>
            <p:ph type="hdr" sz="quarter" idx="11"/>
          </p:nvPr>
        </p:nvSpPr>
        <p:spPr>
          <a:xfrm>
            <a:off x="0" y="0"/>
            <a:ext cx="7010400" cy="465138"/>
          </a:xfrm>
          <a:prstGeom prst="rect">
            <a:avLst/>
          </a:prstGeom>
        </p:spPr>
        <p:txBody>
          <a:bodyPr/>
          <a:lstStyle/>
          <a:p>
            <a:r>
              <a:rPr lang="en-US" smtClean="0"/>
              <a:t>CONFIDENTIAL</a:t>
            </a:r>
            <a:endParaRPr lang="en-US" dirty="0"/>
          </a:p>
        </p:txBody>
      </p:sp>
    </p:spTree>
    <p:extLst>
      <p:ext uri="{BB962C8B-B14F-4D97-AF65-F5344CB8AC3E}">
        <p14:creationId xmlns:p14="http://schemas.microsoft.com/office/powerpoint/2010/main" val="3651011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lot of interest in </a:t>
            </a:r>
            <a:r>
              <a:rPr lang="en-US" baseline="0" dirty="0" smtClean="0"/>
              <a:t>Be8 for astrophysics, specifically when modeling helium burning and nucleosynthesis in the low mass range. The new measurements were performed after the evaluation was constructed using a laser Compton scattering method to generate nearly </a:t>
            </a:r>
            <a:r>
              <a:rPr lang="en-US" baseline="0" dirty="0" err="1" smtClean="0"/>
              <a:t>monoenergetic</a:t>
            </a:r>
            <a:r>
              <a:rPr lang="en-US" baseline="0" dirty="0" smtClean="0"/>
              <a:t> photons.</a:t>
            </a:r>
          </a:p>
          <a:p>
            <a:endParaRPr lang="en-US" baseline="0" dirty="0" smtClean="0"/>
          </a:p>
          <a:p>
            <a:r>
              <a:rPr lang="en-US" baseline="0" dirty="0" smtClean="0"/>
              <a:t>As you can see, the lowest energy resonance hits a lot of the data, but the doesn’t reproduce the deep dip above 2 MeV. Only one measurement reports a resonance around 2.6 MeV, and the two datasets that extend to the third peak (which is supposed to be two close resonances) differ significantly. Above 4 MeV, there’s two resonances laying on top of a broad cluster dipole resonance. I tried to fit these two resonance and the CDR to hopefully catch some of their low energy effects, but our proprietary models are not sensitive enough for us to recommend any modifications to the evaluation above about 4 MeV.</a:t>
            </a:r>
            <a:endParaRPr lang="en-US" dirty="0"/>
          </a:p>
        </p:txBody>
      </p:sp>
      <p:sp>
        <p:nvSpPr>
          <p:cNvPr id="4" name="Slide Number Placeholder 3"/>
          <p:cNvSpPr>
            <a:spLocks noGrp="1"/>
          </p:cNvSpPr>
          <p:nvPr>
            <p:ph type="sldNum" sz="quarter" idx="10"/>
          </p:nvPr>
        </p:nvSpPr>
        <p:spPr/>
        <p:txBody>
          <a:bodyPr/>
          <a:lstStyle/>
          <a:p>
            <a:fld id="{E246A71E-A300-0C4C-9825-5DEB8E566685}" type="slidenum">
              <a:rPr lang="en-US" smtClean="0"/>
              <a:pPr/>
              <a:t>4</a:t>
            </a:fld>
            <a:endParaRPr lang="en-US"/>
          </a:p>
        </p:txBody>
      </p:sp>
    </p:spTree>
    <p:extLst>
      <p:ext uri="{BB962C8B-B14F-4D97-AF65-F5344CB8AC3E}">
        <p14:creationId xmlns:p14="http://schemas.microsoft.com/office/powerpoint/2010/main" val="561266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is the evaluation we’ve been working on. We used a </a:t>
            </a:r>
            <a:r>
              <a:rPr lang="en-US" baseline="0" dirty="0" err="1" smtClean="0"/>
              <a:t>Breit</a:t>
            </a:r>
            <a:r>
              <a:rPr lang="en-US" baseline="0" dirty="0" smtClean="0"/>
              <a:t> Wigner formalism to describe the six resonances and a Lorentzian for the CDR. We still need to improve how we sticking everything together above 4 MeV.</a:t>
            </a:r>
          </a:p>
          <a:p>
            <a:endParaRPr lang="en-US" baseline="0" dirty="0" smtClean="0"/>
          </a:p>
          <a:p>
            <a:r>
              <a:rPr lang="en-US" baseline="0" dirty="0" smtClean="0"/>
              <a:t>Some other things to note is that the shape of the first resonance is very sensitive to the resonances energy relative to the neutron separation energy. An additional measure of the third/fourth resonance would help to reduce us to understand the discrepancy between the two measurements.</a:t>
            </a:r>
          </a:p>
          <a:p>
            <a:endParaRPr lang="en-US" baseline="0" dirty="0" smtClean="0"/>
          </a:p>
          <a:p>
            <a:r>
              <a:rPr lang="en-US" baseline="0" dirty="0" smtClean="0"/>
              <a:t>We also still don’t have a clear method of assigning strengths to each of the three different reactions. Work with the (He3,p) reaction on Li7 indicated that the second resonance decays primarily via alpha emission. Some older mass evaluations (AME03) put this resonance slightly below the (</a:t>
            </a:r>
            <a:r>
              <a:rPr lang="en-US" baseline="0" dirty="0" err="1" smtClean="0"/>
              <a:t>g,a</a:t>
            </a:r>
            <a:r>
              <a:rPr lang="en-US" baseline="0" dirty="0" smtClean="0"/>
              <a:t>) threshold, while the newest one (AME2016) put it just above the threshold.</a:t>
            </a:r>
          </a:p>
        </p:txBody>
      </p:sp>
      <p:sp>
        <p:nvSpPr>
          <p:cNvPr id="4" name="Slide Number Placeholder 3"/>
          <p:cNvSpPr>
            <a:spLocks noGrp="1"/>
          </p:cNvSpPr>
          <p:nvPr>
            <p:ph type="sldNum" sz="quarter" idx="10"/>
          </p:nvPr>
        </p:nvSpPr>
        <p:spPr/>
        <p:txBody>
          <a:bodyPr/>
          <a:lstStyle/>
          <a:p>
            <a:fld id="{E246A71E-A300-0C4C-9825-5DEB8E566685}" type="slidenum">
              <a:rPr lang="en-US" smtClean="0"/>
              <a:pPr/>
              <a:t>5</a:t>
            </a:fld>
            <a:endParaRPr lang="en-US"/>
          </a:p>
        </p:txBody>
      </p:sp>
    </p:spTree>
    <p:extLst>
      <p:ext uri="{BB962C8B-B14F-4D97-AF65-F5344CB8AC3E}">
        <p14:creationId xmlns:p14="http://schemas.microsoft.com/office/powerpoint/2010/main" val="586117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Utsunomiya also reported average secondary energies</a:t>
            </a:r>
            <a:r>
              <a:rPr lang="en-US" baseline="0" dirty="0" smtClean="0"/>
              <a:t> for some of the lowest energy points. The first batch of points which were taken over the first resonance all fall closely on the 8/9 line which is what you would get from a pure 2-body (</a:t>
            </a:r>
            <a:r>
              <a:rPr lang="en-US" baseline="0" dirty="0" err="1" smtClean="0"/>
              <a:t>g,n</a:t>
            </a:r>
            <a:r>
              <a:rPr lang="en-US" baseline="0" dirty="0" smtClean="0"/>
              <a:t>) reaction, so we can assign most of the total cross section from this resonance to the (</a:t>
            </a:r>
            <a:r>
              <a:rPr lang="en-US" baseline="0" dirty="0" err="1" smtClean="0"/>
              <a:t>g,n</a:t>
            </a:r>
            <a:r>
              <a:rPr lang="en-US" baseline="0" dirty="0" smtClean="0"/>
              <a:t>) reaction. The three higher points deviate from the 8/9ths line indicating that an other reaction are making non-</a:t>
            </a:r>
            <a:r>
              <a:rPr lang="en-US" baseline="0" dirty="0" err="1" smtClean="0"/>
              <a:t>trival</a:t>
            </a:r>
            <a:r>
              <a:rPr lang="en-US" baseline="0" dirty="0" smtClean="0"/>
              <a:t> contributions to the total cross section.</a:t>
            </a:r>
            <a:endParaRPr lang="en-US" dirty="0"/>
          </a:p>
        </p:txBody>
      </p:sp>
      <p:sp>
        <p:nvSpPr>
          <p:cNvPr id="4" name="Slide Number Placeholder 3"/>
          <p:cNvSpPr>
            <a:spLocks noGrp="1"/>
          </p:cNvSpPr>
          <p:nvPr>
            <p:ph type="sldNum" sz="quarter" idx="10"/>
          </p:nvPr>
        </p:nvSpPr>
        <p:spPr/>
        <p:txBody>
          <a:bodyPr/>
          <a:lstStyle/>
          <a:p>
            <a:fld id="{E246A71E-A300-0C4C-9825-5DEB8E566685}" type="slidenum">
              <a:rPr lang="en-US" smtClean="0"/>
              <a:pPr/>
              <a:t>6</a:t>
            </a:fld>
            <a:endParaRPr lang="en-US"/>
          </a:p>
        </p:txBody>
      </p:sp>
    </p:spTree>
    <p:extLst>
      <p:ext uri="{BB962C8B-B14F-4D97-AF65-F5344CB8AC3E}">
        <p14:creationId xmlns:p14="http://schemas.microsoft.com/office/powerpoint/2010/main" val="45552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resonance parameters we’ve assigned. </a:t>
            </a:r>
            <a:r>
              <a:rPr lang="en-US" baseline="0" dirty="0" smtClean="0"/>
              <a:t>We’re evaluating the total cross section as a (</a:t>
            </a:r>
            <a:r>
              <a:rPr lang="en-US" baseline="0" dirty="0" err="1" smtClean="0"/>
              <a:t>g,n</a:t>
            </a:r>
            <a:r>
              <a:rPr lang="en-US" baseline="0" dirty="0" smtClean="0"/>
              <a:t>) reaction (using Gamma instead of </a:t>
            </a:r>
            <a:r>
              <a:rPr lang="en-US" baseline="0" dirty="0" err="1" smtClean="0"/>
              <a:t>Gamma_n</a:t>
            </a:r>
            <a:r>
              <a:rPr lang="en-US" baseline="0" dirty="0" smtClean="0"/>
              <a:t>), and assigned MT=50 </a:t>
            </a:r>
            <a:r>
              <a:rPr lang="en-US" baseline="0" dirty="0" err="1" smtClean="0"/>
              <a:t>Gamma_n</a:t>
            </a:r>
            <a:r>
              <a:rPr lang="en-US" baseline="0" dirty="0" smtClean="0"/>
              <a:t> over Gamma fraction of the total cross, with the remaining assigned to MT=29. We assigned an isotropic two-body distribution to the (</a:t>
            </a:r>
            <a:r>
              <a:rPr lang="en-US" baseline="0" dirty="0" err="1" smtClean="0"/>
              <a:t>g,n</a:t>
            </a:r>
            <a:r>
              <a:rPr lang="en-US" baseline="0" dirty="0" smtClean="0"/>
              <a:t>) reaction and retained the original File 6 data for the disintegration reaction. We are clearly missing some physics with this method, but it at least we see an improvement in the agreement between the total cross section and experimental data, and hopefully and improvement in secondary energy near the first resonance.</a:t>
            </a:r>
            <a:endParaRPr lang="en-US" dirty="0"/>
          </a:p>
        </p:txBody>
      </p:sp>
      <p:sp>
        <p:nvSpPr>
          <p:cNvPr id="4" name="Slide Number Placeholder 3"/>
          <p:cNvSpPr>
            <a:spLocks noGrp="1"/>
          </p:cNvSpPr>
          <p:nvPr>
            <p:ph type="sldNum" sz="quarter" idx="10"/>
          </p:nvPr>
        </p:nvSpPr>
        <p:spPr/>
        <p:txBody>
          <a:bodyPr/>
          <a:lstStyle/>
          <a:p>
            <a:fld id="{E246A71E-A300-0C4C-9825-5DEB8E566685}" type="slidenum">
              <a:rPr lang="en-US" smtClean="0"/>
              <a:pPr/>
              <a:t>7</a:t>
            </a:fld>
            <a:endParaRPr lang="en-US"/>
          </a:p>
        </p:txBody>
      </p:sp>
    </p:spTree>
    <p:extLst>
      <p:ext uri="{BB962C8B-B14F-4D97-AF65-F5344CB8AC3E}">
        <p14:creationId xmlns:p14="http://schemas.microsoft.com/office/powerpoint/2010/main" val="4083726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NNL has a new Be-9 </a:t>
            </a:r>
            <a:r>
              <a:rPr lang="en-US" baseline="0" dirty="0" err="1" smtClean="0"/>
              <a:t>photoneutron</a:t>
            </a:r>
            <a:r>
              <a:rPr lang="en-US" baseline="0" dirty="0" smtClean="0"/>
              <a:t> evaluation, which we plan on submitted to the NNDC probably beginning of next year once we have time to finalize our checks, polish the file up (update the header information), and make sure it processes through NJOY. This evaluation better predicts the dips between the two major structures around 1.7 and 3.0 MeV, and better represents the very narrow resonance at 2.4 MeV.</a:t>
            </a:r>
          </a:p>
          <a:p>
            <a:endParaRPr lang="en-US" baseline="0" dirty="0" smtClean="0"/>
          </a:p>
          <a:p>
            <a:r>
              <a:rPr lang="en-US" baseline="0" dirty="0" smtClean="0"/>
              <a:t>We’re not putting this on any must have list of experiments, but this work would have benefited from detailed angular or energy distributions to help distinguish between reaction types, or just to know the secondary emission angle and energy distributions.</a:t>
            </a:r>
          </a:p>
        </p:txBody>
      </p:sp>
      <p:sp>
        <p:nvSpPr>
          <p:cNvPr id="4" name="Slide Number Placeholder 3"/>
          <p:cNvSpPr>
            <a:spLocks noGrp="1"/>
          </p:cNvSpPr>
          <p:nvPr>
            <p:ph type="sldNum" sz="quarter" idx="10"/>
          </p:nvPr>
        </p:nvSpPr>
        <p:spPr/>
        <p:txBody>
          <a:bodyPr/>
          <a:lstStyle/>
          <a:p>
            <a:fld id="{E246A71E-A300-0C4C-9825-5DEB8E566685}" type="slidenum">
              <a:rPr lang="en-US" smtClean="0"/>
              <a:pPr/>
              <a:t>8</a:t>
            </a:fld>
            <a:endParaRPr lang="en-US"/>
          </a:p>
        </p:txBody>
      </p:sp>
    </p:spTree>
    <p:extLst>
      <p:ext uri="{BB962C8B-B14F-4D97-AF65-F5344CB8AC3E}">
        <p14:creationId xmlns:p14="http://schemas.microsoft.com/office/powerpoint/2010/main" val="1886617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2121" y="2719450"/>
            <a:ext cx="7474592" cy="1072374"/>
          </a:xfrm>
        </p:spPr>
        <p:txBody>
          <a:bodyPr anchor="b"/>
          <a:lstStyle>
            <a:lvl1pPr>
              <a:defRPr sz="3600" baseline="0">
                <a:ln>
                  <a:noFill/>
                </a:ln>
                <a:solidFill>
                  <a:schemeClr val="tx2"/>
                </a:solidFill>
              </a:defRPr>
            </a:lvl1pPr>
          </a:lstStyle>
          <a:p>
            <a:r>
              <a:rPr lang="en-US" dirty="0" smtClean="0"/>
              <a:t>Click to edit: AVOID ALL CAPS</a:t>
            </a:r>
            <a:endParaRPr lang="en-US" dirty="0"/>
          </a:p>
        </p:txBody>
      </p:sp>
      <p:sp>
        <p:nvSpPr>
          <p:cNvPr id="3" name="Subtitle 2"/>
          <p:cNvSpPr>
            <a:spLocks noGrp="1"/>
          </p:cNvSpPr>
          <p:nvPr>
            <p:ph type="subTitle" idx="1"/>
          </p:nvPr>
        </p:nvSpPr>
        <p:spPr>
          <a:xfrm>
            <a:off x="947955" y="3882595"/>
            <a:ext cx="7222921" cy="511897"/>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3807" y="700184"/>
            <a:ext cx="3591211" cy="1612727"/>
          </a:xfrm>
          <a:prstGeom prst="rect">
            <a:avLst/>
          </a:prstGeom>
        </p:spPr>
      </p:pic>
      <p:sp>
        <p:nvSpPr>
          <p:cNvPr id="8" name="Subtitle 2"/>
          <p:cNvSpPr txBox="1">
            <a:spLocks/>
          </p:cNvSpPr>
          <p:nvPr userDrawn="1"/>
        </p:nvSpPr>
        <p:spPr>
          <a:xfrm>
            <a:off x="947953" y="4546892"/>
            <a:ext cx="7222921" cy="511897"/>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Clr>
                <a:schemeClr val="accent1"/>
              </a:buClr>
              <a:buFont typeface="Arial" pitchFamily="34" charset="0"/>
              <a:buNone/>
              <a:defRPr sz="2000" kern="1200">
                <a:solidFill>
                  <a:schemeClr val="tx1"/>
                </a:solidFill>
                <a:latin typeface="Arial" pitchFamily="34" charset="0"/>
                <a:ea typeface="+mn-ea"/>
                <a:cs typeface="Arial" pitchFamily="34" charset="0"/>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r>
              <a:rPr lang="en-US" sz="800" dirty="0" smtClean="0"/>
              <a:t>The Naval Nuclear Laboratory is operated for the U.S. Department of Energy by Fluor Marine Propulsion,</a:t>
            </a:r>
            <a:r>
              <a:rPr lang="en-US" sz="800" baseline="0" dirty="0" smtClean="0"/>
              <a:t> LLC</a:t>
            </a:r>
            <a:r>
              <a:rPr lang="en-US" sz="800" dirty="0" smtClean="0"/>
              <a:t>,</a:t>
            </a:r>
          </a:p>
          <a:p>
            <a:pPr algn="ctr"/>
            <a:r>
              <a:rPr lang="en-US" sz="800" dirty="0" smtClean="0"/>
              <a:t>a wholly owned subsidiary of </a:t>
            </a:r>
            <a:r>
              <a:rPr lang="en-US" sz="800" smtClean="0"/>
              <a:t>Fluor Corporation.</a:t>
            </a:r>
            <a:endParaRPr lang="en-US" sz="800" dirty="0" smtClean="0"/>
          </a:p>
          <a:p>
            <a:pPr algn="ctr"/>
            <a:endParaRPr lang="en-US" sz="800" dirty="0"/>
          </a:p>
        </p:txBody>
      </p:sp>
    </p:spTree>
    <p:extLst>
      <p:ext uri="{BB962C8B-B14F-4D97-AF65-F5344CB8AC3E}">
        <p14:creationId xmlns:p14="http://schemas.microsoft.com/office/powerpoint/2010/main" val="19574573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93096" y="1384558"/>
            <a:ext cx="7560255" cy="4184970"/>
          </a:xfrm>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2817" y="5704398"/>
            <a:ext cx="1560811" cy="700923"/>
          </a:xfrm>
          <a:prstGeom prst="rect">
            <a:avLst/>
          </a:prstGeom>
        </p:spPr>
      </p:pic>
    </p:spTree>
    <p:extLst>
      <p:ext uri="{BB962C8B-B14F-4D97-AF65-F5344CB8AC3E}">
        <p14:creationId xmlns:p14="http://schemas.microsoft.com/office/powerpoint/2010/main" val="5225141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3096" y="1387057"/>
            <a:ext cx="3646184" cy="4182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62066" y="1387058"/>
            <a:ext cx="3591286" cy="41824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3"/>
          <p:cNvSpPr>
            <a:spLocks noGrp="1"/>
          </p:cNvSpPr>
          <p:nvPr>
            <p:ph type="dt" sz="half" idx="10"/>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2817" y="5704398"/>
            <a:ext cx="1560811" cy="700923"/>
          </a:xfrm>
          <a:prstGeom prst="rect">
            <a:avLst/>
          </a:prstGeom>
        </p:spPr>
      </p:pic>
    </p:spTree>
    <p:extLst>
      <p:ext uri="{BB962C8B-B14F-4D97-AF65-F5344CB8AC3E}">
        <p14:creationId xmlns:p14="http://schemas.microsoft.com/office/powerpoint/2010/main" val="1854895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93096" y="1384705"/>
            <a:ext cx="3593086"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93096" y="2024468"/>
            <a:ext cx="3593086" cy="35569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78774" y="1384705"/>
            <a:ext cx="3574577"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8774" y="2024468"/>
            <a:ext cx="3574577" cy="35569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3"/>
          <p:cNvSpPr>
            <a:spLocks noGrp="1"/>
          </p:cNvSpPr>
          <p:nvPr>
            <p:ph type="dt" sz="half" idx="10"/>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2817" y="5704398"/>
            <a:ext cx="1560811" cy="700923"/>
          </a:xfrm>
          <a:prstGeom prst="rect">
            <a:avLst/>
          </a:prstGeom>
        </p:spPr>
      </p:pic>
    </p:spTree>
    <p:extLst>
      <p:ext uri="{BB962C8B-B14F-4D97-AF65-F5344CB8AC3E}">
        <p14:creationId xmlns:p14="http://schemas.microsoft.com/office/powerpoint/2010/main" val="11340639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Date Placeholder 3"/>
          <p:cNvSpPr>
            <a:spLocks noGrp="1"/>
          </p:cNvSpPr>
          <p:nvPr>
            <p:ph type="dt" sz="half" idx="2"/>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2817" y="5704398"/>
            <a:ext cx="1560811" cy="700923"/>
          </a:xfrm>
          <a:prstGeom prst="rect">
            <a:avLst/>
          </a:prstGeom>
        </p:spPr>
      </p:pic>
    </p:spTree>
    <p:extLst>
      <p:ext uri="{BB962C8B-B14F-4D97-AF65-F5344CB8AC3E}">
        <p14:creationId xmlns:p14="http://schemas.microsoft.com/office/powerpoint/2010/main" val="25139740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822120" y="551481"/>
            <a:ext cx="7486281" cy="49705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3"/>
          <p:cNvSpPr>
            <a:spLocks noGrp="1"/>
          </p:cNvSpPr>
          <p:nvPr>
            <p:ph type="dt" sz="half" idx="2"/>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2817" y="5704398"/>
            <a:ext cx="1560811" cy="700923"/>
          </a:xfrm>
          <a:prstGeom prst="rect">
            <a:avLst/>
          </a:prstGeom>
        </p:spPr>
      </p:pic>
    </p:spTree>
    <p:extLst>
      <p:ext uri="{BB962C8B-B14F-4D97-AF65-F5344CB8AC3E}">
        <p14:creationId xmlns:p14="http://schemas.microsoft.com/office/powerpoint/2010/main" val="39730499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38900" y="528506"/>
            <a:ext cx="7469502" cy="50053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Date Placeholder 3"/>
          <p:cNvSpPr>
            <a:spLocks noGrp="1"/>
          </p:cNvSpPr>
          <p:nvPr>
            <p:ph type="dt" sz="half" idx="2"/>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2817" y="5704398"/>
            <a:ext cx="1560811" cy="700923"/>
          </a:xfrm>
          <a:prstGeom prst="rect">
            <a:avLst/>
          </a:prstGeom>
        </p:spPr>
      </p:pic>
    </p:spTree>
    <p:extLst>
      <p:ext uri="{BB962C8B-B14F-4D97-AF65-F5344CB8AC3E}">
        <p14:creationId xmlns:p14="http://schemas.microsoft.com/office/powerpoint/2010/main" val="34991778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Date Placeholder 3"/>
          <p:cNvSpPr>
            <a:spLocks noGrp="1"/>
          </p:cNvSpPr>
          <p:nvPr>
            <p:ph type="dt" sz="half" idx="2"/>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spTree>
    <p:extLst>
      <p:ext uri="{BB962C8B-B14F-4D97-AF65-F5344CB8AC3E}">
        <p14:creationId xmlns:p14="http://schemas.microsoft.com/office/powerpoint/2010/main" val="7542263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96E2E29-96FC-EF40-8EEC-20DB88BC4DFA}" type="slidenum">
              <a:rPr lang="en-US" smtClean="0"/>
              <a:pPr/>
              <a:t>‹#›</a:t>
            </a:fld>
            <a:endParaRPr lang="en-US" dirty="0"/>
          </a:p>
        </p:txBody>
      </p:sp>
    </p:spTree>
    <p:extLst>
      <p:ext uri="{BB962C8B-B14F-4D97-AF65-F5344CB8AC3E}">
        <p14:creationId xmlns:p14="http://schemas.microsoft.com/office/powerpoint/2010/main" val="2361227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NNL_PPT_master_bottom_02.png"/>
          <p:cNvPicPr>
            <a:picLocks noChangeAspect="1"/>
          </p:cNvPicPr>
          <p:nvPr/>
        </p:nvPicPr>
        <p:blipFill>
          <a:blip r:embed="rId11" cstate="print"/>
          <a:stretch>
            <a:fillRect/>
          </a:stretch>
        </p:blipFill>
        <p:spPr>
          <a:xfrm rot="16200000">
            <a:off x="6075974" y="3786686"/>
            <a:ext cx="5352175" cy="797420"/>
          </a:xfrm>
          <a:prstGeom prst="rect">
            <a:avLst/>
          </a:prstGeom>
        </p:spPr>
      </p:pic>
      <p:pic>
        <p:nvPicPr>
          <p:cNvPr id="8" name="Picture 7" descr="NNL_PPT_master_bottom_02.png"/>
          <p:cNvPicPr>
            <a:picLocks noChangeAspect="1"/>
          </p:cNvPicPr>
          <p:nvPr/>
        </p:nvPicPr>
        <p:blipFill>
          <a:blip r:embed="rId11" cstate="print"/>
          <a:stretch>
            <a:fillRect/>
          </a:stretch>
        </p:blipFill>
        <p:spPr>
          <a:xfrm rot="5400000">
            <a:off x="-2281702" y="2275958"/>
            <a:ext cx="5352175" cy="797420"/>
          </a:xfrm>
          <a:prstGeom prst="rect">
            <a:avLst/>
          </a:prstGeom>
        </p:spPr>
      </p:pic>
      <p:sp>
        <p:nvSpPr>
          <p:cNvPr id="2" name="Title Placeholder 1"/>
          <p:cNvSpPr>
            <a:spLocks noGrp="1"/>
          </p:cNvSpPr>
          <p:nvPr>
            <p:ph type="title"/>
          </p:nvPr>
        </p:nvSpPr>
        <p:spPr>
          <a:xfrm>
            <a:off x="793096" y="331788"/>
            <a:ext cx="7560255" cy="725487"/>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93096" y="1372682"/>
            <a:ext cx="7560255" cy="50281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a:xfrm>
            <a:off x="8308401" y="6623437"/>
            <a:ext cx="831273" cy="234563"/>
          </a:xfrm>
          <a:prstGeom prst="rect">
            <a:avLst/>
          </a:prstGeom>
        </p:spPr>
        <p:txBody>
          <a:bodyPr vert="horz" lIns="91440" tIns="45720" rIns="91440" bIns="45720" rtlCol="0" anchor="ctr"/>
          <a:lstStyle>
            <a:lvl1pPr algn="r">
              <a:defRPr sz="1000">
                <a:solidFill>
                  <a:schemeClr val="tx1"/>
                </a:solidFill>
              </a:defRPr>
            </a:lvl1pPr>
          </a:lstStyle>
          <a:p>
            <a:fld id="{A96E2E29-96FC-EF40-8EEC-20DB88BC4DFA}" type="slidenum">
              <a:rPr lang="en-US" smtClean="0"/>
              <a:pPr/>
              <a:t>‹#›</a:t>
            </a:fld>
            <a:endParaRPr lang="en-US" dirty="0"/>
          </a:p>
        </p:txBody>
      </p:sp>
    </p:spTree>
    <p:extLst>
      <p:ext uri="{BB962C8B-B14F-4D97-AF65-F5344CB8AC3E}">
        <p14:creationId xmlns:p14="http://schemas.microsoft.com/office/powerpoint/2010/main" val="1022121141"/>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6" r:id="rId6"/>
    <p:sldLayoutId id="2147483977" r:id="rId7"/>
    <p:sldLayoutId id="2147483975" r:id="rId8"/>
    <p:sldLayoutId id="2147483978" r:id="rId9"/>
  </p:sldLayoutIdLst>
  <p:timing>
    <p:tnLst>
      <p:par>
        <p:cTn id="1" dur="indefinite" restart="never" nodeType="tmRoot"/>
      </p:par>
    </p:tnLst>
  </p:timing>
  <p:hf hdr="0"/>
  <p:txStyles>
    <p:titleStyle>
      <a:lvl1pPr algn="ctr" defTabSz="914400" rtl="0" eaLnBrk="1" latinLnBrk="0" hangingPunct="1">
        <a:spcBef>
          <a:spcPct val="0"/>
        </a:spcBef>
        <a:buNone/>
        <a:defRPr sz="3600" kern="1200" cap="none" spc="-100" baseline="0">
          <a:ln>
            <a:noFill/>
          </a:ln>
          <a:solidFill>
            <a:schemeClr val="tx2"/>
          </a:solidFill>
          <a:effectLst/>
          <a:latin typeface="Arial" pitchFamily="34" charset="0"/>
          <a:ea typeface="+mj-ea"/>
          <a:cs typeface="Arial"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aseline="30000" dirty="0" smtClean="0"/>
              <a:t>9</a:t>
            </a:r>
            <a:r>
              <a:rPr lang="en-US" dirty="0" smtClean="0"/>
              <a:t>Be(</a:t>
            </a:r>
            <a:r>
              <a:rPr lang="el-GR" dirty="0" smtClean="0">
                <a:latin typeface="Times New Roman" panose="02020603050405020304" pitchFamily="18" charset="0"/>
                <a:cs typeface="Times New Roman" panose="02020603050405020304" pitchFamily="18" charset="0"/>
              </a:rPr>
              <a:t>γ</a:t>
            </a:r>
            <a:r>
              <a:rPr lang="en-US" dirty="0" smtClean="0"/>
              <a:t>,n) Evaluation</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Jason Thompson</a:t>
            </a:r>
          </a:p>
          <a:p>
            <a:r>
              <a:rPr lang="en-US" dirty="0" smtClean="0"/>
              <a:t>Presented at CSEWG 2019</a:t>
            </a:r>
            <a:endParaRPr lang="en-US" dirty="0"/>
          </a:p>
        </p:txBody>
      </p:sp>
    </p:spTree>
    <p:extLst>
      <p:ext uri="{BB962C8B-B14F-4D97-AF65-F5344CB8AC3E}">
        <p14:creationId xmlns:p14="http://schemas.microsoft.com/office/powerpoint/2010/main" val="87486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t>
            </a:r>
            <a:r>
              <a:rPr lang="en-US" baseline="30000" dirty="0"/>
              <a:t>9</a:t>
            </a:r>
            <a:r>
              <a:rPr lang="en-US" dirty="0"/>
              <a:t>Be(</a:t>
            </a:r>
            <a:r>
              <a:rPr lang="el-GR" dirty="0">
                <a:latin typeface="Times New Roman" panose="02020603050405020304" pitchFamily="18" charset="0"/>
                <a:cs typeface="Times New Roman" panose="02020603050405020304" pitchFamily="18" charset="0"/>
              </a:rPr>
              <a:t>γ</a:t>
            </a:r>
            <a:r>
              <a:rPr lang="en-US" dirty="0" smtClean="0"/>
              <a:t>,x) Evaluation</a:t>
            </a:r>
            <a:endParaRPr lang="en-US" dirty="0"/>
          </a:p>
        </p:txBody>
      </p:sp>
      <p:sp>
        <p:nvSpPr>
          <p:cNvPr id="4" name="Date Placeholder 3"/>
          <p:cNvSpPr>
            <a:spLocks noGrp="1"/>
          </p:cNvSpPr>
          <p:nvPr>
            <p:ph type="dt" sz="half" idx="2"/>
          </p:nvPr>
        </p:nvSpPr>
        <p:spPr/>
        <p:txBody>
          <a:bodyPr/>
          <a:lstStyle/>
          <a:p>
            <a:fld id="{A96E2E29-96FC-EF40-8EEC-20DB88BC4DFA}" type="slidenum">
              <a:rPr lang="en-US" smtClean="0"/>
              <a:pPr/>
              <a:t>2</a:t>
            </a:fld>
            <a:endParaRPr lang="en-US" dirty="0"/>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384561" y="5568950"/>
                <a:ext cx="3144852" cy="932070"/>
              </a:xfrm>
              <a:prstGeom prst="rect">
                <a:avLst/>
              </a:prstGeom>
            </p:spPr>
            <p:txBody>
              <a:bodyPr vert="horz" lIns="91440" tIns="45720" rIns="91440" bIns="45720" rtlCol="0">
                <a:normAutofit fontScale="77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14:m>
                  <m:oMath xmlns:m="http://schemas.openxmlformats.org/officeDocument/2006/math">
                    <m:sPre>
                      <m:sPrePr>
                        <m:ctrlPr>
                          <a:rPr lang="en-US" i="1" smtClean="0">
                            <a:latin typeface="Cambria Math" panose="02040503050406030204" pitchFamily="18" charset="0"/>
                          </a:rPr>
                        </m:ctrlPr>
                      </m:sPrePr>
                      <m:sub/>
                      <m:sup>
                        <m:r>
                          <a:rPr lang="en-US" b="0" i="1" smtClean="0">
                            <a:latin typeface="Cambria Math" panose="02040503050406030204" pitchFamily="18" charset="0"/>
                          </a:rPr>
                          <m:t>9</m:t>
                        </m:r>
                      </m:sup>
                      <m:e>
                        <m:r>
                          <a:rPr lang="en-US" b="0" i="1" smtClean="0">
                            <a:latin typeface="Cambria Math" panose="02040503050406030204" pitchFamily="18" charset="0"/>
                          </a:rPr>
                          <m:t>𝐵𝑒</m:t>
                        </m:r>
                      </m:e>
                    </m:sPre>
                    <m:d>
                      <m:dPr>
                        <m:ctrlPr>
                          <a:rPr lang="en-US" b="0" i="1" smtClean="0">
                            <a:latin typeface="Cambria Math" panose="02040503050406030204" pitchFamily="18" charset="0"/>
                          </a:rPr>
                        </m:ctrlPr>
                      </m:dPr>
                      <m:e>
                        <m:r>
                          <a:rPr lang="en-US" b="0" i="1" smtClean="0">
                            <a:latin typeface="Cambria Math" panose="02040503050406030204" pitchFamily="18" charset="0"/>
                          </a:rPr>
                          <m:t>𝛾</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e>
                    </m:d>
                    <m:sPre>
                      <m:sPrePr>
                        <m:ctrlPr>
                          <a:rPr lang="en-US" i="1">
                            <a:latin typeface="Cambria Math" panose="02040503050406030204" pitchFamily="18" charset="0"/>
                          </a:rPr>
                        </m:ctrlPr>
                      </m:sPrePr>
                      <m:sub/>
                      <m:sup>
                        <m:r>
                          <a:rPr lang="en-US" b="0" i="1" smtClean="0">
                            <a:latin typeface="Cambria Math" panose="02040503050406030204" pitchFamily="18" charset="0"/>
                          </a:rPr>
                          <m:t>8</m:t>
                        </m:r>
                      </m:sup>
                      <m:e>
                        <m:r>
                          <a:rPr lang="en-US" i="1">
                            <a:latin typeface="Cambria Math" panose="02040503050406030204" pitchFamily="18" charset="0"/>
                          </a:rPr>
                          <m:t>𝐵𝑒</m:t>
                        </m:r>
                      </m:e>
                    </m:sPre>
                  </m:oMath>
                </a14:m>
                <a:r>
                  <a:rPr lang="en-US" dirty="0" smtClean="0"/>
                  <a:t> 1.665 MeV</a:t>
                </a:r>
              </a:p>
              <a:p>
                <a:pPr marL="114300" indent="0">
                  <a:buNone/>
                </a:pPr>
                <a:endParaRPr lang="en-US" dirty="0" smtClean="0"/>
              </a:p>
              <a:p>
                <a:pPr marL="114300" indent="0">
                  <a:buNone/>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9</m:t>
                        </m:r>
                      </m:sup>
                      <m:e>
                        <m:r>
                          <a:rPr lang="en-US" i="1">
                            <a:latin typeface="Cambria Math" panose="02040503050406030204" pitchFamily="18" charset="0"/>
                          </a:rPr>
                          <m:t>𝐵𝑒</m:t>
                        </m:r>
                      </m:e>
                    </m:sPre>
                    <m:d>
                      <m:dPr>
                        <m:ctrlPr>
                          <a:rPr lang="en-US" i="1">
                            <a:latin typeface="Cambria Math" panose="02040503050406030204" pitchFamily="18" charset="0"/>
                          </a:rPr>
                        </m:ctrlPr>
                      </m:dPr>
                      <m:e>
                        <m:r>
                          <a:rPr lang="en-US" i="1">
                            <a:latin typeface="Cambria Math" panose="02040503050406030204" pitchFamily="18" charset="0"/>
                          </a:rPr>
                          <m:t>𝛾</m:t>
                        </m:r>
                        <m:r>
                          <a:rPr lang="en-US" i="1">
                            <a:latin typeface="Cambria Math" panose="02040503050406030204" pitchFamily="18" charset="0"/>
                          </a:rPr>
                          <m:t>,</m:t>
                        </m:r>
                        <m:sSub>
                          <m:sSubPr>
                            <m:ctrlPr>
                              <a:rPr lang="en-US" b="0" i="1" smtClean="0">
                                <a:latin typeface="Cambria Math" panose="02040503050406030204" pitchFamily="18" charset="0"/>
                              </a:rPr>
                            </m:ctrlPr>
                          </m:sSubPr>
                          <m:e>
                            <m:r>
                              <a:rPr lang="en-US" i="1">
                                <a:latin typeface="Cambria Math" panose="02040503050406030204" pitchFamily="18" charset="0"/>
                              </a:rPr>
                              <m:t>𝑛</m:t>
                            </m:r>
                          </m:e>
                          <m:sub>
                            <m:r>
                              <a:rPr lang="en-US" b="0" i="1" smtClean="0">
                                <a:latin typeface="Cambria Math" panose="02040503050406030204" pitchFamily="18" charset="0"/>
                              </a:rPr>
                              <m:t>1</m:t>
                            </m:r>
                          </m:sub>
                        </m:sSub>
                      </m:e>
                    </m:d>
                    <m:sSup>
                      <m:sSupPr>
                        <m:ctrlPr>
                          <a:rPr lang="en-US" b="0" i="1" smtClean="0">
                            <a:latin typeface="Cambria Math" panose="02040503050406030204" pitchFamily="18" charset="0"/>
                          </a:rPr>
                        </m:ctrlPr>
                      </m:sSupPr>
                      <m:e>
                        <m:sPre>
                          <m:sPrePr>
                            <m:ctrlPr>
                              <a:rPr lang="en-US" i="1">
                                <a:latin typeface="Cambria Math" panose="02040503050406030204" pitchFamily="18" charset="0"/>
                              </a:rPr>
                            </m:ctrlPr>
                          </m:sPrePr>
                          <m:sub/>
                          <m:sup>
                            <m:r>
                              <a:rPr lang="en-US" i="1">
                                <a:latin typeface="Cambria Math" panose="02040503050406030204" pitchFamily="18" charset="0"/>
                              </a:rPr>
                              <m:t>8</m:t>
                            </m:r>
                          </m:sup>
                          <m:e>
                            <m:r>
                              <a:rPr lang="en-US" i="1">
                                <a:latin typeface="Cambria Math" panose="02040503050406030204" pitchFamily="18" charset="0"/>
                              </a:rPr>
                              <m:t>𝐵𝑒</m:t>
                            </m:r>
                          </m:e>
                        </m:sPre>
                      </m:e>
                      <m:sup>
                        <m:r>
                          <a:rPr lang="en-US" b="0" i="1" smtClean="0">
                            <a:latin typeface="Cambria Math" panose="02040503050406030204" pitchFamily="18" charset="0"/>
                          </a:rPr>
                          <m:t>∗</m:t>
                        </m:r>
                      </m:sup>
                    </m:sSup>
                  </m:oMath>
                </a14:m>
                <a:r>
                  <a:rPr lang="en-US" dirty="0" smtClean="0"/>
                  <a:t> 4.695 MeV</a:t>
                </a: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384561" y="5568950"/>
                <a:ext cx="3144852" cy="932070"/>
              </a:xfrm>
              <a:prstGeom prst="rect">
                <a:avLst/>
              </a:prstGeom>
              <a:blipFill>
                <a:blip r:embed="rId3"/>
                <a:stretch>
                  <a:fillRect t="-6579"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p:cNvSpPr txBox="1">
                <a:spLocks/>
              </p:cNvSpPr>
              <p:nvPr/>
            </p:nvSpPr>
            <p:spPr>
              <a:xfrm>
                <a:off x="5717138" y="5568949"/>
                <a:ext cx="2828657" cy="932071"/>
              </a:xfrm>
              <a:prstGeom prst="rect">
                <a:avLst/>
              </a:prstGeom>
            </p:spPr>
            <p:txBody>
              <a:bodyPr vert="horz" lIns="91440" tIns="45720" rIns="91440" bIns="45720" rtlCol="0">
                <a:normAutofit fontScale="77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14:m>
                  <m:oMath xmlns:m="http://schemas.openxmlformats.org/officeDocument/2006/math">
                    <m:sPre>
                      <m:sPrePr>
                        <m:ctrlPr>
                          <a:rPr lang="en-US" i="1" smtClean="0">
                            <a:latin typeface="Cambria Math" panose="02040503050406030204" pitchFamily="18" charset="0"/>
                          </a:rPr>
                        </m:ctrlPr>
                      </m:sPrePr>
                      <m:sub/>
                      <m:sup>
                        <m:r>
                          <a:rPr lang="en-US" i="1">
                            <a:latin typeface="Cambria Math" panose="02040503050406030204" pitchFamily="18" charset="0"/>
                          </a:rPr>
                          <m:t>9</m:t>
                        </m:r>
                      </m:sup>
                      <m:e>
                        <m:r>
                          <a:rPr lang="en-US" i="1">
                            <a:latin typeface="Cambria Math" panose="02040503050406030204" pitchFamily="18" charset="0"/>
                          </a:rPr>
                          <m:t>𝐵𝑒</m:t>
                        </m:r>
                      </m:e>
                    </m:sPre>
                    <m:r>
                      <a:rPr lang="en-US" i="1">
                        <a:latin typeface="Cambria Math" panose="02040503050406030204" pitchFamily="18" charset="0"/>
                      </a:rPr>
                      <m:t>(</m:t>
                    </m:r>
                    <m:r>
                      <a:rPr lang="en-US" i="1">
                        <a:latin typeface="Cambria Math" panose="02040503050406030204" pitchFamily="18" charset="0"/>
                      </a:rPr>
                      <m:t>𝛾</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2</m:t>
                    </m:r>
                    <m:r>
                      <a:rPr lang="en-US" i="1">
                        <a:latin typeface="Cambria Math" panose="02040503050406030204" pitchFamily="18" charset="0"/>
                      </a:rPr>
                      <m:t>𝛼</m:t>
                    </m:r>
                    <m:r>
                      <a:rPr lang="en-US" i="1">
                        <a:latin typeface="Cambria Math" panose="02040503050406030204" pitchFamily="18" charset="0"/>
                      </a:rPr>
                      <m:t>)</m:t>
                    </m:r>
                  </m:oMath>
                </a14:m>
                <a:r>
                  <a:rPr lang="en-US" dirty="0" smtClean="0"/>
                  <a:t> </a:t>
                </a:r>
                <a:r>
                  <a:rPr lang="en-US" dirty="0"/>
                  <a:t>1.573 MeV</a:t>
                </a:r>
              </a:p>
              <a:p>
                <a:pPr marL="114300" indent="0">
                  <a:buNone/>
                </a:pPr>
                <a:endParaRPr lang="en-US" dirty="0" smtClean="0"/>
              </a:p>
              <a:p>
                <a:pPr marL="114300" indent="0">
                  <a:buNone/>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9</m:t>
                        </m:r>
                      </m:sup>
                      <m:e>
                        <m:r>
                          <a:rPr lang="en-US" i="1">
                            <a:latin typeface="Cambria Math" panose="02040503050406030204" pitchFamily="18" charset="0"/>
                          </a:rPr>
                          <m:t>𝐵𝑒</m:t>
                        </m:r>
                      </m:e>
                    </m:sPre>
                    <m:r>
                      <a:rPr lang="en-US" i="1">
                        <a:latin typeface="Cambria Math" panose="02040503050406030204" pitchFamily="18" charset="0"/>
                      </a:rPr>
                      <m:t>(</m:t>
                    </m:r>
                    <m:r>
                      <a:rPr lang="en-US" i="1">
                        <a:latin typeface="Cambria Math" panose="02040503050406030204" pitchFamily="18" charset="0"/>
                      </a:rPr>
                      <m:t>𝛾</m:t>
                    </m:r>
                    <m:r>
                      <a:rPr lang="en-US" i="1">
                        <a:latin typeface="Cambria Math" panose="02040503050406030204" pitchFamily="18" charset="0"/>
                      </a:rPr>
                      <m:t>,</m:t>
                    </m:r>
                    <m:r>
                      <a:rPr lang="en-US" b="0" i="1" smtClean="0">
                        <a:latin typeface="Cambria Math" panose="02040503050406030204" pitchFamily="18" charset="0"/>
                      </a:rPr>
                      <m:t>𝛼</m:t>
                    </m:r>
                    <m:r>
                      <a:rPr lang="en-US" i="1">
                        <a:latin typeface="Cambria Math" panose="02040503050406030204" pitchFamily="18" charset="0"/>
                      </a:rPr>
                      <m:t>)</m:t>
                    </m:r>
                    <m:sPre>
                      <m:sPrePr>
                        <m:ctrlPr>
                          <a:rPr lang="en-US" i="1">
                            <a:latin typeface="Cambria Math" panose="02040503050406030204" pitchFamily="18" charset="0"/>
                          </a:rPr>
                        </m:ctrlPr>
                      </m:sPrePr>
                      <m:sub/>
                      <m:sup>
                        <m:r>
                          <a:rPr lang="en-US" b="0" i="1" smtClean="0">
                            <a:latin typeface="Cambria Math" panose="02040503050406030204" pitchFamily="18" charset="0"/>
                          </a:rPr>
                          <m:t>5</m:t>
                        </m:r>
                      </m:sup>
                      <m:e>
                        <m:r>
                          <a:rPr lang="en-US" b="0" i="1" smtClean="0">
                            <a:latin typeface="Cambria Math" panose="02040503050406030204" pitchFamily="18" charset="0"/>
                          </a:rPr>
                          <m:t>𝐻</m:t>
                        </m:r>
                        <m:r>
                          <a:rPr lang="en-US" i="1">
                            <a:latin typeface="Cambria Math" panose="02040503050406030204" pitchFamily="18" charset="0"/>
                          </a:rPr>
                          <m:t>𝑒</m:t>
                        </m:r>
                      </m:e>
                    </m:sPre>
                  </m:oMath>
                </a14:m>
                <a:r>
                  <a:rPr lang="en-US" dirty="0" smtClean="0"/>
                  <a:t> </a:t>
                </a:r>
                <a:r>
                  <a:rPr lang="en-US" dirty="0"/>
                  <a:t>2.308 </a:t>
                </a:r>
                <a:r>
                  <a:rPr lang="en-US" dirty="0" smtClean="0"/>
                  <a:t>MeV</a:t>
                </a:r>
                <a:endParaRPr lang="en-US" b="0" dirty="0" smtClean="0"/>
              </a:p>
            </p:txBody>
          </p:sp>
        </mc:Choice>
        <mc:Fallback xmlns="">
          <p:sp>
            <p:nvSpPr>
              <p:cNvPr id="8" name="Content Placeholder 2"/>
              <p:cNvSpPr txBox="1">
                <a:spLocks noRot="1" noChangeAspect="1" noMove="1" noResize="1" noEditPoints="1" noAdjustHandles="1" noChangeArrowheads="1" noChangeShapeType="1" noTextEdit="1"/>
              </p:cNvSpPr>
              <p:nvPr/>
            </p:nvSpPr>
            <p:spPr>
              <a:xfrm>
                <a:off x="5717138" y="5568949"/>
                <a:ext cx="2828657" cy="932071"/>
              </a:xfrm>
              <a:prstGeom prst="rect">
                <a:avLst/>
              </a:prstGeom>
              <a:blipFill>
                <a:blip r:embed="rId4"/>
                <a:stretch>
                  <a:fillRect t="-6579" b="-1974"/>
                </a:stretch>
              </a:blipFill>
            </p:spPr>
            <p:txBody>
              <a:bodyPr/>
              <a:lstStyle/>
              <a:p>
                <a:r>
                  <a:rPr lang="en-US">
                    <a:noFill/>
                  </a:rPr>
                  <a:t> </a:t>
                </a:r>
              </a:p>
            </p:txBody>
          </p:sp>
        </mc:Fallback>
      </mc:AlternateContent>
      <p:graphicFrame>
        <p:nvGraphicFramePr>
          <p:cNvPr id="10" name="Content Placeholder 9"/>
          <p:cNvGraphicFramePr>
            <a:graphicFrameLocks noGrp="1"/>
          </p:cNvGraphicFramePr>
          <p:nvPr>
            <p:ph idx="1"/>
            <p:extLst/>
          </p:nvPr>
        </p:nvGraphicFramePr>
        <p:xfrm>
          <a:off x="793750" y="1384300"/>
          <a:ext cx="7559675" cy="418465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3576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874" y="5513981"/>
            <a:ext cx="4338349" cy="830997"/>
          </a:xfrm>
          <a:prstGeom prst="rect">
            <a:avLst/>
          </a:prstGeom>
          <a:noFill/>
        </p:spPr>
        <p:txBody>
          <a:bodyPr wrap="square" rtlCol="0">
            <a:spAutoFit/>
          </a:bodyPr>
          <a:lstStyle/>
          <a:p>
            <a:r>
              <a:rPr lang="en-US" sz="1200" dirty="0" smtClean="0"/>
              <a:t>At </a:t>
            </a:r>
            <a:r>
              <a:rPr lang="en-US" sz="1200" dirty="0"/>
              <a:t>1.576 MeV </a:t>
            </a:r>
            <a:endParaRPr lang="en-US" sz="1200" dirty="0" smtClean="0"/>
          </a:p>
          <a:p>
            <a:pPr>
              <a:tabLst>
                <a:tab pos="457200" algn="l"/>
              </a:tabLst>
            </a:pPr>
            <a:r>
              <a:rPr lang="en-US" sz="1200" dirty="0" smtClean="0"/>
              <a:t>	9.18</a:t>
            </a:r>
            <a:r>
              <a:rPr lang="el-GR" sz="1200" dirty="0" smtClean="0"/>
              <a:t> </a:t>
            </a:r>
            <a:r>
              <a:rPr lang="el-GR" sz="1200" dirty="0"/>
              <a:t>μ</a:t>
            </a:r>
            <a:r>
              <a:rPr lang="en-US" sz="1200" dirty="0"/>
              <a:t>b from evaluation</a:t>
            </a:r>
          </a:p>
          <a:p>
            <a:pPr>
              <a:tabLst>
                <a:tab pos="457200" algn="l"/>
              </a:tabLst>
            </a:pPr>
            <a:r>
              <a:rPr lang="en-US" sz="1200" dirty="0" smtClean="0"/>
              <a:t>	0.40±0.18 </a:t>
            </a:r>
            <a:r>
              <a:rPr lang="el-GR" sz="1200" dirty="0" smtClean="0"/>
              <a:t>μ</a:t>
            </a:r>
            <a:r>
              <a:rPr lang="en-US" sz="1200" dirty="0" smtClean="0"/>
              <a:t>b from </a:t>
            </a:r>
            <a:r>
              <a:rPr lang="en-US" sz="1200" dirty="0" err="1" smtClean="0"/>
              <a:t>Fujishiro</a:t>
            </a:r>
            <a:r>
              <a:rPr lang="en-US" sz="1200" dirty="0" smtClean="0"/>
              <a:t> </a:t>
            </a:r>
            <a:r>
              <a:rPr lang="en-US" sz="1200" i="1" dirty="0" smtClean="0"/>
              <a:t>et al</a:t>
            </a:r>
            <a:r>
              <a:rPr lang="en-US" sz="1200" dirty="0" smtClean="0"/>
              <a:t>.,</a:t>
            </a:r>
          </a:p>
          <a:p>
            <a:pPr>
              <a:tabLst>
                <a:tab pos="457200" algn="l"/>
              </a:tabLst>
            </a:pPr>
            <a:r>
              <a:rPr lang="en-US" sz="1200" dirty="0" smtClean="0"/>
              <a:t>		Canadian J. </a:t>
            </a:r>
            <a:r>
              <a:rPr lang="en-US" sz="1200" dirty="0"/>
              <a:t>of </a:t>
            </a:r>
            <a:r>
              <a:rPr lang="en-US" sz="1200" dirty="0" smtClean="0"/>
              <a:t>Phys., </a:t>
            </a:r>
            <a:r>
              <a:rPr lang="en-US" sz="1200" b="1" dirty="0"/>
              <a:t>6</a:t>
            </a:r>
            <a:r>
              <a:rPr lang="en-US" sz="1200" dirty="0" smtClean="0"/>
              <a:t>, </a:t>
            </a:r>
            <a:r>
              <a:rPr lang="en-US" sz="1200" dirty="0"/>
              <a:t>p1579 (1983</a:t>
            </a:r>
            <a:r>
              <a:rPr lang="en-US" sz="1200" dirty="0" smtClean="0"/>
              <a:t>)</a:t>
            </a:r>
          </a:p>
        </p:txBody>
      </p:sp>
      <p:graphicFrame>
        <p:nvGraphicFramePr>
          <p:cNvPr id="45" name="Content Placeholder 44"/>
          <p:cNvGraphicFramePr>
            <a:graphicFrameLocks noGrp="1"/>
          </p:cNvGraphicFramePr>
          <p:nvPr>
            <p:ph idx="1"/>
            <p:extLst>
              <p:ext uri="{D42A27DB-BD31-4B8C-83A1-F6EECF244321}">
                <p14:modId xmlns:p14="http://schemas.microsoft.com/office/powerpoint/2010/main" val="429522251"/>
              </p:ext>
            </p:extLst>
          </p:nvPr>
        </p:nvGraphicFramePr>
        <p:xfrm>
          <a:off x="793750" y="1384300"/>
          <a:ext cx="7559675" cy="418465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Cross Section </a:t>
            </a:r>
            <a:r>
              <a:rPr lang="en-US" dirty="0" smtClean="0"/>
              <a:t>Between the </a:t>
            </a:r>
            <a:br>
              <a:rPr lang="en-US" dirty="0" smtClean="0"/>
            </a:br>
            <a:r>
              <a:rPr lang="en-US" dirty="0"/>
              <a:t>(</a:t>
            </a:r>
            <a:r>
              <a:rPr lang="el-GR" dirty="0">
                <a:latin typeface="Times New Roman" panose="02020603050405020304" pitchFamily="18" charset="0"/>
                <a:cs typeface="Times New Roman" panose="02020603050405020304" pitchFamily="18" charset="0"/>
              </a:rPr>
              <a:t>γ</a:t>
            </a:r>
            <a:r>
              <a:rPr lang="en-US" dirty="0"/>
              <a:t>,n2</a:t>
            </a:r>
            <a:r>
              <a:rPr lang="el-GR" dirty="0">
                <a:latin typeface="Times New Roman" panose="02020603050405020304" pitchFamily="18" charset="0"/>
                <a:cs typeface="Times New Roman" panose="02020603050405020304" pitchFamily="18" charset="0"/>
              </a:rPr>
              <a:t>α</a:t>
            </a:r>
            <a:r>
              <a:rPr lang="en-US" dirty="0" smtClean="0"/>
              <a:t>) and (</a:t>
            </a:r>
            <a:r>
              <a:rPr lang="el-GR" dirty="0" smtClean="0">
                <a:latin typeface="Times New Roman" panose="02020603050405020304" pitchFamily="18" charset="0"/>
                <a:cs typeface="Times New Roman" panose="02020603050405020304" pitchFamily="18" charset="0"/>
              </a:rPr>
              <a:t>γ</a:t>
            </a:r>
            <a:r>
              <a:rPr lang="en-US" dirty="0" smtClean="0"/>
              <a:t>,n) Thresholds</a:t>
            </a:r>
            <a:endParaRPr lang="en-US" dirty="0"/>
          </a:p>
        </p:txBody>
      </p:sp>
      <p:sp>
        <p:nvSpPr>
          <p:cNvPr id="4" name="Date Placeholder 3"/>
          <p:cNvSpPr>
            <a:spLocks noGrp="1"/>
          </p:cNvSpPr>
          <p:nvPr>
            <p:ph type="dt" sz="half" idx="2"/>
          </p:nvPr>
        </p:nvSpPr>
        <p:spPr/>
        <p:txBody>
          <a:bodyPr/>
          <a:lstStyle/>
          <a:p>
            <a:fld id="{A96E2E29-96FC-EF40-8EEC-20DB88BC4DFA}" type="slidenum">
              <a:rPr lang="en-US" smtClean="0"/>
              <a:pPr/>
              <a:t>3</a:t>
            </a:fld>
            <a:endParaRPr lang="en-US" dirty="0"/>
          </a:p>
        </p:txBody>
      </p:sp>
      <mc:AlternateContent xmlns:mc="http://schemas.openxmlformats.org/markup-compatibility/2006" xmlns:a14="http://schemas.microsoft.com/office/drawing/2010/main">
        <mc:Choice Requires="a14">
          <p:sp>
            <p:nvSpPr>
              <p:cNvPr id="37" name="Content Placeholder 2"/>
              <p:cNvSpPr txBox="1">
                <a:spLocks/>
              </p:cNvSpPr>
              <p:nvPr/>
            </p:nvSpPr>
            <p:spPr>
              <a:xfrm>
                <a:off x="4884801" y="1552427"/>
                <a:ext cx="1174780" cy="66948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14:m>
                  <m:oMathPara xmlns:m="http://schemas.openxmlformats.org/officeDocument/2006/math">
                    <m:oMathParaPr>
                      <m:jc m:val="centerGroup"/>
                    </m:oMathParaPr>
                    <m:oMath xmlns:m="http://schemas.openxmlformats.org/officeDocument/2006/math">
                      <m:r>
                        <m:rPr>
                          <m:nor/>
                        </m:rPr>
                        <a:rPr lang="en-US" sz="1400" dirty="0"/>
                        <m:t>(</m:t>
                      </m:r>
                      <m:r>
                        <m:rPr>
                          <m:nor/>
                        </m:rPr>
                        <a:rPr lang="el-GR" sz="1400" dirty="0">
                          <a:latin typeface="Times New Roman" panose="02020603050405020304" pitchFamily="18" charset="0"/>
                          <a:cs typeface="Times New Roman" panose="02020603050405020304" pitchFamily="18" charset="0"/>
                        </a:rPr>
                        <m:t>γ</m:t>
                      </m:r>
                      <m:r>
                        <m:rPr>
                          <m:nor/>
                        </m:rPr>
                        <a:rPr lang="en-US" sz="1400" dirty="0"/>
                        <m:t>,</m:t>
                      </m:r>
                      <m:r>
                        <m:rPr>
                          <m:nor/>
                        </m:rPr>
                        <a:rPr lang="en-US" sz="1400" dirty="0"/>
                        <m:t>n</m:t>
                      </m:r>
                      <m:r>
                        <m:rPr>
                          <m:nor/>
                        </m:rPr>
                        <a:rPr lang="en-US" sz="1400" dirty="0"/>
                        <m:t>)</m:t>
                      </m:r>
                    </m:oMath>
                  </m:oMathPara>
                </a14:m>
                <a:endParaRPr lang="en-US" sz="1400" b="0" dirty="0" smtClean="0"/>
              </a:p>
              <a:p>
                <a:pPr marL="114300" indent="0">
                  <a:buNone/>
                </a:pPr>
                <a:r>
                  <a:rPr lang="en-US" sz="1400" dirty="0"/>
                  <a:t>1.665 </a:t>
                </a:r>
                <a:r>
                  <a:rPr lang="en-US" sz="1400" dirty="0" smtClean="0"/>
                  <a:t>MeV</a:t>
                </a:r>
                <a:endParaRPr lang="en-US" sz="1400" dirty="0"/>
              </a:p>
            </p:txBody>
          </p:sp>
        </mc:Choice>
        <mc:Fallback xmlns="">
          <p:sp>
            <p:nvSpPr>
              <p:cNvPr id="37" name="Content Placeholder 2"/>
              <p:cNvSpPr txBox="1">
                <a:spLocks noRot="1" noChangeAspect="1" noMove="1" noResize="1" noEditPoints="1" noAdjustHandles="1" noChangeArrowheads="1" noChangeShapeType="1" noTextEdit="1"/>
              </p:cNvSpPr>
              <p:nvPr/>
            </p:nvSpPr>
            <p:spPr>
              <a:xfrm>
                <a:off x="4884801" y="1552427"/>
                <a:ext cx="1174780" cy="669480"/>
              </a:xfrm>
              <a:prstGeom prst="rect">
                <a:avLst/>
              </a:prstGeom>
              <a:blipFill>
                <a:blip r:embed="rId4"/>
                <a:stretch>
                  <a:fillRect/>
                </a:stretch>
              </a:blipFill>
            </p:spPr>
            <p:txBody>
              <a:bodyPr/>
              <a:lstStyle/>
              <a:p>
                <a:r>
                  <a:rPr lang="en-US">
                    <a:noFill/>
                  </a:rPr>
                  <a:t> </a:t>
                </a:r>
              </a:p>
            </p:txBody>
          </p:sp>
        </mc:Fallback>
      </mc:AlternateContent>
      <p:cxnSp>
        <p:nvCxnSpPr>
          <p:cNvPr id="38" name="Straight Arrow Connector 37"/>
          <p:cNvCxnSpPr/>
          <p:nvPr/>
        </p:nvCxnSpPr>
        <p:spPr>
          <a:xfrm flipH="1">
            <a:off x="4573225" y="1852984"/>
            <a:ext cx="460248" cy="210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Content Placeholder 2"/>
              <p:cNvSpPr txBox="1">
                <a:spLocks/>
              </p:cNvSpPr>
              <p:nvPr/>
            </p:nvSpPr>
            <p:spPr>
              <a:xfrm>
                <a:off x="1746473" y="1552427"/>
                <a:ext cx="1233797" cy="601114"/>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14:m>
                  <m:oMathPara xmlns:m="http://schemas.openxmlformats.org/officeDocument/2006/math">
                    <m:oMathParaPr>
                      <m:jc m:val="centerGroup"/>
                    </m:oMathParaPr>
                    <m:oMath xmlns:m="http://schemas.openxmlformats.org/officeDocument/2006/math">
                      <m:r>
                        <m:rPr>
                          <m:nor/>
                        </m:rPr>
                        <a:rPr lang="en-US" sz="1400" dirty="0"/>
                        <m:t>(</m:t>
                      </m:r>
                      <m:r>
                        <m:rPr>
                          <m:nor/>
                        </m:rPr>
                        <a:rPr lang="el-GR" sz="1400" dirty="0">
                          <a:latin typeface="Times New Roman" panose="02020603050405020304" pitchFamily="18" charset="0"/>
                          <a:cs typeface="Times New Roman" panose="02020603050405020304" pitchFamily="18" charset="0"/>
                        </a:rPr>
                        <m:t>γ</m:t>
                      </m:r>
                      <m:r>
                        <m:rPr>
                          <m:nor/>
                        </m:rPr>
                        <a:rPr lang="en-US" sz="1400" dirty="0"/>
                        <m:t>,</m:t>
                      </m:r>
                      <m:r>
                        <m:rPr>
                          <m:nor/>
                        </m:rPr>
                        <a:rPr lang="en-US" sz="1400" dirty="0"/>
                        <m:t>n</m:t>
                      </m:r>
                      <m:r>
                        <m:rPr>
                          <m:nor/>
                        </m:rPr>
                        <a:rPr lang="en-US" sz="1400" dirty="0"/>
                        <m:t>2</m:t>
                      </m:r>
                      <m:r>
                        <m:rPr>
                          <m:nor/>
                        </m:rPr>
                        <a:rPr lang="el-GR" sz="1400" dirty="0">
                          <a:latin typeface="Times New Roman" panose="02020603050405020304" pitchFamily="18" charset="0"/>
                          <a:cs typeface="Times New Roman" panose="02020603050405020304" pitchFamily="18" charset="0"/>
                        </a:rPr>
                        <m:t>α</m:t>
                      </m:r>
                      <m:r>
                        <m:rPr>
                          <m:nor/>
                        </m:rPr>
                        <a:rPr lang="en-US" sz="1400" dirty="0"/>
                        <m:t>)</m:t>
                      </m:r>
                    </m:oMath>
                  </m:oMathPara>
                </a14:m>
                <a:endParaRPr lang="en-US" sz="1400" strike="sngStrike" dirty="0" smtClean="0"/>
              </a:p>
              <a:p>
                <a:pPr marL="114300" indent="0">
                  <a:buNone/>
                </a:pPr>
                <a:r>
                  <a:rPr lang="en-US" sz="1400" dirty="0"/>
                  <a:t>1.573 MeV</a:t>
                </a:r>
                <a:endParaRPr lang="en-US" sz="1400" strike="sngStrike" dirty="0" smtClean="0"/>
              </a:p>
            </p:txBody>
          </p:sp>
        </mc:Choice>
        <mc:Fallback xmlns="">
          <p:sp>
            <p:nvSpPr>
              <p:cNvPr id="46" name="Content Placeholder 2"/>
              <p:cNvSpPr txBox="1">
                <a:spLocks noRot="1" noChangeAspect="1" noMove="1" noResize="1" noEditPoints="1" noAdjustHandles="1" noChangeArrowheads="1" noChangeShapeType="1" noTextEdit="1"/>
              </p:cNvSpPr>
              <p:nvPr/>
            </p:nvSpPr>
            <p:spPr>
              <a:xfrm>
                <a:off x="1746473" y="1552427"/>
                <a:ext cx="1233797" cy="601114"/>
              </a:xfrm>
              <a:prstGeom prst="rect">
                <a:avLst/>
              </a:prstGeom>
              <a:blipFill>
                <a:blip r:embed="rId5"/>
                <a:stretch>
                  <a:fillRect b="-4082"/>
                </a:stretch>
              </a:blipFill>
            </p:spPr>
            <p:txBody>
              <a:bodyPr/>
              <a:lstStyle/>
              <a:p>
                <a:r>
                  <a:rPr lang="en-US">
                    <a:noFill/>
                  </a:rPr>
                  <a:t> </a:t>
                </a:r>
              </a:p>
            </p:txBody>
          </p:sp>
        </mc:Fallback>
      </mc:AlternateContent>
      <p:cxnSp>
        <p:nvCxnSpPr>
          <p:cNvPr id="47" name="Straight Arrow Connector 46"/>
          <p:cNvCxnSpPr/>
          <p:nvPr/>
        </p:nvCxnSpPr>
        <p:spPr>
          <a:xfrm>
            <a:off x="2878275" y="1934020"/>
            <a:ext cx="668842" cy="105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06697" y="5519209"/>
            <a:ext cx="4338349" cy="830997"/>
          </a:xfrm>
          <a:prstGeom prst="rect">
            <a:avLst/>
          </a:prstGeom>
          <a:noFill/>
        </p:spPr>
        <p:txBody>
          <a:bodyPr wrap="square" rtlCol="0">
            <a:spAutoFit/>
          </a:bodyPr>
          <a:lstStyle/>
          <a:p>
            <a:r>
              <a:rPr lang="en-US" sz="1200" dirty="0" smtClean="0"/>
              <a:t>At 1.63 </a:t>
            </a:r>
            <a:r>
              <a:rPr lang="en-US" sz="1200" dirty="0"/>
              <a:t>MeV </a:t>
            </a:r>
            <a:endParaRPr lang="en-US" sz="1200" dirty="0" smtClean="0"/>
          </a:p>
          <a:p>
            <a:pPr>
              <a:tabLst>
                <a:tab pos="457200" algn="l"/>
              </a:tabLst>
            </a:pPr>
            <a:r>
              <a:rPr lang="en-US" sz="1200" dirty="0" smtClean="0"/>
              <a:t>	180</a:t>
            </a:r>
            <a:r>
              <a:rPr lang="el-GR" sz="1200" dirty="0" smtClean="0"/>
              <a:t> </a:t>
            </a:r>
            <a:r>
              <a:rPr lang="el-GR" sz="1200" dirty="0"/>
              <a:t>μ</a:t>
            </a:r>
            <a:r>
              <a:rPr lang="en-US" sz="1200" dirty="0"/>
              <a:t>b from evaluation</a:t>
            </a:r>
          </a:p>
          <a:p>
            <a:pPr>
              <a:tabLst>
                <a:tab pos="457200" algn="l"/>
              </a:tabLst>
            </a:pPr>
            <a:r>
              <a:rPr lang="en-US" sz="1200" dirty="0" smtClean="0"/>
              <a:t>	0.093±16 </a:t>
            </a:r>
            <a:r>
              <a:rPr lang="el-GR" sz="1200" dirty="0" smtClean="0"/>
              <a:t>μ</a:t>
            </a:r>
            <a:r>
              <a:rPr lang="en-US" sz="1200" dirty="0" smtClean="0"/>
              <a:t>b from Utsunomiya</a:t>
            </a:r>
            <a:r>
              <a:rPr lang="en-US" sz="1200" dirty="0"/>
              <a:t> </a:t>
            </a:r>
            <a:r>
              <a:rPr lang="en-US" sz="1200" i="1" dirty="0" smtClean="0"/>
              <a:t>et al</a:t>
            </a:r>
            <a:r>
              <a:rPr lang="en-US" sz="1200" dirty="0" smtClean="0"/>
              <a:t>.</a:t>
            </a:r>
          </a:p>
          <a:p>
            <a:pPr>
              <a:tabLst>
                <a:tab pos="457200" algn="l"/>
              </a:tabLst>
            </a:pPr>
            <a:r>
              <a:rPr lang="en-US" sz="1200" dirty="0"/>
              <a:t>	</a:t>
            </a:r>
            <a:r>
              <a:rPr lang="en-US" sz="1200" dirty="0" smtClean="0"/>
              <a:t>	Rev C 92, 064323 (2015)</a:t>
            </a:r>
          </a:p>
        </p:txBody>
      </p:sp>
    </p:spTree>
    <p:extLst>
      <p:ext uri="{BB962C8B-B14F-4D97-AF65-F5344CB8AC3E}">
        <p14:creationId xmlns:p14="http://schemas.microsoft.com/office/powerpoint/2010/main" val="2330322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Data</a:t>
            </a:r>
            <a:endParaRPr lang="en-US" dirty="0"/>
          </a:p>
        </p:txBody>
      </p:sp>
      <p:sp>
        <p:nvSpPr>
          <p:cNvPr id="4" name="Date Placeholder 3"/>
          <p:cNvSpPr>
            <a:spLocks noGrp="1"/>
          </p:cNvSpPr>
          <p:nvPr>
            <p:ph type="dt" sz="half" idx="2"/>
          </p:nvPr>
        </p:nvSpPr>
        <p:spPr/>
        <p:txBody>
          <a:bodyPr/>
          <a:lstStyle/>
          <a:p>
            <a:fld id="{A96E2E29-96FC-EF40-8EEC-20DB88BC4DFA}" type="slidenum">
              <a:rPr lang="en-US" smtClean="0"/>
              <a:pPr/>
              <a:t>4</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92829076"/>
              </p:ext>
            </p:extLst>
          </p:nvPr>
        </p:nvGraphicFramePr>
        <p:xfrm>
          <a:off x="793750" y="1384300"/>
          <a:ext cx="7559675" cy="41846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606749682"/>
              </p:ext>
            </p:extLst>
          </p:nvPr>
        </p:nvGraphicFramePr>
        <p:xfrm>
          <a:off x="5486400" y="822960"/>
          <a:ext cx="3200400" cy="228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5977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Evaluation</a:t>
            </a:r>
            <a:endParaRPr lang="en-US" dirty="0"/>
          </a:p>
        </p:txBody>
      </p:sp>
      <p:sp>
        <p:nvSpPr>
          <p:cNvPr id="4" name="Date Placeholder 3"/>
          <p:cNvSpPr>
            <a:spLocks noGrp="1"/>
          </p:cNvSpPr>
          <p:nvPr>
            <p:ph type="dt" sz="half" idx="2"/>
          </p:nvPr>
        </p:nvSpPr>
        <p:spPr/>
        <p:txBody>
          <a:bodyPr/>
          <a:lstStyle/>
          <a:p>
            <a:fld id="{A96E2E29-96FC-EF40-8EEC-20DB88BC4DFA}" type="slidenum">
              <a:rPr lang="en-US" smtClean="0"/>
              <a:pPr/>
              <a:t>5</a:t>
            </a:fld>
            <a:endParaRPr lang="en-US" dirty="0"/>
          </a:p>
        </p:txBody>
      </p:sp>
      <p:graphicFrame>
        <p:nvGraphicFramePr>
          <p:cNvPr id="5" name="Content Placeholder 4"/>
          <p:cNvGraphicFramePr>
            <a:graphicFrameLocks noGrp="1"/>
          </p:cNvGraphicFramePr>
          <p:nvPr>
            <p:ph idx="1"/>
            <p:extLst/>
          </p:nvPr>
        </p:nvGraphicFramePr>
        <p:xfrm>
          <a:off x="793750" y="1384300"/>
          <a:ext cx="7559675" cy="41846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1762290590"/>
              </p:ext>
            </p:extLst>
          </p:nvPr>
        </p:nvGraphicFramePr>
        <p:xfrm>
          <a:off x="5486400" y="822960"/>
          <a:ext cx="3200400" cy="228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56723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Neutron Energy</a:t>
            </a:r>
            <a:endParaRPr lang="en-US" dirty="0"/>
          </a:p>
        </p:txBody>
      </p:sp>
      <p:pic>
        <p:nvPicPr>
          <p:cNvPr id="5" name="Content Placeholder 4"/>
          <p:cNvPicPr>
            <a:picLocks noGrp="1" noChangeAspect="1"/>
          </p:cNvPicPr>
          <p:nvPr>
            <p:ph idx="1"/>
          </p:nvPr>
        </p:nvPicPr>
        <p:blipFill>
          <a:blip r:embed="rId3"/>
          <a:stretch>
            <a:fillRect/>
          </a:stretch>
        </p:blipFill>
        <p:spPr>
          <a:xfrm>
            <a:off x="1797780" y="1384300"/>
            <a:ext cx="5550883" cy="4184650"/>
          </a:xfrm>
          <a:prstGeom prst="rect">
            <a:avLst/>
          </a:prstGeom>
        </p:spPr>
      </p:pic>
      <p:sp>
        <p:nvSpPr>
          <p:cNvPr id="4" name="Date Placeholder 3"/>
          <p:cNvSpPr>
            <a:spLocks noGrp="1"/>
          </p:cNvSpPr>
          <p:nvPr>
            <p:ph type="dt" sz="half" idx="2"/>
          </p:nvPr>
        </p:nvSpPr>
        <p:spPr/>
        <p:txBody>
          <a:bodyPr/>
          <a:lstStyle/>
          <a:p>
            <a:fld id="{A96E2E29-96FC-EF40-8EEC-20DB88BC4DFA}" type="slidenum">
              <a:rPr lang="en-US" smtClean="0"/>
              <a:pPr/>
              <a:t>6</a:t>
            </a:fld>
            <a:endParaRPr lang="en-US" dirty="0"/>
          </a:p>
        </p:txBody>
      </p:sp>
      <mc:AlternateContent xmlns:mc="http://schemas.openxmlformats.org/markup-compatibility/2006" xmlns:a14="http://schemas.microsoft.com/office/drawing/2010/main">
        <mc:Choice Requires="a14">
          <p:sp>
            <p:nvSpPr>
              <p:cNvPr id="6" name="TextBox 5"/>
              <p:cNvSpPr txBox="1"/>
              <p:nvPr/>
            </p:nvSpPr>
            <p:spPr>
              <a:xfrm rot="19241693">
                <a:off x="4309929" y="2392481"/>
                <a:ext cx="2022675" cy="6127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8</m:t>
                          </m:r>
                        </m:num>
                        <m:den>
                          <m:r>
                            <a:rPr lang="en-US" b="0" i="1" smtClean="0">
                              <a:latin typeface="Cambria Math" panose="02040503050406030204" pitchFamily="18" charset="0"/>
                            </a:rPr>
                            <m:t>9</m:t>
                          </m:r>
                        </m:den>
                      </m:f>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i="1">
                                  <a:latin typeface="Cambria Math" panose="02040503050406030204" pitchFamily="18" charset="0"/>
                                </a:rPr>
                                <m:t>𝛾</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𝑛</m:t>
                              </m:r>
                            </m:sub>
                          </m:sSub>
                        </m:e>
                      </m:d>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rot="19241693">
                <a:off x="4309929" y="2392481"/>
                <a:ext cx="2022675" cy="612732"/>
              </a:xfrm>
              <a:prstGeom prst="rect">
                <a:avLst/>
              </a:prstGeom>
              <a:blipFill>
                <a:blip r:embed="rId4"/>
                <a:stretch>
                  <a:fillRect/>
                </a:stretch>
              </a:blipFill>
            </p:spPr>
            <p:txBody>
              <a:bodyPr/>
              <a:lstStyle/>
              <a:p>
                <a:r>
                  <a:rPr lang="en-US">
                    <a:noFill/>
                  </a:rPr>
                  <a:t> </a:t>
                </a:r>
              </a:p>
            </p:txBody>
          </p:sp>
        </mc:Fallback>
      </mc:AlternateContent>
      <p:sp>
        <p:nvSpPr>
          <p:cNvPr id="14" name="TextBox 13"/>
          <p:cNvSpPr txBox="1"/>
          <p:nvPr/>
        </p:nvSpPr>
        <p:spPr>
          <a:xfrm>
            <a:off x="2379306" y="1057275"/>
            <a:ext cx="5390461" cy="369332"/>
          </a:xfrm>
          <a:prstGeom prst="rect">
            <a:avLst/>
          </a:prstGeom>
          <a:noFill/>
        </p:spPr>
        <p:txBody>
          <a:bodyPr wrap="square" rtlCol="0">
            <a:spAutoFit/>
          </a:bodyPr>
          <a:lstStyle/>
          <a:p>
            <a:r>
              <a:rPr lang="en-US" dirty="0" smtClean="0"/>
              <a:t>Utsunomiya</a:t>
            </a:r>
            <a:r>
              <a:rPr lang="en-US" dirty="0"/>
              <a:t>, </a:t>
            </a:r>
            <a:r>
              <a:rPr lang="en-US" dirty="0" smtClean="0"/>
              <a:t>Phys. Rev. </a:t>
            </a:r>
            <a:r>
              <a:rPr lang="en-US" dirty="0"/>
              <a:t>C </a:t>
            </a:r>
            <a:r>
              <a:rPr lang="en-US" b="1" dirty="0"/>
              <a:t>92</a:t>
            </a:r>
            <a:r>
              <a:rPr lang="en-US" dirty="0"/>
              <a:t>, 064323 (2015).</a:t>
            </a:r>
          </a:p>
        </p:txBody>
      </p:sp>
    </p:spTree>
    <p:extLst>
      <p:ext uri="{BB962C8B-B14F-4D97-AF65-F5344CB8AC3E}">
        <p14:creationId xmlns:p14="http://schemas.microsoft.com/office/powerpoint/2010/main" val="3297071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a:t>
            </a:r>
            <a:r>
              <a:rPr lang="en-US" dirty="0" err="1" smtClean="0"/>
              <a:t>Breit</a:t>
            </a:r>
            <a:r>
              <a:rPr lang="en-US" dirty="0" smtClean="0"/>
              <a:t> Wigner Parameters</a:t>
            </a:r>
            <a:endParaRPr lang="en-US" dirty="0"/>
          </a:p>
        </p:txBody>
      </p:sp>
      <p:sp>
        <p:nvSpPr>
          <p:cNvPr id="4" name="Date Placeholder 3"/>
          <p:cNvSpPr>
            <a:spLocks noGrp="1"/>
          </p:cNvSpPr>
          <p:nvPr>
            <p:ph type="dt" sz="half" idx="2"/>
          </p:nvPr>
        </p:nvSpPr>
        <p:spPr/>
        <p:txBody>
          <a:bodyPr/>
          <a:lstStyle/>
          <a:p>
            <a:fld id="{A96E2E29-96FC-EF40-8EEC-20DB88BC4DFA}" type="slidenum">
              <a:rPr lang="en-US" smtClean="0"/>
              <a:pPr/>
              <a:t>7</a:t>
            </a:fld>
            <a:endParaRPr lang="en-US" dirty="0"/>
          </a:p>
        </p:txBody>
      </p:sp>
      <mc:AlternateContent xmlns:mc="http://schemas.openxmlformats.org/markup-compatibility/2006" xmlns:a14="http://schemas.microsoft.com/office/drawing/2010/main">
        <mc:Choice Requires="a14">
          <p:graphicFrame>
            <p:nvGraphicFramePr>
              <p:cNvPr id="7" name="Content Placeholder 4"/>
              <p:cNvGraphicFramePr>
                <a:graphicFrameLocks noGrp="1"/>
              </p:cNvGraphicFramePr>
              <p:nvPr>
                <p:ph idx="1"/>
                <p:extLst>
                  <p:ext uri="{D42A27DB-BD31-4B8C-83A1-F6EECF244321}">
                    <p14:modId xmlns:p14="http://schemas.microsoft.com/office/powerpoint/2010/main" val="3924739724"/>
                  </p:ext>
                </p:extLst>
              </p:nvPr>
            </p:nvGraphicFramePr>
            <p:xfrm>
              <a:off x="1423358" y="1770224"/>
              <a:ext cx="6299730" cy="2613089"/>
            </p:xfrm>
            <a:graphic>
              <a:graphicData uri="http://schemas.openxmlformats.org/drawingml/2006/table">
                <a:tbl>
                  <a:tblPr firstRow="1" bandRow="1">
                    <a:tableStyleId>{5C22544A-7EE6-4342-B048-85BDC9FD1C3A}</a:tableStyleId>
                  </a:tblPr>
                  <a:tblGrid>
                    <a:gridCol w="1259946">
                      <a:extLst>
                        <a:ext uri="{9D8B030D-6E8A-4147-A177-3AD203B41FA5}">
                          <a16:colId xmlns:a16="http://schemas.microsoft.com/office/drawing/2014/main" val="1035260267"/>
                        </a:ext>
                      </a:extLst>
                    </a:gridCol>
                    <a:gridCol w="1259946">
                      <a:extLst>
                        <a:ext uri="{9D8B030D-6E8A-4147-A177-3AD203B41FA5}">
                          <a16:colId xmlns:a16="http://schemas.microsoft.com/office/drawing/2014/main" val="238411615"/>
                        </a:ext>
                      </a:extLst>
                    </a:gridCol>
                    <a:gridCol w="1259946">
                      <a:extLst>
                        <a:ext uri="{9D8B030D-6E8A-4147-A177-3AD203B41FA5}">
                          <a16:colId xmlns:a16="http://schemas.microsoft.com/office/drawing/2014/main" val="4268337250"/>
                        </a:ext>
                      </a:extLst>
                    </a:gridCol>
                    <a:gridCol w="1259946">
                      <a:extLst>
                        <a:ext uri="{9D8B030D-6E8A-4147-A177-3AD203B41FA5}">
                          <a16:colId xmlns:a16="http://schemas.microsoft.com/office/drawing/2014/main" val="1734241535"/>
                        </a:ext>
                      </a:extLst>
                    </a:gridCol>
                    <a:gridCol w="1259946">
                      <a:extLst>
                        <a:ext uri="{9D8B030D-6E8A-4147-A177-3AD203B41FA5}">
                          <a16:colId xmlns:a16="http://schemas.microsoft.com/office/drawing/2014/main" val="3163420928"/>
                        </a:ext>
                      </a:extLst>
                    </a:gridCol>
                  </a:tblGrid>
                  <a:tr h="370840">
                    <a:tc>
                      <a:txBody>
                        <a:bodyPr/>
                        <a:lstStyle/>
                        <a:p>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𝑬</m:t>
                                  </m:r>
                                </m:e>
                                <m:sub>
                                  <m:r>
                                    <a:rPr lang="en-US" b="1" i="1" smtClean="0">
                                      <a:latin typeface="Cambria Math" panose="02040503050406030204" pitchFamily="18" charset="0"/>
                                    </a:rPr>
                                    <m:t>𝑹</m:t>
                                  </m:r>
                                </m:sub>
                              </m:sSub>
                            </m:oMath>
                          </a14:m>
                          <a:r>
                            <a:rPr lang="en-US" dirty="0" smtClean="0"/>
                            <a:t> MeV</a:t>
                          </a:r>
                          <a:endParaRPr 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lang="en-US" b="1" i="1" smtClean="0">
                                        <a:latin typeface="Cambria Math" panose="02040503050406030204" pitchFamily="18" charset="0"/>
                                      </a:rPr>
                                    </m:ctrlPr>
                                  </m:sSupPr>
                                  <m:e>
                                    <m:r>
                                      <a:rPr lang="en-US" b="1" i="1" smtClean="0">
                                        <a:latin typeface="Cambria Math" panose="02040503050406030204" pitchFamily="18" charset="0"/>
                                      </a:rPr>
                                      <m:t>𝑱</m:t>
                                    </m:r>
                                  </m:e>
                                  <m:sup>
                                    <m:r>
                                      <a:rPr lang="en-US" b="1" i="1" smtClean="0">
                                        <a:latin typeface="Cambria Math" panose="02040503050406030204" pitchFamily="18" charset="0"/>
                                      </a:rPr>
                                      <m:t>𝝅</m:t>
                                    </m:r>
                                  </m:sup>
                                </m:sSup>
                              </m:oMath>
                            </m:oMathPara>
                          </a14:m>
                          <a:endParaRPr lang="en-US" dirty="0"/>
                        </a:p>
                      </a:txBody>
                      <a:tcPr/>
                    </a:tc>
                    <a:tc>
                      <a:txBody>
                        <a:bodyPr/>
                        <a:lstStyle/>
                        <a:p>
                          <a14:m>
                            <m:oMath xmlns:m="http://schemas.openxmlformats.org/officeDocument/2006/math">
                              <m:sSub>
                                <m:sSubPr>
                                  <m:ctrlPr>
                                    <a:rPr lang="en-US" b="1" i="1" smtClean="0">
                                      <a:latin typeface="Cambria Math" panose="02040503050406030204" pitchFamily="18" charset="0"/>
                                    </a:rPr>
                                  </m:ctrlPr>
                                </m:sSubPr>
                                <m:e>
                                  <m:r>
                                    <a:rPr lang="en-US" b="1" i="0" smtClean="0">
                                      <a:latin typeface="Cambria Math" panose="02040503050406030204" pitchFamily="18" charset="0"/>
                                    </a:rPr>
                                    <m:t>𝚪</m:t>
                                  </m:r>
                                </m:e>
                                <m:sub>
                                  <m:r>
                                    <a:rPr lang="en-US" b="1" i="1" smtClean="0">
                                      <a:latin typeface="Cambria Math" panose="02040503050406030204" pitchFamily="18" charset="0"/>
                                    </a:rPr>
                                    <m:t>𝜸</m:t>
                                  </m:r>
                                </m:sub>
                              </m:sSub>
                            </m:oMath>
                          </a14:m>
                          <a:r>
                            <a:rPr lang="en-US" dirty="0" smtClean="0"/>
                            <a:t> eV</a:t>
                          </a:r>
                          <a:endParaRPr lang="en-US" dirty="0"/>
                        </a:p>
                      </a:txBody>
                      <a:tcPr/>
                    </a:tc>
                    <a:tc>
                      <a:txBody>
                        <a:bodyPr/>
                        <a:lstStyle/>
                        <a:p>
                          <a14:m>
                            <m:oMath xmlns:m="http://schemas.openxmlformats.org/officeDocument/2006/math">
                              <m:sSub>
                                <m:sSubPr>
                                  <m:ctrlPr>
                                    <a:rPr lang="en-US" b="1" i="1" smtClean="0">
                                      <a:latin typeface="Cambria Math" panose="02040503050406030204" pitchFamily="18" charset="0"/>
                                    </a:rPr>
                                  </m:ctrlPr>
                                </m:sSubPr>
                                <m:e>
                                  <m:r>
                                    <a:rPr lang="en-US" b="1" i="0" smtClean="0">
                                      <a:latin typeface="Cambria Math" panose="02040503050406030204" pitchFamily="18" charset="0"/>
                                    </a:rPr>
                                    <m:t>𝚪</m:t>
                                  </m:r>
                                </m:e>
                                <m:sub>
                                  <m:r>
                                    <a:rPr lang="en-US" b="1" i="0" smtClean="0">
                                      <a:latin typeface="Cambria Math" panose="02040503050406030204" pitchFamily="18" charset="0"/>
                                    </a:rPr>
                                    <m:t>𝐧</m:t>
                                  </m:r>
                                </m:sub>
                              </m:sSub>
                            </m:oMath>
                          </a14:m>
                          <a:r>
                            <a:rPr lang="en-US" dirty="0" smtClean="0"/>
                            <a:t> keV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US" b="1" i="0" smtClean="0">
                                  <a:latin typeface="Cambria Math" panose="02040503050406030204" pitchFamily="18" charset="0"/>
                                </a:rPr>
                                <m:t>𝚪</m:t>
                              </m:r>
                            </m:oMath>
                          </a14:m>
                          <a:r>
                            <a:rPr lang="en-US" dirty="0" smtClean="0"/>
                            <a:t> keV</a:t>
                          </a:r>
                          <a:endParaRPr lang="en-US" dirty="0"/>
                        </a:p>
                      </a:txBody>
                      <a:tcPr/>
                    </a:tc>
                    <a:extLst>
                      <a:ext uri="{0D108BD9-81ED-4DB2-BD59-A6C34878D82A}">
                        <a16:rowId xmlns:a16="http://schemas.microsoft.com/office/drawing/2014/main" val="1600038411"/>
                      </a:ext>
                    </a:extLst>
                  </a:tr>
                  <a:tr h="370840">
                    <a:tc>
                      <a:txBody>
                        <a:bodyPr/>
                        <a:lstStyle/>
                        <a:p>
                          <a:r>
                            <a:rPr lang="en-US" sz="1800" dirty="0" smtClean="0"/>
                            <a:t>1.735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1/2</a:t>
                          </a:r>
                          <a:r>
                            <a:rPr lang="en-US" sz="1800" baseline="30000" dirty="0" smtClean="0">
                              <a:latin typeface="+mn-lt"/>
                              <a:cs typeface="+mn-cs"/>
                            </a:rPr>
                            <a:t>+</a:t>
                          </a:r>
                          <a:endParaRPr lang="en-US" baseline="30000" dirty="0" smtClean="0"/>
                        </a:p>
                      </a:txBody>
                      <a:tcPr/>
                    </a:tc>
                    <a:tc>
                      <a:txBody>
                        <a:bodyPr/>
                        <a:lstStyle/>
                        <a:p>
                          <a:r>
                            <a:rPr lang="en-US" dirty="0" smtClean="0"/>
                            <a:t>0.5333</a:t>
                          </a:r>
                          <a:endParaRPr lang="en-US" dirty="0"/>
                        </a:p>
                      </a:txBody>
                      <a:tcPr/>
                    </a:tc>
                    <a:tc>
                      <a:txBody>
                        <a:bodyPr/>
                        <a:lstStyle/>
                        <a:p>
                          <a:r>
                            <a:rPr lang="en-US" dirty="0" smtClean="0"/>
                            <a:t>260</a:t>
                          </a:r>
                          <a:endParaRPr lang="en-US" dirty="0"/>
                        </a:p>
                      </a:txBody>
                      <a:tcPr/>
                    </a:tc>
                    <a:tc>
                      <a:txBody>
                        <a:bodyPr/>
                        <a:lstStyle/>
                        <a:p>
                          <a:r>
                            <a:rPr lang="en-US" dirty="0" smtClean="0"/>
                            <a:t>260</a:t>
                          </a:r>
                          <a:endParaRPr lang="en-US" dirty="0"/>
                        </a:p>
                      </a:txBody>
                      <a:tcPr/>
                    </a:tc>
                    <a:extLst>
                      <a:ext uri="{0D108BD9-81ED-4DB2-BD59-A6C34878D82A}">
                        <a16:rowId xmlns:a16="http://schemas.microsoft.com/office/drawing/2014/main" val="3646501615"/>
                      </a:ext>
                    </a:extLst>
                  </a:tr>
                  <a:tr h="370840">
                    <a:tc>
                      <a:txBody>
                        <a:bodyPr/>
                        <a:lstStyle/>
                        <a:p>
                          <a:r>
                            <a:rPr lang="en-US" sz="1800" dirty="0" smtClean="0"/>
                            <a:t>2.429.4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5/2</a:t>
                          </a:r>
                          <a:r>
                            <a:rPr lang="en-US" sz="1800" baseline="30000" dirty="0" smtClean="0">
                              <a:latin typeface="Arial" panose="020B0604020202020204" pitchFamily="34" charset="0"/>
                              <a:cs typeface="Arial" panose="020B0604020202020204" pitchFamily="34" charset="0"/>
                            </a:rPr>
                            <a:t>−</a:t>
                          </a:r>
                          <a:endParaRPr lang="en-US" dirty="0" smtClean="0"/>
                        </a:p>
                      </a:txBody>
                      <a:tcPr/>
                    </a:tc>
                    <a:tc>
                      <a:txBody>
                        <a:bodyPr/>
                        <a:lstStyle/>
                        <a:p>
                          <a:r>
                            <a:rPr lang="en-US" dirty="0" smtClean="0"/>
                            <a:t>0.065333</a:t>
                          </a:r>
                          <a:endParaRPr lang="en-US" dirty="0"/>
                        </a:p>
                      </a:txBody>
                      <a:tcPr/>
                    </a:tc>
                    <a:tc>
                      <a:txBody>
                        <a:bodyPr/>
                        <a:lstStyle/>
                        <a:p>
                          <a:r>
                            <a:rPr lang="en-US" dirty="0" smtClean="0"/>
                            <a:t>0.0468</a:t>
                          </a:r>
                          <a:endParaRPr lang="en-US" dirty="0"/>
                        </a:p>
                      </a:txBody>
                      <a:tcPr/>
                    </a:tc>
                    <a:tc>
                      <a:txBody>
                        <a:bodyPr/>
                        <a:lstStyle/>
                        <a:p>
                          <a:r>
                            <a:rPr lang="en-US" dirty="0" smtClean="0"/>
                            <a:t>0.78</a:t>
                          </a:r>
                          <a:endParaRPr lang="en-US" dirty="0"/>
                        </a:p>
                      </a:txBody>
                      <a:tcPr/>
                    </a:tc>
                    <a:extLst>
                      <a:ext uri="{0D108BD9-81ED-4DB2-BD59-A6C34878D82A}">
                        <a16:rowId xmlns:a16="http://schemas.microsoft.com/office/drawing/2014/main" val="1249332783"/>
                      </a:ext>
                    </a:extLst>
                  </a:tr>
                  <a:tr h="370840">
                    <a:tc>
                      <a:txBody>
                        <a:bodyPr/>
                        <a:lstStyle/>
                        <a:p>
                          <a:r>
                            <a:rPr lang="en-US" sz="1800" dirty="0" smtClean="0"/>
                            <a:t>2.880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1/2</a:t>
                          </a:r>
                          <a:r>
                            <a:rPr lang="en-US" sz="1800" baseline="30000" dirty="0" smtClean="0">
                              <a:latin typeface="Arial" panose="020B0604020202020204" pitchFamily="34" charset="0"/>
                              <a:cs typeface="Arial" panose="020B0604020202020204" pitchFamily="34" charset="0"/>
                            </a:rPr>
                            <a:t>−</a:t>
                          </a:r>
                          <a:endParaRPr lang="en-US" dirty="0" smtClean="0"/>
                        </a:p>
                      </a:txBody>
                      <a:tcPr/>
                    </a:tc>
                    <a:tc>
                      <a:txBody>
                        <a:bodyPr/>
                        <a:lstStyle/>
                        <a:p>
                          <a:r>
                            <a:rPr lang="en-US" dirty="0" smtClean="0"/>
                            <a:t>1.2</a:t>
                          </a:r>
                          <a:endParaRPr lang="en-US" dirty="0"/>
                        </a:p>
                      </a:txBody>
                      <a:tcPr/>
                    </a:tc>
                    <a:tc>
                      <a:txBody>
                        <a:bodyPr/>
                        <a:lstStyle/>
                        <a:p>
                          <a:r>
                            <a:rPr lang="en-US" dirty="0" smtClean="0"/>
                            <a:t>393</a:t>
                          </a:r>
                          <a:endParaRPr lang="en-US" dirty="0"/>
                        </a:p>
                      </a:txBody>
                      <a:tcPr/>
                    </a:tc>
                    <a:tc>
                      <a:txBody>
                        <a:bodyPr/>
                        <a:lstStyle/>
                        <a:p>
                          <a:r>
                            <a:rPr lang="en-US" dirty="0" smtClean="0"/>
                            <a:t>393</a:t>
                          </a:r>
                          <a:endParaRPr lang="en-US" dirty="0"/>
                        </a:p>
                      </a:txBody>
                      <a:tcPr/>
                    </a:tc>
                    <a:extLst>
                      <a:ext uri="{0D108BD9-81ED-4DB2-BD59-A6C34878D82A}">
                        <a16:rowId xmlns:a16="http://schemas.microsoft.com/office/drawing/2014/main" val="3308054066"/>
                      </a:ext>
                    </a:extLst>
                  </a:tr>
                  <a:tr h="370840">
                    <a:tc>
                      <a:txBody>
                        <a:bodyPr/>
                        <a:lstStyle/>
                        <a:p>
                          <a:r>
                            <a:rPr lang="en-US" sz="1800" dirty="0" smtClean="0"/>
                            <a:t>3.049</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5/2</a:t>
                          </a:r>
                          <a:r>
                            <a:rPr lang="en-US" sz="1800" baseline="30000" dirty="0" smtClean="0">
                              <a:latin typeface="+mn-lt"/>
                              <a:cs typeface="+mn-cs"/>
                            </a:rPr>
                            <a:t>+</a:t>
                          </a:r>
                          <a:endParaRPr lang="en-US" baseline="30000" dirty="0" smtClean="0"/>
                        </a:p>
                      </a:txBody>
                      <a:tcPr/>
                    </a:tc>
                    <a:tc>
                      <a:txBody>
                        <a:bodyPr/>
                        <a:lstStyle/>
                        <a:p>
                          <a:r>
                            <a:rPr lang="en-US" dirty="0" smtClean="0"/>
                            <a:t>0.3</a:t>
                          </a:r>
                          <a:endParaRPr lang="en-US" dirty="0"/>
                        </a:p>
                      </a:txBody>
                      <a:tcPr/>
                    </a:tc>
                    <a:tc>
                      <a:txBody>
                        <a:bodyPr/>
                        <a:lstStyle/>
                        <a:p>
                          <a:r>
                            <a:rPr lang="en-US" dirty="0" smtClean="0"/>
                            <a:t>197.4</a:t>
                          </a:r>
                          <a:endParaRPr lang="en-US" dirty="0"/>
                        </a:p>
                      </a:txBody>
                      <a:tcPr/>
                    </a:tc>
                    <a:tc>
                      <a:txBody>
                        <a:bodyPr/>
                        <a:lstStyle/>
                        <a:p>
                          <a:r>
                            <a:rPr lang="en-US" dirty="0" smtClean="0"/>
                            <a:t>282</a:t>
                          </a:r>
                          <a:endParaRPr lang="en-US" dirty="0"/>
                        </a:p>
                      </a:txBody>
                      <a:tcPr/>
                    </a:tc>
                    <a:extLst>
                      <a:ext uri="{0D108BD9-81ED-4DB2-BD59-A6C34878D82A}">
                        <a16:rowId xmlns:a16="http://schemas.microsoft.com/office/drawing/2014/main" val="2176819503"/>
                      </a:ext>
                    </a:extLst>
                  </a:tr>
                  <a:tr h="370840">
                    <a:tc>
                      <a:txBody>
                        <a:bodyPr/>
                        <a:lstStyle/>
                        <a:p>
                          <a:r>
                            <a:rPr lang="en-US" sz="1800" dirty="0" smtClean="0"/>
                            <a:t>4.704</a:t>
                          </a:r>
                          <a:endParaRPr lang="en-US" dirty="0"/>
                        </a:p>
                      </a:txBody>
                      <a:tcPr/>
                    </a:tc>
                    <a:tc>
                      <a:txBody>
                        <a:bodyPr/>
                        <a:lstStyle/>
                        <a:p>
                          <a:r>
                            <a:rPr lang="en-US" sz="1800" dirty="0" smtClean="0"/>
                            <a:t>3/2</a:t>
                          </a:r>
                          <a:r>
                            <a:rPr lang="en-US" sz="1800" baseline="30000" dirty="0" smtClean="0"/>
                            <a:t>+</a:t>
                          </a:r>
                          <a:endParaRPr lang="en-US" dirty="0"/>
                        </a:p>
                      </a:txBody>
                      <a:tcPr/>
                    </a:tc>
                    <a:tc>
                      <a:txBody>
                        <a:bodyPr/>
                        <a:lstStyle/>
                        <a:p>
                          <a:r>
                            <a:rPr lang="en-US" dirty="0" smtClean="0"/>
                            <a:t>5.2</a:t>
                          </a:r>
                          <a:endParaRPr lang="en-US" dirty="0"/>
                        </a:p>
                      </a:txBody>
                      <a:tcPr/>
                    </a:tc>
                    <a:tc>
                      <a:txBody>
                        <a:bodyPr/>
                        <a:lstStyle/>
                        <a:p>
                          <a:r>
                            <a:rPr lang="en-US" dirty="0" smtClean="0"/>
                            <a:t>585.58</a:t>
                          </a:r>
                          <a:endParaRPr lang="en-US" dirty="0"/>
                        </a:p>
                      </a:txBody>
                      <a:tcPr/>
                    </a:tc>
                    <a:tc>
                      <a:txBody>
                        <a:bodyPr/>
                        <a:lstStyle/>
                        <a:p>
                          <a:r>
                            <a:rPr lang="en-US" dirty="0" smtClean="0"/>
                            <a:t>1541</a:t>
                          </a:r>
                          <a:endParaRPr lang="en-US" dirty="0"/>
                        </a:p>
                      </a:txBody>
                      <a:tcPr/>
                    </a:tc>
                    <a:extLst>
                      <a:ext uri="{0D108BD9-81ED-4DB2-BD59-A6C34878D82A}">
                        <a16:rowId xmlns:a16="http://schemas.microsoft.com/office/drawing/2014/main" val="169302031"/>
                      </a:ext>
                    </a:extLst>
                  </a:tr>
                  <a:tr h="370840">
                    <a:tc>
                      <a:txBody>
                        <a:bodyPr/>
                        <a:lstStyle/>
                        <a:p>
                          <a:r>
                            <a:rPr lang="en-US" sz="1800" dirty="0" smtClean="0"/>
                            <a:t>5.590</a:t>
                          </a:r>
                          <a:endParaRPr lang="en-US" dirty="0"/>
                        </a:p>
                      </a:txBody>
                      <a:tcPr/>
                    </a:tc>
                    <a:tc>
                      <a:txBody>
                        <a:bodyPr/>
                        <a:lstStyle/>
                        <a:p>
                          <a:r>
                            <a:rPr lang="en-US" sz="1800" dirty="0" smtClean="0"/>
                            <a:t>3/2</a:t>
                          </a:r>
                          <a:r>
                            <a:rPr lang="en-US" sz="1800" baseline="30000" dirty="0" smtClean="0">
                              <a:latin typeface="Arial" panose="020B0604020202020204" pitchFamily="34" charset="0"/>
                              <a:cs typeface="Arial" panose="020B0604020202020204" pitchFamily="34" charset="0"/>
                            </a:rPr>
                            <a:t>−</a:t>
                          </a:r>
                          <a:endParaRPr lang="en-US" dirty="0"/>
                        </a:p>
                      </a:txBody>
                      <a:tcPr/>
                    </a:tc>
                    <a:tc>
                      <a:txBody>
                        <a:bodyPr/>
                        <a:lstStyle/>
                        <a:p>
                          <a:r>
                            <a:rPr lang="en-US" dirty="0" smtClean="0"/>
                            <a:t>1.046667</a:t>
                          </a:r>
                          <a:endParaRPr lang="en-US" dirty="0"/>
                        </a:p>
                      </a:txBody>
                      <a:tcPr/>
                    </a:tc>
                    <a:tc>
                      <a:txBody>
                        <a:bodyPr/>
                        <a:lstStyle/>
                        <a:p>
                          <a:r>
                            <a:rPr lang="en-US" dirty="0" smtClean="0"/>
                            <a:t>357.58</a:t>
                          </a:r>
                          <a:endParaRPr lang="en-US" dirty="0"/>
                        </a:p>
                      </a:txBody>
                      <a:tcPr/>
                    </a:tc>
                    <a:tc>
                      <a:txBody>
                        <a:bodyPr/>
                        <a:lstStyle/>
                        <a:p>
                          <a:r>
                            <a:rPr lang="en-US" dirty="0" smtClean="0"/>
                            <a:t>941</a:t>
                          </a:r>
                          <a:endParaRPr lang="en-US" dirty="0"/>
                        </a:p>
                      </a:txBody>
                      <a:tcPr/>
                    </a:tc>
                    <a:extLst>
                      <a:ext uri="{0D108BD9-81ED-4DB2-BD59-A6C34878D82A}">
                        <a16:rowId xmlns:a16="http://schemas.microsoft.com/office/drawing/2014/main" val="2817454449"/>
                      </a:ext>
                    </a:extLst>
                  </a:tr>
                </a:tbl>
              </a:graphicData>
            </a:graphic>
          </p:graphicFrame>
        </mc:Choice>
        <mc:Fallback xmlns="">
          <p:graphicFrame>
            <p:nvGraphicFramePr>
              <p:cNvPr id="7" name="Content Placeholder 4"/>
              <p:cNvGraphicFramePr>
                <a:graphicFrameLocks noGrp="1"/>
              </p:cNvGraphicFramePr>
              <p:nvPr>
                <p:ph idx="1"/>
                <p:extLst>
                  <p:ext uri="{D42A27DB-BD31-4B8C-83A1-F6EECF244321}">
                    <p14:modId xmlns:p14="http://schemas.microsoft.com/office/powerpoint/2010/main" val="3924739724"/>
                  </p:ext>
                </p:extLst>
              </p:nvPr>
            </p:nvGraphicFramePr>
            <p:xfrm>
              <a:off x="1423358" y="1770224"/>
              <a:ext cx="6299730" cy="2613089"/>
            </p:xfrm>
            <a:graphic>
              <a:graphicData uri="http://schemas.openxmlformats.org/drawingml/2006/table">
                <a:tbl>
                  <a:tblPr firstRow="1" bandRow="1">
                    <a:tableStyleId>{5C22544A-7EE6-4342-B048-85BDC9FD1C3A}</a:tableStyleId>
                  </a:tblPr>
                  <a:tblGrid>
                    <a:gridCol w="1259946">
                      <a:extLst>
                        <a:ext uri="{9D8B030D-6E8A-4147-A177-3AD203B41FA5}">
                          <a16:colId xmlns:a16="http://schemas.microsoft.com/office/drawing/2014/main" val="1035260267"/>
                        </a:ext>
                      </a:extLst>
                    </a:gridCol>
                    <a:gridCol w="1259946">
                      <a:extLst>
                        <a:ext uri="{9D8B030D-6E8A-4147-A177-3AD203B41FA5}">
                          <a16:colId xmlns:a16="http://schemas.microsoft.com/office/drawing/2014/main" val="238411615"/>
                        </a:ext>
                      </a:extLst>
                    </a:gridCol>
                    <a:gridCol w="1259946">
                      <a:extLst>
                        <a:ext uri="{9D8B030D-6E8A-4147-A177-3AD203B41FA5}">
                          <a16:colId xmlns:a16="http://schemas.microsoft.com/office/drawing/2014/main" val="4268337250"/>
                        </a:ext>
                      </a:extLst>
                    </a:gridCol>
                    <a:gridCol w="1259946">
                      <a:extLst>
                        <a:ext uri="{9D8B030D-6E8A-4147-A177-3AD203B41FA5}">
                          <a16:colId xmlns:a16="http://schemas.microsoft.com/office/drawing/2014/main" val="1734241535"/>
                        </a:ext>
                      </a:extLst>
                    </a:gridCol>
                    <a:gridCol w="1259946">
                      <a:extLst>
                        <a:ext uri="{9D8B030D-6E8A-4147-A177-3AD203B41FA5}">
                          <a16:colId xmlns:a16="http://schemas.microsoft.com/office/drawing/2014/main" val="3163420928"/>
                        </a:ext>
                      </a:extLst>
                    </a:gridCol>
                  </a:tblGrid>
                  <a:tr h="388049">
                    <a:tc>
                      <a:txBody>
                        <a:bodyPr/>
                        <a:lstStyle/>
                        <a:p>
                          <a:endParaRPr lang="en-US"/>
                        </a:p>
                      </a:txBody>
                      <a:tcPr>
                        <a:blipFill>
                          <a:blip r:embed="rId3"/>
                          <a:stretch>
                            <a:fillRect l="-483" t="-7813" r="-401932" b="-593750"/>
                          </a:stretch>
                        </a:blipFill>
                      </a:tcPr>
                    </a:tc>
                    <a:tc>
                      <a:txBody>
                        <a:bodyPr/>
                        <a:lstStyle/>
                        <a:p>
                          <a:endParaRPr lang="en-US"/>
                        </a:p>
                      </a:txBody>
                      <a:tcPr>
                        <a:blipFill>
                          <a:blip r:embed="rId3"/>
                          <a:stretch>
                            <a:fillRect l="-100483" t="-7813" r="-301932" b="-593750"/>
                          </a:stretch>
                        </a:blipFill>
                      </a:tcPr>
                    </a:tc>
                    <a:tc>
                      <a:txBody>
                        <a:bodyPr/>
                        <a:lstStyle/>
                        <a:p>
                          <a:endParaRPr lang="en-US"/>
                        </a:p>
                      </a:txBody>
                      <a:tcPr>
                        <a:blipFill>
                          <a:blip r:embed="rId3"/>
                          <a:stretch>
                            <a:fillRect l="-201456" t="-7813" r="-203398" b="-593750"/>
                          </a:stretch>
                        </a:blipFill>
                      </a:tcPr>
                    </a:tc>
                    <a:tc>
                      <a:txBody>
                        <a:bodyPr/>
                        <a:lstStyle/>
                        <a:p>
                          <a:endParaRPr lang="en-US"/>
                        </a:p>
                      </a:txBody>
                      <a:tcPr>
                        <a:blipFill>
                          <a:blip r:embed="rId3"/>
                          <a:stretch>
                            <a:fillRect l="-300000" t="-7813" r="-102415" b="-593750"/>
                          </a:stretch>
                        </a:blipFill>
                      </a:tcPr>
                    </a:tc>
                    <a:tc>
                      <a:txBody>
                        <a:bodyPr/>
                        <a:lstStyle/>
                        <a:p>
                          <a:endParaRPr lang="en-US"/>
                        </a:p>
                      </a:txBody>
                      <a:tcPr>
                        <a:blipFill>
                          <a:blip r:embed="rId3"/>
                          <a:stretch>
                            <a:fillRect l="-400000" t="-7813" r="-2415" b="-593750"/>
                          </a:stretch>
                        </a:blipFill>
                      </a:tcPr>
                    </a:tc>
                    <a:extLst>
                      <a:ext uri="{0D108BD9-81ED-4DB2-BD59-A6C34878D82A}">
                        <a16:rowId xmlns:a16="http://schemas.microsoft.com/office/drawing/2014/main" val="1600038411"/>
                      </a:ext>
                    </a:extLst>
                  </a:tr>
                  <a:tr h="370840">
                    <a:tc>
                      <a:txBody>
                        <a:bodyPr/>
                        <a:lstStyle/>
                        <a:p>
                          <a:r>
                            <a:rPr lang="en-US" sz="1800" dirty="0" smtClean="0"/>
                            <a:t>1.735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1/2</a:t>
                          </a:r>
                          <a:r>
                            <a:rPr lang="en-US" sz="1800" baseline="30000" dirty="0" smtClean="0">
                              <a:latin typeface="+mn-lt"/>
                              <a:cs typeface="+mn-cs"/>
                            </a:rPr>
                            <a:t>+</a:t>
                          </a:r>
                          <a:endParaRPr lang="en-US" baseline="30000" dirty="0" smtClean="0"/>
                        </a:p>
                      </a:txBody>
                      <a:tcPr/>
                    </a:tc>
                    <a:tc>
                      <a:txBody>
                        <a:bodyPr/>
                        <a:lstStyle/>
                        <a:p>
                          <a:r>
                            <a:rPr lang="en-US" dirty="0" smtClean="0"/>
                            <a:t>0.5333</a:t>
                          </a:r>
                          <a:endParaRPr lang="en-US" dirty="0"/>
                        </a:p>
                      </a:txBody>
                      <a:tcPr/>
                    </a:tc>
                    <a:tc>
                      <a:txBody>
                        <a:bodyPr/>
                        <a:lstStyle/>
                        <a:p>
                          <a:r>
                            <a:rPr lang="en-US" dirty="0" smtClean="0"/>
                            <a:t>260</a:t>
                          </a:r>
                          <a:endParaRPr lang="en-US" dirty="0"/>
                        </a:p>
                      </a:txBody>
                      <a:tcPr/>
                    </a:tc>
                    <a:tc>
                      <a:txBody>
                        <a:bodyPr/>
                        <a:lstStyle/>
                        <a:p>
                          <a:r>
                            <a:rPr lang="en-US" dirty="0" smtClean="0"/>
                            <a:t>260</a:t>
                          </a:r>
                          <a:endParaRPr lang="en-US" dirty="0"/>
                        </a:p>
                      </a:txBody>
                      <a:tcPr/>
                    </a:tc>
                    <a:extLst>
                      <a:ext uri="{0D108BD9-81ED-4DB2-BD59-A6C34878D82A}">
                        <a16:rowId xmlns:a16="http://schemas.microsoft.com/office/drawing/2014/main" val="3646501615"/>
                      </a:ext>
                    </a:extLst>
                  </a:tr>
                  <a:tr h="370840">
                    <a:tc>
                      <a:txBody>
                        <a:bodyPr/>
                        <a:lstStyle/>
                        <a:p>
                          <a:r>
                            <a:rPr lang="en-US" sz="1800" dirty="0" smtClean="0"/>
                            <a:t>2.429.4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5/2</a:t>
                          </a:r>
                          <a:r>
                            <a:rPr lang="en-US" sz="1800" baseline="30000" dirty="0" smtClean="0">
                              <a:latin typeface="Arial" panose="020B0604020202020204" pitchFamily="34" charset="0"/>
                              <a:cs typeface="Arial" panose="020B0604020202020204" pitchFamily="34" charset="0"/>
                            </a:rPr>
                            <a:t>−</a:t>
                          </a:r>
                          <a:endParaRPr lang="en-US" dirty="0" smtClean="0"/>
                        </a:p>
                      </a:txBody>
                      <a:tcPr/>
                    </a:tc>
                    <a:tc>
                      <a:txBody>
                        <a:bodyPr/>
                        <a:lstStyle/>
                        <a:p>
                          <a:r>
                            <a:rPr lang="en-US" dirty="0" smtClean="0"/>
                            <a:t>0.065333</a:t>
                          </a:r>
                          <a:endParaRPr lang="en-US" dirty="0"/>
                        </a:p>
                      </a:txBody>
                      <a:tcPr/>
                    </a:tc>
                    <a:tc>
                      <a:txBody>
                        <a:bodyPr/>
                        <a:lstStyle/>
                        <a:p>
                          <a:r>
                            <a:rPr lang="en-US" dirty="0" smtClean="0"/>
                            <a:t>0.0468</a:t>
                          </a:r>
                          <a:endParaRPr lang="en-US" dirty="0"/>
                        </a:p>
                      </a:txBody>
                      <a:tcPr/>
                    </a:tc>
                    <a:tc>
                      <a:txBody>
                        <a:bodyPr/>
                        <a:lstStyle/>
                        <a:p>
                          <a:r>
                            <a:rPr lang="en-US" dirty="0" smtClean="0"/>
                            <a:t>0.78</a:t>
                          </a:r>
                          <a:endParaRPr lang="en-US" dirty="0"/>
                        </a:p>
                      </a:txBody>
                      <a:tcPr/>
                    </a:tc>
                    <a:extLst>
                      <a:ext uri="{0D108BD9-81ED-4DB2-BD59-A6C34878D82A}">
                        <a16:rowId xmlns:a16="http://schemas.microsoft.com/office/drawing/2014/main" val="1249332783"/>
                      </a:ext>
                    </a:extLst>
                  </a:tr>
                  <a:tr h="370840">
                    <a:tc>
                      <a:txBody>
                        <a:bodyPr/>
                        <a:lstStyle/>
                        <a:p>
                          <a:r>
                            <a:rPr lang="en-US" sz="1800" dirty="0" smtClean="0"/>
                            <a:t>2.880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1/2</a:t>
                          </a:r>
                          <a:r>
                            <a:rPr lang="en-US" sz="1800" baseline="30000" dirty="0" smtClean="0">
                              <a:latin typeface="Arial" panose="020B0604020202020204" pitchFamily="34" charset="0"/>
                              <a:cs typeface="Arial" panose="020B0604020202020204" pitchFamily="34" charset="0"/>
                            </a:rPr>
                            <a:t>−</a:t>
                          </a:r>
                          <a:endParaRPr lang="en-US" dirty="0" smtClean="0"/>
                        </a:p>
                      </a:txBody>
                      <a:tcPr/>
                    </a:tc>
                    <a:tc>
                      <a:txBody>
                        <a:bodyPr/>
                        <a:lstStyle/>
                        <a:p>
                          <a:r>
                            <a:rPr lang="en-US" dirty="0" smtClean="0"/>
                            <a:t>1.2</a:t>
                          </a:r>
                          <a:endParaRPr lang="en-US" dirty="0"/>
                        </a:p>
                      </a:txBody>
                      <a:tcPr/>
                    </a:tc>
                    <a:tc>
                      <a:txBody>
                        <a:bodyPr/>
                        <a:lstStyle/>
                        <a:p>
                          <a:r>
                            <a:rPr lang="en-US" dirty="0" smtClean="0"/>
                            <a:t>393</a:t>
                          </a:r>
                          <a:endParaRPr lang="en-US" dirty="0"/>
                        </a:p>
                      </a:txBody>
                      <a:tcPr/>
                    </a:tc>
                    <a:tc>
                      <a:txBody>
                        <a:bodyPr/>
                        <a:lstStyle/>
                        <a:p>
                          <a:r>
                            <a:rPr lang="en-US" dirty="0" smtClean="0"/>
                            <a:t>393</a:t>
                          </a:r>
                          <a:endParaRPr lang="en-US" dirty="0"/>
                        </a:p>
                      </a:txBody>
                      <a:tcPr/>
                    </a:tc>
                    <a:extLst>
                      <a:ext uri="{0D108BD9-81ED-4DB2-BD59-A6C34878D82A}">
                        <a16:rowId xmlns:a16="http://schemas.microsoft.com/office/drawing/2014/main" val="3308054066"/>
                      </a:ext>
                    </a:extLst>
                  </a:tr>
                  <a:tr h="370840">
                    <a:tc>
                      <a:txBody>
                        <a:bodyPr/>
                        <a:lstStyle/>
                        <a:p>
                          <a:r>
                            <a:rPr lang="en-US" sz="1800" dirty="0" smtClean="0"/>
                            <a:t>3.049</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5/2</a:t>
                          </a:r>
                          <a:r>
                            <a:rPr lang="en-US" sz="1800" baseline="30000" dirty="0" smtClean="0">
                              <a:latin typeface="+mn-lt"/>
                              <a:cs typeface="+mn-cs"/>
                            </a:rPr>
                            <a:t>+</a:t>
                          </a:r>
                          <a:endParaRPr lang="en-US" baseline="30000" dirty="0" smtClean="0"/>
                        </a:p>
                      </a:txBody>
                      <a:tcPr/>
                    </a:tc>
                    <a:tc>
                      <a:txBody>
                        <a:bodyPr/>
                        <a:lstStyle/>
                        <a:p>
                          <a:r>
                            <a:rPr lang="en-US" dirty="0" smtClean="0"/>
                            <a:t>0.3</a:t>
                          </a:r>
                          <a:endParaRPr lang="en-US" dirty="0"/>
                        </a:p>
                      </a:txBody>
                      <a:tcPr/>
                    </a:tc>
                    <a:tc>
                      <a:txBody>
                        <a:bodyPr/>
                        <a:lstStyle/>
                        <a:p>
                          <a:r>
                            <a:rPr lang="en-US" dirty="0" smtClean="0"/>
                            <a:t>197.4</a:t>
                          </a:r>
                          <a:endParaRPr lang="en-US" dirty="0"/>
                        </a:p>
                      </a:txBody>
                      <a:tcPr/>
                    </a:tc>
                    <a:tc>
                      <a:txBody>
                        <a:bodyPr/>
                        <a:lstStyle/>
                        <a:p>
                          <a:r>
                            <a:rPr lang="en-US" dirty="0" smtClean="0"/>
                            <a:t>282</a:t>
                          </a:r>
                          <a:endParaRPr lang="en-US" dirty="0"/>
                        </a:p>
                      </a:txBody>
                      <a:tcPr/>
                    </a:tc>
                    <a:extLst>
                      <a:ext uri="{0D108BD9-81ED-4DB2-BD59-A6C34878D82A}">
                        <a16:rowId xmlns:a16="http://schemas.microsoft.com/office/drawing/2014/main" val="2176819503"/>
                      </a:ext>
                    </a:extLst>
                  </a:tr>
                  <a:tr h="370840">
                    <a:tc>
                      <a:txBody>
                        <a:bodyPr/>
                        <a:lstStyle/>
                        <a:p>
                          <a:r>
                            <a:rPr lang="en-US" sz="1800" dirty="0" smtClean="0"/>
                            <a:t>4.704</a:t>
                          </a:r>
                          <a:endParaRPr lang="en-US" dirty="0"/>
                        </a:p>
                      </a:txBody>
                      <a:tcPr/>
                    </a:tc>
                    <a:tc>
                      <a:txBody>
                        <a:bodyPr/>
                        <a:lstStyle/>
                        <a:p>
                          <a:r>
                            <a:rPr lang="en-US" sz="1800" dirty="0" smtClean="0"/>
                            <a:t>3/2</a:t>
                          </a:r>
                          <a:r>
                            <a:rPr lang="en-US" sz="1800" baseline="30000" dirty="0" smtClean="0"/>
                            <a:t>+</a:t>
                          </a:r>
                          <a:endParaRPr lang="en-US" dirty="0"/>
                        </a:p>
                      </a:txBody>
                      <a:tcPr/>
                    </a:tc>
                    <a:tc>
                      <a:txBody>
                        <a:bodyPr/>
                        <a:lstStyle/>
                        <a:p>
                          <a:r>
                            <a:rPr lang="en-US" dirty="0" smtClean="0"/>
                            <a:t>5.2</a:t>
                          </a:r>
                          <a:endParaRPr lang="en-US" dirty="0"/>
                        </a:p>
                      </a:txBody>
                      <a:tcPr/>
                    </a:tc>
                    <a:tc>
                      <a:txBody>
                        <a:bodyPr/>
                        <a:lstStyle/>
                        <a:p>
                          <a:r>
                            <a:rPr lang="en-US" dirty="0" smtClean="0"/>
                            <a:t>585.58</a:t>
                          </a:r>
                          <a:endParaRPr lang="en-US" dirty="0"/>
                        </a:p>
                      </a:txBody>
                      <a:tcPr/>
                    </a:tc>
                    <a:tc>
                      <a:txBody>
                        <a:bodyPr/>
                        <a:lstStyle/>
                        <a:p>
                          <a:r>
                            <a:rPr lang="en-US" dirty="0" smtClean="0"/>
                            <a:t>1541</a:t>
                          </a:r>
                          <a:endParaRPr lang="en-US" dirty="0"/>
                        </a:p>
                      </a:txBody>
                      <a:tcPr/>
                    </a:tc>
                    <a:extLst>
                      <a:ext uri="{0D108BD9-81ED-4DB2-BD59-A6C34878D82A}">
                        <a16:rowId xmlns:a16="http://schemas.microsoft.com/office/drawing/2014/main" val="169302031"/>
                      </a:ext>
                    </a:extLst>
                  </a:tr>
                  <a:tr h="370840">
                    <a:tc>
                      <a:txBody>
                        <a:bodyPr/>
                        <a:lstStyle/>
                        <a:p>
                          <a:r>
                            <a:rPr lang="en-US" sz="1800" dirty="0" smtClean="0"/>
                            <a:t>5.590</a:t>
                          </a:r>
                          <a:endParaRPr lang="en-US" dirty="0"/>
                        </a:p>
                      </a:txBody>
                      <a:tcPr/>
                    </a:tc>
                    <a:tc>
                      <a:txBody>
                        <a:bodyPr/>
                        <a:lstStyle/>
                        <a:p>
                          <a:r>
                            <a:rPr lang="en-US" sz="1800" dirty="0" smtClean="0"/>
                            <a:t>3/2</a:t>
                          </a:r>
                          <a:r>
                            <a:rPr lang="en-US" sz="1800" baseline="30000" dirty="0" smtClean="0">
                              <a:latin typeface="Arial" panose="020B0604020202020204" pitchFamily="34" charset="0"/>
                              <a:cs typeface="Arial" panose="020B0604020202020204" pitchFamily="34" charset="0"/>
                            </a:rPr>
                            <a:t>−</a:t>
                          </a:r>
                          <a:endParaRPr lang="en-US" dirty="0"/>
                        </a:p>
                      </a:txBody>
                      <a:tcPr/>
                    </a:tc>
                    <a:tc>
                      <a:txBody>
                        <a:bodyPr/>
                        <a:lstStyle/>
                        <a:p>
                          <a:r>
                            <a:rPr lang="en-US" dirty="0" smtClean="0"/>
                            <a:t>1.046667</a:t>
                          </a:r>
                          <a:endParaRPr lang="en-US" dirty="0"/>
                        </a:p>
                      </a:txBody>
                      <a:tcPr/>
                    </a:tc>
                    <a:tc>
                      <a:txBody>
                        <a:bodyPr/>
                        <a:lstStyle/>
                        <a:p>
                          <a:r>
                            <a:rPr lang="en-US" dirty="0" smtClean="0"/>
                            <a:t>357.58</a:t>
                          </a:r>
                          <a:endParaRPr lang="en-US" dirty="0"/>
                        </a:p>
                      </a:txBody>
                      <a:tcPr/>
                    </a:tc>
                    <a:tc>
                      <a:txBody>
                        <a:bodyPr/>
                        <a:lstStyle/>
                        <a:p>
                          <a:r>
                            <a:rPr lang="en-US" dirty="0" smtClean="0"/>
                            <a:t>941</a:t>
                          </a:r>
                          <a:endParaRPr lang="en-US" dirty="0"/>
                        </a:p>
                      </a:txBody>
                      <a:tcPr/>
                    </a:tc>
                    <a:extLst>
                      <a:ext uri="{0D108BD9-81ED-4DB2-BD59-A6C34878D82A}">
                        <a16:rowId xmlns:a16="http://schemas.microsoft.com/office/drawing/2014/main" val="2817454449"/>
                      </a:ext>
                    </a:extLst>
                  </a:tr>
                </a:tbl>
              </a:graphicData>
            </a:graphic>
          </p:graphicFrame>
        </mc:Fallback>
      </mc:AlternateContent>
    </p:spTree>
    <p:extLst>
      <p:ext uri="{BB962C8B-B14F-4D97-AF65-F5344CB8AC3E}">
        <p14:creationId xmlns:p14="http://schemas.microsoft.com/office/powerpoint/2010/main" val="1013201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NNL has a new </a:t>
            </a:r>
            <a:r>
              <a:rPr lang="en-US" baseline="30000" dirty="0" smtClean="0"/>
              <a:t>9</a:t>
            </a:r>
            <a:r>
              <a:rPr lang="en-US" dirty="0" smtClean="0"/>
              <a:t>Be(</a:t>
            </a:r>
            <a:r>
              <a:rPr lang="el-GR" dirty="0" smtClean="0">
                <a:latin typeface="Times New Roman" panose="02020603050405020304" pitchFamily="18" charset="0"/>
                <a:cs typeface="Times New Roman" panose="02020603050405020304" pitchFamily="18" charset="0"/>
              </a:rPr>
              <a:t>γ</a:t>
            </a:r>
            <a:r>
              <a:rPr lang="en-US" dirty="0" smtClean="0"/>
              <a:t>,x) evaluation base on the multilevel </a:t>
            </a:r>
            <a:r>
              <a:rPr lang="en-US" dirty="0" err="1" smtClean="0"/>
              <a:t>Breit</a:t>
            </a:r>
            <a:r>
              <a:rPr lang="en-US" dirty="0" smtClean="0"/>
              <a:t>-Wigner formalism</a:t>
            </a:r>
          </a:p>
          <a:p>
            <a:pPr lvl="1"/>
            <a:r>
              <a:rPr lang="en-US" dirty="0"/>
              <a:t>We plan to provide this evaluation </a:t>
            </a:r>
            <a:r>
              <a:rPr lang="en-US" dirty="0" smtClean="0"/>
              <a:t>(preprocessed into a MF=3 format) to </a:t>
            </a:r>
            <a:r>
              <a:rPr lang="en-US" dirty="0"/>
              <a:t>the NNDC later this year or early </a:t>
            </a:r>
            <a:r>
              <a:rPr lang="en-US" dirty="0" smtClean="0"/>
              <a:t>next</a:t>
            </a:r>
            <a:endParaRPr lang="en-US" dirty="0"/>
          </a:p>
          <a:p>
            <a:pPr lvl="1"/>
            <a:r>
              <a:rPr lang="en-US" dirty="0" smtClean="0"/>
              <a:t>This evaluation does a better job of matching the low cross section between resonances (~2-3 MeV)</a:t>
            </a:r>
          </a:p>
          <a:p>
            <a:pPr lvl="1"/>
            <a:r>
              <a:rPr lang="en-US" dirty="0" smtClean="0"/>
              <a:t>The second resonance is significantly more narrow than the ENDF/B-VIII.0 evaluation</a:t>
            </a:r>
          </a:p>
          <a:p>
            <a:r>
              <a:rPr lang="en-US" dirty="0" smtClean="0"/>
              <a:t>Secondary angle/energy measurement at low energy would help distinguish between reactions and simple specify the </a:t>
            </a:r>
            <a:r>
              <a:rPr lang="en-US" smtClean="0"/>
              <a:t>secondary distributions</a:t>
            </a:r>
            <a:endParaRPr lang="en-US" dirty="0" smtClean="0"/>
          </a:p>
        </p:txBody>
      </p:sp>
      <p:sp>
        <p:nvSpPr>
          <p:cNvPr id="4" name="Date Placeholder 3"/>
          <p:cNvSpPr>
            <a:spLocks noGrp="1"/>
          </p:cNvSpPr>
          <p:nvPr>
            <p:ph type="dt" sz="half" idx="2"/>
          </p:nvPr>
        </p:nvSpPr>
        <p:spPr/>
        <p:txBody>
          <a:bodyPr/>
          <a:lstStyle/>
          <a:p>
            <a:fld id="{A96E2E29-96FC-EF40-8EEC-20DB88BC4DFA}" type="slidenum">
              <a:rPr lang="en-US" smtClean="0"/>
              <a:pPr/>
              <a:t>8</a:t>
            </a:fld>
            <a:endParaRPr lang="en-US" dirty="0"/>
          </a:p>
        </p:txBody>
      </p:sp>
    </p:spTree>
    <p:extLst>
      <p:ext uri="{BB962C8B-B14F-4D97-AF65-F5344CB8AC3E}">
        <p14:creationId xmlns:p14="http://schemas.microsoft.com/office/powerpoint/2010/main" val="1708178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NLTheme1">
  <a:themeElements>
    <a:clrScheme name="Naval Nuclear Laboratory Custom">
      <a:dk1>
        <a:srgbClr val="32396F"/>
      </a:dk1>
      <a:lt1>
        <a:srgbClr val="FFFFFF"/>
      </a:lt1>
      <a:dk2>
        <a:srgbClr val="40AE49"/>
      </a:dk2>
      <a:lt2>
        <a:srgbClr val="FFFFFF"/>
      </a:lt2>
      <a:accent1>
        <a:srgbClr val="32396F"/>
      </a:accent1>
      <a:accent2>
        <a:srgbClr val="849EAA"/>
      </a:accent2>
      <a:accent3>
        <a:srgbClr val="40AE49"/>
      </a:accent3>
      <a:accent4>
        <a:srgbClr val="75D078"/>
      </a:accent4>
      <a:accent5>
        <a:srgbClr val="B1A089"/>
      </a:accent5>
      <a:accent6>
        <a:srgbClr val="D0C5B8"/>
      </a:accent6>
      <a:hlink>
        <a:srgbClr val="0000FF"/>
      </a:hlink>
      <a:folHlink>
        <a:srgbClr val="800080"/>
      </a:folHlink>
    </a:clrScheme>
    <a:fontScheme name="Naval Nuclear Laboratory Custom 1">
      <a:majorFont>
        <a:latin typeface="Arial"/>
        <a:ea typeface=""/>
        <a:cs typeface=""/>
      </a:majorFont>
      <a:minorFont>
        <a:latin typeface="Arial"/>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NNLTheme1" id="{D629ABA3-9026-4472-B617-E3B406EDA272}" vid="{8C679CC6-9017-4624-B583-B15F4BB57E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Naval Nuclear Laboratory Custom">
      <a:dk1>
        <a:srgbClr val="32396F"/>
      </a:dk1>
      <a:lt1>
        <a:srgbClr val="FFFFFF"/>
      </a:lt1>
      <a:dk2>
        <a:srgbClr val="40AE49"/>
      </a:dk2>
      <a:lt2>
        <a:srgbClr val="FFFFFF"/>
      </a:lt2>
      <a:accent1>
        <a:srgbClr val="32396F"/>
      </a:accent1>
      <a:accent2>
        <a:srgbClr val="849EAA"/>
      </a:accent2>
      <a:accent3>
        <a:srgbClr val="40AE49"/>
      </a:accent3>
      <a:accent4>
        <a:srgbClr val="75D078"/>
      </a:accent4>
      <a:accent5>
        <a:srgbClr val="B1A089"/>
      </a:accent5>
      <a:accent6>
        <a:srgbClr val="D0C5B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0BF1910D87C24F86AF769F8AFC5551" ma:contentTypeVersion="3" ma:contentTypeDescription="Create a new document." ma:contentTypeScope="" ma:versionID="f2cab442d8796112fbef0f55b70d79cb">
  <xsd:schema xmlns:xsd="http://www.w3.org/2001/XMLSchema" xmlns:xs="http://www.w3.org/2001/XMLSchema" xmlns:p="http://schemas.microsoft.com/office/2006/metadata/properties" xmlns:ns2="31fe9d65-2e9e-49a9-9e02-d26a8b47d9e2" targetNamespace="http://schemas.microsoft.com/office/2006/metadata/properties" ma:root="true" ma:fieldsID="5905d6b19a452cf0914d7f1edf327476" ns2:_="">
    <xsd:import namespace="31fe9d65-2e9e-49a9-9e02-d26a8b47d9e2"/>
    <xsd:element name="properties">
      <xsd:complexType>
        <xsd:sequence>
          <xsd:element name="documentManagement">
            <xsd:complexType>
              <xsd:all>
                <xsd:element ref="ns2:Category" minOccurs="0"/>
                <xsd:element ref="ns2:Thumbnail" minOccurs="0"/>
                <xsd:element ref="ns2:Director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fe9d65-2e9e-49a9-9e02-d26a8b47d9e2" elementFormDefault="qualified">
    <xsd:import namespace="http://schemas.microsoft.com/office/2006/documentManagement/types"/>
    <xsd:import namespace="http://schemas.microsoft.com/office/infopath/2007/PartnerControls"/>
    <xsd:element name="Category" ma:index="8" nillable="true" ma:displayName="Category" ma:default="Other" ma:format="Dropdown" ma:internalName="Category">
      <xsd:simpleType>
        <xsd:union memberTypes="dms:Text">
          <xsd:simpleType>
            <xsd:restriction base="dms:Choice">
              <xsd:enumeration value="NNL"/>
              <xsd:enumeration value="Fluor"/>
              <xsd:enumeration value="Other"/>
            </xsd:restriction>
          </xsd:simpleType>
        </xsd:union>
      </xsd:simpleType>
    </xsd:element>
    <xsd:element name="Thumbnail" ma:index="9" nillable="true" ma:displayName="Thumbnail" ma:description="Use a ## x ## image for consistency"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Directorate" ma:index="10" nillable="true" ma:displayName="Directorate" ma:internalName="Director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31fe9d65-2e9e-49a9-9e02-d26a8b47d9e2">Other</Category>
    <Thumbnail xmlns="31fe9d65-2e9e-49a9-9e02-d26a8b47d9e2">
      <Url xsi:nil="true"/>
      <Description xsi:nil="true"/>
    </Thumbnail>
    <Directorate xmlns="31fe9d65-2e9e-49a9-9e02-d26a8b47d9e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5BFDC0-6A6E-49C8-9A3A-EBA3DCDA5B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fe9d65-2e9e-49a9-9e02-d26a8b47d9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621822-C99C-406F-AA51-51A13A17CCEC}">
  <ds:schemaRefs>
    <ds:schemaRef ds:uri="http://purl.org/dc/elements/1.1/"/>
    <ds:schemaRef ds:uri="http://schemas.microsoft.com/office/2006/metadata/properties"/>
    <ds:schemaRef ds:uri="31fe9d65-2e9e-49a9-9e02-d26a8b47d9e2"/>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C95C542E-C7ED-4165-BBCF-A4E9928A55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NNLTheme1</Template>
  <TotalTime>6818</TotalTime>
  <Words>1277</Words>
  <Application>Microsoft Office PowerPoint</Application>
  <PresentationFormat>On-screen Show (4:3)</PresentationFormat>
  <Paragraphs>117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 Math</vt:lpstr>
      <vt:lpstr>Times New Roman</vt:lpstr>
      <vt:lpstr>NNLTheme1</vt:lpstr>
      <vt:lpstr>9Be(γ,n) Evaluation</vt:lpstr>
      <vt:lpstr>Current 9Be(γ,x) Evaluation</vt:lpstr>
      <vt:lpstr>Cross Section Between the  (γ,n2α) and (γ,n) Thresholds</vt:lpstr>
      <vt:lpstr>New Data</vt:lpstr>
      <vt:lpstr>New Evaluation</vt:lpstr>
      <vt:lpstr>Average Neutron Energy</vt:lpstr>
      <vt:lpstr>Multilevel Breit Wigner Parameters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Rae</dc:creator>
  <cp:lastModifiedBy>Thompson, Jason T (Contractor)</cp:lastModifiedBy>
  <cp:revision>272</cp:revision>
  <dcterms:created xsi:type="dcterms:W3CDTF">2015-05-17T13:17:01Z</dcterms:created>
  <dcterms:modified xsi:type="dcterms:W3CDTF">2019-11-04T12:48:37Z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0x010100AD0BF1910D87C24F86AF769F8AFC5551</vt:lpwstr>
  </property>
</Properties>
</file>