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73" r:id="rId6"/>
    <p:sldId id="274" r:id="rId7"/>
    <p:sldId id="272" r:id="rId8"/>
    <p:sldId id="275" r:id="rId9"/>
    <p:sldId id="260" r:id="rId10"/>
    <p:sldId id="261" r:id="rId11"/>
    <p:sldId id="262" r:id="rId12"/>
    <p:sldId id="276" r:id="rId13"/>
    <p:sldId id="284" r:id="rId14"/>
    <p:sldId id="263" r:id="rId15"/>
    <p:sldId id="264" r:id="rId16"/>
    <p:sldId id="265" r:id="rId17"/>
    <p:sldId id="266" r:id="rId18"/>
    <p:sldId id="267" r:id="rId19"/>
    <p:sldId id="268" r:id="rId20"/>
    <p:sldId id="270" r:id="rId21"/>
    <p:sldId id="269" r:id="rId22"/>
    <p:sldId id="277" r:id="rId23"/>
    <p:sldId id="282" r:id="rId24"/>
    <p:sldId id="283" r:id="rId25"/>
    <p:sldId id="279" r:id="rId26"/>
    <p:sldId id="278" r:id="rId27"/>
    <p:sldId id="280" r:id="rId28"/>
    <p:sldId id="285" r:id="rId29"/>
    <p:sldId id="286" r:id="rId30"/>
    <p:sldId id="287" r:id="rId31"/>
    <p:sldId id="622" r:id="rId32"/>
    <p:sldId id="271" r:id="rId33"/>
    <p:sldId id="28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1DECE9-6DA5-49F6-B56D-47FF22716C5C}" v="141" dt="2019-11-04T12:29:08.8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3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KOV, Andrej" userId="6a22ee5a-3939-4b98-8a91-5cba14205d4f" providerId="ADAL" clId="{EF1DECE9-6DA5-49F6-B56D-47FF22716C5C}"/>
    <pc:docChg chg="undo custSel addSld delSld modSld sldOrd">
      <pc:chgData name="TRKOV, Andrej" userId="6a22ee5a-3939-4b98-8a91-5cba14205d4f" providerId="ADAL" clId="{EF1DECE9-6DA5-49F6-B56D-47FF22716C5C}" dt="2019-11-04T12:29:41.483" v="4115" actId="20577"/>
      <pc:docMkLst>
        <pc:docMk/>
      </pc:docMkLst>
      <pc:sldChg chg="modSp add">
        <pc:chgData name="TRKOV, Andrej" userId="6a22ee5a-3939-4b98-8a91-5cba14205d4f" providerId="ADAL" clId="{EF1DECE9-6DA5-49F6-B56D-47FF22716C5C}" dt="2019-11-04T11:39:05.456" v="2614" actId="14100"/>
        <pc:sldMkLst>
          <pc:docMk/>
          <pc:sldMk cId="2481011205" sldId="256"/>
        </pc:sldMkLst>
        <pc:spChg chg="mod">
          <ac:chgData name="TRKOV, Andrej" userId="6a22ee5a-3939-4b98-8a91-5cba14205d4f" providerId="ADAL" clId="{EF1DECE9-6DA5-49F6-B56D-47FF22716C5C}" dt="2019-11-04T11:39:05.456" v="2614" actId="14100"/>
          <ac:spMkLst>
            <pc:docMk/>
            <pc:sldMk cId="2481011205" sldId="256"/>
            <ac:spMk id="2" creationId="{16C00479-A0AC-489A-A3EF-5A03D586128E}"/>
          </ac:spMkLst>
        </pc:spChg>
        <pc:spChg chg="mod">
          <ac:chgData name="TRKOV, Andrej" userId="6a22ee5a-3939-4b98-8a91-5cba14205d4f" providerId="ADAL" clId="{EF1DECE9-6DA5-49F6-B56D-47FF22716C5C}" dt="2019-11-04T11:37:04.971" v="2490" actId="1076"/>
          <ac:spMkLst>
            <pc:docMk/>
            <pc:sldMk cId="2481011205" sldId="256"/>
            <ac:spMk id="3" creationId="{22B44DD8-B418-4E59-A65F-5423B7D89FB6}"/>
          </ac:spMkLst>
        </pc:spChg>
      </pc:sldChg>
      <pc:sldChg chg="modSp add">
        <pc:chgData name="TRKOV, Andrej" userId="6a22ee5a-3939-4b98-8a91-5cba14205d4f" providerId="ADAL" clId="{EF1DECE9-6DA5-49F6-B56D-47FF22716C5C}" dt="2019-11-04T11:38:46.448" v="2597" actId="20577"/>
        <pc:sldMkLst>
          <pc:docMk/>
          <pc:sldMk cId="3186472571" sldId="257"/>
        </pc:sldMkLst>
        <pc:spChg chg="mod">
          <ac:chgData name="TRKOV, Andrej" userId="6a22ee5a-3939-4b98-8a91-5cba14205d4f" providerId="ADAL" clId="{EF1DECE9-6DA5-49F6-B56D-47FF22716C5C}" dt="2019-11-04T11:38:46.448" v="2597" actId="20577"/>
          <ac:spMkLst>
            <pc:docMk/>
            <pc:sldMk cId="3186472571" sldId="257"/>
            <ac:spMk id="3" creationId="{919743D2-3F14-43BB-B3A6-737E2423D2FA}"/>
          </ac:spMkLst>
        </pc:spChg>
      </pc:sldChg>
      <pc:sldChg chg="modSp add">
        <pc:chgData name="TRKOV, Andrej" userId="6a22ee5a-3939-4b98-8a91-5cba14205d4f" providerId="ADAL" clId="{EF1DECE9-6DA5-49F6-B56D-47FF22716C5C}" dt="2019-10-01T13:06:03.985" v="5"/>
        <pc:sldMkLst>
          <pc:docMk/>
          <pc:sldMk cId="441107406" sldId="258"/>
        </pc:sldMkLst>
        <pc:spChg chg="mod">
          <ac:chgData name="TRKOV, Andrej" userId="6a22ee5a-3939-4b98-8a91-5cba14205d4f" providerId="ADAL" clId="{EF1DECE9-6DA5-49F6-B56D-47FF22716C5C}" dt="2019-10-01T13:06:03.985" v="5"/>
          <ac:spMkLst>
            <pc:docMk/>
            <pc:sldMk cId="441107406" sldId="258"/>
            <ac:spMk id="3" creationId="{003B9B35-C077-467B-8F1A-D66CBD4101FF}"/>
          </ac:spMkLst>
        </pc:spChg>
      </pc:sldChg>
      <pc:sldChg chg="add">
        <pc:chgData name="TRKOV, Andrej" userId="6a22ee5a-3939-4b98-8a91-5cba14205d4f" providerId="ADAL" clId="{EF1DECE9-6DA5-49F6-B56D-47FF22716C5C}" dt="2019-10-01T13:05:15.447" v="4"/>
        <pc:sldMkLst>
          <pc:docMk/>
          <pc:sldMk cId="3767309483" sldId="259"/>
        </pc:sldMkLst>
      </pc:sldChg>
      <pc:sldChg chg="modSp add">
        <pc:chgData name="TRKOV, Andrej" userId="6a22ee5a-3939-4b98-8a91-5cba14205d4f" providerId="ADAL" clId="{EF1DECE9-6DA5-49F6-B56D-47FF22716C5C}" dt="2019-10-18T07:37:47.926" v="1932" actId="207"/>
        <pc:sldMkLst>
          <pc:docMk/>
          <pc:sldMk cId="1681937602" sldId="260"/>
        </pc:sldMkLst>
        <pc:spChg chg="mod">
          <ac:chgData name="TRKOV, Andrej" userId="6a22ee5a-3939-4b98-8a91-5cba14205d4f" providerId="ADAL" clId="{EF1DECE9-6DA5-49F6-B56D-47FF22716C5C}" dt="2019-10-18T07:37:47.926" v="1932" actId="207"/>
          <ac:spMkLst>
            <pc:docMk/>
            <pc:sldMk cId="1681937602" sldId="260"/>
            <ac:spMk id="3" creationId="{32736D86-DA28-4112-819D-8E62AA5C9485}"/>
          </ac:spMkLst>
        </pc:spChg>
      </pc:sldChg>
      <pc:sldChg chg="addSp delSp add">
        <pc:chgData name="TRKOV, Andrej" userId="6a22ee5a-3939-4b98-8a91-5cba14205d4f" providerId="ADAL" clId="{EF1DECE9-6DA5-49F6-B56D-47FF22716C5C}" dt="2019-10-17T12:22:57.935" v="1913"/>
        <pc:sldMkLst>
          <pc:docMk/>
          <pc:sldMk cId="547554516" sldId="261"/>
        </pc:sldMkLst>
        <pc:picChg chg="add">
          <ac:chgData name="TRKOV, Andrej" userId="6a22ee5a-3939-4b98-8a91-5cba14205d4f" providerId="ADAL" clId="{EF1DECE9-6DA5-49F6-B56D-47FF22716C5C}" dt="2019-10-01T13:32:50.932" v="9"/>
          <ac:picMkLst>
            <pc:docMk/>
            <pc:sldMk cId="547554516" sldId="261"/>
            <ac:picMk id="5" creationId="{26C31EB6-09EA-4EB8-88C0-450866068952}"/>
          </ac:picMkLst>
        </pc:picChg>
        <pc:picChg chg="add del">
          <ac:chgData name="TRKOV, Andrej" userId="6a22ee5a-3939-4b98-8a91-5cba14205d4f" providerId="ADAL" clId="{EF1DECE9-6DA5-49F6-B56D-47FF22716C5C}" dt="2019-10-17T09:05:43.283" v="1905"/>
          <ac:picMkLst>
            <pc:docMk/>
            <pc:sldMk cId="547554516" sldId="261"/>
            <ac:picMk id="6" creationId="{BDCC7862-5AA3-4521-8FAD-4733DB35C56F}"/>
          </ac:picMkLst>
        </pc:picChg>
        <pc:picChg chg="add">
          <ac:chgData name="TRKOV, Andrej" userId="6a22ee5a-3939-4b98-8a91-5cba14205d4f" providerId="ADAL" clId="{EF1DECE9-6DA5-49F6-B56D-47FF22716C5C}" dt="2019-10-17T09:05:46.547" v="1906"/>
          <ac:picMkLst>
            <pc:docMk/>
            <pc:sldMk cId="547554516" sldId="261"/>
            <ac:picMk id="7" creationId="{4FD13A96-831D-4856-8416-EEC3DC13A689}"/>
          </ac:picMkLst>
        </pc:picChg>
        <pc:picChg chg="add">
          <ac:chgData name="TRKOV, Andrej" userId="6a22ee5a-3939-4b98-8a91-5cba14205d4f" providerId="ADAL" clId="{EF1DECE9-6DA5-49F6-B56D-47FF22716C5C}" dt="2019-10-17T12:22:57.935" v="1913"/>
          <ac:picMkLst>
            <pc:docMk/>
            <pc:sldMk cId="547554516" sldId="261"/>
            <ac:picMk id="8" creationId="{6235B093-C19A-49C7-AC22-10A3317C29A0}"/>
          </ac:picMkLst>
        </pc:picChg>
      </pc:sldChg>
      <pc:sldChg chg="addSp add ord">
        <pc:chgData name="TRKOV, Andrej" userId="6a22ee5a-3939-4b98-8a91-5cba14205d4f" providerId="ADAL" clId="{EF1DECE9-6DA5-49F6-B56D-47FF22716C5C}" dt="2019-10-17T12:22:07.053" v="1912"/>
        <pc:sldMkLst>
          <pc:docMk/>
          <pc:sldMk cId="3348954101" sldId="262"/>
        </pc:sldMkLst>
        <pc:picChg chg="add">
          <ac:chgData name="TRKOV, Andrej" userId="6a22ee5a-3939-4b98-8a91-5cba14205d4f" providerId="ADAL" clId="{EF1DECE9-6DA5-49F6-B56D-47FF22716C5C}" dt="2019-10-01T13:34:27.508" v="11"/>
          <ac:picMkLst>
            <pc:docMk/>
            <pc:sldMk cId="3348954101" sldId="262"/>
            <ac:picMk id="5" creationId="{77AEEF8A-AA80-489C-A48C-AB390A87EFCF}"/>
          </ac:picMkLst>
        </pc:picChg>
        <pc:picChg chg="add">
          <ac:chgData name="TRKOV, Andrej" userId="6a22ee5a-3939-4b98-8a91-5cba14205d4f" providerId="ADAL" clId="{EF1DECE9-6DA5-49F6-B56D-47FF22716C5C}" dt="2019-10-17T09:09:07.950" v="1907"/>
          <ac:picMkLst>
            <pc:docMk/>
            <pc:sldMk cId="3348954101" sldId="262"/>
            <ac:picMk id="6" creationId="{820302B1-30AC-433F-8BDD-88BCDCC243F7}"/>
          </ac:picMkLst>
        </pc:picChg>
        <pc:picChg chg="add">
          <ac:chgData name="TRKOV, Andrej" userId="6a22ee5a-3939-4b98-8a91-5cba14205d4f" providerId="ADAL" clId="{EF1DECE9-6DA5-49F6-B56D-47FF22716C5C}" dt="2019-10-17T12:22:07.053" v="1912"/>
          <ac:picMkLst>
            <pc:docMk/>
            <pc:sldMk cId="3348954101" sldId="262"/>
            <ac:picMk id="7" creationId="{6D8B06D1-0263-4351-9FD7-610FB8B3D813}"/>
          </ac:picMkLst>
        </pc:picChg>
      </pc:sldChg>
      <pc:sldChg chg="modSp add">
        <pc:chgData name="TRKOV, Andrej" userId="6a22ee5a-3939-4b98-8a91-5cba14205d4f" providerId="ADAL" clId="{EF1DECE9-6DA5-49F6-B56D-47FF22716C5C}" dt="2019-11-01T09:22:21.429" v="2473" actId="20577"/>
        <pc:sldMkLst>
          <pc:docMk/>
          <pc:sldMk cId="231105560" sldId="263"/>
        </pc:sldMkLst>
        <pc:spChg chg="mod">
          <ac:chgData name="TRKOV, Andrej" userId="6a22ee5a-3939-4b98-8a91-5cba14205d4f" providerId="ADAL" clId="{EF1DECE9-6DA5-49F6-B56D-47FF22716C5C}" dt="2019-10-01T13:45:44.083" v="15"/>
          <ac:spMkLst>
            <pc:docMk/>
            <pc:sldMk cId="231105560" sldId="263"/>
            <ac:spMk id="2" creationId="{EC2679BC-FA33-4211-ABFB-9AAE8EE80788}"/>
          </ac:spMkLst>
        </pc:spChg>
        <pc:spChg chg="mod">
          <ac:chgData name="TRKOV, Andrej" userId="6a22ee5a-3939-4b98-8a91-5cba14205d4f" providerId="ADAL" clId="{EF1DECE9-6DA5-49F6-B56D-47FF22716C5C}" dt="2019-11-01T09:22:21.429" v="2473" actId="20577"/>
          <ac:spMkLst>
            <pc:docMk/>
            <pc:sldMk cId="231105560" sldId="263"/>
            <ac:spMk id="3" creationId="{445277A5-0400-47E4-89E1-0BF64DED6630}"/>
          </ac:spMkLst>
        </pc:spChg>
      </pc:sldChg>
      <pc:sldChg chg="addSp modSp add">
        <pc:chgData name="TRKOV, Andrej" userId="6a22ee5a-3939-4b98-8a91-5cba14205d4f" providerId="ADAL" clId="{EF1DECE9-6DA5-49F6-B56D-47FF22716C5C}" dt="2019-10-01T14:59:39.870" v="30" actId="14100"/>
        <pc:sldMkLst>
          <pc:docMk/>
          <pc:sldMk cId="2536447182" sldId="264"/>
        </pc:sldMkLst>
        <pc:picChg chg="add mod">
          <ac:chgData name="TRKOV, Andrej" userId="6a22ee5a-3939-4b98-8a91-5cba14205d4f" providerId="ADAL" clId="{EF1DECE9-6DA5-49F6-B56D-47FF22716C5C}" dt="2019-10-01T14:59:39.870" v="30" actId="14100"/>
          <ac:picMkLst>
            <pc:docMk/>
            <pc:sldMk cId="2536447182" sldId="264"/>
            <ac:picMk id="5" creationId="{0ADDCB30-4D03-4C74-AC7B-5DEB17F483A9}"/>
          </ac:picMkLst>
        </pc:picChg>
      </pc:sldChg>
      <pc:sldChg chg="modSp add">
        <pc:chgData name="TRKOV, Andrej" userId="6a22ee5a-3939-4b98-8a91-5cba14205d4f" providerId="ADAL" clId="{EF1DECE9-6DA5-49F6-B56D-47FF22716C5C}" dt="2019-11-01T08:59:32.336" v="2242" actId="113"/>
        <pc:sldMkLst>
          <pc:docMk/>
          <pc:sldMk cId="1786557477" sldId="265"/>
        </pc:sldMkLst>
        <pc:spChg chg="mod">
          <ac:chgData name="TRKOV, Andrej" userId="6a22ee5a-3939-4b98-8a91-5cba14205d4f" providerId="ADAL" clId="{EF1DECE9-6DA5-49F6-B56D-47FF22716C5C}" dt="2019-10-01T15:00:40.866" v="49" actId="27636"/>
          <ac:spMkLst>
            <pc:docMk/>
            <pc:sldMk cId="1786557477" sldId="265"/>
            <ac:spMk id="2" creationId="{82B9A191-5B49-4202-9F10-649A1591604D}"/>
          </ac:spMkLst>
        </pc:spChg>
        <pc:spChg chg="mod">
          <ac:chgData name="TRKOV, Andrej" userId="6a22ee5a-3939-4b98-8a91-5cba14205d4f" providerId="ADAL" clId="{EF1DECE9-6DA5-49F6-B56D-47FF22716C5C}" dt="2019-11-01T08:59:32.336" v="2242" actId="113"/>
          <ac:spMkLst>
            <pc:docMk/>
            <pc:sldMk cId="1786557477" sldId="265"/>
            <ac:spMk id="3" creationId="{87C941ED-330F-4D31-B871-29DAEABC6806}"/>
          </ac:spMkLst>
        </pc:spChg>
      </pc:sldChg>
      <pc:sldChg chg="addSp modSp add">
        <pc:chgData name="TRKOV, Andrej" userId="6a22ee5a-3939-4b98-8a91-5cba14205d4f" providerId="ADAL" clId="{EF1DECE9-6DA5-49F6-B56D-47FF22716C5C}" dt="2019-10-02T10:47:13.107" v="751" actId="692"/>
        <pc:sldMkLst>
          <pc:docMk/>
          <pc:sldMk cId="2656709355" sldId="266"/>
        </pc:sldMkLst>
        <pc:spChg chg="add mod">
          <ac:chgData name="TRKOV, Andrej" userId="6a22ee5a-3939-4b98-8a91-5cba14205d4f" providerId="ADAL" clId="{EF1DECE9-6DA5-49F6-B56D-47FF22716C5C}" dt="2019-10-02T10:46:50.014" v="748" actId="692"/>
          <ac:spMkLst>
            <pc:docMk/>
            <pc:sldMk cId="2656709355" sldId="266"/>
            <ac:spMk id="10" creationId="{32C42919-3C0C-4110-AD95-F9CDA17D7CF4}"/>
          </ac:spMkLst>
        </pc:spChg>
        <pc:spChg chg="add mod">
          <ac:chgData name="TRKOV, Andrej" userId="6a22ee5a-3939-4b98-8a91-5cba14205d4f" providerId="ADAL" clId="{EF1DECE9-6DA5-49F6-B56D-47FF22716C5C}" dt="2019-10-02T10:47:13.107" v="751" actId="692"/>
          <ac:spMkLst>
            <pc:docMk/>
            <pc:sldMk cId="2656709355" sldId="266"/>
            <ac:spMk id="11" creationId="{E4B96DD1-C88A-4735-B388-5DDBD4AECF6E}"/>
          </ac:spMkLst>
        </pc:spChg>
        <pc:picChg chg="add mod">
          <ac:chgData name="TRKOV, Andrej" userId="6a22ee5a-3939-4b98-8a91-5cba14205d4f" providerId="ADAL" clId="{EF1DECE9-6DA5-49F6-B56D-47FF22716C5C}" dt="2019-10-02T10:43:02.295" v="723" actId="1076"/>
          <ac:picMkLst>
            <pc:docMk/>
            <pc:sldMk cId="2656709355" sldId="266"/>
            <ac:picMk id="5" creationId="{4080ECA3-E798-4BF1-82B9-E8133CBDC513}"/>
          </ac:picMkLst>
        </pc:picChg>
        <pc:cxnChg chg="add mod">
          <ac:chgData name="TRKOV, Andrej" userId="6a22ee5a-3939-4b98-8a91-5cba14205d4f" providerId="ADAL" clId="{EF1DECE9-6DA5-49F6-B56D-47FF22716C5C}" dt="2019-10-02T10:44:17.681" v="734" actId="692"/>
          <ac:cxnSpMkLst>
            <pc:docMk/>
            <pc:sldMk cId="2656709355" sldId="266"/>
            <ac:cxnSpMk id="7" creationId="{337DED5B-408A-4079-8E51-2142D0BCFFD0}"/>
          </ac:cxnSpMkLst>
        </pc:cxnChg>
        <pc:cxnChg chg="add mod">
          <ac:chgData name="TRKOV, Andrej" userId="6a22ee5a-3939-4b98-8a91-5cba14205d4f" providerId="ADAL" clId="{EF1DECE9-6DA5-49F6-B56D-47FF22716C5C}" dt="2019-10-02T10:44:44.344" v="745" actId="692"/>
          <ac:cxnSpMkLst>
            <pc:docMk/>
            <pc:sldMk cId="2656709355" sldId="266"/>
            <ac:cxnSpMk id="9" creationId="{19ED1321-EAC1-45F1-984C-FB8A85752423}"/>
          </ac:cxnSpMkLst>
        </pc:cxnChg>
      </pc:sldChg>
      <pc:sldChg chg="addSp modSp add ord">
        <pc:chgData name="TRKOV, Andrej" userId="6a22ee5a-3939-4b98-8a91-5cba14205d4f" providerId="ADAL" clId="{EF1DECE9-6DA5-49F6-B56D-47FF22716C5C}" dt="2019-11-01T09:00:03.614" v="2243"/>
        <pc:sldMkLst>
          <pc:docMk/>
          <pc:sldMk cId="2865651416" sldId="267"/>
        </pc:sldMkLst>
        <pc:spChg chg="mod">
          <ac:chgData name="TRKOV, Andrej" userId="6a22ee5a-3939-4b98-8a91-5cba14205d4f" providerId="ADAL" clId="{EF1DECE9-6DA5-49F6-B56D-47FF22716C5C}" dt="2019-10-02T11:01:06.989" v="931" actId="20577"/>
          <ac:spMkLst>
            <pc:docMk/>
            <pc:sldMk cId="2865651416" sldId="267"/>
            <ac:spMk id="2" creationId="{44A75D7F-A8E4-4949-B0E1-868DD0BAD6E4}"/>
          </ac:spMkLst>
        </pc:spChg>
        <pc:graphicFrameChg chg="add mod modGraphic">
          <ac:chgData name="TRKOV, Andrej" userId="6a22ee5a-3939-4b98-8a91-5cba14205d4f" providerId="ADAL" clId="{EF1DECE9-6DA5-49F6-B56D-47FF22716C5C}" dt="2019-10-02T10:58:50.693" v="877" actId="1076"/>
          <ac:graphicFrameMkLst>
            <pc:docMk/>
            <pc:sldMk cId="2865651416" sldId="267"/>
            <ac:graphicFrameMk id="6" creationId="{7B2799D5-8B74-4D91-8CE2-6D9FE1653D9E}"/>
          </ac:graphicFrameMkLst>
        </pc:graphicFrameChg>
      </pc:sldChg>
      <pc:sldChg chg="modSp add">
        <pc:chgData name="TRKOV, Andrej" userId="6a22ee5a-3939-4b98-8a91-5cba14205d4f" providerId="ADAL" clId="{EF1DECE9-6DA5-49F6-B56D-47FF22716C5C}" dt="2019-10-02T15:16:01.109" v="1241" actId="20577"/>
        <pc:sldMkLst>
          <pc:docMk/>
          <pc:sldMk cId="3766500455" sldId="268"/>
        </pc:sldMkLst>
        <pc:spChg chg="mod">
          <ac:chgData name="TRKOV, Andrej" userId="6a22ee5a-3939-4b98-8a91-5cba14205d4f" providerId="ADAL" clId="{EF1DECE9-6DA5-49F6-B56D-47FF22716C5C}" dt="2019-10-02T15:12:26.553" v="1045" actId="20577"/>
          <ac:spMkLst>
            <pc:docMk/>
            <pc:sldMk cId="3766500455" sldId="268"/>
            <ac:spMk id="2" creationId="{EEA8F1A2-EB44-4EF1-91EC-188FC13B8410}"/>
          </ac:spMkLst>
        </pc:spChg>
        <pc:spChg chg="mod">
          <ac:chgData name="TRKOV, Andrej" userId="6a22ee5a-3939-4b98-8a91-5cba14205d4f" providerId="ADAL" clId="{EF1DECE9-6DA5-49F6-B56D-47FF22716C5C}" dt="2019-10-02T15:16:01.109" v="1241" actId="20577"/>
          <ac:spMkLst>
            <pc:docMk/>
            <pc:sldMk cId="3766500455" sldId="268"/>
            <ac:spMk id="3" creationId="{822886E1-AE4A-401F-BA47-FDA2108274D4}"/>
          </ac:spMkLst>
        </pc:spChg>
      </pc:sldChg>
      <pc:sldChg chg="addSp modSp add">
        <pc:chgData name="TRKOV, Andrej" userId="6a22ee5a-3939-4b98-8a91-5cba14205d4f" providerId="ADAL" clId="{EF1DECE9-6DA5-49F6-B56D-47FF22716C5C}" dt="2019-11-01T09:01:09.830" v="2250" actId="1076"/>
        <pc:sldMkLst>
          <pc:docMk/>
          <pc:sldMk cId="417468787" sldId="269"/>
        </pc:sldMkLst>
        <pc:spChg chg="add mod">
          <ac:chgData name="TRKOV, Andrej" userId="6a22ee5a-3939-4b98-8a91-5cba14205d4f" providerId="ADAL" clId="{EF1DECE9-6DA5-49F6-B56D-47FF22716C5C}" dt="2019-11-01T09:01:09.830" v="2250" actId="1076"/>
          <ac:spMkLst>
            <pc:docMk/>
            <pc:sldMk cId="417468787" sldId="269"/>
            <ac:spMk id="5" creationId="{D480AD8B-84F2-44CA-8FB3-E99C679F0AFD}"/>
          </ac:spMkLst>
        </pc:spChg>
      </pc:sldChg>
      <pc:sldChg chg="addSp modSp add ord">
        <pc:chgData name="TRKOV, Andrej" userId="6a22ee5a-3939-4b98-8a91-5cba14205d4f" providerId="ADAL" clId="{EF1DECE9-6DA5-49F6-B56D-47FF22716C5C}" dt="2019-10-17T14:22:53.384" v="1916"/>
        <pc:sldMkLst>
          <pc:docMk/>
          <pc:sldMk cId="3769342589" sldId="270"/>
        </pc:sldMkLst>
        <pc:picChg chg="add mod">
          <ac:chgData name="TRKOV, Andrej" userId="6a22ee5a-3939-4b98-8a91-5cba14205d4f" providerId="ADAL" clId="{EF1DECE9-6DA5-49F6-B56D-47FF22716C5C}" dt="2019-10-02T15:21:04.145" v="1277" actId="14100"/>
          <ac:picMkLst>
            <pc:docMk/>
            <pc:sldMk cId="3769342589" sldId="270"/>
            <ac:picMk id="5" creationId="{1A30EAAE-C772-4FB0-B8C3-808DF46BF801}"/>
          </ac:picMkLst>
        </pc:picChg>
      </pc:sldChg>
      <pc:sldChg chg="modSp add">
        <pc:chgData name="TRKOV, Andrej" userId="6a22ee5a-3939-4b98-8a91-5cba14205d4f" providerId="ADAL" clId="{EF1DECE9-6DA5-49F6-B56D-47FF22716C5C}" dt="2019-10-03T09:40:42.321" v="1896" actId="20577"/>
        <pc:sldMkLst>
          <pc:docMk/>
          <pc:sldMk cId="2525086453" sldId="271"/>
        </pc:sldMkLst>
        <pc:spChg chg="mod">
          <ac:chgData name="TRKOV, Andrej" userId="6a22ee5a-3939-4b98-8a91-5cba14205d4f" providerId="ADAL" clId="{EF1DECE9-6DA5-49F6-B56D-47FF22716C5C}" dt="2019-10-02T15:21:25.111" v="1289" actId="20577"/>
          <ac:spMkLst>
            <pc:docMk/>
            <pc:sldMk cId="2525086453" sldId="271"/>
            <ac:spMk id="2" creationId="{4BAA4AD2-12C8-4CA7-A9DD-2D94B150BFA7}"/>
          </ac:spMkLst>
        </pc:spChg>
        <pc:spChg chg="mod">
          <ac:chgData name="TRKOV, Andrej" userId="6a22ee5a-3939-4b98-8a91-5cba14205d4f" providerId="ADAL" clId="{EF1DECE9-6DA5-49F6-B56D-47FF22716C5C}" dt="2019-10-03T09:40:42.321" v="1896" actId="20577"/>
          <ac:spMkLst>
            <pc:docMk/>
            <pc:sldMk cId="2525086453" sldId="271"/>
            <ac:spMk id="3" creationId="{A2C0D117-65CE-4175-99FD-B26CDBBC6629}"/>
          </ac:spMkLst>
        </pc:spChg>
      </pc:sldChg>
      <pc:sldChg chg="addSp delSp modSp add">
        <pc:chgData name="TRKOV, Andrej" userId="6a22ee5a-3939-4b98-8a91-5cba14205d4f" providerId="ADAL" clId="{EF1DECE9-6DA5-49F6-B56D-47FF22716C5C}" dt="2019-10-03T09:34:46.089" v="1834" actId="14100"/>
        <pc:sldMkLst>
          <pc:docMk/>
          <pc:sldMk cId="2191813476" sldId="272"/>
        </pc:sldMkLst>
        <pc:picChg chg="add del">
          <ac:chgData name="TRKOV, Andrej" userId="6a22ee5a-3939-4b98-8a91-5cba14205d4f" providerId="ADAL" clId="{EF1DECE9-6DA5-49F6-B56D-47FF22716C5C}" dt="2019-10-03T09:34:17.011" v="1831"/>
          <ac:picMkLst>
            <pc:docMk/>
            <pc:sldMk cId="2191813476" sldId="272"/>
            <ac:picMk id="5" creationId="{7564B8D0-4397-48B5-A1B0-FFFC17E08957}"/>
          </ac:picMkLst>
        </pc:picChg>
        <pc:picChg chg="add mod">
          <ac:chgData name="TRKOV, Andrej" userId="6a22ee5a-3939-4b98-8a91-5cba14205d4f" providerId="ADAL" clId="{EF1DECE9-6DA5-49F6-B56D-47FF22716C5C}" dt="2019-10-03T09:34:46.089" v="1834" actId="14100"/>
          <ac:picMkLst>
            <pc:docMk/>
            <pc:sldMk cId="2191813476" sldId="272"/>
            <ac:picMk id="6" creationId="{0C8268BC-35FF-4FA8-A8A9-62B11FD92AFB}"/>
          </ac:picMkLst>
        </pc:picChg>
      </pc:sldChg>
      <pc:sldChg chg="modSp add">
        <pc:chgData name="TRKOV, Andrej" userId="6a22ee5a-3939-4b98-8a91-5cba14205d4f" providerId="ADAL" clId="{EF1DECE9-6DA5-49F6-B56D-47FF22716C5C}" dt="2019-10-03T09:37:02.672" v="1841" actId="20577"/>
        <pc:sldMkLst>
          <pc:docMk/>
          <pc:sldMk cId="2522895586" sldId="273"/>
        </pc:sldMkLst>
        <pc:spChg chg="mod">
          <ac:chgData name="TRKOV, Andrej" userId="6a22ee5a-3939-4b98-8a91-5cba14205d4f" providerId="ADAL" clId="{EF1DECE9-6DA5-49F6-B56D-47FF22716C5C}" dt="2019-10-03T09:37:02.672" v="1841" actId="20577"/>
          <ac:spMkLst>
            <pc:docMk/>
            <pc:sldMk cId="2522895586" sldId="273"/>
            <ac:spMk id="2" creationId="{191B51CC-F3E7-40F2-A777-92C286C78FC2}"/>
          </ac:spMkLst>
        </pc:spChg>
      </pc:sldChg>
      <pc:sldChg chg="add setBg">
        <pc:chgData name="TRKOV, Andrej" userId="6a22ee5a-3939-4b98-8a91-5cba14205d4f" providerId="ADAL" clId="{EF1DECE9-6DA5-49F6-B56D-47FF22716C5C}" dt="2019-10-03T09:36:29.742" v="1835"/>
        <pc:sldMkLst>
          <pc:docMk/>
          <pc:sldMk cId="3486991085" sldId="274"/>
        </pc:sldMkLst>
      </pc:sldChg>
      <pc:sldChg chg="modSp add">
        <pc:chgData name="TRKOV, Andrej" userId="6a22ee5a-3939-4b98-8a91-5cba14205d4f" providerId="ADAL" clId="{EF1DECE9-6DA5-49F6-B56D-47FF22716C5C}" dt="2019-10-20T09:58:34.567" v="2161" actId="20577"/>
        <pc:sldMkLst>
          <pc:docMk/>
          <pc:sldMk cId="2545914563" sldId="275"/>
        </pc:sldMkLst>
        <pc:spChg chg="mod">
          <ac:chgData name="TRKOV, Andrej" userId="6a22ee5a-3939-4b98-8a91-5cba14205d4f" providerId="ADAL" clId="{EF1DECE9-6DA5-49F6-B56D-47FF22716C5C}" dt="2019-10-20T09:58:34.567" v="2161" actId="20577"/>
          <ac:spMkLst>
            <pc:docMk/>
            <pc:sldMk cId="2545914563" sldId="275"/>
            <ac:spMk id="3" creationId="{C487A5AD-F16E-4CC3-B8D7-6F5EAA824D19}"/>
          </ac:spMkLst>
        </pc:spChg>
      </pc:sldChg>
      <pc:sldChg chg="addSp modSp add">
        <pc:chgData name="TRKOV, Andrej" userId="6a22ee5a-3939-4b98-8a91-5cba14205d4f" providerId="ADAL" clId="{EF1DECE9-6DA5-49F6-B56D-47FF22716C5C}" dt="2019-11-01T09:23:02.016" v="2475" actId="20577"/>
        <pc:sldMkLst>
          <pc:docMk/>
          <pc:sldMk cId="2451238376" sldId="276"/>
        </pc:sldMkLst>
        <pc:spChg chg="add mod">
          <ac:chgData name="TRKOV, Andrej" userId="6a22ee5a-3939-4b98-8a91-5cba14205d4f" providerId="ADAL" clId="{EF1DECE9-6DA5-49F6-B56D-47FF22716C5C}" dt="2019-10-17T08:58:24.959" v="1902" actId="207"/>
          <ac:spMkLst>
            <pc:docMk/>
            <pc:sldMk cId="2451238376" sldId="276"/>
            <ac:spMk id="6" creationId="{91250E19-BB30-4483-83E8-0EF187152258}"/>
          </ac:spMkLst>
        </pc:spChg>
        <pc:spChg chg="add mod">
          <ac:chgData name="TRKOV, Andrej" userId="6a22ee5a-3939-4b98-8a91-5cba14205d4f" providerId="ADAL" clId="{EF1DECE9-6DA5-49F6-B56D-47FF22716C5C}" dt="2019-11-01T09:23:02.016" v="2475" actId="20577"/>
          <ac:spMkLst>
            <pc:docMk/>
            <pc:sldMk cId="2451238376" sldId="276"/>
            <ac:spMk id="7" creationId="{EBF96D51-17D1-4C3E-86E8-B898F522AF32}"/>
          </ac:spMkLst>
        </pc:spChg>
        <pc:picChg chg="add">
          <ac:chgData name="TRKOV, Andrej" userId="6a22ee5a-3939-4b98-8a91-5cba14205d4f" providerId="ADAL" clId="{EF1DECE9-6DA5-49F6-B56D-47FF22716C5C}" dt="2019-10-17T08:56:31.469" v="1900"/>
          <ac:picMkLst>
            <pc:docMk/>
            <pc:sldMk cId="2451238376" sldId="276"/>
            <ac:picMk id="5" creationId="{BA01EF14-F426-48D7-975F-CD56EC8B06E6}"/>
          </ac:picMkLst>
        </pc:picChg>
        <pc:cxnChg chg="add mod">
          <ac:chgData name="TRKOV, Andrej" userId="6a22ee5a-3939-4b98-8a91-5cba14205d4f" providerId="ADAL" clId="{EF1DECE9-6DA5-49F6-B56D-47FF22716C5C}" dt="2019-10-17T12:23:34.374" v="1914" actId="11529"/>
          <ac:cxnSpMkLst>
            <pc:docMk/>
            <pc:sldMk cId="2451238376" sldId="276"/>
            <ac:cxnSpMk id="9" creationId="{5D3353FA-7B5D-41D5-89D3-FE342145BFF8}"/>
          </ac:cxnSpMkLst>
        </pc:cxnChg>
        <pc:cxnChg chg="add mod">
          <ac:chgData name="TRKOV, Andrej" userId="6a22ee5a-3939-4b98-8a91-5cba14205d4f" providerId="ADAL" clId="{EF1DECE9-6DA5-49F6-B56D-47FF22716C5C}" dt="2019-10-17T12:23:47.016" v="1915" actId="11529"/>
          <ac:cxnSpMkLst>
            <pc:docMk/>
            <pc:sldMk cId="2451238376" sldId="276"/>
            <ac:cxnSpMk id="11" creationId="{FF8F0F3E-72D1-47E9-BDB9-C00DAA275177}"/>
          </ac:cxnSpMkLst>
        </pc:cxnChg>
      </pc:sldChg>
      <pc:sldChg chg="addSp modSp add">
        <pc:chgData name="TRKOV, Andrej" userId="6a22ee5a-3939-4b98-8a91-5cba14205d4f" providerId="ADAL" clId="{EF1DECE9-6DA5-49F6-B56D-47FF22716C5C}" dt="2019-11-01T09:07:46.474" v="2335" actId="207"/>
        <pc:sldMkLst>
          <pc:docMk/>
          <pc:sldMk cId="2117537615" sldId="277"/>
        </pc:sldMkLst>
        <pc:spChg chg="mod">
          <ac:chgData name="TRKOV, Andrej" userId="6a22ee5a-3939-4b98-8a91-5cba14205d4f" providerId="ADAL" clId="{EF1DECE9-6DA5-49F6-B56D-47FF22716C5C}" dt="2019-11-01T09:03:13.161" v="2329" actId="20577"/>
          <ac:spMkLst>
            <pc:docMk/>
            <pc:sldMk cId="2117537615" sldId="277"/>
            <ac:spMk id="3" creationId="{80BA8335-17F4-4BE8-8E62-716F8807C1BB}"/>
          </ac:spMkLst>
        </pc:spChg>
        <pc:spChg chg="add mod">
          <ac:chgData name="TRKOV, Andrej" userId="6a22ee5a-3939-4b98-8a91-5cba14205d4f" providerId="ADAL" clId="{EF1DECE9-6DA5-49F6-B56D-47FF22716C5C}" dt="2019-11-01T09:07:46.474" v="2335" actId="207"/>
          <ac:spMkLst>
            <pc:docMk/>
            <pc:sldMk cId="2117537615" sldId="277"/>
            <ac:spMk id="7" creationId="{1585684C-C992-4570-BC3D-65446513954D}"/>
          </ac:spMkLst>
        </pc:spChg>
      </pc:sldChg>
      <pc:sldChg chg="modSp add">
        <pc:chgData name="TRKOV, Andrej" userId="6a22ee5a-3939-4b98-8a91-5cba14205d4f" providerId="ADAL" clId="{EF1DECE9-6DA5-49F6-B56D-47FF22716C5C}" dt="2019-10-18T13:59:03.812" v="2094" actId="20577"/>
        <pc:sldMkLst>
          <pc:docMk/>
          <pc:sldMk cId="643214817" sldId="278"/>
        </pc:sldMkLst>
        <pc:spChg chg="mod">
          <ac:chgData name="TRKOV, Andrej" userId="6a22ee5a-3939-4b98-8a91-5cba14205d4f" providerId="ADAL" clId="{EF1DECE9-6DA5-49F6-B56D-47FF22716C5C}" dt="2019-10-18T13:59:03.812" v="2094" actId="20577"/>
          <ac:spMkLst>
            <pc:docMk/>
            <pc:sldMk cId="643214817" sldId="278"/>
            <ac:spMk id="3" creationId="{8CC9B513-9E7D-49AC-9762-03BD86B792F6}"/>
          </ac:spMkLst>
        </pc:spChg>
      </pc:sldChg>
      <pc:sldChg chg="modSp add ord">
        <pc:chgData name="TRKOV, Andrej" userId="6a22ee5a-3939-4b98-8a91-5cba14205d4f" providerId="ADAL" clId="{EF1DECE9-6DA5-49F6-B56D-47FF22716C5C}" dt="2019-11-04T11:56:28.712" v="2827" actId="113"/>
        <pc:sldMkLst>
          <pc:docMk/>
          <pc:sldMk cId="988831380" sldId="279"/>
        </pc:sldMkLst>
        <pc:spChg chg="mod">
          <ac:chgData name="TRKOV, Andrej" userId="6a22ee5a-3939-4b98-8a91-5cba14205d4f" providerId="ADAL" clId="{EF1DECE9-6DA5-49F6-B56D-47FF22716C5C}" dt="2019-11-04T11:56:28.712" v="2827" actId="113"/>
          <ac:spMkLst>
            <pc:docMk/>
            <pc:sldMk cId="988831380" sldId="279"/>
            <ac:spMk id="3" creationId="{8CC9B513-9E7D-49AC-9762-03BD86B792F6}"/>
          </ac:spMkLst>
        </pc:spChg>
      </pc:sldChg>
      <pc:sldChg chg="addSp delSp modSp add">
        <pc:chgData name="TRKOV, Andrej" userId="6a22ee5a-3939-4b98-8a91-5cba14205d4f" providerId="ADAL" clId="{EF1DECE9-6DA5-49F6-B56D-47FF22716C5C}" dt="2019-10-18T13:52:52.605" v="1938" actId="14100"/>
        <pc:sldMkLst>
          <pc:docMk/>
          <pc:sldMk cId="968278526" sldId="280"/>
        </pc:sldMkLst>
        <pc:picChg chg="add del">
          <ac:chgData name="TRKOV, Andrej" userId="6a22ee5a-3939-4b98-8a91-5cba14205d4f" providerId="ADAL" clId="{EF1DECE9-6DA5-49F6-B56D-47FF22716C5C}" dt="2019-10-18T13:52:35.692" v="1935" actId="478"/>
          <ac:picMkLst>
            <pc:docMk/>
            <pc:sldMk cId="968278526" sldId="280"/>
            <ac:picMk id="5" creationId="{D41AF726-4563-43DD-9EFF-0A4B6C14A6D1}"/>
          </ac:picMkLst>
        </pc:picChg>
        <pc:picChg chg="add del">
          <ac:chgData name="TRKOV, Andrej" userId="6a22ee5a-3939-4b98-8a91-5cba14205d4f" providerId="ADAL" clId="{EF1DECE9-6DA5-49F6-B56D-47FF22716C5C}" dt="2019-10-18T13:52:13.998" v="1934"/>
          <ac:picMkLst>
            <pc:docMk/>
            <pc:sldMk cId="968278526" sldId="280"/>
            <ac:picMk id="6" creationId="{2D54B3ED-C802-42E4-96FF-CBCF54FF03B4}"/>
          </ac:picMkLst>
        </pc:picChg>
        <pc:picChg chg="add mod">
          <ac:chgData name="TRKOV, Andrej" userId="6a22ee5a-3939-4b98-8a91-5cba14205d4f" providerId="ADAL" clId="{EF1DECE9-6DA5-49F6-B56D-47FF22716C5C}" dt="2019-10-18T13:52:52.605" v="1938" actId="14100"/>
          <ac:picMkLst>
            <pc:docMk/>
            <pc:sldMk cId="968278526" sldId="280"/>
            <ac:picMk id="7" creationId="{C922D00A-AB24-4DCD-A0F8-3A8C845AAFBC}"/>
          </ac:picMkLst>
        </pc:picChg>
      </pc:sldChg>
      <pc:sldChg chg="addSp delSp modSp add">
        <pc:chgData name="TRKOV, Andrej" userId="6a22ee5a-3939-4b98-8a91-5cba14205d4f" providerId="ADAL" clId="{EF1DECE9-6DA5-49F6-B56D-47FF22716C5C}" dt="2019-11-04T12:29:41.483" v="4115" actId="20577"/>
        <pc:sldMkLst>
          <pc:docMk/>
          <pc:sldMk cId="3428975449" sldId="281"/>
        </pc:sldMkLst>
        <pc:spChg chg="mod">
          <ac:chgData name="TRKOV, Andrej" userId="6a22ee5a-3939-4b98-8a91-5cba14205d4f" providerId="ADAL" clId="{EF1DECE9-6DA5-49F6-B56D-47FF22716C5C}" dt="2019-11-04T12:29:41.483" v="4115" actId="20577"/>
          <ac:spMkLst>
            <pc:docMk/>
            <pc:sldMk cId="3428975449" sldId="281"/>
            <ac:spMk id="3" creationId="{A2C0D117-65CE-4175-99FD-B26CDBBC6629}"/>
          </ac:spMkLst>
        </pc:spChg>
        <pc:picChg chg="add del">
          <ac:chgData name="TRKOV, Andrej" userId="6a22ee5a-3939-4b98-8a91-5cba14205d4f" providerId="ADAL" clId="{EF1DECE9-6DA5-49F6-B56D-47FF22716C5C}" dt="2019-10-17T14:56:00.719" v="1926"/>
          <ac:picMkLst>
            <pc:docMk/>
            <pc:sldMk cId="3428975449" sldId="281"/>
            <ac:picMk id="7" creationId="{50BC3B2A-B827-4877-AFEF-72440815813F}"/>
          </ac:picMkLst>
        </pc:picChg>
      </pc:sldChg>
      <pc:sldChg chg="addSp add">
        <pc:chgData name="TRKOV, Andrej" userId="6a22ee5a-3939-4b98-8a91-5cba14205d4f" providerId="ADAL" clId="{EF1DECE9-6DA5-49F6-B56D-47FF22716C5C}" dt="2019-10-17T17:42:22.253" v="1929"/>
        <pc:sldMkLst>
          <pc:docMk/>
          <pc:sldMk cId="1499142308" sldId="282"/>
        </pc:sldMkLst>
        <pc:picChg chg="add">
          <ac:chgData name="TRKOV, Andrej" userId="6a22ee5a-3939-4b98-8a91-5cba14205d4f" providerId="ADAL" clId="{EF1DECE9-6DA5-49F6-B56D-47FF22716C5C}" dt="2019-10-17T17:42:22.253" v="1929"/>
          <ac:picMkLst>
            <pc:docMk/>
            <pc:sldMk cId="1499142308" sldId="282"/>
            <ac:picMk id="5" creationId="{8CFDC7EF-3327-4FDB-9A6A-7140BEDAD7CE}"/>
          </ac:picMkLst>
        </pc:picChg>
      </pc:sldChg>
      <pc:sldChg chg="addSp add">
        <pc:chgData name="TRKOV, Andrej" userId="6a22ee5a-3939-4b98-8a91-5cba14205d4f" providerId="ADAL" clId="{EF1DECE9-6DA5-49F6-B56D-47FF22716C5C}" dt="2019-10-28T21:26:41.165" v="2235"/>
        <pc:sldMkLst>
          <pc:docMk/>
          <pc:sldMk cId="1662859978" sldId="283"/>
        </pc:sldMkLst>
        <pc:picChg chg="add">
          <ac:chgData name="TRKOV, Andrej" userId="6a22ee5a-3939-4b98-8a91-5cba14205d4f" providerId="ADAL" clId="{EF1DECE9-6DA5-49F6-B56D-47FF22716C5C}" dt="2019-10-28T21:25:25.875" v="2234"/>
          <ac:picMkLst>
            <pc:docMk/>
            <pc:sldMk cId="1662859978" sldId="283"/>
            <ac:picMk id="6" creationId="{A54BDB38-E818-4EB9-9588-7BF821379C00}"/>
          </ac:picMkLst>
        </pc:picChg>
        <pc:picChg chg="add">
          <ac:chgData name="TRKOV, Andrej" userId="6a22ee5a-3939-4b98-8a91-5cba14205d4f" providerId="ADAL" clId="{EF1DECE9-6DA5-49F6-B56D-47FF22716C5C}" dt="2019-10-28T21:26:41.165" v="2235"/>
          <ac:picMkLst>
            <pc:docMk/>
            <pc:sldMk cId="1662859978" sldId="283"/>
            <ac:picMk id="7" creationId="{BB1D3683-8D0B-4992-8425-348CF233EF8A}"/>
          </ac:picMkLst>
        </pc:picChg>
      </pc:sldChg>
      <pc:sldChg chg="addSp modSp add">
        <pc:chgData name="TRKOV, Andrej" userId="6a22ee5a-3939-4b98-8a91-5cba14205d4f" providerId="ADAL" clId="{EF1DECE9-6DA5-49F6-B56D-47FF22716C5C}" dt="2019-11-01T09:16:01.196" v="2447" actId="20577"/>
        <pc:sldMkLst>
          <pc:docMk/>
          <pc:sldMk cId="3693728661" sldId="284"/>
        </pc:sldMkLst>
        <pc:spChg chg="add mod">
          <ac:chgData name="TRKOV, Andrej" userId="6a22ee5a-3939-4b98-8a91-5cba14205d4f" providerId="ADAL" clId="{EF1DECE9-6DA5-49F6-B56D-47FF22716C5C}" dt="2019-11-01T09:16:01.196" v="2447" actId="20577"/>
          <ac:spMkLst>
            <pc:docMk/>
            <pc:sldMk cId="3693728661" sldId="284"/>
            <ac:spMk id="6" creationId="{50CA8D95-1E16-4610-8470-C3B9A0779BFC}"/>
          </ac:spMkLst>
        </pc:spChg>
        <pc:picChg chg="add mod">
          <ac:chgData name="TRKOV, Andrej" userId="6a22ee5a-3939-4b98-8a91-5cba14205d4f" providerId="ADAL" clId="{EF1DECE9-6DA5-49F6-B56D-47FF22716C5C}" dt="2019-11-01T09:13:20.051" v="2339" actId="14100"/>
          <ac:picMkLst>
            <pc:docMk/>
            <pc:sldMk cId="3693728661" sldId="284"/>
            <ac:picMk id="5" creationId="{C1C15CBB-6BEC-4E62-AFBA-51E19D6AB1BC}"/>
          </ac:picMkLst>
        </pc:picChg>
      </pc:sldChg>
      <pc:sldChg chg="modSp add">
        <pc:chgData name="TRKOV, Andrej" userId="6a22ee5a-3939-4b98-8a91-5cba14205d4f" providerId="ADAL" clId="{EF1DECE9-6DA5-49F6-B56D-47FF22716C5C}" dt="2019-11-04T12:04:42.707" v="3363" actId="20577"/>
        <pc:sldMkLst>
          <pc:docMk/>
          <pc:sldMk cId="3799927152" sldId="285"/>
        </pc:sldMkLst>
        <pc:spChg chg="mod">
          <ac:chgData name="TRKOV, Andrej" userId="6a22ee5a-3939-4b98-8a91-5cba14205d4f" providerId="ADAL" clId="{EF1DECE9-6DA5-49F6-B56D-47FF22716C5C}" dt="2019-11-04T11:57:38.315" v="2847" actId="20577"/>
          <ac:spMkLst>
            <pc:docMk/>
            <pc:sldMk cId="3799927152" sldId="285"/>
            <ac:spMk id="2" creationId="{38A77624-116B-483E-9171-75AC1040A146}"/>
          </ac:spMkLst>
        </pc:spChg>
        <pc:spChg chg="mod">
          <ac:chgData name="TRKOV, Andrej" userId="6a22ee5a-3939-4b98-8a91-5cba14205d4f" providerId="ADAL" clId="{EF1DECE9-6DA5-49F6-B56D-47FF22716C5C}" dt="2019-11-04T12:04:42.707" v="3363" actId="20577"/>
          <ac:spMkLst>
            <pc:docMk/>
            <pc:sldMk cId="3799927152" sldId="285"/>
            <ac:spMk id="3" creationId="{7C0A2E8C-EA1F-403C-9D35-6AFAEDE2EE0E}"/>
          </ac:spMkLst>
        </pc:spChg>
      </pc:sldChg>
      <pc:sldChg chg="addSp delSp modSp add">
        <pc:chgData name="TRKOV, Andrej" userId="6a22ee5a-3939-4b98-8a91-5cba14205d4f" providerId="ADAL" clId="{EF1DECE9-6DA5-49F6-B56D-47FF22716C5C}" dt="2019-11-04T12:10:46.614" v="3371" actId="14100"/>
        <pc:sldMkLst>
          <pc:docMk/>
          <pc:sldMk cId="2513205887" sldId="286"/>
        </pc:sldMkLst>
        <pc:picChg chg="add del">
          <ac:chgData name="TRKOV, Andrej" userId="6a22ee5a-3939-4b98-8a91-5cba14205d4f" providerId="ADAL" clId="{EF1DECE9-6DA5-49F6-B56D-47FF22716C5C}" dt="2019-11-04T12:10:19.238" v="3366"/>
          <ac:picMkLst>
            <pc:docMk/>
            <pc:sldMk cId="2513205887" sldId="286"/>
            <ac:picMk id="5" creationId="{E67BFC9F-980E-4AF5-856A-07A90C5151E2}"/>
          </ac:picMkLst>
        </pc:picChg>
        <pc:picChg chg="add mod">
          <ac:chgData name="TRKOV, Andrej" userId="6a22ee5a-3939-4b98-8a91-5cba14205d4f" providerId="ADAL" clId="{EF1DECE9-6DA5-49F6-B56D-47FF22716C5C}" dt="2019-11-04T12:10:46.614" v="3371" actId="14100"/>
          <ac:picMkLst>
            <pc:docMk/>
            <pc:sldMk cId="2513205887" sldId="286"/>
            <ac:picMk id="6" creationId="{ACB4722F-D1B5-4AED-A17F-C4C5E735002C}"/>
          </ac:picMkLst>
        </pc:picChg>
      </pc:sldChg>
      <pc:sldChg chg="modSp add ord">
        <pc:chgData name="TRKOV, Andrej" userId="6a22ee5a-3939-4b98-8a91-5cba14205d4f" providerId="ADAL" clId="{EF1DECE9-6DA5-49F6-B56D-47FF22716C5C}" dt="2019-11-04T12:23:21.593" v="3778"/>
        <pc:sldMkLst>
          <pc:docMk/>
          <pc:sldMk cId="1403769028" sldId="287"/>
        </pc:sldMkLst>
        <pc:spChg chg="mod">
          <ac:chgData name="TRKOV, Andrej" userId="6a22ee5a-3939-4b98-8a91-5cba14205d4f" providerId="ADAL" clId="{EF1DECE9-6DA5-49F6-B56D-47FF22716C5C}" dt="2019-11-04T12:12:06.467" v="3395" actId="20577"/>
          <ac:spMkLst>
            <pc:docMk/>
            <pc:sldMk cId="1403769028" sldId="287"/>
            <ac:spMk id="2" creationId="{C3907765-AABE-4012-B19E-F9FBA0B27F89}"/>
          </ac:spMkLst>
        </pc:spChg>
        <pc:spChg chg="mod">
          <ac:chgData name="TRKOV, Andrej" userId="6a22ee5a-3939-4b98-8a91-5cba14205d4f" providerId="ADAL" clId="{EF1DECE9-6DA5-49F6-B56D-47FF22716C5C}" dt="2019-11-04T12:16:40.347" v="3758" actId="20577"/>
          <ac:spMkLst>
            <pc:docMk/>
            <pc:sldMk cId="1403769028" sldId="287"/>
            <ac:spMk id="3" creationId="{FDA6383A-54E0-4DF0-A215-10E7A3FDD68C}"/>
          </ac:spMkLst>
        </pc:spChg>
      </pc:sldChg>
      <pc:sldChg chg="modSp add del">
        <pc:chgData name="TRKOV, Andrej" userId="6a22ee5a-3939-4b98-8a91-5cba14205d4f" providerId="ADAL" clId="{EF1DECE9-6DA5-49F6-B56D-47FF22716C5C}" dt="2019-11-04T12:23:36.967" v="3779" actId="2696"/>
        <pc:sldMkLst>
          <pc:docMk/>
          <pc:sldMk cId="3577731871" sldId="288"/>
        </pc:sldMkLst>
        <pc:spChg chg="mod">
          <ac:chgData name="TRKOV, Andrej" userId="6a22ee5a-3939-4b98-8a91-5cba14205d4f" providerId="ADAL" clId="{EF1DECE9-6DA5-49F6-B56D-47FF22716C5C}" dt="2019-11-04T12:17:04.639" v="3775" actId="20577"/>
          <ac:spMkLst>
            <pc:docMk/>
            <pc:sldMk cId="3577731871" sldId="288"/>
            <ac:spMk id="2" creationId="{7B0D74AF-7FCD-4F11-8C00-A792C053484F}"/>
          </ac:spMkLst>
        </pc:spChg>
      </pc:sldChg>
      <pc:sldChg chg="add del modTransition">
        <pc:chgData name="TRKOV, Andrej" userId="6a22ee5a-3939-4b98-8a91-5cba14205d4f" providerId="ADAL" clId="{EF1DECE9-6DA5-49F6-B56D-47FF22716C5C}" dt="2019-11-04T12:25:23.694" v="3843" actId="2696"/>
        <pc:sldMkLst>
          <pc:docMk/>
          <pc:sldMk cId="3147947884" sldId="621"/>
        </pc:sldMkLst>
      </pc:sldChg>
      <pc:sldChg chg="modSp add modTransition">
        <pc:chgData name="TRKOV, Andrej" userId="6a22ee5a-3939-4b98-8a91-5cba14205d4f" providerId="ADAL" clId="{EF1DECE9-6DA5-49F6-B56D-47FF22716C5C}" dt="2019-11-04T12:25:55.268" v="3878" actId="20577"/>
        <pc:sldMkLst>
          <pc:docMk/>
          <pc:sldMk cId="3878988962" sldId="622"/>
        </pc:sldMkLst>
        <pc:spChg chg="mod">
          <ac:chgData name="TRKOV, Andrej" userId="6a22ee5a-3939-4b98-8a91-5cba14205d4f" providerId="ADAL" clId="{EF1DECE9-6DA5-49F6-B56D-47FF22716C5C}" dt="2019-11-04T12:25:55.268" v="3878" actId="20577"/>
          <ac:spMkLst>
            <pc:docMk/>
            <pc:sldMk cId="3878988962" sldId="622"/>
            <ac:spMk id="2" creationId="{4D4224B5-4075-C047-A3D3-E064C504B766}"/>
          </ac:spMkLst>
        </pc:spChg>
        <pc:spChg chg="mod">
          <ac:chgData name="TRKOV, Andrej" userId="6a22ee5a-3939-4b98-8a91-5cba14205d4f" providerId="ADAL" clId="{EF1DECE9-6DA5-49F6-B56D-47FF22716C5C}" dt="2019-11-04T12:25:09.084" v="3842" actId="6549"/>
          <ac:spMkLst>
            <pc:docMk/>
            <pc:sldMk cId="3878988962" sldId="622"/>
            <ac:spMk id="3" creationId="{B3621975-10B5-A147-8BD8-792629EEA8F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FEA59-4AF6-4989-BB6F-39D01FB60AFC}" type="datetimeFigureOut">
              <a:rPr lang="en-GB" smtClean="0"/>
              <a:t>2019-11-04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F36C2-7361-425D-99AC-6E5398BE6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532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370" y="1772816"/>
            <a:ext cx="11425271" cy="108012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370" y="3573016"/>
            <a:ext cx="11425271" cy="1608584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230872"/>
            <a:ext cx="3407701" cy="76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26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24744"/>
            <a:ext cx="7315200" cy="36028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4-8/09/2019</a:t>
            </a:r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CSEWG Data Validation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C3BE-0742-47EF-987B-A303662EFA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340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4-8/09/2019</a:t>
            </a:r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CSEWG Data Validation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C3BE-0742-47EF-987B-A303662EFA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48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4-8/09/2019</a:t>
            </a:r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CSEWG Data Validation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C3BE-0742-47EF-987B-A303662EFA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66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31370" y="1772816"/>
            <a:ext cx="11425271" cy="108012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31370" y="3573016"/>
            <a:ext cx="11425271" cy="1608584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3" y="230872"/>
            <a:ext cx="3407697" cy="76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6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4-8/09/2019</a:t>
            </a:r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CSEWG Data Validation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C3BE-0742-47EF-987B-A303662EFA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84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4-8/09/2019</a:t>
            </a:r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CSEWG Data Validation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C3BE-0742-47EF-987B-A303662EFA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676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4-8/09/2019</a:t>
            </a:r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CSEWG Data Validation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C3BE-0742-47EF-987B-A303662EFA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942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4-8/09/2019</a:t>
            </a: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CSEWG Data Validation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C3BE-0742-47EF-987B-A303662EFA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87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4-8/09/2019</a:t>
            </a:r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CSEWG Data Validation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C3BE-0742-47EF-987B-A303662EFA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707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4-8/09/2019</a:t>
            </a:r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CSEWG Data Validation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C3BE-0742-47EF-987B-A303662EFA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925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flipH="1" flipV="1">
            <a:off x="0" y="5301208"/>
            <a:ext cx="8496267" cy="1556792"/>
          </a:xfrm>
          <a:prstGeom prst="rect">
            <a:avLst/>
          </a:prstGeom>
          <a:gradFill flip="none" rotWithShape="1">
            <a:gsLst>
              <a:gs pos="48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/>
          <p:cNvSpPr/>
          <p:nvPr/>
        </p:nvSpPr>
        <p:spPr>
          <a:xfrm>
            <a:off x="1" y="0"/>
            <a:ext cx="12191999" cy="2132856"/>
          </a:xfrm>
          <a:prstGeom prst="rect">
            <a:avLst/>
          </a:prstGeom>
          <a:gradFill flip="none" rotWithShape="1">
            <a:gsLst>
              <a:gs pos="56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10032437" y="6482725"/>
            <a:ext cx="124728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4-8/09/2019</a:t>
            </a: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7824193" y="6482725"/>
            <a:ext cx="215470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/>
              <a:t>CSEWG Data Validation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11296652" y="6482725"/>
            <a:ext cx="679449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28ABC3BE-0742-47EF-987B-A303662EFABD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360" y="116632"/>
            <a:ext cx="8160907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268760"/>
            <a:ext cx="11617291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026" name="Picture 2" descr="\\iaea.org\Secretariat\MTCD\PublishingCurrent\2017\IAEA\17-42841_LOGO_IAEA_update\Design\Presentation_IAEA\IAEA_Logo_SHORT_vertical_white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708" y="180054"/>
            <a:ext cx="790571" cy="72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84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Arial 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Arial 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Arial 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Arial 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Arial 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Arial 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00479-A0AC-489A-A3EF-5A03D58612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370" y="1179443"/>
            <a:ext cx="11425271" cy="3432314"/>
          </a:xfrm>
        </p:spPr>
        <p:txBody>
          <a:bodyPr>
            <a:normAutofit fontScale="90000"/>
          </a:bodyPr>
          <a:lstStyle/>
          <a:p>
            <a:r>
              <a:rPr lang="en-US" dirty="0"/>
              <a:t>CSEWG Validation – Contribution from the IAEA</a:t>
            </a:r>
            <a:br>
              <a:rPr lang="en-US" dirty="0"/>
            </a:br>
            <a:r>
              <a:rPr lang="en-US" dirty="0"/>
              <a:t>- Code validation for ACE</a:t>
            </a:r>
            <a:br>
              <a:rPr lang="en-US" dirty="0"/>
            </a:br>
            <a:r>
              <a:rPr lang="en-US" dirty="0"/>
              <a:t>- Analysis of LCT benchmarks</a:t>
            </a:r>
            <a:br>
              <a:rPr lang="en-US" dirty="0"/>
            </a:br>
            <a:r>
              <a:rPr lang="en-US" dirty="0"/>
              <a:t>- Temperature coefficient</a:t>
            </a:r>
            <a:br>
              <a:rPr lang="en-US" dirty="0"/>
            </a:br>
            <a:r>
              <a:rPr lang="en-US" dirty="0"/>
              <a:t>- Iron evaluations</a:t>
            </a:r>
            <a:br>
              <a:rPr lang="en-US" dirty="0"/>
            </a:br>
            <a:r>
              <a:rPr lang="en-US" dirty="0"/>
              <a:t>- Chromium evaluations</a:t>
            </a:r>
            <a:br>
              <a:rPr lang="en-US" dirty="0"/>
            </a:br>
            <a:r>
              <a:rPr lang="en-US" dirty="0"/>
              <a:t>- ICSBEP/SINBAD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B44DD8-B418-4E59-A65F-5423B7D89F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370" y="4808883"/>
            <a:ext cx="11425271" cy="1485899"/>
          </a:xfrm>
        </p:spPr>
        <p:txBody>
          <a:bodyPr/>
          <a:lstStyle/>
          <a:p>
            <a:r>
              <a:rPr lang="en-US" dirty="0"/>
              <a:t>Andrej Trkov</a:t>
            </a:r>
          </a:p>
          <a:p>
            <a:r>
              <a:rPr lang="en-US" dirty="0"/>
              <a:t>International Atomic Energy Agency, Vienna, Austria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011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C8BCDF-A2C0-4880-84F8-1AF0C003F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4-8/09/2019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D1A4AA-1459-4DF6-8689-431AA694D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CSEWG Data Validation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6FD1A9-88AC-45BE-AAA8-E54A9DA9C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C3BE-0742-47EF-987B-A303662EFABD}" type="slidenum">
              <a:rPr lang="en-GB" smtClean="0"/>
              <a:t>10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35B093-C19A-49C7-AC22-10A3317C2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412" y="0"/>
            <a:ext cx="971117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54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FDFE50-F587-4B37-A39F-BF684C41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4-8/09/2019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B6492A-27E0-44C0-A22A-5E17260C5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CSEWG Data Validation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64593-11F2-4F8C-8ACD-CA7282C69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C3BE-0742-47EF-987B-A303662EFABD}" type="slidenum">
              <a:rPr lang="en-GB" smtClean="0"/>
              <a:t>11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8B06D1-0263-4351-9FD7-610FB8B3D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412" y="0"/>
            <a:ext cx="971117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54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F17C28-2408-4493-803A-C904B79C8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4-8/09/2019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C28EBF-FEF1-4B3A-B85C-0621AF836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CSEWG Data Validation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819F5-C9EF-47FD-A6E0-3762C92A3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C3BE-0742-47EF-987B-A303662EFABD}" type="slidenum">
              <a:rPr lang="en-GB" smtClean="0"/>
              <a:t>12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01EF14-F426-48D7-975F-CD56EC8B0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039" y="0"/>
            <a:ext cx="970192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250E19-BB30-4483-83E8-0EF187152258}"/>
              </a:ext>
            </a:extLst>
          </p:cNvPr>
          <p:cNvSpPr txBox="1"/>
          <p:nvPr/>
        </p:nvSpPr>
        <p:spPr>
          <a:xfrm>
            <a:off x="6469380" y="1798320"/>
            <a:ext cx="285750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2-sigma outliers only</a:t>
            </a:r>
            <a:endParaRPr lang="en-GB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F96D51-17D1-4C3E-86E8-B898F522AF32}"/>
              </a:ext>
            </a:extLst>
          </p:cNvPr>
          <p:cNvSpPr txBox="1"/>
          <p:nvPr/>
        </p:nvSpPr>
        <p:spPr>
          <a:xfrm>
            <a:off x="3604260" y="5539740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PNL-1.64cm pitch </a:t>
            </a:r>
            <a:r>
              <a:rPr lang="en-US"/>
              <a:t>(LCT003,12)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D3353FA-7B5D-41D5-89D3-FE342145BFF8}"/>
              </a:ext>
            </a:extLst>
          </p:cNvPr>
          <p:cNvCxnSpPr/>
          <p:nvPr/>
        </p:nvCxnSpPr>
        <p:spPr>
          <a:xfrm flipH="1" flipV="1">
            <a:off x="3990109" y="5264727"/>
            <a:ext cx="452582" cy="214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F8F0F3E-72D1-47E9-BDB9-C00DAA275177}"/>
              </a:ext>
            </a:extLst>
          </p:cNvPr>
          <p:cNvCxnSpPr/>
          <p:nvPr/>
        </p:nvCxnSpPr>
        <p:spPr>
          <a:xfrm flipV="1">
            <a:off x="4599709" y="5371753"/>
            <a:ext cx="230909" cy="107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238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642E5A-C383-43A3-8CB7-472CEED07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4-8/09/2019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C4B00D-C578-4CE0-8C45-E51E0ED1A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CSEWG Data Validation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6BE54-EF1D-47DC-81CF-57AD9047F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C3BE-0742-47EF-987B-A303662EFABD}" type="slidenum">
              <a:rPr lang="en-GB" smtClean="0"/>
              <a:t>13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C15CBB-6BEC-4E62-AFBA-51E19D6AB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412" y="0"/>
            <a:ext cx="9711176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CA8D95-1E16-4610-8470-C3B9A0779BFC}"/>
              </a:ext>
            </a:extLst>
          </p:cNvPr>
          <p:cNvSpPr txBox="1"/>
          <p:nvPr/>
        </p:nvSpPr>
        <p:spPr>
          <a:xfrm>
            <a:off x="5219700" y="4518660"/>
            <a:ext cx="43011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LCT004 Case-10 with </a:t>
            </a:r>
            <a:r>
              <a:rPr lang="en-US" dirty="0">
                <a:solidFill>
                  <a:srgbClr val="FF0000"/>
                </a:solidFill>
              </a:rPr>
              <a:t>NO </a:t>
            </a:r>
            <a:r>
              <a:rPr lang="en-US" dirty="0" err="1">
                <a:solidFill>
                  <a:srgbClr val="FF0000"/>
                </a:solidFill>
              </a:rPr>
              <a:t>Gd</a:t>
            </a:r>
            <a:r>
              <a:rPr lang="en-US" dirty="0">
                <a:solidFill>
                  <a:srgbClr val="FF0000"/>
                </a:solidFill>
              </a:rPr>
              <a:t> impurity</a:t>
            </a:r>
            <a:r>
              <a:rPr lang="en-US" dirty="0"/>
              <a:t> is</a:t>
            </a:r>
          </a:p>
          <a:p>
            <a:r>
              <a:rPr lang="en-US" dirty="0"/>
              <a:t>the only one that agrees with the</a:t>
            </a:r>
          </a:p>
          <a:p>
            <a:r>
              <a:rPr lang="en-US" dirty="0"/>
              <a:t>measured </a:t>
            </a:r>
            <a:r>
              <a:rPr lang="en-US" dirty="0" err="1"/>
              <a:t>k_eff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728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679BC-FA33-4211-ABFB-9AAE8EE80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ICSBEP LEU-COMP-THERM - Rejected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277A5-0400-47E4-89E1-0BF64DED6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856640" cy="4857403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LEU-COMP-THERM-003 (PNL_1.64p)</a:t>
            </a:r>
            <a:r>
              <a:rPr lang="en-GB" baseline="30000" dirty="0"/>
              <a:t> (*)</a:t>
            </a:r>
          </a:p>
          <a:p>
            <a:r>
              <a:rPr lang="en-GB" dirty="0"/>
              <a:t>LEU-COMP-THERM-004 (PNL_1.89p)</a:t>
            </a:r>
            <a:r>
              <a:rPr lang="en-GB" baseline="30000" dirty="0"/>
              <a:t> (*)</a:t>
            </a:r>
            <a:endParaRPr lang="en-GB" dirty="0"/>
          </a:p>
          <a:p>
            <a:r>
              <a:rPr lang="en-GB" dirty="0"/>
              <a:t>LEU-COMP-THERM-009 (PNL_2.54p not an outlier - correlated with LCT010)</a:t>
            </a:r>
          </a:p>
          <a:p>
            <a:r>
              <a:rPr lang="en-GB" dirty="0"/>
              <a:t>LEU-COMP-THERM-010 (PNL_2.54p_Pb-1)</a:t>
            </a:r>
          </a:p>
          <a:p>
            <a:r>
              <a:rPr lang="en-GB" dirty="0"/>
              <a:t>LEU-COMP-THERM-012 (PNL_1.64p, correlation with LCT003?) </a:t>
            </a:r>
            <a:r>
              <a:rPr lang="en-GB" baseline="30000" dirty="0"/>
              <a:t>(*)</a:t>
            </a:r>
            <a:endParaRPr lang="en-GB" dirty="0"/>
          </a:p>
          <a:p>
            <a:r>
              <a:rPr lang="en-GB" dirty="0"/>
              <a:t>LEU-COMP-THERM-022 (RRC-KI-0.70p_hx)</a:t>
            </a:r>
          </a:p>
          <a:p>
            <a:r>
              <a:rPr lang="en-GB" dirty="0"/>
              <a:t>LEU-COMP-THERM-024 (RRC-KI-0.62p_hx)</a:t>
            </a:r>
          </a:p>
          <a:p>
            <a:r>
              <a:rPr lang="en-GB" dirty="0"/>
              <a:t>LEU-COMP-THERM-025 (RRC-KI-0.80p_sq)</a:t>
            </a:r>
          </a:p>
          <a:p>
            <a:r>
              <a:rPr lang="en-GB" dirty="0"/>
              <a:t>LEU-COMP-THERM-027 (</a:t>
            </a:r>
            <a:r>
              <a:rPr lang="en-GB" dirty="0" err="1"/>
              <a:t>Valduc</a:t>
            </a:r>
            <a:r>
              <a:rPr lang="en-GB" dirty="0"/>
              <a:t>-Pb)</a:t>
            </a:r>
          </a:p>
          <a:p>
            <a:r>
              <a:rPr lang="en-GB" dirty="0"/>
              <a:t>LEU-COMP-THERM-042 (Fuel clusters, SS reflector, not an outlier)</a:t>
            </a:r>
          </a:p>
          <a:p>
            <a:r>
              <a:rPr lang="en-GB" dirty="0"/>
              <a:t>LEU-COMP-THERM-052 (</a:t>
            </a:r>
            <a:r>
              <a:rPr lang="en-GB" dirty="0" err="1"/>
              <a:t>Valduc</a:t>
            </a:r>
            <a:r>
              <a:rPr lang="en-GB" dirty="0"/>
              <a:t> hx </a:t>
            </a:r>
            <a:r>
              <a:rPr lang="en-GB" dirty="0" err="1"/>
              <a:t>Gd</a:t>
            </a:r>
            <a:r>
              <a:rPr lang="en-GB" dirty="0"/>
              <a:t>)</a:t>
            </a:r>
          </a:p>
          <a:p>
            <a:r>
              <a:rPr lang="en-GB" dirty="0"/>
              <a:t>LEU-COMP-THERM-064 (VVER_1.27p)</a:t>
            </a:r>
          </a:p>
          <a:p>
            <a:r>
              <a:rPr lang="en-GB" dirty="0"/>
              <a:t>Temperature-dependent cases</a:t>
            </a:r>
          </a:p>
          <a:p>
            <a:pPr marL="0" indent="0">
              <a:buNone/>
            </a:pPr>
            <a:r>
              <a:rPr lang="en-GB" dirty="0"/>
              <a:t>The remainder comprises </a:t>
            </a:r>
            <a:r>
              <a:rPr lang="en-GB" b="1" dirty="0">
                <a:solidFill>
                  <a:srgbClr val="FF0000"/>
                </a:solidFill>
              </a:rPr>
              <a:t>207 cases</a:t>
            </a:r>
          </a:p>
          <a:p>
            <a:pPr marL="0" indent="0">
              <a:buNone/>
            </a:pPr>
            <a:endParaRPr lang="en-GB" baseline="30000" dirty="0"/>
          </a:p>
          <a:p>
            <a:pPr marL="0" indent="0">
              <a:buNone/>
            </a:pPr>
            <a:r>
              <a:rPr lang="en-GB" baseline="30000" dirty="0"/>
              <a:t>(*) </a:t>
            </a:r>
            <a:r>
              <a:rPr lang="en-GB" baseline="30000" dirty="0" err="1"/>
              <a:t>Gd</a:t>
            </a:r>
            <a:r>
              <a:rPr lang="en-GB" baseline="30000" dirty="0"/>
              <a:t> impurity is mentioned, which might not be there?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24D4D-94AB-4227-9126-1199C7E0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4-8/09/2019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18895-E94E-415E-803C-E6F928C3F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CSEWG Data Validation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C0B43-F1CD-43C6-99E3-EAEEA7DCB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C3BE-0742-47EF-987B-A303662EFAB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05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5236F9-450C-45EA-BA99-C6E13362F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4-8/09/2019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62E21E-99F6-4D8F-AD4B-6E991297D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CSEWG Data Validation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DAC93-C47D-4D02-97C6-72D38D14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C3BE-0742-47EF-987B-A303662EFABD}" type="slidenum">
              <a:rPr lang="en-GB" smtClean="0"/>
              <a:t>15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DDCB30-4D03-4C74-AC7B-5DEB17F48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040" y="0"/>
            <a:ext cx="9701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47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9A191-5B49-4202-9F10-649A15916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16632"/>
            <a:ext cx="10759360" cy="864096"/>
          </a:xfrm>
        </p:spPr>
        <p:txBody>
          <a:bodyPr>
            <a:normAutofit/>
          </a:bodyPr>
          <a:lstStyle/>
          <a:p>
            <a:r>
              <a:rPr lang="en-US" dirty="0"/>
              <a:t>ICSBEP LEU-COMP-THERM-078, 080, 096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941ED-330F-4D31-B871-29DAEABC6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617291" cy="521396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Why are “</a:t>
            </a:r>
            <a:r>
              <a:rPr lang="en-US" b="1" dirty="0">
                <a:solidFill>
                  <a:srgbClr val="00B050"/>
                </a:solidFill>
              </a:rPr>
              <a:t>e80</a:t>
            </a:r>
            <a:r>
              <a:rPr lang="en-US" dirty="0"/>
              <a:t>” results lower than “</a:t>
            </a:r>
            <a:r>
              <a:rPr lang="en-US" b="1" dirty="0"/>
              <a:t>e71</a:t>
            </a:r>
            <a:r>
              <a:rPr lang="en-US" dirty="0"/>
              <a:t>”?</a:t>
            </a:r>
          </a:p>
          <a:p>
            <a:pPr lvl="1"/>
            <a:r>
              <a:rPr lang="en-US" dirty="0"/>
              <a:t>Processing: swap U-235,238 in “e71” with “e80b4” processed with ACEMAKER </a:t>
            </a:r>
            <a:r>
              <a:rPr lang="en-US" dirty="0">
                <a:sym typeface="Wingdings" panose="05000000000000000000" pitchFamily="2" charset="2"/>
              </a:rPr>
              <a:t> no effect 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neither processing nor U data are responsible for the difference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TSL at room temperature: Swap “e80” </a:t>
            </a:r>
            <a:r>
              <a:rPr lang="en-US" dirty="0" err="1">
                <a:sym typeface="Wingdings" panose="05000000000000000000" pitchFamily="2" charset="2"/>
              </a:rPr>
              <a:t>tsl</a:t>
            </a:r>
            <a:r>
              <a:rPr lang="en-US" dirty="0">
                <a:sym typeface="Wingdings" panose="05000000000000000000" pitchFamily="2" charset="2"/>
              </a:rPr>
              <a:t> into “e71” library  slight increase in reactivity 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TSL is not responsible for the large difference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O-16: 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Swap O-16 from “e80” into “e71”  performance is degraded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Swap O-16 from “e71” into “e80”  performance is restored (see “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e80_O16</a:t>
            </a:r>
            <a:r>
              <a:rPr lang="en-US" dirty="0">
                <a:sym typeface="Wingdings" panose="05000000000000000000" pitchFamily="2" charset="2"/>
              </a:rPr>
              <a:t>”)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Swapping O-16 from JEFF-3.3 instead of “e71” makes no difference.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Swap elastic cross section below 0.3 MeV from “e71” into “e80” helps only in cases with softer spectra (see “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e80_O16a</a:t>
            </a:r>
            <a:r>
              <a:rPr lang="en-US" dirty="0">
                <a:sym typeface="Wingdings" panose="05000000000000000000" pitchFamily="2" charset="2"/>
              </a:rPr>
              <a:t>” on next slide)</a:t>
            </a:r>
          </a:p>
          <a:p>
            <a:pPr marL="914400" lvl="2" indent="0">
              <a:buNone/>
            </a:pP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Proof that O-16 is the reason for the degraded performance!</a:t>
            </a:r>
          </a:p>
          <a:p>
            <a:pPr marL="914400" lvl="2" indent="0">
              <a:buNone/>
            </a:pP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The problem is not limited to the cross sections in the low-energy range, although soft-spectrum assemblies are affected slightly more</a:t>
            </a:r>
            <a:endParaRPr lang="en-GB" sz="2800" dirty="0">
              <a:solidFill>
                <a:srgbClr val="FF0000"/>
              </a:solidFill>
            </a:endParaRPr>
          </a:p>
          <a:p>
            <a:pPr lvl="2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3769D-4CF7-4A82-9EF0-DABB56612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4-8/09/2019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5107F-D980-4F29-A9DE-DC1FCF5A4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CSEWG Data Validation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3CFA5-3C18-4B60-A63D-840327643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C3BE-0742-47EF-987B-A303662EFAB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557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55F36E-DB9B-41A0-92C8-9FC9C7769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4-8/09/2019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FC73FA-192B-46C7-9B6A-9F8416CC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CSEWG Data Validation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937DE-F139-4759-89BB-BCDF52C0A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C3BE-0742-47EF-987B-A303662EFABD}" type="slidenum">
              <a:rPr lang="en-GB" smtClean="0"/>
              <a:t>17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80ECA3-E798-4BF1-82B9-E8133CBDC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039" y="0"/>
            <a:ext cx="9701922" cy="6858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37DED5B-408A-4079-8E51-2142D0BCFFD0}"/>
              </a:ext>
            </a:extLst>
          </p:cNvPr>
          <p:cNvCxnSpPr/>
          <p:nvPr/>
        </p:nvCxnSpPr>
        <p:spPr>
          <a:xfrm flipV="1">
            <a:off x="4404360" y="2773680"/>
            <a:ext cx="0" cy="4038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9ED1321-EAC1-45F1-984C-FB8A85752423}"/>
              </a:ext>
            </a:extLst>
          </p:cNvPr>
          <p:cNvCxnSpPr/>
          <p:nvPr/>
        </p:nvCxnSpPr>
        <p:spPr>
          <a:xfrm flipV="1">
            <a:off x="9265920" y="3550920"/>
            <a:ext cx="0" cy="2209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32C42919-3C0C-4110-AD95-F9CDA17D7CF4}"/>
              </a:ext>
            </a:extLst>
          </p:cNvPr>
          <p:cNvSpPr/>
          <p:nvPr/>
        </p:nvSpPr>
        <p:spPr>
          <a:xfrm>
            <a:off x="4332514" y="2438400"/>
            <a:ext cx="377372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4B96DD1-C88A-4735-B388-5DDBD4AECF6E}"/>
              </a:ext>
            </a:extLst>
          </p:cNvPr>
          <p:cNvSpPr/>
          <p:nvPr/>
        </p:nvSpPr>
        <p:spPr>
          <a:xfrm>
            <a:off x="9202057" y="3302000"/>
            <a:ext cx="261257" cy="711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709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75D7F-A8E4-4949-B0E1-868DD0BAD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16632"/>
            <a:ext cx="10586640" cy="864096"/>
          </a:xfrm>
        </p:spPr>
        <p:txBody>
          <a:bodyPr>
            <a:normAutofit fontScale="90000"/>
          </a:bodyPr>
          <a:lstStyle/>
          <a:p>
            <a:r>
              <a:rPr lang="en-GB" dirty="0"/>
              <a:t>DICE sensitivities on </a:t>
            </a:r>
            <a:r>
              <a:rPr lang="en-GB" dirty="0" err="1"/>
              <a:t>k_eff</a:t>
            </a:r>
            <a:r>
              <a:rPr lang="en-GB" dirty="0"/>
              <a:t> for LCT096 cases 1, 19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4B6946-4272-4B82-8ABE-CC0D42F7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4-8/09/2019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3C3D91-1831-49F7-AF85-7C58BC704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CSEWG Data Validation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46ED4-3AB6-42ED-9CCB-42C0FD408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C3BE-0742-47EF-987B-A303662EFABD}" type="slidenum">
              <a:rPr lang="en-GB" smtClean="0"/>
              <a:t>18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B2799D5-8B74-4D91-8CE2-6D9FE1653D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21765"/>
              </p:ext>
            </p:extLst>
          </p:nvPr>
        </p:nvGraphicFramePr>
        <p:xfrm>
          <a:off x="429703" y="1010806"/>
          <a:ext cx="10791373" cy="54418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52193">
                  <a:extLst>
                    <a:ext uri="{9D8B030D-6E8A-4147-A177-3AD203B41FA5}">
                      <a16:colId xmlns:a16="http://schemas.microsoft.com/office/drawing/2014/main" val="3447462943"/>
                    </a:ext>
                  </a:extLst>
                </a:gridCol>
                <a:gridCol w="1256530">
                  <a:extLst>
                    <a:ext uri="{9D8B030D-6E8A-4147-A177-3AD203B41FA5}">
                      <a16:colId xmlns:a16="http://schemas.microsoft.com/office/drawing/2014/main" val="3364267721"/>
                    </a:ext>
                  </a:extLst>
                </a:gridCol>
                <a:gridCol w="1256530">
                  <a:extLst>
                    <a:ext uri="{9D8B030D-6E8A-4147-A177-3AD203B41FA5}">
                      <a16:colId xmlns:a16="http://schemas.microsoft.com/office/drawing/2014/main" val="1463450471"/>
                    </a:ext>
                  </a:extLst>
                </a:gridCol>
                <a:gridCol w="1256530">
                  <a:extLst>
                    <a:ext uri="{9D8B030D-6E8A-4147-A177-3AD203B41FA5}">
                      <a16:colId xmlns:a16="http://schemas.microsoft.com/office/drawing/2014/main" val="637777382"/>
                    </a:ext>
                  </a:extLst>
                </a:gridCol>
                <a:gridCol w="1256530">
                  <a:extLst>
                    <a:ext uri="{9D8B030D-6E8A-4147-A177-3AD203B41FA5}">
                      <a16:colId xmlns:a16="http://schemas.microsoft.com/office/drawing/2014/main" val="1173668542"/>
                    </a:ext>
                  </a:extLst>
                </a:gridCol>
                <a:gridCol w="1256530">
                  <a:extLst>
                    <a:ext uri="{9D8B030D-6E8A-4147-A177-3AD203B41FA5}">
                      <a16:colId xmlns:a16="http://schemas.microsoft.com/office/drawing/2014/main" val="947635644"/>
                    </a:ext>
                  </a:extLst>
                </a:gridCol>
                <a:gridCol w="1256530">
                  <a:extLst>
                    <a:ext uri="{9D8B030D-6E8A-4147-A177-3AD203B41FA5}">
                      <a16:colId xmlns:a16="http://schemas.microsoft.com/office/drawing/2014/main" val="1819845864"/>
                    </a:ext>
                  </a:extLst>
                </a:gridCol>
              </a:tblGrid>
              <a:tr h="60464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baseline="0" dirty="0">
                          <a:effectLst/>
                        </a:rPr>
                        <a:t>Case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baseline="0">
                          <a:effectLst/>
                        </a:rPr>
                        <a:t>Nuclide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baseline="0">
                          <a:effectLst/>
                        </a:rPr>
                        <a:t>Reaction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baseline="0">
                          <a:effectLst/>
                        </a:rPr>
                        <a:t>Thermal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baseline="0">
                          <a:effectLst/>
                        </a:rPr>
                        <a:t>Epithermal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baseline="0">
                          <a:effectLst/>
                        </a:rPr>
                        <a:t>Fast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baseline="0">
                          <a:effectLst/>
                        </a:rPr>
                        <a:t>Total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249204908"/>
                  </a:ext>
                </a:extLst>
              </a:tr>
              <a:tr h="60464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baseline="0">
                          <a:effectLst/>
                        </a:rPr>
                        <a:t>LEU-COMP-THERM-096-019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baseline="0" dirty="0">
                          <a:effectLst/>
                        </a:rPr>
                        <a:t>H1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baseline="0">
                          <a:effectLst/>
                        </a:rPr>
                        <a:t>capture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baseline="0">
                          <a:effectLst/>
                        </a:rPr>
                        <a:t>-0.1369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baseline="0">
                          <a:effectLst/>
                        </a:rPr>
                        <a:t>-0.0054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baseline="0">
                          <a:effectLst/>
                        </a:rPr>
                        <a:t>0.0000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baseline="0">
                          <a:effectLst/>
                        </a:rPr>
                        <a:t>-0.1423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475221575"/>
                  </a:ext>
                </a:extLst>
              </a:tr>
              <a:tr h="60464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baseline="0">
                          <a:effectLst/>
                        </a:rPr>
                        <a:t>LEU-COMP-THERM-096-001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baseline="0">
                          <a:effectLst/>
                        </a:rPr>
                        <a:t>H1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baseline="0">
                          <a:effectLst/>
                        </a:rPr>
                        <a:t>capture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baseline="0">
                          <a:effectLst/>
                        </a:rPr>
                        <a:t>-0.0744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baseline="0">
                          <a:effectLst/>
                        </a:rPr>
                        <a:t>-0.0048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baseline="0">
                          <a:effectLst/>
                        </a:rPr>
                        <a:t>0.0000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baseline="0">
                          <a:effectLst/>
                        </a:rPr>
                        <a:t>-0.0792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69160383"/>
                  </a:ext>
                </a:extLst>
              </a:tr>
              <a:tr h="60464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baseline="0">
                          <a:effectLst/>
                        </a:rPr>
                        <a:t>LEU-COMP-THERM-096-001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baseline="0">
                          <a:effectLst/>
                        </a:rPr>
                        <a:t>O16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baseline="0">
                          <a:effectLst/>
                        </a:rPr>
                        <a:t>elastic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baseline="0">
                          <a:effectLst/>
                        </a:rPr>
                        <a:t>-0.0014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baseline="0">
                          <a:effectLst/>
                        </a:rPr>
                        <a:t>0.0206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baseline="0">
                          <a:effectLst/>
                        </a:rPr>
                        <a:t>0.0734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baseline="0">
                          <a:effectLst/>
                        </a:rPr>
                        <a:t>0.0926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556174081"/>
                  </a:ext>
                </a:extLst>
              </a:tr>
              <a:tr h="60464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baseline="0">
                          <a:effectLst/>
                        </a:rPr>
                        <a:t>LEU-COMP-THERM-096-001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baseline="0">
                          <a:effectLst/>
                        </a:rPr>
                        <a:t>H1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baseline="0">
                          <a:effectLst/>
                        </a:rPr>
                        <a:t>elastic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baseline="0">
                          <a:effectLst/>
                        </a:rPr>
                        <a:t>-0.0199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baseline="0">
                          <a:effectLst/>
                        </a:rPr>
                        <a:t>0.2774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baseline="0">
                          <a:effectLst/>
                        </a:rPr>
                        <a:t>0.2018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baseline="0">
                          <a:effectLst/>
                        </a:rPr>
                        <a:t>0.4593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47099010"/>
                  </a:ext>
                </a:extLst>
              </a:tr>
              <a:tr h="60464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baseline="0">
                          <a:effectLst/>
                        </a:rPr>
                        <a:t>LEU-COMP-THERM-096-019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baseline="0">
                          <a:effectLst/>
                        </a:rPr>
                        <a:t>H1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baseline="0">
                          <a:effectLst/>
                        </a:rPr>
                        <a:t>elastic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baseline="0">
                          <a:effectLst/>
                        </a:rPr>
                        <a:t>-0.0610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baseline="0">
                          <a:effectLst/>
                        </a:rPr>
                        <a:t>0.2199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baseline="0">
                          <a:effectLst/>
                        </a:rPr>
                        <a:t>0.2065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baseline="0">
                          <a:effectLst/>
                        </a:rPr>
                        <a:t>0.3654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641603838"/>
                  </a:ext>
                </a:extLst>
              </a:tr>
              <a:tr h="60464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baseline="0">
                          <a:effectLst/>
                        </a:rPr>
                        <a:t>LEU-COMP-THERM-096-019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baseline="0">
                          <a:effectLst/>
                        </a:rPr>
                        <a:t>O16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baseline="0">
                          <a:effectLst/>
                        </a:rPr>
                        <a:t>elastic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baseline="0">
                          <a:effectLst/>
                        </a:rPr>
                        <a:t>-0.0036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baseline="0">
                          <a:effectLst/>
                        </a:rPr>
                        <a:t>0.0192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baseline="0">
                          <a:effectLst/>
                        </a:rPr>
                        <a:t>0.0692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baseline="0">
                          <a:effectLst/>
                        </a:rPr>
                        <a:t>0.0848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859270422"/>
                  </a:ext>
                </a:extLst>
              </a:tr>
              <a:tr h="60464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baseline="0">
                          <a:effectLst/>
                        </a:rPr>
                        <a:t>LEU-COMP-THERM-096-001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baseline="0">
                          <a:effectLst/>
                        </a:rPr>
                        <a:t>Al27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baseline="0">
                          <a:effectLst/>
                        </a:rPr>
                        <a:t>elastic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baseline="0">
                          <a:effectLst/>
                        </a:rPr>
                        <a:t>-0.0005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baseline="0">
                          <a:effectLst/>
                        </a:rPr>
                        <a:t>0.0035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baseline="0">
                          <a:effectLst/>
                        </a:rPr>
                        <a:t>0.0140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baseline="0">
                          <a:effectLst/>
                        </a:rPr>
                        <a:t>0.0170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297190371"/>
                  </a:ext>
                </a:extLst>
              </a:tr>
              <a:tr h="60464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baseline="0">
                          <a:effectLst/>
                        </a:rPr>
                        <a:t>LEU-COMP-THERM-096-019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baseline="0">
                          <a:effectLst/>
                        </a:rPr>
                        <a:t>Al27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baseline="0">
                          <a:effectLst/>
                        </a:rPr>
                        <a:t>elastic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baseline="0">
                          <a:effectLst/>
                        </a:rPr>
                        <a:t>-0.0003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baseline="0">
                          <a:effectLst/>
                        </a:rPr>
                        <a:t>0.0027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baseline="0">
                          <a:effectLst/>
                        </a:rPr>
                        <a:t>0.0111</a:t>
                      </a:r>
                      <a:endParaRPr lang="en-GB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baseline="0" dirty="0">
                          <a:effectLst/>
                        </a:rPr>
                        <a:t>0.0135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54379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5651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8F1A2-EB44-4EF1-91EC-188FC13B8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HEU-SOL-THERM O-16 impact  on ATLF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886E1-AE4A-401F-BA47-FDA210827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Flat dependence on ATLF of HST was one of the constraints for ENDF/B-VIII.0</a:t>
            </a:r>
          </a:p>
          <a:p>
            <a:r>
              <a:rPr lang="en-US" dirty="0"/>
              <a:t>Swapping O-16 from ENDF/B-VII.1 increases the reactivity bias and increases the gradient slightly, but not excessively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8F3BE-F9A8-4848-A10B-648100DDE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4-8/09/2019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F6C2E-026E-4CA0-9DD1-79AA009E2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CSEWG Data Validation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1D889-D89D-4A33-BA75-D9BAF1624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C3BE-0742-47EF-987B-A303662EFAB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500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10607-37E2-476D-8F99-FD2C631E7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743D2-3F14-43BB-B3A6-737E2423D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Report from the code-validation exercise for ACE libraries</a:t>
            </a:r>
          </a:p>
          <a:p>
            <a:r>
              <a:rPr lang="en-US" dirty="0"/>
              <a:t>Analysis of ICSBEP LEU-COMP-THERM benchmarks</a:t>
            </a:r>
          </a:p>
          <a:p>
            <a:r>
              <a:rPr lang="en-US" dirty="0"/>
              <a:t>Impact of U-235 on the temperature coefficient.</a:t>
            </a:r>
          </a:p>
          <a:p>
            <a:r>
              <a:rPr lang="en-US" dirty="0"/>
              <a:t>Iron evaluations</a:t>
            </a:r>
          </a:p>
          <a:p>
            <a:r>
              <a:rPr lang="en-US" dirty="0"/>
              <a:t>Chromium evaluations</a:t>
            </a:r>
          </a:p>
          <a:p>
            <a:r>
              <a:rPr lang="en-US" dirty="0"/>
              <a:t>News from ICSBEP/SINBAD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AA3C5-09BF-42AE-8FF8-9AD0BBC4C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4-8/09/2019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12B44-6787-4B55-8A59-797B1757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CSEWG Data Validation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9AAA9-D00B-4654-956D-46C2844D9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C3BE-0742-47EF-987B-A303662EFAB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472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BBCBBA-FC17-4F2B-A946-3AD8C3045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4-8/09/2019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47A93-BC96-4B45-AA6F-4897C4C39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CSEWG Data Validation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E55E9-D687-4060-90F4-DEEA5FC81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C3BE-0742-47EF-987B-A303662EFABD}" type="slidenum">
              <a:rPr lang="en-GB" smtClean="0"/>
              <a:t>20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30EAAE-C772-4FB0-B8C3-808DF46BF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257" y="26020"/>
            <a:ext cx="9674331" cy="683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42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5D6B40-83A8-4C57-8720-A584BCCF5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4-8/09/2019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9FD551-CC59-42F7-B8FF-5DE89C4CD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CSEWG Data Validation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91A57-31FE-433F-898E-71E50F55A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C3BE-0742-47EF-987B-A303662EFABD}" type="slidenum">
              <a:rPr lang="en-GB" smtClean="0"/>
              <a:t>21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80AD8B-84F2-44CA-8FB3-E99C679F0AFD}"/>
              </a:ext>
            </a:extLst>
          </p:cNvPr>
          <p:cNvSpPr/>
          <p:nvPr/>
        </p:nvSpPr>
        <p:spPr>
          <a:xfrm>
            <a:off x="1265647" y="1465941"/>
            <a:ext cx="107104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32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Coefficients of the polynomial fit     </a:t>
            </a:r>
          </a:p>
          <a:p>
            <a:pPr>
              <a:spcAft>
                <a:spcPts val="0"/>
              </a:spcAft>
            </a:pPr>
            <a:r>
              <a:rPr lang="it-IT" sz="32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Parameter Library  Coefficients       </a:t>
            </a:r>
          </a:p>
          <a:p>
            <a:pPr>
              <a:spcAft>
                <a:spcPts val="0"/>
              </a:spcAft>
            </a:pPr>
            <a:r>
              <a:rPr lang="it-IT" sz="32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k-eff     e71       4.83E+1  -2.21E+2</a:t>
            </a:r>
          </a:p>
          <a:p>
            <a:pPr>
              <a:spcAft>
                <a:spcPts val="0"/>
              </a:spcAft>
            </a:pPr>
            <a:r>
              <a:rPr lang="it-IT" sz="32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k-eff     jeff33   -1.56E+2   4.35E+2</a:t>
            </a:r>
          </a:p>
          <a:p>
            <a:pPr>
              <a:spcAft>
                <a:spcPts val="0"/>
              </a:spcAft>
            </a:pPr>
            <a:r>
              <a:rPr lang="it-IT" sz="32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k-eff     e80      -1.95E+1  -7.68E+1</a:t>
            </a:r>
          </a:p>
          <a:p>
            <a:pPr>
              <a:spcAft>
                <a:spcPts val="0"/>
              </a:spcAft>
            </a:pPr>
            <a:r>
              <a:rPr lang="it-IT" sz="32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k-eff     e80_O16   5.59E+1   1.09E+2</a:t>
            </a:r>
          </a:p>
        </p:txBody>
      </p:sp>
    </p:spTree>
    <p:extLst>
      <p:ext uri="{BB962C8B-B14F-4D97-AF65-F5344CB8AC3E}">
        <p14:creationId xmlns:p14="http://schemas.microsoft.com/office/powerpoint/2010/main" val="417468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49A24-0D3E-4EDE-8044-2620CBC04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Temperature Coefficient due to U-235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A8335-17F4-4BE8-8E62-716F8807C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Oscar Cabellos showed a potentially alarming plot of a reactivity decrease with increasing enrichment using ENDF/B-VIII.0 data for the </a:t>
            </a:r>
            <a:r>
              <a:rPr lang="en-US" dirty="0" err="1"/>
              <a:t>Mosteller</a:t>
            </a:r>
            <a:r>
              <a:rPr lang="en-US" dirty="0"/>
              <a:t> pin-cell benchmark (~600 pcm at 5% </a:t>
            </a:r>
            <a:r>
              <a:rPr lang="en-US" dirty="0" err="1"/>
              <a:t>enr</a:t>
            </a:r>
            <a:r>
              <a:rPr lang="en-US" dirty="0"/>
              <a:t>.)</a:t>
            </a:r>
          </a:p>
          <a:p>
            <a:r>
              <a:rPr lang="en-US" dirty="0"/>
              <a:t>The plot shows there is a </a:t>
            </a:r>
            <a:r>
              <a:rPr lang="en-US" dirty="0">
                <a:solidFill>
                  <a:srgbClr val="FF0000"/>
                </a:solidFill>
              </a:rPr>
              <a:t>difference</a:t>
            </a:r>
            <a:r>
              <a:rPr lang="en-US" dirty="0"/>
              <a:t> between “e80” and “e71”, but it does not say </a:t>
            </a:r>
            <a:r>
              <a:rPr lang="en-US" dirty="0">
                <a:solidFill>
                  <a:srgbClr val="FF0000"/>
                </a:solidFill>
              </a:rPr>
              <a:t>which one is less wrong</a:t>
            </a:r>
            <a:r>
              <a:rPr lang="en-US" dirty="0"/>
              <a:t>.</a:t>
            </a:r>
          </a:p>
          <a:p>
            <a:r>
              <a:rPr lang="en-US" dirty="0"/>
              <a:t>Candidate benchmarks for temperature coefficient:</a:t>
            </a:r>
          </a:p>
          <a:p>
            <a:pPr lvl="1"/>
            <a:r>
              <a:rPr lang="en-US" dirty="0"/>
              <a:t>HCT016: IGR-graphite up to T=600 </a:t>
            </a:r>
            <a:r>
              <a:rPr lang="en-US" dirty="0" err="1"/>
              <a:t>deg.C</a:t>
            </a:r>
            <a:endParaRPr lang="en-US" dirty="0"/>
          </a:p>
          <a:p>
            <a:pPr lvl="1"/>
            <a:r>
              <a:rPr lang="en-US" dirty="0"/>
              <a:t>LCT026: IPPE-MATR (water) up to T=~231 </a:t>
            </a:r>
            <a:r>
              <a:rPr lang="en-US" dirty="0" err="1"/>
              <a:t>deg.C</a:t>
            </a:r>
            <a:endParaRPr lang="en-US" dirty="0"/>
          </a:p>
          <a:p>
            <a:pPr lvl="1"/>
            <a:r>
              <a:rPr lang="en-US" dirty="0"/>
              <a:t>There are more benchmarks in ICSBEP with lower span of T</a:t>
            </a:r>
          </a:p>
          <a:p>
            <a:pPr lvl="1"/>
            <a:r>
              <a:rPr lang="en-US" dirty="0"/>
              <a:t>KRITZ (KRITZ-1 = LEU-COMP-THERM-104, to be included in the next release of ICSBEP)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F5574-C83B-4583-965F-941FE6E94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4-8/09/2019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5933E-D20E-4B3A-A221-6E1BDEAFB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CSEWG Data Validation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6612F-DB45-4652-B353-21C1839CA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C3BE-0742-47EF-987B-A303662EFABD}" type="slidenum">
              <a:rPr lang="en-GB" smtClean="0"/>
              <a:t>22</a:t>
            </a:fld>
            <a:endParaRPr lang="en-GB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585684C-C992-4570-BC3D-65446513954D}"/>
              </a:ext>
            </a:extLst>
          </p:cNvPr>
          <p:cNvSpPr/>
          <p:nvPr/>
        </p:nvSpPr>
        <p:spPr>
          <a:xfrm rot="10800000">
            <a:off x="8782757" y="4495800"/>
            <a:ext cx="1249680" cy="3505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537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D100CD-021E-4ED3-BA10-2C40785F8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4-8/09/2019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E41181-8CB1-4EE3-97F3-A89EEB0A5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CSEWG Data Validation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D6EDD-79F0-402B-B82C-7757F7E0D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C3BE-0742-47EF-987B-A303662EFABD}" type="slidenum">
              <a:rPr lang="en-GB" smtClean="0"/>
              <a:t>23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DC7EF-3327-4FDB-9A6A-7140BEDAD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143" y="71857"/>
            <a:ext cx="9685714" cy="6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42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5F8C8-666F-4A8C-82BB-2C0187CD7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16632"/>
            <a:ext cx="10568860" cy="864096"/>
          </a:xfrm>
        </p:spPr>
        <p:txBody>
          <a:bodyPr>
            <a:normAutofit/>
          </a:bodyPr>
          <a:lstStyle/>
          <a:p>
            <a:r>
              <a:rPr lang="en-US" dirty="0"/>
              <a:t>Slide by Y. Danon at the 2018 INDEN Meeting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4A76E7-B7CF-45C5-A578-B6AB6F597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4-8/09/2019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828B37-70AA-4978-9114-E2F2BB1F7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CSEWG Data Validation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C4991-C135-4DFA-9C32-46EF13656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C3BE-0742-47EF-987B-A303662EFABD}" type="slidenum">
              <a:rPr lang="en-GB" smtClean="0"/>
              <a:t>24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4BDB38-E818-4EB9-9588-7BF821379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420" y="734727"/>
            <a:ext cx="8808720" cy="61190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1D3683-8D0B-4992-8425-348CF233E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00923"/>
            <a:ext cx="4388970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59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CAEC2-DDF6-46C1-9365-EF984092A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coefficient (Cont.)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9B513-9E7D-49AC-9762-03BD86B79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HCT016:</a:t>
            </a:r>
          </a:p>
          <a:p>
            <a:pPr lvl="1"/>
            <a:r>
              <a:rPr lang="en-US" dirty="0"/>
              <a:t>Need ACE files at high temperature, ACE Fast and TSL have different temperature grids</a:t>
            </a:r>
          </a:p>
          <a:p>
            <a:pPr lvl="1"/>
            <a:r>
              <a:rPr lang="en-US" dirty="0"/>
              <a:t>Ambiguity about which graphite TSL to use</a:t>
            </a:r>
          </a:p>
          <a:p>
            <a:r>
              <a:rPr lang="en-US" dirty="0"/>
              <a:t>KRITZ:</a:t>
            </a:r>
          </a:p>
          <a:p>
            <a:pPr lvl="1"/>
            <a:r>
              <a:rPr lang="en-US" dirty="0"/>
              <a:t>WIMS-D (1D/buckling) quick test (contributed by O. Cabellos) does not show any degraded performance of ENDF/B-VIII.0</a:t>
            </a:r>
          </a:p>
          <a:p>
            <a:pPr lvl="1"/>
            <a:r>
              <a:rPr lang="en-US" dirty="0"/>
              <a:t>KRITZ-1 will be in ICSBEP LEU-COMP-THERM-104, but not in 2019 edition (private communication with </a:t>
            </a:r>
            <a:r>
              <a:rPr lang="en-US" b="1" dirty="0"/>
              <a:t>Dennis Mennerdahl </a:t>
            </a:r>
            <a:r>
              <a:rPr lang="en-US" dirty="0"/>
              <a:t>shows no clear indication of ENDF/B-VIII.0 deficiency).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839D5-05A2-4AC4-B606-AA6585CA2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4-8/09/2019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11D92-AAD7-4311-AB0D-EACFA3A7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CSEWG Data Validation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798A3-2291-4C35-8A51-4168A548C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C3BE-0742-47EF-987B-A303662EFAB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831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CAEC2-DDF6-46C1-9365-EF984092A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coefficient (Cont.)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9B513-9E7D-49AC-9762-03BD86B79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LCT026:</a:t>
            </a:r>
          </a:p>
          <a:p>
            <a:pPr lvl="1"/>
            <a:r>
              <a:rPr lang="en-US" dirty="0"/>
              <a:t>Light water array up to ~200 </a:t>
            </a:r>
            <a:r>
              <a:rPr lang="en-US" dirty="0" err="1"/>
              <a:t>deg.C</a:t>
            </a:r>
            <a:r>
              <a:rPr lang="en-US" dirty="0"/>
              <a:t> (=~480 K)</a:t>
            </a:r>
          </a:p>
          <a:p>
            <a:pPr lvl="1"/>
            <a:r>
              <a:rPr lang="en-US" dirty="0"/>
              <a:t>“e80” calculation done at 293.6K and 600 K</a:t>
            </a:r>
          </a:p>
          <a:p>
            <a:pPr lvl="1"/>
            <a:r>
              <a:rPr lang="en-US" dirty="0" err="1"/>
              <a:t>K_eff</a:t>
            </a:r>
            <a:r>
              <a:rPr lang="en-US" dirty="0"/>
              <a:t> interpolated as 1/sqrt(T)</a:t>
            </a:r>
          </a:p>
          <a:p>
            <a:pPr lvl="1"/>
            <a:r>
              <a:rPr lang="en-US" dirty="0"/>
              <a:t>Flat prediction of reactivity with “e71” and “e80”</a:t>
            </a:r>
            <a:endParaRPr lang="en-GB" dirty="0"/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GB" dirty="0">
                <a:solidFill>
                  <a:srgbClr val="FF0000"/>
                </a:solidFill>
              </a:rPr>
              <a:t>There is no observable difference with respect to temperature effects between “e71” and “e80” in this benchmark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839D5-05A2-4AC4-B606-AA6585CA2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4-8/09/2019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11D92-AAD7-4311-AB0D-EACFA3A7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CSEWG Data Validation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798A3-2291-4C35-8A51-4168A548C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C3BE-0742-47EF-987B-A303662EFABD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214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D16061-39D7-40F3-A3C5-3A16349A3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4-8/09/2019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D550-8710-41DD-BC39-8D3FE7AD4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CSEWG Data Validation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7AAC9-1D75-4A83-84AA-B2C763985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C3BE-0742-47EF-987B-A303662EFABD}" type="slidenum">
              <a:rPr lang="en-GB" smtClean="0"/>
              <a:t>27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22D00A-AB24-4DCD-A0F8-3A8C845AA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412" y="0"/>
            <a:ext cx="971117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785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77624-116B-483E-9171-75AC1040A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Iron cross sections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A2E8C-EA1F-403C-9D35-6AFAEDE2E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CIELO=ENDF/B-VIII.0 evaluation</a:t>
            </a:r>
          </a:p>
          <a:p>
            <a:r>
              <a:rPr lang="en-US" dirty="0"/>
              <a:t>Inelastic cross sections from </a:t>
            </a:r>
            <a:r>
              <a:rPr lang="en-US" dirty="0" err="1"/>
              <a:t>Geel</a:t>
            </a:r>
            <a:r>
              <a:rPr lang="en-US" dirty="0"/>
              <a:t> by </a:t>
            </a:r>
            <a:r>
              <a:rPr lang="en-US" dirty="0" err="1"/>
              <a:t>Negret</a:t>
            </a:r>
            <a:endParaRPr lang="en-US" dirty="0"/>
          </a:p>
          <a:p>
            <a:r>
              <a:rPr lang="en-US" dirty="0"/>
              <a:t>Leakage spectra from thick spheres with </a:t>
            </a:r>
            <a:r>
              <a:rPr lang="en-US" baseline="30000" dirty="0"/>
              <a:t>252</a:t>
            </a:r>
            <a:r>
              <a:rPr lang="en-US" dirty="0"/>
              <a:t>Cf source are under-predicted by up to 40% from 2 MeV to 6 MeV (shown by Simakov just before the release of ENDF/B-VIII.0)</a:t>
            </a:r>
          </a:p>
          <a:p>
            <a:r>
              <a:rPr lang="en-US" dirty="0"/>
              <a:t>Patch to the Fe-56 is available that</a:t>
            </a:r>
          </a:p>
          <a:p>
            <a:pPr lvl="1"/>
            <a:r>
              <a:rPr lang="en-US" dirty="0"/>
              <a:t>Shows good performance in leakage spectra from thick spheres</a:t>
            </a:r>
          </a:p>
          <a:p>
            <a:pPr lvl="1"/>
            <a:r>
              <a:rPr lang="en-US" dirty="0"/>
              <a:t>Removes some deficiencies (e.g. near 300 keV)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New resonance evaluation is needed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(some progress was made with L. Leal, including direct capture contribution)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5E700-7174-44CA-99A1-2775BC566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4-8/09/2019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0D48-0C64-440E-A2BE-6E3877739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CSEWG Data Validation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A2449-8DF2-4FCF-A8B9-1F772FAD5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C3BE-0742-47EF-987B-A303662EFABD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9271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A6BD82-F26B-4153-80D6-FE9F0CAD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4-8/09/2019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EAFABA-1086-4B1A-876F-F0DDA73E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CSEWG Data Validation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9E0B8-A568-410A-98FB-47B4C246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C3BE-0742-47EF-987B-A303662EFABD}" type="slidenum">
              <a:rPr lang="en-GB" smtClean="0"/>
              <a:t>29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B4722F-D1B5-4AED-A17F-C4C5E7350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260" y="0"/>
            <a:ext cx="971117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05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A33B7-544A-4ED7-9203-D9E93E57D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Code validation for generating ACE files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B9B35-C077-467B-8F1A-D66CBD410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Background:</a:t>
            </a:r>
          </a:p>
          <a:p>
            <a:pPr lvl="1"/>
            <a:r>
              <a:rPr lang="en-US" dirty="0"/>
              <a:t>IAEA Member States expressed desire to have a processing code independent of NJOY</a:t>
            </a:r>
          </a:p>
          <a:p>
            <a:pPr lvl="1"/>
            <a:r>
              <a:rPr lang="en-US" dirty="0"/>
              <a:t>IAEA initiated an activity to develop a module for generating ACE files as a supplement to PREPRO </a:t>
            </a:r>
            <a:r>
              <a:rPr lang="en-US" dirty="0">
                <a:sym typeface="Wingdings" panose="05000000000000000000" pitchFamily="2" charset="2"/>
              </a:rPr>
              <a:t> ACEMAKER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Other codes with ACE capability were developed/announced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 the meantime, NJOY became “open source”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8DE04-FD7D-4D1C-AF2B-0954841BF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4-8/09/2019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27721-A31A-4615-B73D-6353D05AA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CSEWG Data Validation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0E355-F483-47BF-8E01-2A81863EA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C3BE-0742-47EF-987B-A303662EFAB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1074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07765-AABE-4012-B19E-F9FBA0B27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Chromium cross sections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6383A-54E0-4DF0-A215-10E7A3FDD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 problem with the ~5 keV resonances in </a:t>
            </a:r>
            <a:r>
              <a:rPr lang="en-US" baseline="30000" dirty="0"/>
              <a:t>50,53</a:t>
            </a:r>
            <a:r>
              <a:rPr lang="en-US" dirty="0"/>
              <a:t>Cr</a:t>
            </a:r>
          </a:p>
          <a:p>
            <a:r>
              <a:rPr lang="en-US" dirty="0"/>
              <a:t>Raw measurements from ORNL/JRC and RPI agree in shape, but differ strongly after multiple scattering corrections</a:t>
            </a:r>
          </a:p>
          <a:p>
            <a:r>
              <a:rPr lang="en-US" dirty="0"/>
              <a:t>ZPR-6/10 benchmark is highly sensitive to Cr cross sections near 5 keV</a:t>
            </a:r>
          </a:p>
          <a:p>
            <a:r>
              <a:rPr lang="en-US" b="1" dirty="0">
                <a:solidFill>
                  <a:srgbClr val="FF0000"/>
                </a:solidFill>
              </a:rPr>
              <a:t>New measurement is needed to resolve the discrepancy in measured data? </a:t>
            </a:r>
            <a:r>
              <a:rPr lang="en-US" dirty="0">
                <a:solidFill>
                  <a:srgbClr val="002060"/>
                </a:solidFill>
              </a:rPr>
              <a:t>(e.g. Lead-Slowing-Down measurement)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64F0E-1B3A-4A26-8CA3-64546DAE2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4-8/09/2019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D457A-C2D6-4388-ABC0-41C9A5FC3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CSEWG Data Validation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74932-AD9E-409A-B371-B401035B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C3BE-0742-47EF-987B-A303662EFABD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769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224B5-4075-C047-A3D3-E064C504B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News from ICSBEP (from J. Bess)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21975-10B5-A147-8BD8-792629EEA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ICSBEP Handbook available Sep 2019</a:t>
            </a:r>
          </a:p>
          <a:p>
            <a:r>
              <a:rPr lang="en-US" dirty="0" err="1"/>
              <a:t>IRPhEP</a:t>
            </a:r>
            <a:r>
              <a:rPr lang="en-US" dirty="0"/>
              <a:t> Handbook available Dec 2019</a:t>
            </a:r>
          </a:p>
          <a:p>
            <a:r>
              <a:rPr lang="en-US" dirty="0"/>
              <a:t>Key benchmarks of interest to nuclear data:</a:t>
            </a:r>
          </a:p>
          <a:p>
            <a:pPr lvl="1"/>
            <a:r>
              <a:rPr lang="en-US" dirty="0"/>
              <a:t>LCT099 – </a:t>
            </a:r>
            <a:r>
              <a:rPr lang="en-US" dirty="0" err="1"/>
              <a:t>Ti</a:t>
            </a:r>
            <a:r>
              <a:rPr lang="en-US" dirty="0"/>
              <a:t> cross section</a:t>
            </a:r>
          </a:p>
          <a:p>
            <a:pPr lvl="1"/>
            <a:r>
              <a:rPr lang="en-US" dirty="0"/>
              <a:t>LCT103 – U7Mo (~20% </a:t>
            </a:r>
            <a:r>
              <a:rPr lang="en-US" baseline="30000" dirty="0"/>
              <a:t>235</a:t>
            </a:r>
            <a:r>
              <a:rPr lang="en-US" dirty="0"/>
              <a:t>U) plates</a:t>
            </a:r>
          </a:p>
          <a:p>
            <a:pPr lvl="1"/>
            <a:r>
              <a:rPr lang="en-US" dirty="0"/>
              <a:t>KRITZ-LWR-RESR-004 – Rod lattices 20 – 250 ºC</a:t>
            </a:r>
          </a:p>
          <a:p>
            <a:pPr lvl="1"/>
            <a:r>
              <a:rPr lang="en-US" dirty="0"/>
              <a:t>MSRE-MSR-RESR-001 – Molten salt &amp; graphite</a:t>
            </a:r>
          </a:p>
          <a:p>
            <a:pPr lvl="1"/>
            <a:r>
              <a:rPr lang="en-US" dirty="0"/>
              <a:t>TREAT-FUND-RESR-002 – Graphite &amp; hydrogen sensitivity in fuel</a:t>
            </a:r>
          </a:p>
          <a:p>
            <a:r>
              <a:rPr lang="en-US" dirty="0"/>
              <a:t>See additional slide-pairs on the CSEWG 2019 web site for more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6A460A-34F6-044B-95D5-3BF499CA90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D36178-A6C2-4F1E-9A14-CDE8678F2A6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889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A4AD2-12C8-4CA7-A9DD-2D94B150B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0D117-65CE-4175-99FD-B26CDBBC6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Code validation for ACE </a:t>
            </a:r>
            <a:r>
              <a:rPr lang="en-US"/>
              <a:t>was successful (9 codes)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LEU-COMP-THERM-078, 080, 096 benchmarks show sensitivity to oxygen data</a:t>
            </a:r>
          </a:p>
          <a:p>
            <a:r>
              <a:rPr lang="en-US" dirty="0"/>
              <a:t>Lower elastic cross sections below 0.3 MeV in “e80” are only partly responsible for the negative bias in reactivity</a:t>
            </a:r>
          </a:p>
          <a:p>
            <a:r>
              <a:rPr lang="en-US" dirty="0"/>
              <a:t>Higher absorption cross sections in “e80” (e.g. the alpha-emission) most probably affect assemblies with harder spectra</a:t>
            </a:r>
          </a:p>
          <a:p>
            <a:r>
              <a:rPr lang="en-US" dirty="0">
                <a:solidFill>
                  <a:srgbClr val="FF0000"/>
                </a:solidFill>
              </a:rPr>
              <a:t>Before re-tuning ENDF/B-VIII it is essential to sort out the oxygen cross sections in the MeV energy region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3336A-1126-4FAB-85B2-5598E4610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4-8/09/2019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214F8-5193-4082-921F-53E06E15F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CSEWG Data Validation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FBC1E-752B-49D9-86DF-C7C23C27F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C3BE-0742-47EF-987B-A303662EFABD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0864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A4AD2-12C8-4CA7-A9DD-2D94B150B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(Cont.)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0D117-65CE-4175-99FD-B26CDBBC6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Strong decrease of reactivity at higher temperatures as a function of enrichment with ENDF/B-VIII.0 data shown by O. Cabellos was alarming</a:t>
            </a:r>
          </a:p>
          <a:p>
            <a:pPr lvl="1"/>
            <a:r>
              <a:rPr lang="en-US" dirty="0"/>
              <a:t>Preliminary analysis of LCT026 benchmark (up to 231 </a:t>
            </a:r>
            <a:r>
              <a:rPr lang="en-US" dirty="0" err="1"/>
              <a:t>deg.C</a:t>
            </a:r>
            <a:r>
              <a:rPr lang="en-US" dirty="0"/>
              <a:t>) does not show any degraded performance of ENDF/B-VIII.0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More data testing is needed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002060"/>
                </a:solidFill>
              </a:rPr>
              <a:t>Patched to </a:t>
            </a:r>
            <a:r>
              <a:rPr lang="en-US" baseline="30000" dirty="0">
                <a:solidFill>
                  <a:srgbClr val="002060"/>
                </a:solidFill>
              </a:rPr>
              <a:t>56</a:t>
            </a:r>
            <a:r>
              <a:rPr lang="en-US" dirty="0">
                <a:solidFill>
                  <a:srgbClr val="002060"/>
                </a:solidFill>
              </a:rPr>
              <a:t>Fe were made, 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new resonance evaluation is warranted</a:t>
            </a:r>
          </a:p>
          <a:p>
            <a:r>
              <a:rPr lang="en-US" dirty="0">
                <a:solidFill>
                  <a:srgbClr val="002060"/>
                </a:solidFill>
              </a:rPr>
              <a:t>Problems with </a:t>
            </a:r>
            <a:r>
              <a:rPr lang="en-US" baseline="30000" dirty="0">
                <a:solidFill>
                  <a:srgbClr val="002060"/>
                </a:solidFill>
              </a:rPr>
              <a:t>50,53</a:t>
            </a:r>
            <a:r>
              <a:rPr lang="en-US" dirty="0">
                <a:solidFill>
                  <a:srgbClr val="002060"/>
                </a:solidFill>
              </a:rPr>
              <a:t>Cr resonance remain,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new measurement is needed</a:t>
            </a:r>
            <a:r>
              <a:rPr lang="en-US" dirty="0">
                <a:solidFill>
                  <a:srgbClr val="002060"/>
                </a:solidFill>
              </a:rPr>
              <a:t> to resolve contradicting measurements</a:t>
            </a:r>
          </a:p>
          <a:p>
            <a:r>
              <a:rPr lang="en-US" dirty="0">
                <a:solidFill>
                  <a:srgbClr val="002060"/>
                </a:solidFill>
              </a:rPr>
              <a:t>New release of ICSBEP and </a:t>
            </a:r>
            <a:r>
              <a:rPr lang="en-US" dirty="0" err="1">
                <a:solidFill>
                  <a:srgbClr val="002060"/>
                </a:solidFill>
              </a:rPr>
              <a:t>IRPhE</a:t>
            </a:r>
            <a:r>
              <a:rPr lang="en-US">
                <a:solidFill>
                  <a:srgbClr val="002060"/>
                </a:solidFill>
              </a:rPr>
              <a:t> handbooks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3336A-1126-4FAB-85B2-5598E4610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4-8/09/2019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214F8-5193-4082-921F-53E06E15F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CSEWG Data Validation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FBC1E-752B-49D9-86DF-C7C23C27F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C3BE-0742-47EF-987B-A303662EFABD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975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A33B7-544A-4ED7-9203-D9E93E57D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Code validation for generating ACE files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B9B35-C077-467B-8F1A-D66CBD410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Nine (9) codes have the capability to generate ACE files for neutrons above the thermal energy range</a:t>
            </a:r>
          </a:p>
          <a:p>
            <a:pPr lvl="1"/>
            <a:r>
              <a:rPr lang="en-US" dirty="0"/>
              <a:t>NJOY – USA</a:t>
            </a:r>
          </a:p>
          <a:p>
            <a:pPr lvl="1"/>
            <a:r>
              <a:rPr lang="en-US" dirty="0"/>
              <a:t>FUDGE - USA</a:t>
            </a:r>
          </a:p>
          <a:p>
            <a:pPr lvl="1"/>
            <a:r>
              <a:rPr lang="en-US" dirty="0"/>
              <a:t>GRUCON – Russia</a:t>
            </a:r>
          </a:p>
          <a:p>
            <a:pPr lvl="1"/>
            <a:r>
              <a:rPr lang="en-US" dirty="0"/>
              <a:t>FRENDY – Japan</a:t>
            </a:r>
          </a:p>
          <a:p>
            <a:pPr lvl="1"/>
            <a:r>
              <a:rPr lang="en-US" dirty="0"/>
              <a:t>ACEMAKER/PREPRO – IAEA</a:t>
            </a:r>
          </a:p>
          <a:p>
            <a:pPr lvl="1"/>
            <a:r>
              <a:rPr lang="en-US" dirty="0"/>
              <a:t>NECP-Atlas – China</a:t>
            </a:r>
          </a:p>
          <a:p>
            <a:pPr lvl="1"/>
            <a:r>
              <a:rPr lang="en-US" dirty="0"/>
              <a:t>RULER – China</a:t>
            </a:r>
          </a:p>
          <a:p>
            <a:pPr lvl="1"/>
            <a:r>
              <a:rPr lang="en-US" dirty="0"/>
              <a:t>GAIA – France</a:t>
            </a:r>
          </a:p>
          <a:p>
            <a:pPr lvl="1"/>
            <a:r>
              <a:rPr lang="en-US" dirty="0"/>
              <a:t>GALILEE- France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8DE04-FD7D-4D1C-AF2B-0954841BF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4-8/09/2019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27721-A31A-4615-B73D-6353D05AA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CSEWG Data Validation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0E355-F483-47BF-8E01-2A81863EA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C3BE-0742-47EF-987B-A303662EFAB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309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1B51CC-F3E7-40F2-A777-92C286C78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23-26 Sept. 2019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3029C2-3917-4B8F-B22F-179BB2E9A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TM on Nuclear Data Processing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3E8E9C-B321-4E96-9D54-16B389B75C4E}"/>
              </a:ext>
            </a:extLst>
          </p:cNvPr>
          <p:cNvSpPr/>
          <p:nvPr/>
        </p:nvSpPr>
        <p:spPr>
          <a:xfrm>
            <a:off x="1086730" y="0"/>
            <a:ext cx="6355079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No.  ICSBEP Label        Short name  Common name        </a:t>
            </a:r>
          </a:p>
          <a:p>
            <a:r>
              <a:rPr lang="en-GB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--------------------------------------------------------</a:t>
            </a:r>
          </a:p>
          <a:p>
            <a:r>
              <a:rPr lang="en-GB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1  HEU-MET-FAST-001    hmf001      Godiva             </a:t>
            </a:r>
          </a:p>
          <a:p>
            <a:r>
              <a:rPr lang="en-GB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2  HEU-MET-FAST-002    hmf002-002  Topsy-002          </a:t>
            </a:r>
          </a:p>
          <a:p>
            <a:r>
              <a:rPr lang="en-GB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3  HEU-MET-FAST-003    hmf003-001  Topsy-U_2.0in      </a:t>
            </a:r>
          </a:p>
          <a:p>
            <a:r>
              <a:rPr lang="en-GB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4  HEU-MET-FAST-003    hmf003-002  Topsy-U_3.0in      </a:t>
            </a:r>
          </a:p>
          <a:p>
            <a:r>
              <a:rPr lang="en-GB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5  HEU-MET-FAST-003    hmf003-003  Topsy-U_4.0in      </a:t>
            </a:r>
          </a:p>
          <a:p>
            <a:r>
              <a:rPr lang="en-GB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6  HEU-MET-FAST-003    hmf003-010  Topsy-W_4.5in      </a:t>
            </a:r>
          </a:p>
          <a:p>
            <a:r>
              <a:rPr lang="en-GB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7  HEU-MET-FAST-003    hmf003-011  Topsy-W_6.5in      </a:t>
            </a:r>
          </a:p>
          <a:p>
            <a:r>
              <a:rPr lang="en-GB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8  HEU-MET-FAST-014    hmf014      VNIIEF-CTF-DU      </a:t>
            </a:r>
          </a:p>
          <a:p>
            <a:r>
              <a:rPr lang="en-GB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9  HEU-MET-FAST-032    hmf032-001  COMET-TU1_3.93in   </a:t>
            </a:r>
          </a:p>
          <a:p>
            <a:r>
              <a:rPr lang="en-GB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10  HEU-MET-FAST-032    hmf032-002  COMET-TU1_3.52in   </a:t>
            </a:r>
          </a:p>
          <a:p>
            <a:r>
              <a:rPr lang="en-GB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11  HEU-MET-FAST-032    hmf032-003  COMET-TU1_1.742in  </a:t>
            </a:r>
          </a:p>
          <a:p>
            <a:r>
              <a:rPr lang="en-GB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12  HEU-MET-FAST-032    hmf032-004  COMET-TU1-0.683in  </a:t>
            </a:r>
          </a:p>
          <a:p>
            <a:r>
              <a:rPr lang="en-GB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13  IEU-COMP-FAST-004   icf004      ZPR-3/12           </a:t>
            </a:r>
          </a:p>
          <a:p>
            <a:r>
              <a:rPr lang="en-GB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14  IEU-MET-FAST-007    imf007      </a:t>
            </a:r>
            <a:r>
              <a:rPr lang="en-GB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Big_Ten</a:t>
            </a:r>
            <a:r>
              <a:rPr lang="en-GB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(s)         </a:t>
            </a:r>
          </a:p>
          <a:p>
            <a:r>
              <a:rPr lang="en-GB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15  IEU-MET-FAST-007    imf007d     </a:t>
            </a:r>
            <a:r>
              <a:rPr lang="en-GB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Big_Ten</a:t>
            </a:r>
            <a:r>
              <a:rPr lang="en-GB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(detailed)  </a:t>
            </a:r>
          </a:p>
          <a:p>
            <a:r>
              <a:rPr lang="en-GB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16  IEU-MET-FAST-010    imf010      ZPR-6/9(U9)        </a:t>
            </a:r>
          </a:p>
          <a:p>
            <a:r>
              <a:rPr lang="en-GB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17  IEU-MET-FAST-012    imf012      ZPR-3/41           </a:t>
            </a:r>
          </a:p>
          <a:p>
            <a:r>
              <a:rPr lang="en-GB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18  IEU-MET-FAST-013    imf013      ZPR-9/1            </a:t>
            </a:r>
          </a:p>
          <a:p>
            <a:r>
              <a:rPr lang="en-GB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19  IEU-MET-FAST-014    imf014-002  ZPR-9/2            </a:t>
            </a:r>
          </a:p>
          <a:p>
            <a:r>
              <a:rPr lang="en-GB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20  IEU-MET-FAST-022    imf022-001  FR0_3X-S           </a:t>
            </a:r>
          </a:p>
          <a:p>
            <a:r>
              <a:rPr lang="en-GB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21  IEU-MET-FAST-022    imf022-002  FR0_5-S            </a:t>
            </a:r>
          </a:p>
          <a:p>
            <a:r>
              <a:rPr lang="en-GB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22  IEU-MET-FAST-022    imf022-003  FR0_6A-S           </a:t>
            </a:r>
          </a:p>
          <a:p>
            <a:r>
              <a:rPr lang="en-GB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23  IEU-MET-FAST-022    imf022-004  FR0_7-S            </a:t>
            </a:r>
          </a:p>
          <a:p>
            <a:r>
              <a:rPr lang="en-GB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24  IEU-MET-FAST-022    imf022-005  FR0_8-S            </a:t>
            </a:r>
          </a:p>
          <a:p>
            <a:r>
              <a:rPr lang="en-GB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25  IEU-MET-FAST-022    imf022-006  FR0_9-S            </a:t>
            </a:r>
          </a:p>
          <a:p>
            <a:r>
              <a:rPr lang="en-GB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26  IEU-MET-FAST-022    imf022-007  FR0_10-S           </a:t>
            </a:r>
          </a:p>
          <a:p>
            <a:r>
              <a:rPr lang="en-GB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27  MIX-MISC-FAST-001   mif001-001  BFS-35-1           </a:t>
            </a:r>
          </a:p>
          <a:p>
            <a:r>
              <a:rPr lang="en-GB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28  MIX-MISC-FAST-001   mif001-002  BFS-35-2           </a:t>
            </a:r>
          </a:p>
          <a:p>
            <a:r>
              <a:rPr lang="en-GB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29  MIX-MISC-FAST-001   mif001-003  BFS-35-3           </a:t>
            </a:r>
          </a:p>
          <a:p>
            <a:r>
              <a:rPr lang="en-GB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30  MIX-MISC-FAST-001   mif001-009  BFS-31-4           </a:t>
            </a:r>
          </a:p>
          <a:p>
            <a:r>
              <a:rPr lang="en-GB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31  MIX-MISC-FAST-001   mif001-010  BFS-31-5           </a:t>
            </a:r>
          </a:p>
          <a:p>
            <a:r>
              <a:rPr lang="en-GB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32  MIX-MISC-FAST-001   mif001-011  BFS-42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22895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23CF0E-6098-46F5-8855-78792D2F8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23-26 September 2019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91B577-3757-4C0C-8CF4-DF41CBE21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TM on Nuclear Data Processing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7C011B-6512-480A-A813-335C4C432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040" y="0"/>
            <a:ext cx="970192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6FB38F-D94D-4983-8574-14376946BAF2}"/>
              </a:ext>
            </a:extLst>
          </p:cNvPr>
          <p:cNvSpPr txBox="1"/>
          <p:nvPr/>
        </p:nvSpPr>
        <p:spPr>
          <a:xfrm>
            <a:off x="4554552" y="399170"/>
            <a:ext cx="30828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Importance of Self-Shielding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6991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B5F093-4D99-4F70-8C0D-6F49CA56C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4-8/09/2019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338D53-F7CC-4261-A2ED-53FDF2066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CSEWG Data Validation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26BF6-ED65-4168-932B-D2EB67F50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C3BE-0742-47EF-987B-A303662EFABD}" type="slidenum">
              <a:rPr lang="en-GB" smtClean="0"/>
              <a:t>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8268BC-35FF-4FA8-A8A9-62B11FD92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412" y="0"/>
            <a:ext cx="971117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13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5D4CE-A842-4E10-ABB6-917D5A9D8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Conclusions on ACE Library Validation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7A5AD-F16E-4CC3-B8D7-6F5EAA824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Without self-shielding, all codes are capable </a:t>
            </a:r>
            <a:r>
              <a:rPr lang="en-US"/>
              <a:t>of generating </a:t>
            </a:r>
            <a:r>
              <a:rPr lang="en-US" dirty="0"/>
              <a:t>ACE files that produce results within 20 pcm (~10 pcm convergence criterion in MCNP)</a:t>
            </a:r>
          </a:p>
          <a:p>
            <a:r>
              <a:rPr lang="en-US" dirty="0"/>
              <a:t>With self-shielding included in the calculations, the preliminary results are within 100 pcm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06DFA-5D80-4EAA-B2EB-EA9D713D6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4-8/09/2019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7A395-8003-472C-9142-C14895297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CSEWG Data Validation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D9ED9-0868-4FD6-8B29-A41D623FA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C3BE-0742-47EF-987B-A303662EFAB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14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E017B-5928-48AE-8BA8-02C6221E7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ICSBEP LEU-COMP-THERM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36D86-DA28-4112-819D-8E62AA5C9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1" y="1268760"/>
            <a:ext cx="11155600" cy="485740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ICSBEP-2018 contains 97 benchmarks, most of them include several cases</a:t>
            </a:r>
          </a:p>
          <a:p>
            <a:r>
              <a:rPr lang="en-US" dirty="0"/>
              <a:t>At the IAEA, the computational models are available for </a:t>
            </a:r>
            <a:r>
              <a:rPr lang="en-US" b="1" dirty="0">
                <a:solidFill>
                  <a:srgbClr val="FF0000"/>
                </a:solidFill>
              </a:rPr>
              <a:t>338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cases</a:t>
            </a:r>
            <a:r>
              <a:rPr lang="en-US" dirty="0"/>
              <a:t> (input models obtained from the Handbook, Skip Kahler or otherwise)</a:t>
            </a:r>
          </a:p>
          <a:p>
            <a:r>
              <a:rPr lang="en-US" dirty="0"/>
              <a:t>Some of the benchmarks show huge discrepancies, which can hardly be attributed to nuclear data</a:t>
            </a:r>
          </a:p>
          <a:p>
            <a:r>
              <a:rPr lang="en-US" dirty="0"/>
              <a:t>“e80” performance is similar to “e71”, except for </a:t>
            </a:r>
            <a:r>
              <a:rPr lang="en-US" dirty="0">
                <a:solidFill>
                  <a:srgbClr val="FF0000"/>
                </a:solidFill>
              </a:rPr>
              <a:t>LCT078, LCT080 </a:t>
            </a:r>
            <a:r>
              <a:rPr lang="en-US" dirty="0"/>
              <a:t>and</a:t>
            </a:r>
            <a:r>
              <a:rPr lang="en-US" dirty="0">
                <a:solidFill>
                  <a:srgbClr val="FF0000"/>
                </a:solidFill>
              </a:rPr>
              <a:t> LCT096</a:t>
            </a:r>
            <a:r>
              <a:rPr lang="en-US" dirty="0"/>
              <a:t>, where </a:t>
            </a:r>
            <a:r>
              <a:rPr lang="en-US" dirty="0">
                <a:solidFill>
                  <a:srgbClr val="FF0000"/>
                </a:solidFill>
              </a:rPr>
              <a:t>“e80” is distinctly worse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(see cumulative </a:t>
            </a:r>
            <a:r>
              <a:rPr lang="el-GR" dirty="0">
                <a:solidFill>
                  <a:schemeClr val="bg2">
                    <a:lumMod val="10000"/>
                  </a:schemeClr>
                </a:solidFill>
              </a:rPr>
              <a:t>χ</a:t>
            </a:r>
            <a:r>
              <a:rPr lang="en-US" baseline="30000" dirty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/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DoF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plot)</a:t>
            </a:r>
            <a:endParaRPr lang="en-GB" baseline="30000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2731B-FB6F-4120-A8D7-F3EDE03D9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4-8/09/2019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5511D-27C6-4513-A2C1-E3C914976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CSEWG Data Validation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888D0-437D-4373-BDDB-DB220717B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C3BE-0742-47EF-987B-A303662EFAB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3760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2">
      <a:dk1>
        <a:srgbClr val="003399"/>
      </a:dk1>
      <a:lt1>
        <a:sysClr val="window" lastClr="FFFFFF"/>
      </a:lt1>
      <a:dk2>
        <a:srgbClr val="3366CC"/>
      </a:dk2>
      <a:lt2>
        <a:srgbClr val="DBDBDD"/>
      </a:lt2>
      <a:accent1>
        <a:srgbClr val="6699CC"/>
      </a:accent1>
      <a:accent2>
        <a:srgbClr val="FF9900"/>
      </a:accent2>
      <a:accent3>
        <a:srgbClr val="99CC00"/>
      </a:accent3>
      <a:accent4>
        <a:srgbClr val="8681B8"/>
      </a:accent4>
      <a:accent5>
        <a:srgbClr val="32A14C"/>
      </a:accent5>
      <a:accent6>
        <a:srgbClr val="99CCFF"/>
      </a:accent6>
      <a:hlink>
        <a:srgbClr val="6699CC"/>
      </a:hlink>
      <a:folHlink>
        <a:srgbClr val="8681B8"/>
      </a:folHlink>
    </a:clrScheme>
    <a:fontScheme name="procure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5B79997C-BAE7-4971-A863-1463FFB279F3}" vid="{8951B2A0-B359-43E0-B917-DAF962B093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0</TotalTime>
  <Words>1877</Words>
  <Application>Microsoft Office PowerPoint</Application>
  <PresentationFormat>Widescreen</PresentationFormat>
  <Paragraphs>331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Arial </vt:lpstr>
      <vt:lpstr>Calibri</vt:lpstr>
      <vt:lpstr>Courier New</vt:lpstr>
      <vt:lpstr>Theme1</vt:lpstr>
      <vt:lpstr>CSEWG Validation – Contribution from the IAEA - Code validation for ACE - Analysis of LCT benchmarks - Temperature coefficient - Iron evaluations - Chromium evaluations - ICSBEP/SINBAD</vt:lpstr>
      <vt:lpstr>Scope</vt:lpstr>
      <vt:lpstr>Code validation for generating ACE files</vt:lpstr>
      <vt:lpstr>Code validation for generating ACE files</vt:lpstr>
      <vt:lpstr>PowerPoint Presentation</vt:lpstr>
      <vt:lpstr>PowerPoint Presentation</vt:lpstr>
      <vt:lpstr>PowerPoint Presentation</vt:lpstr>
      <vt:lpstr>Conclusions on ACE Library Validation</vt:lpstr>
      <vt:lpstr>ICSBEP LEU-COMP-THERM</vt:lpstr>
      <vt:lpstr>PowerPoint Presentation</vt:lpstr>
      <vt:lpstr>PowerPoint Presentation</vt:lpstr>
      <vt:lpstr>PowerPoint Presentation</vt:lpstr>
      <vt:lpstr>PowerPoint Presentation</vt:lpstr>
      <vt:lpstr>ICSBEP LEU-COMP-THERM - Rejected</vt:lpstr>
      <vt:lpstr>PowerPoint Presentation</vt:lpstr>
      <vt:lpstr>ICSBEP LEU-COMP-THERM-078, 080, 096</vt:lpstr>
      <vt:lpstr>PowerPoint Presentation</vt:lpstr>
      <vt:lpstr>DICE sensitivities on k_eff for LCT096 cases 1, 19</vt:lpstr>
      <vt:lpstr>HEU-SOL-THERM O-16 impact  on ATLF</vt:lpstr>
      <vt:lpstr>PowerPoint Presentation</vt:lpstr>
      <vt:lpstr>PowerPoint Presentation</vt:lpstr>
      <vt:lpstr>Temperature Coefficient due to U-235</vt:lpstr>
      <vt:lpstr>PowerPoint Presentation</vt:lpstr>
      <vt:lpstr>Slide by Y. Danon at the 2018 INDEN Meeting</vt:lpstr>
      <vt:lpstr>Temperature coefficient (Cont.)</vt:lpstr>
      <vt:lpstr>Temperature coefficient (Cont.)</vt:lpstr>
      <vt:lpstr>PowerPoint Presentation</vt:lpstr>
      <vt:lpstr>Iron cross sections</vt:lpstr>
      <vt:lpstr>PowerPoint Presentation</vt:lpstr>
      <vt:lpstr>Chromium cross sections</vt:lpstr>
      <vt:lpstr>News from ICSBEP (from J. Bess)</vt:lpstr>
      <vt:lpstr>Conclusions</vt:lpstr>
      <vt:lpstr>Conclusions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CSEWG Validation – Contribution from the IAEA</dc:title>
  <dc:creator>TRKOV, Andrej</dc:creator>
  <cp:lastModifiedBy>TRKOV, Andrej</cp:lastModifiedBy>
  <cp:revision>1</cp:revision>
  <dcterms:created xsi:type="dcterms:W3CDTF">2019-10-01T12:57:08Z</dcterms:created>
  <dcterms:modified xsi:type="dcterms:W3CDTF">2019-11-04T12:29:48Z</dcterms:modified>
</cp:coreProperties>
</file>