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23839-D39D-42F8-97F2-04588B33953C}" v="7" dt="2019-11-05T21:57:54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67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KOV, Andrej" userId="6a22ee5a-3939-4b98-8a91-5cba14205d4f" providerId="ADAL" clId="{41123839-D39D-42F8-97F2-04588B33953C}"/>
    <pc:docChg chg="custSel addSld delSld modSld">
      <pc:chgData name="TRKOV, Andrej" userId="6a22ee5a-3939-4b98-8a91-5cba14205d4f" providerId="ADAL" clId="{41123839-D39D-42F8-97F2-04588B33953C}" dt="2019-11-05T21:57:54.789" v="265" actId="207"/>
      <pc:docMkLst>
        <pc:docMk/>
      </pc:docMkLst>
      <pc:sldChg chg="del">
        <pc:chgData name="TRKOV, Andrej" userId="6a22ee5a-3939-4b98-8a91-5cba14205d4f" providerId="ADAL" clId="{41123839-D39D-42F8-97F2-04588B33953C}" dt="2019-11-05T21:44:47.429" v="3" actId="2696"/>
        <pc:sldMkLst>
          <pc:docMk/>
          <pc:sldMk cId="3250068813" sldId="258"/>
        </pc:sldMkLst>
      </pc:sldChg>
      <pc:sldChg chg="addSp modSp add">
        <pc:chgData name="TRKOV, Andrej" userId="6a22ee5a-3939-4b98-8a91-5cba14205d4f" providerId="ADAL" clId="{41123839-D39D-42F8-97F2-04588B33953C}" dt="2019-11-05T21:45:30.521" v="5" actId="14100"/>
        <pc:sldMkLst>
          <pc:docMk/>
          <pc:sldMk cId="1597214352" sldId="260"/>
        </pc:sldMkLst>
        <pc:picChg chg="add mod">
          <ac:chgData name="TRKOV, Andrej" userId="6a22ee5a-3939-4b98-8a91-5cba14205d4f" providerId="ADAL" clId="{41123839-D39D-42F8-97F2-04588B33953C}" dt="2019-11-05T21:45:30.521" v="5" actId="14100"/>
          <ac:picMkLst>
            <pc:docMk/>
            <pc:sldMk cId="1597214352" sldId="260"/>
            <ac:picMk id="2" creationId="{DF0A76B2-986F-47BE-A35A-FDCD5252AAD1}"/>
          </ac:picMkLst>
        </pc:picChg>
      </pc:sldChg>
      <pc:sldChg chg="modSp add">
        <pc:chgData name="TRKOV, Andrej" userId="6a22ee5a-3939-4b98-8a91-5cba14205d4f" providerId="ADAL" clId="{41123839-D39D-42F8-97F2-04588B33953C}" dt="2019-11-05T21:57:54.789" v="265" actId="207"/>
        <pc:sldMkLst>
          <pc:docMk/>
          <pc:sldMk cId="699274650" sldId="261"/>
        </pc:sldMkLst>
        <pc:spChg chg="mod">
          <ac:chgData name="TRKOV, Andrej" userId="6a22ee5a-3939-4b98-8a91-5cba14205d4f" providerId="ADAL" clId="{41123839-D39D-42F8-97F2-04588B33953C}" dt="2019-11-05T21:51:55.261" v="23" actId="20577"/>
          <ac:spMkLst>
            <pc:docMk/>
            <pc:sldMk cId="699274650" sldId="261"/>
            <ac:spMk id="2" creationId="{FFCDFC92-0216-4315-A2F4-B06F4C170E26}"/>
          </ac:spMkLst>
        </pc:spChg>
        <pc:spChg chg="mod">
          <ac:chgData name="TRKOV, Andrej" userId="6a22ee5a-3939-4b98-8a91-5cba14205d4f" providerId="ADAL" clId="{41123839-D39D-42F8-97F2-04588B33953C}" dt="2019-11-05T21:57:54.789" v="265" actId="207"/>
          <ac:spMkLst>
            <pc:docMk/>
            <pc:sldMk cId="699274650" sldId="261"/>
            <ac:spMk id="3" creationId="{6C050159-CDCE-4D56-9A1A-71FDC15610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70" y="1772816"/>
            <a:ext cx="11425271" cy="10801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70" y="3573016"/>
            <a:ext cx="11425271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230872"/>
            <a:ext cx="3407701" cy="76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5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67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6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5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31370" y="1772816"/>
            <a:ext cx="11425271" cy="108012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1370" y="3573016"/>
            <a:ext cx="11425271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3" y="230872"/>
            <a:ext cx="3407697" cy="76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0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82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9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9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2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1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flipH="1" flipV="1">
            <a:off x="0" y="5301208"/>
            <a:ext cx="8496267" cy="1556792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2191999" cy="2132856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0032437" y="6482725"/>
            <a:ext cx="124728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D8051154-409F-48F2-8667-6099E6499DEA}" type="datetimeFigureOut">
              <a:rPr lang="en-GB" smtClean="0"/>
              <a:t>2019-11-05</a:t>
            </a:fld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7824193" y="6482725"/>
            <a:ext cx="21547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11296652" y="6482725"/>
            <a:ext cx="679449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D0C5C13C-E922-4999-A1AE-69A7ABF9517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8160907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268760"/>
            <a:ext cx="11617291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026" name="Picture 2" descr="\\iaea.org\Secretariat\MTCD\PublishingCurrent\2017\IAEA\17-42841_LOGO_IAEA_update\Design\Presentation_IAEA\IAEA_Logo_SHORT_vertical_whit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708" y="180054"/>
            <a:ext cx="790571" cy="72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29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18E5-C94B-4B33-B97D-1E97EAAB8E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ENDF-6 Format Proposals </a:t>
            </a:r>
            <a:br>
              <a:rPr lang="en-US" dirty="0"/>
            </a:br>
            <a:r>
              <a:rPr lang="en-US" dirty="0"/>
              <a:t>in Support of the IRDFF-II Dosimetry Library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54D66-3709-42B3-ACAE-07C5C93DF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Andrej </a:t>
            </a:r>
            <a:r>
              <a:rPr lang="en-US" dirty="0" err="1"/>
              <a:t>Trkov,</a:t>
            </a:r>
            <a:r>
              <a:rPr lang="en-US" dirty="0"/>
              <a:t> Skip Kahler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60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C6B70-B292-40B5-BAFC-11EA5BF1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10 General Description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CBBF4-B69F-47AB-8EB5-2002FF9B3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ENDF-6 Manual says: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GB" i="1" dirty="0"/>
              <a:t>File 10 is allowed only for evaluations that represent the data for single isotopes.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MF10/MT5 is used for radionuclide production in IRDFF-II Dosimetry library for natural elements where the same residual is produced by different reactions from different isotopes.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baseline="30000" dirty="0"/>
              <a:t>58</a:t>
            </a:r>
            <a:r>
              <a:rPr lang="en-US" dirty="0"/>
              <a:t>Ni(</a:t>
            </a:r>
            <a:r>
              <a:rPr lang="en-US" dirty="0" err="1"/>
              <a:t>n,p</a:t>
            </a:r>
            <a:r>
              <a:rPr lang="en-US" dirty="0"/>
              <a:t>), </a:t>
            </a:r>
            <a:r>
              <a:rPr lang="en-US" baseline="30000" dirty="0"/>
              <a:t>60</a:t>
            </a:r>
            <a:r>
              <a:rPr lang="en-US" dirty="0"/>
              <a:t>Ni(</a:t>
            </a:r>
            <a:r>
              <a:rPr lang="en-US" dirty="0" err="1"/>
              <a:t>n,nd</a:t>
            </a:r>
            <a:r>
              <a:rPr lang="en-US" dirty="0"/>
              <a:t>), </a:t>
            </a:r>
            <a:r>
              <a:rPr lang="en-US" baseline="30000" dirty="0"/>
              <a:t>60</a:t>
            </a:r>
            <a:r>
              <a:rPr lang="en-US" dirty="0"/>
              <a:t>Ni(n,2np), </a:t>
            </a:r>
            <a:r>
              <a:rPr lang="en-US" baseline="30000" dirty="0"/>
              <a:t>60</a:t>
            </a:r>
            <a:r>
              <a:rPr lang="en-US" dirty="0"/>
              <a:t>Ni(</a:t>
            </a:r>
            <a:r>
              <a:rPr lang="en-US" dirty="0" err="1"/>
              <a:t>n,t</a:t>
            </a:r>
            <a:r>
              <a:rPr lang="en-US" dirty="0"/>
              <a:t>), </a:t>
            </a:r>
            <a:r>
              <a:rPr lang="en-US" baseline="30000" dirty="0"/>
              <a:t>62</a:t>
            </a:r>
            <a:r>
              <a:rPr lang="en-US" dirty="0"/>
              <a:t>Ni(n,2nt), </a:t>
            </a:r>
            <a:r>
              <a:rPr lang="en-US" baseline="30000" dirty="0"/>
              <a:t>62</a:t>
            </a:r>
            <a:r>
              <a:rPr lang="en-US" dirty="0"/>
              <a:t>Ni(n,4np), </a:t>
            </a:r>
            <a:r>
              <a:rPr lang="en-US" baseline="30000" dirty="0"/>
              <a:t>62</a:t>
            </a:r>
            <a:r>
              <a:rPr lang="en-US" dirty="0"/>
              <a:t>Ni(n,3nd) all lead to </a:t>
            </a:r>
            <a:r>
              <a:rPr lang="en-US" baseline="30000" dirty="0"/>
              <a:t>60</a:t>
            </a:r>
            <a:r>
              <a:rPr lang="en-US" dirty="0"/>
              <a:t>Co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Above 20 MeV the </a:t>
            </a:r>
            <a:r>
              <a:rPr lang="en-US" baseline="30000" dirty="0"/>
              <a:t>60</a:t>
            </a:r>
            <a:r>
              <a:rPr lang="en-US" dirty="0"/>
              <a:t>Ni(n,2np) reaction represents the dominant contribution to </a:t>
            </a:r>
            <a:r>
              <a:rPr lang="en-US" baseline="30000" dirty="0"/>
              <a:t>58</a:t>
            </a:r>
            <a:r>
              <a:rPr lang="en-US" dirty="0"/>
              <a:t>Co production.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Proposal: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Remove the last sentence in the first paragraph of Section 10.1 mentioned above, which administratively excludes the use of MF=10 for elemental data.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80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0A76B2-986F-47BE-A35A-FDCD5252A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81" y="-1"/>
            <a:ext cx="1103503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1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18EEC-1718-4F11-B0FF-ADA78C9D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MT-261 for dosimetry spectra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A402F-4EFF-4FF3-8185-7B65E6D45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Standard and reference neutron fields are essential for cross section validation</a:t>
            </a:r>
          </a:p>
          <a:p>
            <a:r>
              <a:rPr lang="en-US" dirty="0"/>
              <a:t>Operations on spectra are similar to those on cross sections (group-averaging, plotting, covariances)</a:t>
            </a:r>
          </a:p>
          <a:p>
            <a:r>
              <a:rPr lang="en-US" dirty="0"/>
              <a:t>Non-cross section data exist in MF=3 (e.g. 251, 252, 253…)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Proposal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Formalize and legalize the use of MT=261 to represent neutron fields in special purpose libraries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8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FC92-0216-4315-A2F4-B06F4C17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URR Interpolation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50159-CDCE-4D56-9A1A-71FDC156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Currently in the ENDF-6 Manual: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In such cases, </a:t>
            </a:r>
            <a:r>
              <a:rPr lang="en-US" i="1" dirty="0">
                <a:solidFill>
                  <a:srgbClr val="FF0000"/>
                </a:solidFill>
              </a:rPr>
              <a:t>if two adjacent grid points differ by more than a factor of three</a:t>
            </a:r>
            <a:r>
              <a:rPr lang="en-US" i="1" dirty="0"/>
              <a:t>, the processing code should add additional intermediate energy points at a spacing of </a:t>
            </a:r>
            <a:r>
              <a:rPr lang="en-US" i="1" dirty="0">
                <a:solidFill>
                  <a:srgbClr val="FF0000"/>
                </a:solidFill>
              </a:rPr>
              <a:t>approximately</a:t>
            </a:r>
            <a:r>
              <a:rPr lang="en-US" i="1" dirty="0"/>
              <a:t> ten-per-decade and compute the cross sections at the intermediate points using parameter interpolation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 contradiction and nonsense that leads to ambiguous cross section reconstruction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Proposal: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Admit the wrong decision and prescribe interpolation of resonance parameters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27465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B79997C-BAE7-4971-A863-1463FFB279F3}" vid="{8951B2A0-B359-43E0-B917-DAF962B093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262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</vt:lpstr>
      <vt:lpstr>Theme1</vt:lpstr>
      <vt:lpstr>Some ENDF-6 Format Proposals  in Support of the IRDFF-II Dosimetry Library</vt:lpstr>
      <vt:lpstr>File 10 General Description</vt:lpstr>
      <vt:lpstr>PowerPoint Presentation</vt:lpstr>
      <vt:lpstr>Define MT-261 for dosimetry spectra</vt:lpstr>
      <vt:lpstr>URR Interpolation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ENDF-6 Format Proposals  in Support of the IRDFF-II Dosimetry Library</dc:title>
  <dc:creator>TRKOV, Andrej</dc:creator>
  <cp:lastModifiedBy>TRKOV, Andrej</cp:lastModifiedBy>
  <cp:revision>3</cp:revision>
  <dcterms:created xsi:type="dcterms:W3CDTF">2019-11-05T21:18:29Z</dcterms:created>
  <dcterms:modified xsi:type="dcterms:W3CDTF">2019-11-05T21:58:00Z</dcterms:modified>
</cp:coreProperties>
</file>