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4" r:id="rId5"/>
    <p:sldMasterId id="2147483687" r:id="rId6"/>
    <p:sldMasterId id="2147483700" r:id="rId7"/>
    <p:sldMasterId id="2147483713" r:id="rId8"/>
    <p:sldMasterId id="2147483726" r:id="rId9"/>
    <p:sldMasterId id="2147483739" r:id="rId10"/>
    <p:sldMasterId id="2147483752" r:id="rId11"/>
    <p:sldMasterId id="2147483765" r:id="rId12"/>
    <p:sldMasterId id="2147483778" r:id="rId13"/>
    <p:sldMasterId id="2147483791" r:id="rId14"/>
    <p:sldMasterId id="2147483804" r:id="rId15"/>
    <p:sldMasterId id="2147483817" r:id="rId16"/>
    <p:sldMasterId id="2147483830" r:id="rId17"/>
  </p:sldMasterIdLst>
  <p:notesMasterIdLst>
    <p:notesMasterId r:id="rId32"/>
  </p:notesMasterIdLst>
  <p:sldIdLst>
    <p:sldId id="521" r:id="rId18"/>
    <p:sldId id="258" r:id="rId19"/>
    <p:sldId id="256" r:id="rId20"/>
    <p:sldId id="522" r:id="rId21"/>
    <p:sldId id="259" r:id="rId22"/>
    <p:sldId id="260" r:id="rId23"/>
    <p:sldId id="261" r:id="rId24"/>
    <p:sldId id="492" r:id="rId25"/>
    <p:sldId id="339" r:id="rId26"/>
    <p:sldId id="517" r:id="rId27"/>
    <p:sldId id="518" r:id="rId28"/>
    <p:sldId id="519" r:id="rId29"/>
    <p:sldId id="520" r:id="rId30"/>
    <p:sldId id="523" r:id="rId31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7EC"/>
    <a:srgbClr val="ECECEC"/>
    <a:srgbClr val="2014CD"/>
    <a:srgbClr val="0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3D18B9-F31E-7A4B-BA69-91C62E0D51BB}" v="29" dt="2019-10-30T01:41:43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5" autoAdjust="0"/>
    <p:restoredTop sz="79847" autoAdjust="0"/>
  </p:normalViewPr>
  <p:slideViewPr>
    <p:cSldViewPr snapToGrid="0" showGuides="1">
      <p:cViewPr>
        <p:scale>
          <a:sx n="152" d="100"/>
          <a:sy n="152" d="100"/>
        </p:scale>
        <p:origin x="1696" y="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gt, Ramona" userId="d936a560-b8ed-41f9-bf55-be72d6edd312" providerId="ADAL" clId="{EE3D18B9-F31E-7A4B-BA69-91C62E0D51BB}"/>
    <pc:docChg chg="undo custSel addSld delSld modSld sldOrd delMainMaster">
      <pc:chgData name="Vogt, Ramona" userId="d936a560-b8ed-41f9-bf55-be72d6edd312" providerId="ADAL" clId="{EE3D18B9-F31E-7A4B-BA69-91C62E0D51BB}" dt="2019-10-30T17:56:34.183" v="2702" actId="20577"/>
      <pc:docMkLst>
        <pc:docMk/>
      </pc:docMkLst>
      <pc:sldChg chg="ord">
        <pc:chgData name="Vogt, Ramona" userId="d936a560-b8ed-41f9-bf55-be72d6edd312" providerId="ADAL" clId="{EE3D18B9-F31E-7A4B-BA69-91C62E0D51BB}" dt="2019-10-29T21:18:48.223" v="120"/>
        <pc:sldMkLst>
          <pc:docMk/>
          <pc:sldMk cId="0" sldId="256"/>
        </pc:sldMkLst>
      </pc:sldChg>
      <pc:sldChg chg="add del">
        <pc:chgData name="Vogt, Ramona" userId="d936a560-b8ed-41f9-bf55-be72d6edd312" providerId="ADAL" clId="{EE3D18B9-F31E-7A4B-BA69-91C62E0D51BB}" dt="2019-10-29T21:11:46.103" v="34" actId="2696"/>
        <pc:sldMkLst>
          <pc:docMk/>
          <pc:sldMk cId="324839593" sldId="257"/>
        </pc:sldMkLst>
      </pc:sldChg>
      <pc:sldChg chg="add del">
        <pc:chgData name="Vogt, Ramona" userId="d936a560-b8ed-41f9-bf55-be72d6edd312" providerId="ADAL" clId="{EE3D18B9-F31E-7A4B-BA69-91C62E0D51BB}" dt="2019-10-29T21:10:30.466" v="28" actId="2696"/>
        <pc:sldMkLst>
          <pc:docMk/>
          <pc:sldMk cId="3325332898" sldId="257"/>
        </pc:sldMkLst>
      </pc:sldChg>
      <pc:sldChg chg="addSp delSp modSp ord modNotesTx">
        <pc:chgData name="Vogt, Ramona" userId="d936a560-b8ed-41f9-bf55-be72d6edd312" providerId="ADAL" clId="{EE3D18B9-F31E-7A4B-BA69-91C62E0D51BB}" dt="2019-10-30T01:11:29.654" v="1202" actId="20577"/>
        <pc:sldMkLst>
          <pc:docMk/>
          <pc:sldMk cId="0" sldId="258"/>
        </pc:sldMkLst>
        <pc:spChg chg="del">
          <ac:chgData name="Vogt, Ramona" userId="d936a560-b8ed-41f9-bf55-be72d6edd312" providerId="ADAL" clId="{EE3D18B9-F31E-7A4B-BA69-91C62E0D51BB}" dt="2019-10-30T01:03:00.551" v="213" actId="478"/>
          <ac:spMkLst>
            <pc:docMk/>
            <pc:sldMk cId="0" sldId="258"/>
            <ac:spMk id="2" creationId="{C317D962-29A1-43F6-B673-3BA6DFC088A9}"/>
          </ac:spMkLst>
        </pc:spChg>
        <pc:spChg chg="add mod">
          <ac:chgData name="Vogt, Ramona" userId="d936a560-b8ed-41f9-bf55-be72d6edd312" providerId="ADAL" clId="{EE3D18B9-F31E-7A4B-BA69-91C62E0D51BB}" dt="2019-10-30T01:11:29.654" v="1202" actId="20577"/>
          <ac:spMkLst>
            <pc:docMk/>
            <pc:sldMk cId="0" sldId="258"/>
            <ac:spMk id="3" creationId="{25CE2134-5467-B247-BC40-DB2191EED0BB}"/>
          </ac:spMkLst>
        </pc:spChg>
        <pc:spChg chg="del">
          <ac:chgData name="Vogt, Ramona" userId="d936a560-b8ed-41f9-bf55-be72d6edd312" providerId="ADAL" clId="{EE3D18B9-F31E-7A4B-BA69-91C62E0D51BB}" dt="2019-10-30T01:03:00.551" v="213" actId="478"/>
          <ac:spMkLst>
            <pc:docMk/>
            <pc:sldMk cId="0" sldId="258"/>
            <ac:spMk id="700" creationId="{00000000-0000-0000-0000-000000000000}"/>
          </ac:spMkLst>
        </pc:spChg>
        <pc:spChg chg="mod">
          <ac:chgData name="Vogt, Ramona" userId="d936a560-b8ed-41f9-bf55-be72d6edd312" providerId="ADAL" clId="{EE3D18B9-F31E-7A4B-BA69-91C62E0D51BB}" dt="2019-10-30T01:04:26.911" v="296" actId="20577"/>
          <ac:spMkLst>
            <pc:docMk/>
            <pc:sldMk cId="0" sldId="258"/>
            <ac:spMk id="701" creationId="{00000000-0000-0000-0000-000000000000}"/>
          </ac:spMkLst>
        </pc:spChg>
        <pc:picChg chg="del">
          <ac:chgData name="Vogt, Ramona" userId="d936a560-b8ed-41f9-bf55-be72d6edd312" providerId="ADAL" clId="{EE3D18B9-F31E-7A4B-BA69-91C62E0D51BB}" dt="2019-10-30T01:03:00.551" v="213" actId="478"/>
          <ac:picMkLst>
            <pc:docMk/>
            <pc:sldMk cId="0" sldId="258"/>
            <ac:picMk id="699" creationId="{00000000-0000-0000-0000-000000000000}"/>
          </ac:picMkLst>
        </pc:picChg>
        <pc:picChg chg="del">
          <ac:chgData name="Vogt, Ramona" userId="d936a560-b8ed-41f9-bf55-be72d6edd312" providerId="ADAL" clId="{EE3D18B9-F31E-7A4B-BA69-91C62E0D51BB}" dt="2019-10-30T01:03:00.551" v="213" actId="478"/>
          <ac:picMkLst>
            <pc:docMk/>
            <pc:sldMk cId="0" sldId="258"/>
            <ac:picMk id="706" creationId="{00000000-0000-0000-0000-000000000000}"/>
          </ac:picMkLst>
        </pc:picChg>
        <pc:picChg chg="del mod">
          <ac:chgData name="Vogt, Ramona" userId="d936a560-b8ed-41f9-bf55-be72d6edd312" providerId="ADAL" clId="{EE3D18B9-F31E-7A4B-BA69-91C62E0D51BB}" dt="2019-10-30T01:03:00.551" v="213" actId="478"/>
          <ac:picMkLst>
            <pc:docMk/>
            <pc:sldMk cId="0" sldId="258"/>
            <ac:picMk id="707" creationId="{00000000-0000-0000-0000-000000000000}"/>
          </ac:picMkLst>
        </pc:picChg>
      </pc:sldChg>
      <pc:sldChg chg="modSp modNotesTx">
        <pc:chgData name="Vogt, Ramona" userId="d936a560-b8ed-41f9-bf55-be72d6edd312" providerId="ADAL" clId="{EE3D18B9-F31E-7A4B-BA69-91C62E0D51BB}" dt="2019-10-30T17:56:34.183" v="2702" actId="20577"/>
        <pc:sldMkLst>
          <pc:docMk/>
          <pc:sldMk cId="0" sldId="259"/>
        </pc:sldMkLst>
        <pc:spChg chg="mod">
          <ac:chgData name="Vogt, Ramona" userId="d936a560-b8ed-41f9-bf55-be72d6edd312" providerId="ADAL" clId="{EE3D18B9-F31E-7A4B-BA69-91C62E0D51BB}" dt="2019-10-30T17:34:31.994" v="2649" actId="20577"/>
          <ac:spMkLst>
            <pc:docMk/>
            <pc:sldMk cId="0" sldId="259"/>
            <ac:spMk id="714" creationId="{00000000-0000-0000-0000-000000000000}"/>
          </ac:spMkLst>
        </pc:spChg>
      </pc:sldChg>
      <pc:sldChg chg="addSp modSp modAnim">
        <pc:chgData name="Vogt, Ramona" userId="d936a560-b8ed-41f9-bf55-be72d6edd312" providerId="ADAL" clId="{EE3D18B9-F31E-7A4B-BA69-91C62E0D51BB}" dt="2019-10-29T21:07:03.353" v="6" actId="1076"/>
        <pc:sldMkLst>
          <pc:docMk/>
          <pc:sldMk cId="0" sldId="260"/>
        </pc:sldMkLst>
        <pc:picChg chg="add mod">
          <ac:chgData name="Vogt, Ramona" userId="d936a560-b8ed-41f9-bf55-be72d6edd312" providerId="ADAL" clId="{EE3D18B9-F31E-7A4B-BA69-91C62E0D51BB}" dt="2019-10-29T21:07:03.353" v="6" actId="1076"/>
          <ac:picMkLst>
            <pc:docMk/>
            <pc:sldMk cId="0" sldId="260"/>
            <ac:picMk id="2" creationId="{73C03107-DF48-AE4A-836F-EECC54395603}"/>
          </ac:picMkLst>
        </pc:picChg>
      </pc:sldChg>
      <pc:sldChg chg="ord">
        <pc:chgData name="Vogt, Ramona" userId="d936a560-b8ed-41f9-bf55-be72d6edd312" providerId="ADAL" clId="{EE3D18B9-F31E-7A4B-BA69-91C62E0D51BB}" dt="2019-10-29T21:10:48.913" v="32"/>
        <pc:sldMkLst>
          <pc:docMk/>
          <pc:sldMk cId="0" sldId="261"/>
        </pc:sldMkLst>
      </pc:sldChg>
      <pc:sldChg chg="add del">
        <pc:chgData name="Vogt, Ramona" userId="d936a560-b8ed-41f9-bf55-be72d6edd312" providerId="ADAL" clId="{EE3D18B9-F31E-7A4B-BA69-91C62E0D51BB}" dt="2019-10-29T21:12:01.338" v="44" actId="2696"/>
        <pc:sldMkLst>
          <pc:docMk/>
          <pc:sldMk cId="1008349845" sldId="262"/>
        </pc:sldMkLst>
      </pc:sldChg>
      <pc:sldChg chg="add del">
        <pc:chgData name="Vogt, Ramona" userId="d936a560-b8ed-41f9-bf55-be72d6edd312" providerId="ADAL" clId="{EE3D18B9-F31E-7A4B-BA69-91C62E0D51BB}" dt="2019-10-29T21:10:21.101" v="13" actId="2696"/>
        <pc:sldMkLst>
          <pc:docMk/>
          <pc:sldMk cId="2347912256" sldId="262"/>
        </pc:sldMkLst>
      </pc:sldChg>
      <pc:sldChg chg="add del">
        <pc:chgData name="Vogt, Ramona" userId="d936a560-b8ed-41f9-bf55-be72d6edd312" providerId="ADAL" clId="{EE3D18B9-F31E-7A4B-BA69-91C62E0D51BB}" dt="2019-10-29T21:10:25.265" v="24" actId="2696"/>
        <pc:sldMkLst>
          <pc:docMk/>
          <pc:sldMk cId="1956412551" sldId="265"/>
        </pc:sldMkLst>
      </pc:sldChg>
      <pc:sldChg chg="add del">
        <pc:chgData name="Vogt, Ramona" userId="d936a560-b8ed-41f9-bf55-be72d6edd312" providerId="ADAL" clId="{EE3D18B9-F31E-7A4B-BA69-91C62E0D51BB}" dt="2019-10-29T21:12:19.082" v="54" actId="2696"/>
        <pc:sldMkLst>
          <pc:docMk/>
          <pc:sldMk cId="2602664640" sldId="265"/>
        </pc:sldMkLst>
      </pc:sldChg>
      <pc:sldChg chg="add del">
        <pc:chgData name="Vogt, Ramona" userId="d936a560-b8ed-41f9-bf55-be72d6edd312" providerId="ADAL" clId="{EE3D18B9-F31E-7A4B-BA69-91C62E0D51BB}" dt="2019-10-29T21:12:19.308" v="55" actId="2696"/>
        <pc:sldMkLst>
          <pc:docMk/>
          <pc:sldMk cId="136715641" sldId="266"/>
        </pc:sldMkLst>
      </pc:sldChg>
      <pc:sldChg chg="add del">
        <pc:chgData name="Vogt, Ramona" userId="d936a560-b8ed-41f9-bf55-be72d6edd312" providerId="ADAL" clId="{EE3D18B9-F31E-7A4B-BA69-91C62E0D51BB}" dt="2019-10-29T21:10:25.563" v="25" actId="2696"/>
        <pc:sldMkLst>
          <pc:docMk/>
          <pc:sldMk cId="1497753545" sldId="266"/>
        </pc:sldMkLst>
      </pc:sldChg>
      <pc:sldChg chg="add del">
        <pc:chgData name="Vogt, Ramona" userId="d936a560-b8ed-41f9-bf55-be72d6edd312" providerId="ADAL" clId="{EE3D18B9-F31E-7A4B-BA69-91C62E0D51BB}" dt="2019-10-29T21:10:25.007" v="23" actId="2696"/>
        <pc:sldMkLst>
          <pc:docMk/>
          <pc:sldMk cId="2432912202" sldId="267"/>
        </pc:sldMkLst>
      </pc:sldChg>
      <pc:sldChg chg="add del">
        <pc:chgData name="Vogt, Ramona" userId="d936a560-b8ed-41f9-bf55-be72d6edd312" providerId="ADAL" clId="{EE3D18B9-F31E-7A4B-BA69-91C62E0D51BB}" dt="2019-10-29T21:12:18.846" v="53" actId="2696"/>
        <pc:sldMkLst>
          <pc:docMk/>
          <pc:sldMk cId="2681314031" sldId="267"/>
        </pc:sldMkLst>
      </pc:sldChg>
      <pc:sldChg chg="add del">
        <pc:chgData name="Vogt, Ramona" userId="d936a560-b8ed-41f9-bf55-be72d6edd312" providerId="ADAL" clId="{EE3D18B9-F31E-7A4B-BA69-91C62E0D51BB}" dt="2019-10-29T21:10:19.156" v="9" actId="2696"/>
        <pc:sldMkLst>
          <pc:docMk/>
          <pc:sldMk cId="3618850746" sldId="268"/>
        </pc:sldMkLst>
      </pc:sldChg>
      <pc:sldChg chg="add del">
        <pc:chgData name="Vogt, Ramona" userId="d936a560-b8ed-41f9-bf55-be72d6edd312" providerId="ADAL" clId="{EE3D18B9-F31E-7A4B-BA69-91C62E0D51BB}" dt="2019-10-29T21:11:58.746" v="40" actId="2696"/>
        <pc:sldMkLst>
          <pc:docMk/>
          <pc:sldMk cId="3626908794" sldId="268"/>
        </pc:sldMkLst>
      </pc:sldChg>
      <pc:sldChg chg="add del">
        <pc:chgData name="Vogt, Ramona" userId="d936a560-b8ed-41f9-bf55-be72d6edd312" providerId="ADAL" clId="{EE3D18B9-F31E-7A4B-BA69-91C62E0D51BB}" dt="2019-10-29T21:11:59.096" v="41" actId="2696"/>
        <pc:sldMkLst>
          <pc:docMk/>
          <pc:sldMk cId="483216941" sldId="269"/>
        </pc:sldMkLst>
      </pc:sldChg>
      <pc:sldChg chg="add del">
        <pc:chgData name="Vogt, Ramona" userId="d936a560-b8ed-41f9-bf55-be72d6edd312" providerId="ADAL" clId="{EE3D18B9-F31E-7A4B-BA69-91C62E0D51BB}" dt="2019-10-29T21:10:19.676" v="10" actId="2696"/>
        <pc:sldMkLst>
          <pc:docMk/>
          <pc:sldMk cId="3970245256" sldId="269"/>
        </pc:sldMkLst>
      </pc:sldChg>
      <pc:sldChg chg="add del">
        <pc:chgData name="Vogt, Ramona" userId="d936a560-b8ed-41f9-bf55-be72d6edd312" providerId="ADAL" clId="{EE3D18B9-F31E-7A4B-BA69-91C62E0D51BB}" dt="2019-10-29T21:12:19.588" v="56" actId="2696"/>
        <pc:sldMkLst>
          <pc:docMk/>
          <pc:sldMk cId="1776269112" sldId="270"/>
        </pc:sldMkLst>
      </pc:sldChg>
      <pc:sldChg chg="add del">
        <pc:chgData name="Vogt, Ramona" userId="d936a560-b8ed-41f9-bf55-be72d6edd312" providerId="ADAL" clId="{EE3D18B9-F31E-7A4B-BA69-91C62E0D51BB}" dt="2019-10-29T21:10:26.216" v="26" actId="2696"/>
        <pc:sldMkLst>
          <pc:docMk/>
          <pc:sldMk cId="2274906915" sldId="270"/>
        </pc:sldMkLst>
      </pc:sldChg>
      <pc:sldChg chg="add del">
        <pc:chgData name="Vogt, Ramona" userId="d936a560-b8ed-41f9-bf55-be72d6edd312" providerId="ADAL" clId="{EE3D18B9-F31E-7A4B-BA69-91C62E0D51BB}" dt="2019-10-29T21:12:20.754" v="57" actId="2696"/>
        <pc:sldMkLst>
          <pc:docMk/>
          <pc:sldMk cId="2249331878" sldId="271"/>
        </pc:sldMkLst>
      </pc:sldChg>
      <pc:sldChg chg="add del">
        <pc:chgData name="Vogt, Ramona" userId="d936a560-b8ed-41f9-bf55-be72d6edd312" providerId="ADAL" clId="{EE3D18B9-F31E-7A4B-BA69-91C62E0D51BB}" dt="2019-10-29T21:10:27.096" v="27" actId="2696"/>
        <pc:sldMkLst>
          <pc:docMk/>
          <pc:sldMk cId="3162327011" sldId="271"/>
        </pc:sldMkLst>
      </pc:sldChg>
      <pc:sldChg chg="add del">
        <pc:chgData name="Vogt, Ramona" userId="d936a560-b8ed-41f9-bf55-be72d6edd312" providerId="ADAL" clId="{EE3D18B9-F31E-7A4B-BA69-91C62E0D51BB}" dt="2019-10-29T21:10:21.809" v="15" actId="2696"/>
        <pc:sldMkLst>
          <pc:docMk/>
          <pc:sldMk cId="3468123685" sldId="328"/>
        </pc:sldMkLst>
      </pc:sldChg>
      <pc:sldChg chg="add del">
        <pc:chgData name="Vogt, Ramona" userId="d936a560-b8ed-41f9-bf55-be72d6edd312" providerId="ADAL" clId="{EE3D18B9-F31E-7A4B-BA69-91C62E0D51BB}" dt="2019-10-29T21:12:12.333" v="46" actId="2696"/>
        <pc:sldMkLst>
          <pc:docMk/>
          <pc:sldMk cId="4034320788" sldId="328"/>
        </pc:sldMkLst>
      </pc:sldChg>
      <pc:sldChg chg="add del">
        <pc:chgData name="Vogt, Ramona" userId="d936a560-b8ed-41f9-bf55-be72d6edd312" providerId="ADAL" clId="{EE3D18B9-F31E-7A4B-BA69-91C62E0D51BB}" dt="2019-10-29T21:12:16.947" v="50" actId="2696"/>
        <pc:sldMkLst>
          <pc:docMk/>
          <pc:sldMk cId="778800976" sldId="336"/>
        </pc:sldMkLst>
      </pc:sldChg>
      <pc:sldChg chg="add del">
        <pc:chgData name="Vogt, Ramona" userId="d936a560-b8ed-41f9-bf55-be72d6edd312" providerId="ADAL" clId="{EE3D18B9-F31E-7A4B-BA69-91C62E0D51BB}" dt="2019-10-29T21:10:23.484" v="20" actId="2696"/>
        <pc:sldMkLst>
          <pc:docMk/>
          <pc:sldMk cId="2259517374" sldId="336"/>
        </pc:sldMkLst>
      </pc:sldChg>
      <pc:sldChg chg="add del">
        <pc:chgData name="Vogt, Ramona" userId="d936a560-b8ed-41f9-bf55-be72d6edd312" providerId="ADAL" clId="{EE3D18B9-F31E-7A4B-BA69-91C62E0D51BB}" dt="2019-10-29T21:10:22.057" v="16" actId="2696"/>
        <pc:sldMkLst>
          <pc:docMk/>
          <pc:sldMk cId="2843609543" sldId="337"/>
        </pc:sldMkLst>
      </pc:sldChg>
      <pc:sldChg chg="add del">
        <pc:chgData name="Vogt, Ramona" userId="d936a560-b8ed-41f9-bf55-be72d6edd312" providerId="ADAL" clId="{EE3D18B9-F31E-7A4B-BA69-91C62E0D51BB}" dt="2019-10-29T21:12:12.821" v="47" actId="2696"/>
        <pc:sldMkLst>
          <pc:docMk/>
          <pc:sldMk cId="4227666683" sldId="337"/>
        </pc:sldMkLst>
      </pc:sldChg>
      <pc:sldChg chg="add del">
        <pc:chgData name="Vogt, Ramona" userId="d936a560-b8ed-41f9-bf55-be72d6edd312" providerId="ADAL" clId="{EE3D18B9-F31E-7A4B-BA69-91C62E0D51BB}" dt="2019-10-29T21:10:22.270" v="17" actId="2696"/>
        <pc:sldMkLst>
          <pc:docMk/>
          <pc:sldMk cId="1001328569" sldId="339"/>
        </pc:sldMkLst>
      </pc:sldChg>
      <pc:sldChg chg="addSp delSp modSp add ord">
        <pc:chgData name="Vogt, Ramona" userId="d936a560-b8ed-41f9-bf55-be72d6edd312" providerId="ADAL" clId="{EE3D18B9-F31E-7A4B-BA69-91C62E0D51BB}" dt="2019-10-30T01:26:02.515" v="1949" actId="20577"/>
        <pc:sldMkLst>
          <pc:docMk/>
          <pc:sldMk cId="1939335842" sldId="339"/>
        </pc:sldMkLst>
        <pc:spChg chg="mod">
          <ac:chgData name="Vogt, Ramona" userId="d936a560-b8ed-41f9-bf55-be72d6edd312" providerId="ADAL" clId="{EE3D18B9-F31E-7A4B-BA69-91C62E0D51BB}" dt="2019-10-30T01:26:02.515" v="1949" actId="20577"/>
          <ac:spMkLst>
            <pc:docMk/>
            <pc:sldMk cId="1939335842" sldId="339"/>
            <ac:spMk id="222210" creationId="{00000000-0000-0000-0000-000000000000}"/>
          </ac:spMkLst>
        </pc:spChg>
        <pc:spChg chg="mod">
          <ac:chgData name="Vogt, Ramona" userId="d936a560-b8ed-41f9-bf55-be72d6edd312" providerId="ADAL" clId="{EE3D18B9-F31E-7A4B-BA69-91C62E0D51BB}" dt="2019-10-30T01:25:37.678" v="1948" actId="20577"/>
          <ac:spMkLst>
            <pc:docMk/>
            <pc:sldMk cId="1939335842" sldId="339"/>
            <ac:spMk id="222211" creationId="{00000000-0000-0000-0000-000000000000}"/>
          </ac:spMkLst>
        </pc:spChg>
        <pc:grpChg chg="del mod">
          <ac:chgData name="Vogt, Ramona" userId="d936a560-b8ed-41f9-bf55-be72d6edd312" providerId="ADAL" clId="{EE3D18B9-F31E-7A4B-BA69-91C62E0D51BB}" dt="2019-10-29T21:13:52.042" v="70" actId="478"/>
          <ac:grpSpMkLst>
            <pc:docMk/>
            <pc:sldMk cId="1939335842" sldId="339"/>
            <ac:grpSpMk id="7" creationId="{4658A8CC-8B0F-6D47-AD5F-F87A8284C980}"/>
          </ac:grpSpMkLst>
        </pc:grpChg>
        <pc:picChg chg="add mod modCrop">
          <ac:chgData name="Vogt, Ramona" userId="d936a560-b8ed-41f9-bf55-be72d6edd312" providerId="ADAL" clId="{EE3D18B9-F31E-7A4B-BA69-91C62E0D51BB}" dt="2019-10-30T01:25:27.859" v="1944" actId="1076"/>
          <ac:picMkLst>
            <pc:docMk/>
            <pc:sldMk cId="1939335842" sldId="339"/>
            <ac:picMk id="4" creationId="{8B0807FB-75EB-CB44-A2F3-C81A15E23B9C}"/>
          </ac:picMkLst>
        </pc:picChg>
        <pc:picChg chg="add mod modCrop">
          <ac:chgData name="Vogt, Ramona" userId="d936a560-b8ed-41f9-bf55-be72d6edd312" providerId="ADAL" clId="{EE3D18B9-F31E-7A4B-BA69-91C62E0D51BB}" dt="2019-10-30T01:25:27.859" v="1944" actId="1076"/>
          <ac:picMkLst>
            <pc:docMk/>
            <pc:sldMk cId="1939335842" sldId="339"/>
            <ac:picMk id="8" creationId="{9CD87EBC-4708-6640-8762-92BC64B3826B}"/>
          </ac:picMkLst>
        </pc:picChg>
      </pc:sldChg>
      <pc:sldChg chg="add del">
        <pc:chgData name="Vogt, Ramona" userId="d936a560-b8ed-41f9-bf55-be72d6edd312" providerId="ADAL" clId="{EE3D18B9-F31E-7A4B-BA69-91C62E0D51BB}" dt="2019-10-29T21:18:13.321" v="118" actId="2696"/>
        <pc:sldMkLst>
          <pc:docMk/>
          <pc:sldMk cId="3790142971" sldId="372"/>
        </pc:sldMkLst>
      </pc:sldChg>
      <pc:sldChg chg="add del">
        <pc:chgData name="Vogt, Ramona" userId="d936a560-b8ed-41f9-bf55-be72d6edd312" providerId="ADAL" clId="{EE3D18B9-F31E-7A4B-BA69-91C62E0D51BB}" dt="2019-10-29T21:11:58.429" v="39" actId="2696"/>
        <pc:sldMkLst>
          <pc:docMk/>
          <pc:sldMk cId="876826810" sldId="391"/>
        </pc:sldMkLst>
      </pc:sldChg>
      <pc:sldChg chg="add del">
        <pc:chgData name="Vogt, Ramona" userId="d936a560-b8ed-41f9-bf55-be72d6edd312" providerId="ADAL" clId="{EE3D18B9-F31E-7A4B-BA69-91C62E0D51BB}" dt="2019-10-29T21:10:18.466" v="8" actId="2696"/>
        <pc:sldMkLst>
          <pc:docMk/>
          <pc:sldMk cId="3237751657" sldId="391"/>
        </pc:sldMkLst>
      </pc:sldChg>
      <pc:sldChg chg="delSp modSp add">
        <pc:chgData name="Vogt, Ramona" userId="d936a560-b8ed-41f9-bf55-be72d6edd312" providerId="ADAL" clId="{EE3D18B9-F31E-7A4B-BA69-91C62E0D51BB}" dt="2019-10-30T01:15:33.269" v="1475" actId="20577"/>
        <pc:sldMkLst>
          <pc:docMk/>
          <pc:sldMk cId="1525498891" sldId="492"/>
        </pc:sldMkLst>
        <pc:spChg chg="mod">
          <ac:chgData name="Vogt, Ramona" userId="d936a560-b8ed-41f9-bf55-be72d6edd312" providerId="ADAL" clId="{EE3D18B9-F31E-7A4B-BA69-91C62E0D51BB}" dt="2019-10-30T01:13:28.933" v="1293" actId="255"/>
          <ac:spMkLst>
            <pc:docMk/>
            <pc:sldMk cId="1525498891" sldId="492"/>
            <ac:spMk id="2" creationId="{0968407C-C8C9-A24D-A75D-D91D0FE53386}"/>
          </ac:spMkLst>
        </pc:spChg>
        <pc:spChg chg="mod">
          <ac:chgData name="Vogt, Ramona" userId="d936a560-b8ed-41f9-bf55-be72d6edd312" providerId="ADAL" clId="{EE3D18B9-F31E-7A4B-BA69-91C62E0D51BB}" dt="2019-10-30T01:15:33.269" v="1475" actId="20577"/>
          <ac:spMkLst>
            <pc:docMk/>
            <pc:sldMk cId="1525498891" sldId="492"/>
            <ac:spMk id="8" creationId="{EFA707F2-D20D-6E40-A9E0-FA7D33B26440}"/>
          </ac:spMkLst>
        </pc:spChg>
        <pc:spChg chg="del mod">
          <ac:chgData name="Vogt, Ramona" userId="d936a560-b8ed-41f9-bf55-be72d6edd312" providerId="ADAL" clId="{EE3D18B9-F31E-7A4B-BA69-91C62E0D51BB}" dt="2019-10-30T01:14:18.958" v="1297"/>
          <ac:spMkLst>
            <pc:docMk/>
            <pc:sldMk cId="1525498891" sldId="492"/>
            <ac:spMk id="9" creationId="{1D701DF3-0A73-5942-944E-1A8B1E32A821}"/>
          </ac:spMkLst>
        </pc:spChg>
        <pc:grpChg chg="mod">
          <ac:chgData name="Vogt, Ramona" userId="d936a560-b8ed-41f9-bf55-be72d6edd312" providerId="ADAL" clId="{EE3D18B9-F31E-7A4B-BA69-91C62E0D51BB}" dt="2019-10-30T01:14:16.638" v="1295" actId="1076"/>
          <ac:grpSpMkLst>
            <pc:docMk/>
            <pc:sldMk cId="1525498891" sldId="492"/>
            <ac:grpSpMk id="4" creationId="{73C9EEC4-C48C-104C-9CC0-74453528A2A2}"/>
          </ac:grpSpMkLst>
        </pc:grpChg>
      </pc:sldChg>
      <pc:sldChg chg="add del">
        <pc:chgData name="Vogt, Ramona" userId="d936a560-b8ed-41f9-bf55-be72d6edd312" providerId="ADAL" clId="{EE3D18B9-F31E-7A4B-BA69-91C62E0D51BB}" dt="2019-10-29T21:17:28.359" v="114" actId="2696"/>
        <pc:sldMkLst>
          <pc:docMk/>
          <pc:sldMk cId="193542974" sldId="493"/>
        </pc:sldMkLst>
      </pc:sldChg>
      <pc:sldChg chg="add del">
        <pc:chgData name="Vogt, Ramona" userId="d936a560-b8ed-41f9-bf55-be72d6edd312" providerId="ADAL" clId="{EE3D18B9-F31E-7A4B-BA69-91C62E0D51BB}" dt="2019-10-29T21:17:30.932" v="115" actId="2696"/>
        <pc:sldMkLst>
          <pc:docMk/>
          <pc:sldMk cId="3613429848" sldId="494"/>
        </pc:sldMkLst>
      </pc:sldChg>
      <pc:sldChg chg="add del">
        <pc:chgData name="Vogt, Ramona" userId="d936a560-b8ed-41f9-bf55-be72d6edd312" providerId="ADAL" clId="{EE3D18B9-F31E-7A4B-BA69-91C62E0D51BB}" dt="2019-10-29T21:11:59.312" v="42" actId="2696"/>
        <pc:sldMkLst>
          <pc:docMk/>
          <pc:sldMk cId="194459893" sldId="509"/>
        </pc:sldMkLst>
      </pc:sldChg>
      <pc:sldChg chg="add del">
        <pc:chgData name="Vogt, Ramona" userId="d936a560-b8ed-41f9-bf55-be72d6edd312" providerId="ADAL" clId="{EE3D18B9-F31E-7A4B-BA69-91C62E0D51BB}" dt="2019-10-29T21:10:20.172" v="11" actId="2696"/>
        <pc:sldMkLst>
          <pc:docMk/>
          <pc:sldMk cId="2721699289" sldId="509"/>
        </pc:sldMkLst>
      </pc:sldChg>
      <pc:sldChg chg="add del">
        <pc:chgData name="Vogt, Ramona" userId="d936a560-b8ed-41f9-bf55-be72d6edd312" providerId="ADAL" clId="{EE3D18B9-F31E-7A4B-BA69-91C62E0D51BB}" dt="2019-10-29T21:12:03.214" v="45" actId="2696"/>
        <pc:sldMkLst>
          <pc:docMk/>
          <pc:sldMk cId="1121981922" sldId="510"/>
        </pc:sldMkLst>
      </pc:sldChg>
      <pc:sldChg chg="add del">
        <pc:chgData name="Vogt, Ramona" userId="d936a560-b8ed-41f9-bf55-be72d6edd312" providerId="ADAL" clId="{EE3D18B9-F31E-7A4B-BA69-91C62E0D51BB}" dt="2019-10-29T21:10:20.676" v="12" actId="2696"/>
        <pc:sldMkLst>
          <pc:docMk/>
          <pc:sldMk cId="3129957545" sldId="510"/>
        </pc:sldMkLst>
      </pc:sldChg>
      <pc:sldChg chg="add del">
        <pc:chgData name="Vogt, Ramona" userId="d936a560-b8ed-41f9-bf55-be72d6edd312" providerId="ADAL" clId="{EE3D18B9-F31E-7A4B-BA69-91C62E0D51BB}" dt="2019-10-29T21:12:20.946" v="58" actId="2696"/>
        <pc:sldMkLst>
          <pc:docMk/>
          <pc:sldMk cId="557882" sldId="511"/>
        </pc:sldMkLst>
      </pc:sldChg>
      <pc:sldChg chg="add del">
        <pc:chgData name="Vogt, Ramona" userId="d936a560-b8ed-41f9-bf55-be72d6edd312" providerId="ADAL" clId="{EE3D18B9-F31E-7A4B-BA69-91C62E0D51BB}" dt="2019-10-29T21:10:21.526" v="14" actId="2696"/>
        <pc:sldMkLst>
          <pc:docMk/>
          <pc:sldMk cId="3916764304" sldId="511"/>
        </pc:sldMkLst>
      </pc:sldChg>
      <pc:sldChg chg="add del">
        <pc:chgData name="Vogt, Ramona" userId="d936a560-b8ed-41f9-bf55-be72d6edd312" providerId="ADAL" clId="{EE3D18B9-F31E-7A4B-BA69-91C62E0D51BB}" dt="2019-10-29T21:12:15.893" v="48" actId="2696"/>
        <pc:sldMkLst>
          <pc:docMk/>
          <pc:sldMk cId="2446322793" sldId="512"/>
        </pc:sldMkLst>
      </pc:sldChg>
      <pc:sldChg chg="add del">
        <pc:chgData name="Vogt, Ramona" userId="d936a560-b8ed-41f9-bf55-be72d6edd312" providerId="ADAL" clId="{EE3D18B9-F31E-7A4B-BA69-91C62E0D51BB}" dt="2019-10-29T21:10:23.057" v="18" actId="2696"/>
        <pc:sldMkLst>
          <pc:docMk/>
          <pc:sldMk cId="2521826766" sldId="512"/>
        </pc:sldMkLst>
      </pc:sldChg>
      <pc:sldChg chg="add del">
        <pc:chgData name="Vogt, Ramona" userId="d936a560-b8ed-41f9-bf55-be72d6edd312" providerId="ADAL" clId="{EE3D18B9-F31E-7A4B-BA69-91C62E0D51BB}" dt="2019-10-29T21:10:23.326" v="19" actId="2696"/>
        <pc:sldMkLst>
          <pc:docMk/>
          <pc:sldMk cId="472600447" sldId="513"/>
        </pc:sldMkLst>
      </pc:sldChg>
      <pc:sldChg chg="add del">
        <pc:chgData name="Vogt, Ramona" userId="d936a560-b8ed-41f9-bf55-be72d6edd312" providerId="ADAL" clId="{EE3D18B9-F31E-7A4B-BA69-91C62E0D51BB}" dt="2019-10-29T21:12:21.194" v="60" actId="2696"/>
        <pc:sldMkLst>
          <pc:docMk/>
          <pc:sldMk cId="2526519267" sldId="513"/>
        </pc:sldMkLst>
      </pc:sldChg>
      <pc:sldChg chg="add del">
        <pc:chgData name="Vogt, Ramona" userId="d936a560-b8ed-41f9-bf55-be72d6edd312" providerId="ADAL" clId="{EE3D18B9-F31E-7A4B-BA69-91C62E0D51BB}" dt="2019-10-29T21:10:23.694" v="21" actId="2696"/>
        <pc:sldMkLst>
          <pc:docMk/>
          <pc:sldMk cId="3875532317" sldId="514"/>
        </pc:sldMkLst>
      </pc:sldChg>
      <pc:sldChg chg="add del">
        <pc:chgData name="Vogt, Ramona" userId="d936a560-b8ed-41f9-bf55-be72d6edd312" providerId="ADAL" clId="{EE3D18B9-F31E-7A4B-BA69-91C62E0D51BB}" dt="2019-10-29T21:12:21.556" v="61" actId="2696"/>
        <pc:sldMkLst>
          <pc:docMk/>
          <pc:sldMk cId="3969828409" sldId="514"/>
        </pc:sldMkLst>
      </pc:sldChg>
      <pc:sldChg chg="add del">
        <pc:chgData name="Vogt, Ramona" userId="d936a560-b8ed-41f9-bf55-be72d6edd312" providerId="ADAL" clId="{EE3D18B9-F31E-7A4B-BA69-91C62E0D51BB}" dt="2019-10-29T21:12:22.041" v="62" actId="2696"/>
        <pc:sldMkLst>
          <pc:docMk/>
          <pc:sldMk cId="1528585952" sldId="515"/>
        </pc:sldMkLst>
      </pc:sldChg>
      <pc:sldChg chg="add del">
        <pc:chgData name="Vogt, Ramona" userId="d936a560-b8ed-41f9-bf55-be72d6edd312" providerId="ADAL" clId="{EE3D18B9-F31E-7A4B-BA69-91C62E0D51BB}" dt="2019-10-29T21:10:24.703" v="22" actId="2696"/>
        <pc:sldMkLst>
          <pc:docMk/>
          <pc:sldMk cId="2355527013" sldId="515"/>
        </pc:sldMkLst>
      </pc:sldChg>
      <pc:sldChg chg="add del">
        <pc:chgData name="Vogt, Ramona" userId="d936a560-b8ed-41f9-bf55-be72d6edd312" providerId="ADAL" clId="{EE3D18B9-F31E-7A4B-BA69-91C62E0D51BB}" dt="2019-10-29T21:12:22.360" v="63" actId="2696"/>
        <pc:sldMkLst>
          <pc:docMk/>
          <pc:sldMk cId="918598330" sldId="516"/>
        </pc:sldMkLst>
      </pc:sldChg>
      <pc:sldChg chg="add del">
        <pc:chgData name="Vogt, Ramona" userId="d936a560-b8ed-41f9-bf55-be72d6edd312" providerId="ADAL" clId="{EE3D18B9-F31E-7A4B-BA69-91C62E0D51BB}" dt="2019-10-29T21:10:39.512" v="30" actId="2696"/>
        <pc:sldMkLst>
          <pc:docMk/>
          <pc:sldMk cId="3092943732" sldId="516"/>
        </pc:sldMkLst>
      </pc:sldChg>
      <pc:sldChg chg="modSp add">
        <pc:chgData name="Vogt, Ramona" userId="d936a560-b8ed-41f9-bf55-be72d6edd312" providerId="ADAL" clId="{EE3D18B9-F31E-7A4B-BA69-91C62E0D51BB}" dt="2019-10-30T01:28:12.625" v="2027" actId="20577"/>
        <pc:sldMkLst>
          <pc:docMk/>
          <pc:sldMk cId="3381722248" sldId="517"/>
        </pc:sldMkLst>
        <pc:spChg chg="mod">
          <ac:chgData name="Vogt, Ramona" userId="d936a560-b8ed-41f9-bf55-be72d6edd312" providerId="ADAL" clId="{EE3D18B9-F31E-7A4B-BA69-91C62E0D51BB}" dt="2019-10-30T01:28:12.625" v="2027" actId="20577"/>
          <ac:spMkLst>
            <pc:docMk/>
            <pc:sldMk cId="3381722248" sldId="517"/>
            <ac:spMk id="2" creationId="{636ACD8C-1A0C-C04A-AC0C-618EA817599E}"/>
          </ac:spMkLst>
        </pc:spChg>
        <pc:spChg chg="mod">
          <ac:chgData name="Vogt, Ramona" userId="d936a560-b8ed-41f9-bf55-be72d6edd312" providerId="ADAL" clId="{EE3D18B9-F31E-7A4B-BA69-91C62E0D51BB}" dt="2019-10-29T21:17:41.838" v="117" actId="1076"/>
          <ac:spMkLst>
            <pc:docMk/>
            <pc:sldMk cId="3381722248" sldId="517"/>
            <ac:spMk id="6" creationId="{B24AAFFA-648C-CB4F-8B8C-521CD7E466F5}"/>
          </ac:spMkLst>
        </pc:spChg>
        <pc:picChg chg="mod">
          <ac:chgData name="Vogt, Ramona" userId="d936a560-b8ed-41f9-bf55-be72d6edd312" providerId="ADAL" clId="{EE3D18B9-F31E-7A4B-BA69-91C62E0D51BB}" dt="2019-10-29T21:17:37.415" v="116" actId="1076"/>
          <ac:picMkLst>
            <pc:docMk/>
            <pc:sldMk cId="3381722248" sldId="517"/>
            <ac:picMk id="5" creationId="{BB03F5DA-A2B7-7241-836B-32E460C44D77}"/>
          </ac:picMkLst>
        </pc:picChg>
      </pc:sldChg>
      <pc:sldChg chg="modSp add">
        <pc:chgData name="Vogt, Ramona" userId="d936a560-b8ed-41f9-bf55-be72d6edd312" providerId="ADAL" clId="{EE3D18B9-F31E-7A4B-BA69-91C62E0D51BB}" dt="2019-10-30T01:29:38.792" v="2165" actId="20577"/>
        <pc:sldMkLst>
          <pc:docMk/>
          <pc:sldMk cId="3645808762" sldId="518"/>
        </pc:sldMkLst>
        <pc:spChg chg="mod">
          <ac:chgData name="Vogt, Ramona" userId="d936a560-b8ed-41f9-bf55-be72d6edd312" providerId="ADAL" clId="{EE3D18B9-F31E-7A4B-BA69-91C62E0D51BB}" dt="2019-10-30T01:29:38.792" v="2165" actId="20577"/>
          <ac:spMkLst>
            <pc:docMk/>
            <pc:sldMk cId="3645808762" sldId="518"/>
            <ac:spMk id="2" creationId="{E61B1E63-31CD-A541-ABD8-3AA2D876C92D}"/>
          </ac:spMkLst>
        </pc:spChg>
      </pc:sldChg>
      <pc:sldChg chg="modSp add">
        <pc:chgData name="Vogt, Ramona" userId="d936a560-b8ed-41f9-bf55-be72d6edd312" providerId="ADAL" clId="{EE3D18B9-F31E-7A4B-BA69-91C62E0D51BB}" dt="2019-10-30T01:30:56.426" v="2281" actId="1076"/>
        <pc:sldMkLst>
          <pc:docMk/>
          <pc:sldMk cId="4072258396" sldId="519"/>
        </pc:sldMkLst>
        <pc:spChg chg="mod">
          <ac:chgData name="Vogt, Ramona" userId="d936a560-b8ed-41f9-bf55-be72d6edd312" providerId="ADAL" clId="{EE3D18B9-F31E-7A4B-BA69-91C62E0D51BB}" dt="2019-10-30T01:30:56.426" v="2281" actId="1076"/>
          <ac:spMkLst>
            <pc:docMk/>
            <pc:sldMk cId="4072258396" sldId="519"/>
            <ac:spMk id="2" creationId="{E88D52FF-CBE4-B449-9110-8C21C3A43893}"/>
          </ac:spMkLst>
        </pc:spChg>
      </pc:sldChg>
      <pc:sldChg chg="modSp add">
        <pc:chgData name="Vogt, Ramona" userId="d936a560-b8ed-41f9-bf55-be72d6edd312" providerId="ADAL" clId="{EE3D18B9-F31E-7A4B-BA69-91C62E0D51BB}" dt="2019-10-30T01:40:59.719" v="2466" actId="20577"/>
        <pc:sldMkLst>
          <pc:docMk/>
          <pc:sldMk cId="3197948174" sldId="520"/>
        </pc:sldMkLst>
        <pc:spChg chg="mod">
          <ac:chgData name="Vogt, Ramona" userId="d936a560-b8ed-41f9-bf55-be72d6edd312" providerId="ADAL" clId="{EE3D18B9-F31E-7A4B-BA69-91C62E0D51BB}" dt="2019-10-30T01:40:26.909" v="2460" actId="20577"/>
          <ac:spMkLst>
            <pc:docMk/>
            <pc:sldMk cId="3197948174" sldId="520"/>
            <ac:spMk id="2" creationId="{ECA5D833-7A52-C84A-B238-2B5B84C12577}"/>
          </ac:spMkLst>
        </pc:spChg>
        <pc:spChg chg="mod">
          <ac:chgData name="Vogt, Ramona" userId="d936a560-b8ed-41f9-bf55-be72d6edd312" providerId="ADAL" clId="{EE3D18B9-F31E-7A4B-BA69-91C62E0D51BB}" dt="2019-10-30T01:40:59.719" v="2466" actId="20577"/>
          <ac:spMkLst>
            <pc:docMk/>
            <pc:sldMk cId="3197948174" sldId="520"/>
            <ac:spMk id="3" creationId="{1B362C27-DF33-7E45-A45F-743EB782533A}"/>
          </ac:spMkLst>
        </pc:spChg>
      </pc:sldChg>
      <pc:sldChg chg="add del">
        <pc:chgData name="Vogt, Ramona" userId="d936a560-b8ed-41f9-bf55-be72d6edd312" providerId="ADAL" clId="{EE3D18B9-F31E-7A4B-BA69-91C62E0D51BB}" dt="2019-10-29T21:11:54.271" v="36" actId="2696"/>
        <pc:sldMkLst>
          <pc:docMk/>
          <pc:sldMk cId="343385650" sldId="521"/>
        </pc:sldMkLst>
      </pc:sldChg>
      <pc:sldChg chg="modSp add">
        <pc:chgData name="Vogt, Ramona" userId="d936a560-b8ed-41f9-bf55-be72d6edd312" providerId="ADAL" clId="{EE3D18B9-F31E-7A4B-BA69-91C62E0D51BB}" dt="2019-10-30T01:01:24.607" v="192" actId="255"/>
        <pc:sldMkLst>
          <pc:docMk/>
          <pc:sldMk cId="3807174326" sldId="521"/>
        </pc:sldMkLst>
        <pc:spChg chg="mod">
          <ac:chgData name="Vogt, Ramona" userId="d936a560-b8ed-41f9-bf55-be72d6edd312" providerId="ADAL" clId="{EE3D18B9-F31E-7A4B-BA69-91C62E0D51BB}" dt="2019-10-29T21:20:13.245" v="151" actId="20577"/>
          <ac:spMkLst>
            <pc:docMk/>
            <pc:sldMk cId="3807174326" sldId="521"/>
            <ac:spMk id="2" creationId="{94CAFA7C-2B15-344F-8F91-FAA0185EC84C}"/>
          </ac:spMkLst>
        </pc:spChg>
        <pc:spChg chg="mod">
          <ac:chgData name="Vogt, Ramona" userId="d936a560-b8ed-41f9-bf55-be72d6edd312" providerId="ADAL" clId="{EE3D18B9-F31E-7A4B-BA69-91C62E0D51BB}" dt="2019-10-30T01:01:24.607" v="192" actId="255"/>
          <ac:spMkLst>
            <pc:docMk/>
            <pc:sldMk cId="3807174326" sldId="521"/>
            <ac:spMk id="3" creationId="{CFB8B341-D481-4A41-94DA-83122641667E}"/>
          </ac:spMkLst>
        </pc:spChg>
      </pc:sldChg>
      <pc:sldChg chg="add del">
        <pc:chgData name="Vogt, Ramona" userId="d936a560-b8ed-41f9-bf55-be72d6edd312" providerId="ADAL" clId="{EE3D18B9-F31E-7A4B-BA69-91C62E0D51BB}" dt="2019-10-30T01:01:57.699" v="194" actId="2696"/>
        <pc:sldMkLst>
          <pc:docMk/>
          <pc:sldMk cId="579884502" sldId="522"/>
        </pc:sldMkLst>
      </pc:sldChg>
      <pc:sldChg chg="add del">
        <pc:chgData name="Vogt, Ramona" userId="d936a560-b8ed-41f9-bf55-be72d6edd312" providerId="ADAL" clId="{EE3D18B9-F31E-7A4B-BA69-91C62E0D51BB}" dt="2019-10-30T01:02:17.054" v="196" actId="2696"/>
        <pc:sldMkLst>
          <pc:docMk/>
          <pc:sldMk cId="2346114815" sldId="522"/>
        </pc:sldMkLst>
      </pc:sldChg>
      <pc:sldChg chg="add del">
        <pc:chgData name="Vogt, Ramona" userId="d936a560-b8ed-41f9-bf55-be72d6edd312" providerId="ADAL" clId="{EE3D18B9-F31E-7A4B-BA69-91C62E0D51BB}" dt="2019-10-29T21:11:55.639" v="37" actId="2696"/>
        <pc:sldMkLst>
          <pc:docMk/>
          <pc:sldMk cId="2873229877" sldId="522"/>
        </pc:sldMkLst>
      </pc:sldChg>
      <pc:sldChg chg="add">
        <pc:chgData name="Vogt, Ramona" userId="d936a560-b8ed-41f9-bf55-be72d6edd312" providerId="ADAL" clId="{EE3D18B9-F31E-7A4B-BA69-91C62E0D51BB}" dt="2019-10-30T01:02:30.941" v="210"/>
        <pc:sldMkLst>
          <pc:docMk/>
          <pc:sldMk cId="4077606499" sldId="522"/>
        </pc:sldMkLst>
      </pc:sldChg>
      <pc:sldChg chg="add del">
        <pc:chgData name="Vogt, Ramona" userId="d936a560-b8ed-41f9-bf55-be72d6edd312" providerId="ADAL" clId="{EE3D18B9-F31E-7A4B-BA69-91C62E0D51BB}" dt="2019-10-29T21:11:56.270" v="38" actId="2696"/>
        <pc:sldMkLst>
          <pc:docMk/>
          <pc:sldMk cId="4742236" sldId="523"/>
        </pc:sldMkLst>
      </pc:sldChg>
      <pc:sldChg chg="modSp add">
        <pc:chgData name="Vogt, Ramona" userId="d936a560-b8ed-41f9-bf55-be72d6edd312" providerId="ADAL" clId="{EE3D18B9-F31E-7A4B-BA69-91C62E0D51BB}" dt="2019-10-30T01:44:01.830" v="2628" actId="20577"/>
        <pc:sldMkLst>
          <pc:docMk/>
          <pc:sldMk cId="430042697" sldId="523"/>
        </pc:sldMkLst>
        <pc:spChg chg="mod">
          <ac:chgData name="Vogt, Ramona" userId="d936a560-b8ed-41f9-bf55-be72d6edd312" providerId="ADAL" clId="{EE3D18B9-F31E-7A4B-BA69-91C62E0D51BB}" dt="2019-10-30T01:41:12.661" v="2471" actId="20577"/>
          <ac:spMkLst>
            <pc:docMk/>
            <pc:sldMk cId="430042697" sldId="523"/>
            <ac:spMk id="2" creationId="{ECA5D833-7A52-C84A-B238-2B5B84C12577}"/>
          </ac:spMkLst>
        </pc:spChg>
        <pc:spChg chg="mod">
          <ac:chgData name="Vogt, Ramona" userId="d936a560-b8ed-41f9-bf55-be72d6edd312" providerId="ADAL" clId="{EE3D18B9-F31E-7A4B-BA69-91C62E0D51BB}" dt="2019-10-30T01:44:01.830" v="2628" actId="20577"/>
          <ac:spMkLst>
            <pc:docMk/>
            <pc:sldMk cId="430042697" sldId="523"/>
            <ac:spMk id="3" creationId="{1B362C27-DF33-7E45-A45F-743EB782533A}"/>
          </ac:spMkLst>
        </pc:spChg>
      </pc:sldChg>
      <pc:sldChg chg="add del">
        <pc:chgData name="Vogt, Ramona" userId="d936a560-b8ed-41f9-bf55-be72d6edd312" providerId="ADAL" clId="{EE3D18B9-F31E-7A4B-BA69-91C62E0D51BB}" dt="2019-10-29T21:11:59.570" v="43" actId="2696"/>
        <pc:sldMkLst>
          <pc:docMk/>
          <pc:sldMk cId="412201777" sldId="524"/>
        </pc:sldMkLst>
      </pc:sldChg>
      <pc:sldChg chg="add del">
        <pc:chgData name="Vogt, Ramona" userId="d936a560-b8ed-41f9-bf55-be72d6edd312" providerId="ADAL" clId="{EE3D18B9-F31E-7A4B-BA69-91C62E0D51BB}" dt="2019-10-29T21:12:16.381" v="49" actId="2696"/>
        <pc:sldMkLst>
          <pc:docMk/>
          <pc:sldMk cId="3738128885" sldId="525"/>
        </pc:sldMkLst>
      </pc:sldChg>
      <pc:sldChg chg="add del">
        <pc:chgData name="Vogt, Ramona" userId="d936a560-b8ed-41f9-bf55-be72d6edd312" providerId="ADAL" clId="{EE3D18B9-F31E-7A4B-BA69-91C62E0D51BB}" dt="2019-10-29T21:12:17.891" v="51" actId="2696"/>
        <pc:sldMkLst>
          <pc:docMk/>
          <pc:sldMk cId="2526880201" sldId="526"/>
        </pc:sldMkLst>
      </pc:sldChg>
      <pc:sldChg chg="add del">
        <pc:chgData name="Vogt, Ramona" userId="d936a560-b8ed-41f9-bf55-be72d6edd312" providerId="ADAL" clId="{EE3D18B9-F31E-7A4B-BA69-91C62E0D51BB}" dt="2019-10-29T21:12:18.367" v="52" actId="2696"/>
        <pc:sldMkLst>
          <pc:docMk/>
          <pc:sldMk cId="3989706699" sldId="527"/>
        </pc:sldMkLst>
      </pc:sldChg>
      <pc:sldChg chg="add del">
        <pc:chgData name="Vogt, Ramona" userId="d936a560-b8ed-41f9-bf55-be72d6edd312" providerId="ADAL" clId="{EE3D18B9-F31E-7A4B-BA69-91C62E0D51BB}" dt="2019-10-29T21:12:25.185" v="64" actId="2696"/>
        <pc:sldMkLst>
          <pc:docMk/>
          <pc:sldMk cId="3119787276" sldId="528"/>
        </pc:sldMkLst>
      </pc:sldChg>
      <pc:sldMasterChg chg="del delSldLayout">
        <pc:chgData name="Vogt, Ramona" userId="d936a560-b8ed-41f9-bf55-be72d6edd312" providerId="ADAL" clId="{EE3D18B9-F31E-7A4B-BA69-91C62E0D51BB}" dt="2019-10-30T01:02:17.089" v="209" actId="2696"/>
        <pc:sldMasterMkLst>
          <pc:docMk/>
          <pc:sldMasterMk cId="0" sldId="2147483661"/>
        </pc:sldMasterMkLst>
        <pc:sldLayoutChg chg="del">
          <pc:chgData name="Vogt, Ramona" userId="d936a560-b8ed-41f9-bf55-be72d6edd312" providerId="ADAL" clId="{EE3D18B9-F31E-7A4B-BA69-91C62E0D51BB}" dt="2019-10-30T01:02:17.066" v="197" actId="2696"/>
          <pc:sldLayoutMkLst>
            <pc:docMk/>
            <pc:sldMasterMk cId="0" sldId="2147483661"/>
            <pc:sldLayoutMk cId="0" sldId="2147483662"/>
          </pc:sldLayoutMkLst>
        </pc:sldLayoutChg>
        <pc:sldLayoutChg chg="del">
          <pc:chgData name="Vogt, Ramona" userId="d936a560-b8ed-41f9-bf55-be72d6edd312" providerId="ADAL" clId="{EE3D18B9-F31E-7A4B-BA69-91C62E0D51BB}" dt="2019-10-30T01:02:17.067" v="198" actId="2696"/>
          <pc:sldLayoutMkLst>
            <pc:docMk/>
            <pc:sldMasterMk cId="0" sldId="2147483661"/>
            <pc:sldLayoutMk cId="0" sldId="2147483663"/>
          </pc:sldLayoutMkLst>
        </pc:sldLayoutChg>
        <pc:sldLayoutChg chg="del">
          <pc:chgData name="Vogt, Ramona" userId="d936a560-b8ed-41f9-bf55-be72d6edd312" providerId="ADAL" clId="{EE3D18B9-F31E-7A4B-BA69-91C62E0D51BB}" dt="2019-10-30T01:02:17.069" v="199" actId="2696"/>
          <pc:sldLayoutMkLst>
            <pc:docMk/>
            <pc:sldMasterMk cId="0" sldId="2147483661"/>
            <pc:sldLayoutMk cId="0" sldId="2147483664"/>
          </pc:sldLayoutMkLst>
        </pc:sldLayoutChg>
        <pc:sldLayoutChg chg="del">
          <pc:chgData name="Vogt, Ramona" userId="d936a560-b8ed-41f9-bf55-be72d6edd312" providerId="ADAL" clId="{EE3D18B9-F31E-7A4B-BA69-91C62E0D51BB}" dt="2019-10-30T01:02:17.071" v="200" actId="2696"/>
          <pc:sldLayoutMkLst>
            <pc:docMk/>
            <pc:sldMasterMk cId="0" sldId="2147483661"/>
            <pc:sldLayoutMk cId="0" sldId="2147483665"/>
          </pc:sldLayoutMkLst>
        </pc:sldLayoutChg>
        <pc:sldLayoutChg chg="del">
          <pc:chgData name="Vogt, Ramona" userId="d936a560-b8ed-41f9-bf55-be72d6edd312" providerId="ADAL" clId="{EE3D18B9-F31E-7A4B-BA69-91C62E0D51BB}" dt="2019-10-30T01:02:17.072" v="201" actId="2696"/>
          <pc:sldLayoutMkLst>
            <pc:docMk/>
            <pc:sldMasterMk cId="0" sldId="2147483661"/>
            <pc:sldLayoutMk cId="0" sldId="2147483666"/>
          </pc:sldLayoutMkLst>
        </pc:sldLayoutChg>
        <pc:sldLayoutChg chg="del">
          <pc:chgData name="Vogt, Ramona" userId="d936a560-b8ed-41f9-bf55-be72d6edd312" providerId="ADAL" clId="{EE3D18B9-F31E-7A4B-BA69-91C62E0D51BB}" dt="2019-10-30T01:02:17.073" v="202" actId="2696"/>
          <pc:sldLayoutMkLst>
            <pc:docMk/>
            <pc:sldMasterMk cId="0" sldId="2147483661"/>
            <pc:sldLayoutMk cId="0" sldId="2147483667"/>
          </pc:sldLayoutMkLst>
        </pc:sldLayoutChg>
        <pc:sldLayoutChg chg="del">
          <pc:chgData name="Vogt, Ramona" userId="d936a560-b8ed-41f9-bf55-be72d6edd312" providerId="ADAL" clId="{EE3D18B9-F31E-7A4B-BA69-91C62E0D51BB}" dt="2019-10-30T01:02:17.075" v="203" actId="2696"/>
          <pc:sldLayoutMkLst>
            <pc:docMk/>
            <pc:sldMasterMk cId="0" sldId="2147483661"/>
            <pc:sldLayoutMk cId="0" sldId="2147483668"/>
          </pc:sldLayoutMkLst>
        </pc:sldLayoutChg>
        <pc:sldLayoutChg chg="del">
          <pc:chgData name="Vogt, Ramona" userId="d936a560-b8ed-41f9-bf55-be72d6edd312" providerId="ADAL" clId="{EE3D18B9-F31E-7A4B-BA69-91C62E0D51BB}" dt="2019-10-30T01:02:17.077" v="204" actId="2696"/>
          <pc:sldLayoutMkLst>
            <pc:docMk/>
            <pc:sldMasterMk cId="0" sldId="2147483661"/>
            <pc:sldLayoutMk cId="0" sldId="2147483669"/>
          </pc:sldLayoutMkLst>
        </pc:sldLayoutChg>
        <pc:sldLayoutChg chg="del">
          <pc:chgData name="Vogt, Ramona" userId="d936a560-b8ed-41f9-bf55-be72d6edd312" providerId="ADAL" clId="{EE3D18B9-F31E-7A4B-BA69-91C62E0D51BB}" dt="2019-10-30T01:02:17.079" v="205" actId="2696"/>
          <pc:sldLayoutMkLst>
            <pc:docMk/>
            <pc:sldMasterMk cId="0" sldId="2147483661"/>
            <pc:sldLayoutMk cId="0" sldId="2147483670"/>
          </pc:sldLayoutMkLst>
        </pc:sldLayoutChg>
        <pc:sldLayoutChg chg="del">
          <pc:chgData name="Vogt, Ramona" userId="d936a560-b8ed-41f9-bf55-be72d6edd312" providerId="ADAL" clId="{EE3D18B9-F31E-7A4B-BA69-91C62E0D51BB}" dt="2019-10-30T01:02:17.080" v="206" actId="2696"/>
          <pc:sldLayoutMkLst>
            <pc:docMk/>
            <pc:sldMasterMk cId="0" sldId="2147483661"/>
            <pc:sldLayoutMk cId="0" sldId="2147483671"/>
          </pc:sldLayoutMkLst>
        </pc:sldLayoutChg>
        <pc:sldLayoutChg chg="del">
          <pc:chgData name="Vogt, Ramona" userId="d936a560-b8ed-41f9-bf55-be72d6edd312" providerId="ADAL" clId="{EE3D18B9-F31E-7A4B-BA69-91C62E0D51BB}" dt="2019-10-30T01:02:17.082" v="207" actId="2696"/>
          <pc:sldLayoutMkLst>
            <pc:docMk/>
            <pc:sldMasterMk cId="0" sldId="2147483661"/>
            <pc:sldLayoutMk cId="0" sldId="2147483672"/>
          </pc:sldLayoutMkLst>
        </pc:sldLayoutChg>
        <pc:sldLayoutChg chg="del">
          <pc:chgData name="Vogt, Ramona" userId="d936a560-b8ed-41f9-bf55-be72d6edd312" providerId="ADAL" clId="{EE3D18B9-F31E-7A4B-BA69-91C62E0D51BB}" dt="2019-10-30T01:02:17.083" v="208" actId="2696"/>
          <pc:sldLayoutMkLst>
            <pc:docMk/>
            <pc:sldMasterMk cId="0" sldId="2147483661"/>
            <pc:sldLayoutMk cId="0" sldId="2147483673"/>
          </pc:sldLayoutMkLst>
        </pc:sldLayoutChg>
      </pc:sldMasterChg>
      <pc:sldMasterChg chg="delSldLayout">
        <pc:chgData name="Vogt, Ramona" userId="d936a560-b8ed-41f9-bf55-be72d6edd312" providerId="ADAL" clId="{EE3D18B9-F31E-7A4B-BA69-91C62E0D51BB}" dt="2019-10-29T21:12:20.948" v="59" actId="2696"/>
        <pc:sldMasterMkLst>
          <pc:docMk/>
          <pc:sldMasterMk cId="0" sldId="2147483804"/>
        </pc:sldMasterMkLst>
        <pc:sldLayoutChg chg="del">
          <pc:chgData name="Vogt, Ramona" userId="d936a560-b8ed-41f9-bf55-be72d6edd312" providerId="ADAL" clId="{EE3D18B9-F31E-7A4B-BA69-91C62E0D51BB}" dt="2019-10-29T21:10:30.470" v="29" actId="2696"/>
          <pc:sldLayoutMkLst>
            <pc:docMk/>
            <pc:sldMasterMk cId="0" sldId="2147483804"/>
            <pc:sldLayoutMk cId="139703097" sldId="2147483843"/>
          </pc:sldLayoutMkLst>
        </pc:sldLayoutChg>
        <pc:sldLayoutChg chg="del">
          <pc:chgData name="Vogt, Ramona" userId="d936a560-b8ed-41f9-bf55-be72d6edd312" providerId="ADAL" clId="{EE3D18B9-F31E-7A4B-BA69-91C62E0D51BB}" dt="2019-10-29T21:10:39.513" v="31" actId="2696"/>
          <pc:sldLayoutMkLst>
            <pc:docMk/>
            <pc:sldMasterMk cId="0" sldId="2147483804"/>
            <pc:sldLayoutMk cId="3196476359" sldId="2147483846"/>
          </pc:sldLayoutMkLst>
        </pc:sldLayoutChg>
        <pc:sldLayoutChg chg="del">
          <pc:chgData name="Vogt, Ramona" userId="d936a560-b8ed-41f9-bf55-be72d6edd312" providerId="ADAL" clId="{EE3D18B9-F31E-7A4B-BA69-91C62E0D51BB}" dt="2019-10-29T21:11:46.106" v="35" actId="2696"/>
          <pc:sldLayoutMkLst>
            <pc:docMk/>
            <pc:sldMasterMk cId="0" sldId="2147483804"/>
            <pc:sldLayoutMk cId="4176099975" sldId="2147483846"/>
          </pc:sldLayoutMkLst>
        </pc:sldLayoutChg>
        <pc:sldLayoutChg chg="del">
          <pc:chgData name="Vogt, Ramona" userId="d936a560-b8ed-41f9-bf55-be72d6edd312" providerId="ADAL" clId="{EE3D18B9-F31E-7A4B-BA69-91C62E0D51BB}" dt="2019-10-29T21:12:20.948" v="59" actId="2696"/>
          <pc:sldLayoutMkLst>
            <pc:docMk/>
            <pc:sldMasterMk cId="0" sldId="2147483804"/>
            <pc:sldLayoutMk cId="1926662003" sldId="214748384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280" y="701280"/>
            <a:ext cx="4595040" cy="346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79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693000" y="4385520"/>
            <a:ext cx="5546880" cy="4154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43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6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008880" cy="460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689" name="PlaceHolder 4"/>
          <p:cNvSpPr>
            <a:spLocks noGrp="1"/>
          </p:cNvSpPr>
          <p:nvPr>
            <p:ph type="dt"/>
          </p:nvPr>
        </p:nvSpPr>
        <p:spPr>
          <a:xfrm>
            <a:off x="3925080" y="0"/>
            <a:ext cx="3008880" cy="460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690" name="PlaceHolder 5"/>
          <p:cNvSpPr>
            <a:spLocks noGrp="1"/>
          </p:cNvSpPr>
          <p:nvPr>
            <p:ph type="ftr"/>
          </p:nvPr>
        </p:nvSpPr>
        <p:spPr>
          <a:xfrm>
            <a:off x="0" y="8771400"/>
            <a:ext cx="3008880" cy="460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691" name="PlaceHolder 6"/>
          <p:cNvSpPr>
            <a:spLocks noGrp="1"/>
          </p:cNvSpPr>
          <p:nvPr>
            <p:ph type="sldNum"/>
          </p:nvPr>
        </p:nvSpPr>
        <p:spPr>
          <a:xfrm>
            <a:off x="3925080" y="8771400"/>
            <a:ext cx="3008880" cy="460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1D84B27-E236-43F5-9B13-1D8ACE660B6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1D84B27-E236-43F5-9B13-1D8ACE660B6A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79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Fission involves many different physics phases (the colored boxes) and the related models: nuclear forces (everything, in principle), nuclear reactions (entrance channel), nuclear structure (=deformation), evaporation, beta-decay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Models are all connected: outputs of one are inputs to the 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Uncertainties in final cumulative yields thus depend on the uncertainties associated with each class of models, and their propagation from one to the 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LLNL approach: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Nuclear structure described by density functional theory (DFT): shares many features with mic-mac, only the potential energy surfaces are computed from nuclear forces rather than parametrized average potential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Primary yields computed with FELIX solver based on DFT potential energy surfaces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Fission events are generated with FREYA, gives independent and cumulative yields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Overall pipeline different enough from LANL to provides cross-validation and verification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1D84B27-E236-43F5-9B13-1D8ACE660B6A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34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Like the mic-mac approach, potential energy surfaces determine scission configurations, hence what the fragments are (but not the probability of observing a given fragment)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FELIX solves a collective time-dependent </a:t>
            </a:r>
            <a:r>
              <a:rPr lang="en-US" dirty="0" err="1"/>
              <a:t>Schroedinger</a:t>
            </a:r>
            <a:r>
              <a:rPr lang="en-US" dirty="0"/>
              <a:t> equation which determines the probability of observing any of the fragmentations encoded in the PES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Easy to extend to increasing neutron energies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predictive power, but poor precision (when it comes to an evaluation)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Goal: use it as a baseline 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Estimate the yields where there is less data (minor </a:t>
            </a:r>
            <a:r>
              <a:rPr lang="en-US" dirty="0" err="1"/>
              <a:t>actinies</a:t>
            </a:r>
            <a:r>
              <a:rPr lang="en-US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Estimate trend of yields as a function of neutron incident energy across the major (and minor) actinides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1D84B27-E236-43F5-9B13-1D8ACE660B6A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31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Until now, standard models of fission did not yield integer number of protons or neutrons in the fragments because said fragments are estimated by “cutting” the  volume in 2 at the position of the neck, and the number of particle is obtained simply by integration of the density (which can yield non-integer numbers)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Enters particle number projection, very standard in nuclear structure, applied for the first time for fission fragments very recently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For each scission configuration (=1 single shape of the </a:t>
            </a:r>
            <a:r>
              <a:rPr lang="en-US" dirty="0" err="1"/>
              <a:t>fissioning</a:t>
            </a:r>
            <a:r>
              <a:rPr lang="en-US" dirty="0"/>
              <a:t> nucleus), gives a dispersion of the number of particles (upper figure)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folding this information with the probability of populating said shape (obtained by random walk, Langevin, FELIX), can give odd-even staggering of charge distribution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Tested with </a:t>
            </a:r>
            <a:r>
              <a:rPr lang="en-US" dirty="0" err="1"/>
              <a:t>mic-mac+random</a:t>
            </a:r>
            <a:r>
              <a:rPr lang="en-US" dirty="0"/>
              <a:t> walk, we will implement it into our FELIX solver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Odd-even staggering (bottom plot</a:t>
            </a:r>
            <a:r>
              <a:rPr lang="en-US"/>
              <a:t>) is LANL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1D84B27-E236-43F5-9B13-1D8ACE660B6A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335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  <a:prstGeom prst="rect">
            <a:avLst/>
          </a:prstGeom>
        </p:spPr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693000" y="4385520"/>
            <a:ext cx="5546880" cy="4154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On-going collaboration between University of Washington (</a:t>
            </a:r>
            <a:r>
              <a:rPr lang="en-US" sz="1400" b="0" strike="noStrike" spc="-1" dirty="0" err="1">
                <a:latin typeface="CMU Concrete"/>
              </a:rPr>
              <a:t>Bulgac</a:t>
            </a:r>
            <a:r>
              <a:rPr lang="en-US" sz="1400" b="0" strike="noStrike" spc="-1" dirty="0">
                <a:latin typeface="CMU Concrete"/>
              </a:rPr>
              <a:t>), LANL (</a:t>
            </a:r>
            <a:r>
              <a:rPr lang="en-US" sz="1400" b="0" strike="noStrike" spc="-1" dirty="0" err="1">
                <a:latin typeface="CMU Concrete"/>
              </a:rPr>
              <a:t>Stetcu</a:t>
            </a:r>
            <a:r>
              <a:rPr lang="en-US" sz="1400" b="0" strike="noStrike" spc="-1" dirty="0">
                <a:latin typeface="CMU Concrete"/>
              </a:rPr>
              <a:t>) and PNNL (Roche)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DFT can be extended to deal with time-dependent phenomena: simulate the evolution of the </a:t>
            </a:r>
            <a:r>
              <a:rPr lang="en-US" sz="1400" b="0" strike="noStrike" spc="-1" dirty="0" err="1">
                <a:latin typeface="CMU Concrete"/>
              </a:rPr>
              <a:t>fissioning</a:t>
            </a:r>
            <a:r>
              <a:rPr lang="en-US" sz="1400" b="0" strike="noStrike" spc="-1" dirty="0">
                <a:latin typeface="CMU Concrete"/>
              </a:rPr>
              <a:t> nucleus if it is put at some excitation energy near the saddle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Shape evolution “automatically” determined by nuclear forces as encoded in energy functional: no a priori shapes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  <a:prstGeom prst="rect">
            <a:avLst/>
          </a:prstGeom>
        </p:spPr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693000" y="4385520"/>
            <a:ext cx="5546880" cy="4154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Advantage of TDDFT: when the system splits, the 2 fragments are excited, and this energy can be computed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No need to invent some excitation energy sharing mechanism, we have direct access to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TKE also very straightforward to compute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Already done: Proof of principle on 240Pu and 236U for most likely fission (=the peaks of the distribution, see table for different functionals)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CMU Concrete"/>
              </a:rPr>
              <a:t>We will extend this to other scission configurations to infer a universal law giving the excitation energy of the initial fragments</a:t>
            </a:r>
            <a:endParaRPr lang="en-US" sz="1400" b="0" strike="noStrike" spc="-1" dirty="0">
              <a:latin typeface="+mn-lt"/>
            </a:endParaRPr>
          </a:p>
          <a:p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701675"/>
            <a:ext cx="46164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C1D84B27-E236-43F5-9B13-1D8ACE660B6A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4318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BE922-67A5-B744-BFDE-28D8BF149FD5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7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4677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7246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ubTitle"/>
          </p:nvPr>
        </p:nvSpPr>
        <p:spPr>
          <a:xfrm>
            <a:off x="457200" y="219600"/>
            <a:ext cx="8229240" cy="467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457200" y="4004640"/>
            <a:ext cx="822924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674240" y="14414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45720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5"/>
          <p:cNvSpPr>
            <a:spLocks noGrp="1"/>
          </p:cNvSpPr>
          <p:nvPr>
            <p:ph type="body"/>
          </p:nvPr>
        </p:nvSpPr>
        <p:spPr>
          <a:xfrm>
            <a:off x="4674240" y="4004640"/>
            <a:ext cx="40158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323964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6022080" y="14414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5"/>
          <p:cNvSpPr>
            <a:spLocks noGrp="1"/>
          </p:cNvSpPr>
          <p:nvPr>
            <p:ph type="body"/>
          </p:nvPr>
        </p:nvSpPr>
        <p:spPr>
          <a:xfrm>
            <a:off x="45720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6"/>
          <p:cNvSpPr>
            <a:spLocks noGrp="1"/>
          </p:cNvSpPr>
          <p:nvPr>
            <p:ph type="body"/>
          </p:nvPr>
        </p:nvSpPr>
        <p:spPr>
          <a:xfrm>
            <a:off x="323964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7"/>
          <p:cNvSpPr>
            <a:spLocks noGrp="1"/>
          </p:cNvSpPr>
          <p:nvPr>
            <p:ph type="body"/>
          </p:nvPr>
        </p:nvSpPr>
        <p:spPr>
          <a:xfrm>
            <a:off x="6022080" y="4004640"/>
            <a:ext cx="2649600" cy="2340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subTitle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79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4" name="CustomShape 4" hidden="1"/>
          <p:cNvSpPr/>
          <p:nvPr/>
        </p:nvSpPr>
        <p:spPr>
          <a:xfrm>
            <a:off x="7943040" y="6592680"/>
            <a:ext cx="63216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Calibri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" name="CustomShape 5" hidden="1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18A66B1F-B868-4D36-845E-A3AA735F1E52}" type="slidenum">
              <a:rPr lang="en-US" sz="7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0" y="3065040"/>
            <a:ext cx="3417120" cy="3792600"/>
          </a:xfrm>
          <a:prstGeom prst="rect">
            <a:avLst/>
          </a:prstGeom>
          <a:solidFill>
            <a:srgbClr val="0F4F97"/>
          </a:solidFill>
          <a:ln w="6480">
            <a:solidFill>
              <a:srgbClr val="0A6CC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457200" y="743760"/>
            <a:ext cx="8229240" cy="98640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0" i="1" strike="noStrike" spc="-1">
                <a:solidFill>
                  <a:srgbClr val="0F4F97"/>
                </a:solidFill>
                <a:latin typeface="Calibri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652320" y="1733760"/>
            <a:ext cx="5433840" cy="36936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</p:txBody>
      </p:sp>
      <p:pic>
        <p:nvPicPr>
          <p:cNvPr id="9" name="Picture 2"/>
          <p:cNvPicPr/>
          <p:nvPr/>
        </p:nvPicPr>
        <p:blipFill>
          <a:blip r:embed="rId15"/>
          <a:srcRect l="947"/>
          <a:stretch/>
        </p:blipFill>
        <p:spPr>
          <a:xfrm>
            <a:off x="3497400" y="3062160"/>
            <a:ext cx="5646240" cy="3795480"/>
          </a:xfrm>
          <a:prstGeom prst="rect">
            <a:avLst/>
          </a:prstGeom>
          <a:ln w="9360">
            <a:noFill/>
          </a:ln>
        </p:spPr>
      </p:pic>
      <p:sp>
        <p:nvSpPr>
          <p:cNvPr id="10" name="CustomShape 9"/>
          <p:cNvSpPr/>
          <p:nvPr/>
        </p:nvSpPr>
        <p:spPr>
          <a:xfrm>
            <a:off x="68400" y="5974560"/>
            <a:ext cx="3327480" cy="5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1000" b="0" strike="noStrike" spc="-1">
                <a:solidFill>
                  <a:srgbClr val="FFFFFF"/>
                </a:solidFill>
                <a:latin typeface="Calibri"/>
              </a:rPr>
              <a:t>LLNL-PRES-XXXXXX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800" b="0" strike="noStrike" spc="-1">
                <a:solidFill>
                  <a:srgbClr val="FFFFFF"/>
                </a:solidFill>
                <a:latin typeface="Calibri"/>
              </a:rPr>
              <a:t>This work was performed under the auspices of the U.S. Department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Calibri"/>
              </a:rPr>
              <a:t>of Energy by Lawrence Livermore National Laboratory under contract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Calibri"/>
              </a:rPr>
              <a:t>DE-AC52-07NA27344. Lawrence Livermore National Security, LLC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11" name="Picture 15"/>
          <p:cNvPicPr/>
          <p:nvPr/>
        </p:nvPicPr>
        <p:blipFill>
          <a:blip r:embed="rId16"/>
          <a:stretch/>
        </p:blipFill>
        <p:spPr>
          <a:xfrm>
            <a:off x="159840" y="3220560"/>
            <a:ext cx="2239920" cy="377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3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3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455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456" name="CustomShape 4"/>
          <p:cNvSpPr/>
          <p:nvPr/>
        </p:nvSpPr>
        <p:spPr>
          <a:xfrm>
            <a:off x="7943040" y="6592680"/>
            <a:ext cx="63216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Calibri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457" name="CustomShape 5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A3F3B1C3-4874-4865-8442-3E9ABE08FD06}" type="slidenum">
              <a:rPr lang="en-US" sz="7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458" name="PlaceHolder 6"/>
          <p:cNvSpPr>
            <a:spLocks noGrp="1"/>
          </p:cNvSpPr>
          <p:nvPr>
            <p:ph type="title"/>
          </p:nvPr>
        </p:nvSpPr>
        <p:spPr>
          <a:xfrm>
            <a:off x="457200" y="219960"/>
            <a:ext cx="8229240" cy="125064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1" strike="noStrike" spc="-1">
                <a:solidFill>
                  <a:srgbClr val="214A8F"/>
                </a:solidFill>
                <a:latin typeface="Calibri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7"/>
          <p:cNvSpPr>
            <a:spLocks noGrp="1"/>
          </p:cNvSpPr>
          <p:nvPr>
            <p:ph type="body"/>
          </p:nvPr>
        </p:nvSpPr>
        <p:spPr>
          <a:xfrm>
            <a:off x="457200" y="1566720"/>
            <a:ext cx="3968280" cy="475092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  <a:p>
            <a:pPr marL="3456000" lvl="7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3888000" lvl="8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60" name="PlaceHolder 8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61" name="PlaceHolder 9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62" name="PlaceHolder 10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2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05997777-A450-4018-9ECC-AD8EB4742B66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3" hidden="1"/>
          <p:cNvSpPr/>
          <p:nvPr/>
        </p:nvSpPr>
        <p:spPr>
          <a:xfrm>
            <a:off x="484920" y="6698520"/>
            <a:ext cx="873360" cy="9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02" name="CustomShape 4" hidden="1"/>
          <p:cNvSpPr/>
          <p:nvPr/>
        </p:nvSpPr>
        <p:spPr>
          <a:xfrm>
            <a:off x="8826120" y="6403320"/>
            <a:ext cx="3175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112085A-17B4-4B19-9B26-ED95300157AE}" type="slidenum">
              <a:rPr lang="en-US" sz="1000" b="0" strike="noStrike" spc="-1">
                <a:solidFill>
                  <a:srgbClr val="595959"/>
                </a:solidFill>
                <a:latin typeface="Calibri"/>
              </a:rPr>
              <a:t>‹#›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503" name="Line 5"/>
          <p:cNvSpPr/>
          <p:nvPr/>
        </p:nvSpPr>
        <p:spPr>
          <a:xfrm>
            <a:off x="-5760" y="1266840"/>
            <a:ext cx="9149760" cy="0"/>
          </a:xfrm>
          <a:prstGeom prst="line">
            <a:avLst/>
          </a:prstGeom>
          <a:ln w="3816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4" name="Picture 14"/>
          <p:cNvPicPr/>
          <p:nvPr/>
        </p:nvPicPr>
        <p:blipFill>
          <a:blip r:embed="rId14"/>
          <a:stretch/>
        </p:blipFill>
        <p:spPr>
          <a:xfrm>
            <a:off x="7905240" y="6449400"/>
            <a:ext cx="1012320" cy="389880"/>
          </a:xfrm>
          <a:prstGeom prst="rect">
            <a:avLst/>
          </a:prstGeom>
          <a:ln>
            <a:noFill/>
          </a:ln>
        </p:spPr>
      </p:pic>
      <p:pic>
        <p:nvPicPr>
          <p:cNvPr id="505" name="Picture 16"/>
          <p:cNvPicPr/>
          <p:nvPr/>
        </p:nvPicPr>
        <p:blipFill>
          <a:blip r:embed="rId15"/>
          <a:stretch/>
        </p:blipFill>
        <p:spPr>
          <a:xfrm>
            <a:off x="126360" y="6496200"/>
            <a:ext cx="2731320" cy="278280"/>
          </a:xfrm>
          <a:prstGeom prst="rect">
            <a:avLst/>
          </a:prstGeom>
          <a:ln>
            <a:noFill/>
          </a:ln>
        </p:spPr>
      </p:pic>
      <p:sp>
        <p:nvSpPr>
          <p:cNvPr id="506" name="CustomShape 6"/>
          <p:cNvSpPr/>
          <p:nvPr/>
        </p:nvSpPr>
        <p:spPr>
          <a:xfrm>
            <a:off x="-360" y="6316920"/>
            <a:ext cx="9143640" cy="544680"/>
          </a:xfrm>
          <a:prstGeom prst="rect">
            <a:avLst/>
          </a:prstGeom>
          <a:gradFill rotWithShape="0">
            <a:gsLst>
              <a:gs pos="0">
                <a:srgbClr val="254061"/>
              </a:gs>
              <a:gs pos="100000">
                <a:srgbClr val="4388B8">
                  <a:alpha val="0"/>
                </a:srgbClr>
              </a:gs>
            </a:gsLst>
            <a:lin ang="16200000"/>
          </a:gradFill>
          <a:ln w="6480"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7" name="Picture 5"/>
          <p:cNvPicPr/>
          <p:nvPr/>
        </p:nvPicPr>
        <p:blipFill>
          <a:blip r:embed="rId16"/>
          <a:stretch/>
        </p:blipFill>
        <p:spPr>
          <a:xfrm>
            <a:off x="360" y="3574440"/>
            <a:ext cx="9142920" cy="2742480"/>
          </a:xfrm>
          <a:prstGeom prst="rect">
            <a:avLst/>
          </a:prstGeom>
          <a:ln>
            <a:noFill/>
          </a:ln>
        </p:spPr>
      </p:pic>
      <p:sp>
        <p:nvSpPr>
          <p:cNvPr id="508" name="PlaceHolder 7"/>
          <p:cNvSpPr>
            <a:spLocks noGrp="1"/>
          </p:cNvSpPr>
          <p:nvPr>
            <p:ph type="title"/>
          </p:nvPr>
        </p:nvSpPr>
        <p:spPr>
          <a:xfrm>
            <a:off x="457200" y="565200"/>
            <a:ext cx="8229240" cy="1447200"/>
          </a:xfrm>
          <a:prstGeom prst="rect">
            <a:avLst/>
          </a:prstGeom>
        </p:spPr>
        <p:txBody>
          <a:bodyPr lIns="0"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1" strike="noStrike" spc="-1">
                <a:solidFill>
                  <a:srgbClr val="376092"/>
                </a:solidFill>
                <a:latin typeface="Arial"/>
              </a:rPr>
              <a:t>Click to edit </a:t>
            </a:r>
            <a:br/>
            <a:r>
              <a:rPr lang="en-US" sz="3600" b="1" strike="noStrike" spc="-1">
                <a:solidFill>
                  <a:srgbClr val="376092"/>
                </a:solidFill>
                <a:latin typeface="Arial"/>
              </a:rPr>
              <a:t>Master title style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09" name="PlaceHolder 8"/>
          <p:cNvSpPr>
            <a:spLocks noGrp="1"/>
          </p:cNvSpPr>
          <p:nvPr>
            <p:ph type="body"/>
          </p:nvPr>
        </p:nvSpPr>
        <p:spPr>
          <a:xfrm>
            <a:off x="457200" y="2025000"/>
            <a:ext cx="5628960" cy="3693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lang="en-US" sz="20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  <a:endParaRPr lang="en-US" sz="20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  <a:endParaRPr lang="en-US" sz="20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  <a:endParaRPr lang="en-US" sz="2000" b="0" strike="noStrike" spc="-1">
              <a:latin typeface="Arial"/>
            </a:endParaRPr>
          </a:p>
          <a:p>
            <a:pPr marL="285840" lvl="6" indent="-2282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10" name="PlaceHolder 9"/>
          <p:cNvSpPr>
            <a:spLocks noGrp="1"/>
          </p:cNvSpPr>
          <p:nvPr>
            <p:ph type="body"/>
          </p:nvPr>
        </p:nvSpPr>
        <p:spPr>
          <a:xfrm>
            <a:off x="4572000" y="3096720"/>
            <a:ext cx="4571640" cy="477360"/>
          </a:xfrm>
          <a:prstGeom prst="rect">
            <a:avLst/>
          </a:prstGeom>
        </p:spPr>
        <p:txBody>
          <a:bodyPr lIns="0" tIns="0" rIns="182880" bIns="0"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lang="en-US" sz="16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  <a:endParaRPr lang="en-US" sz="16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  <a:endParaRPr lang="en-US" sz="16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  <a:endParaRPr lang="en-US" sz="16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  <a:endParaRPr lang="en-US" sz="16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  <a:endParaRPr lang="en-US" sz="1600" b="0" strike="noStrike" spc="-1">
              <a:latin typeface="Arial"/>
            </a:endParaRPr>
          </a:p>
          <a:p>
            <a:pPr marL="57240" algn="r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Seventh Outline LevelAuthors Name</a:t>
            </a:r>
            <a:endParaRPr lang="en-US" sz="1600" b="0" strike="noStrike" spc="-1">
              <a:latin typeface="Arial"/>
            </a:endParaRPr>
          </a:p>
          <a:p>
            <a:pPr marL="57240" algn="r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Title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11" name="CustomShape 10"/>
          <p:cNvSpPr/>
          <p:nvPr/>
        </p:nvSpPr>
        <p:spPr>
          <a:xfrm>
            <a:off x="68400" y="6415920"/>
            <a:ext cx="4503240" cy="42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LLNL-PRES-XXXXXX</a:t>
            </a:r>
            <a:endParaRPr lang="en-US" sz="8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700" b="0" strike="noStrike" spc="-1">
                <a:solidFill>
                  <a:srgbClr val="FFFFFF"/>
                </a:solidFill>
                <a:latin typeface="Arial"/>
              </a:rPr>
              <a:t>This work was performed under the auspices of the U.S. Department of Energy by Lawrence Livermore National Laboratory under contract DE-AC52-07NA27344. Lawrence Livermore National Security, LLC</a:t>
            </a:r>
            <a:endParaRPr lang="en-US" sz="700" b="0" strike="noStrike" spc="-1">
              <a:latin typeface="Arial"/>
            </a:endParaRPr>
          </a:p>
        </p:txBody>
      </p:sp>
      <p:pic>
        <p:nvPicPr>
          <p:cNvPr id="512" name="Picture 17"/>
          <p:cNvPicPr/>
          <p:nvPr/>
        </p:nvPicPr>
        <p:blipFill>
          <a:blip r:embed="rId17"/>
          <a:stretch/>
        </p:blipFill>
        <p:spPr>
          <a:xfrm>
            <a:off x="6957000" y="6446880"/>
            <a:ext cx="1864800" cy="314280"/>
          </a:xfrm>
          <a:prstGeom prst="rect">
            <a:avLst/>
          </a:prstGeom>
          <a:ln>
            <a:noFill/>
          </a:ln>
        </p:spPr>
      </p:pic>
      <p:sp>
        <p:nvSpPr>
          <p:cNvPr id="513" name="CustomShape 11"/>
          <p:cNvSpPr/>
          <p:nvPr/>
        </p:nvSpPr>
        <p:spPr>
          <a:xfrm>
            <a:off x="0" y="0"/>
            <a:ext cx="9143640" cy="112680"/>
          </a:xfrm>
          <a:prstGeom prst="rect">
            <a:avLst/>
          </a:prstGeom>
          <a:solidFill>
            <a:srgbClr val="376092"/>
          </a:solidFill>
          <a:ln w="6480">
            <a:solidFill>
              <a:srgbClr val="4A7EBB"/>
            </a:solidFill>
            <a:round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3"/>
          <p:cNvSpPr/>
          <p:nvPr/>
        </p:nvSpPr>
        <p:spPr>
          <a:xfrm>
            <a:off x="484920" y="6698520"/>
            <a:ext cx="873360" cy="9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53" name="CustomShape 4"/>
          <p:cNvSpPr/>
          <p:nvPr/>
        </p:nvSpPr>
        <p:spPr>
          <a:xfrm>
            <a:off x="8826120" y="6403320"/>
            <a:ext cx="3175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67510A8-B595-487F-A51F-D6D3F9225617}" type="slidenum">
              <a:rPr lang="en-US" sz="1000" b="0" strike="noStrike" spc="-1">
                <a:solidFill>
                  <a:srgbClr val="595959"/>
                </a:solidFill>
                <a:latin typeface="Calibri"/>
              </a:rPr>
              <a:t>‹#›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554" name="Line 5"/>
          <p:cNvSpPr/>
          <p:nvPr/>
        </p:nvSpPr>
        <p:spPr>
          <a:xfrm>
            <a:off x="-5760" y="1266840"/>
            <a:ext cx="9149760" cy="0"/>
          </a:xfrm>
          <a:prstGeom prst="line">
            <a:avLst/>
          </a:prstGeom>
          <a:ln w="3816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5" name="Picture 14"/>
          <p:cNvPicPr/>
          <p:nvPr/>
        </p:nvPicPr>
        <p:blipFill>
          <a:blip r:embed="rId16"/>
          <a:stretch/>
        </p:blipFill>
        <p:spPr>
          <a:xfrm>
            <a:off x="7905240" y="6449400"/>
            <a:ext cx="1012320" cy="389880"/>
          </a:xfrm>
          <a:prstGeom prst="rect">
            <a:avLst/>
          </a:prstGeom>
          <a:ln>
            <a:noFill/>
          </a:ln>
        </p:spPr>
      </p:pic>
      <p:pic>
        <p:nvPicPr>
          <p:cNvPr id="556" name="Picture 16"/>
          <p:cNvPicPr/>
          <p:nvPr/>
        </p:nvPicPr>
        <p:blipFill>
          <a:blip r:embed="rId17"/>
          <a:stretch/>
        </p:blipFill>
        <p:spPr>
          <a:xfrm>
            <a:off x="126360" y="6496200"/>
            <a:ext cx="2731320" cy="278280"/>
          </a:xfrm>
          <a:prstGeom prst="rect">
            <a:avLst/>
          </a:prstGeom>
          <a:ln>
            <a:noFill/>
          </a:ln>
        </p:spPr>
      </p:pic>
      <p:sp>
        <p:nvSpPr>
          <p:cNvPr id="557" name="PlaceHolder 6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  <a:p>
            <a:pPr marL="3456000" lvl="7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3888000" lvl="8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558" name="PlaceHolder 7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376092"/>
                </a:solidFill>
                <a:latin typeface="Calibri"/>
              </a:rPr>
              <a:t>Click to edit Master title style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44" r:id="rId13"/>
    <p:sldLayoutId id="21474838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3" hidden="1"/>
          <p:cNvSpPr/>
          <p:nvPr/>
        </p:nvSpPr>
        <p:spPr>
          <a:xfrm>
            <a:off x="484920" y="6698520"/>
            <a:ext cx="873360" cy="9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98" name="CustomShape 4" hidden="1"/>
          <p:cNvSpPr/>
          <p:nvPr/>
        </p:nvSpPr>
        <p:spPr>
          <a:xfrm>
            <a:off x="8826120" y="6403320"/>
            <a:ext cx="3175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C891D94-55A5-40D4-ABFE-8DFBC691FCFE}" type="slidenum">
              <a:rPr lang="en-US" sz="1000" b="0" strike="noStrike" spc="-1">
                <a:solidFill>
                  <a:srgbClr val="595959"/>
                </a:solidFill>
                <a:latin typeface="Calibri"/>
              </a:rPr>
              <a:t>‹#›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599" name="Line 5"/>
          <p:cNvSpPr/>
          <p:nvPr/>
        </p:nvSpPr>
        <p:spPr>
          <a:xfrm>
            <a:off x="-5760" y="1266840"/>
            <a:ext cx="9149760" cy="0"/>
          </a:xfrm>
          <a:prstGeom prst="line">
            <a:avLst/>
          </a:prstGeom>
          <a:ln w="3816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0" name="Picture 14"/>
          <p:cNvPicPr/>
          <p:nvPr/>
        </p:nvPicPr>
        <p:blipFill>
          <a:blip r:embed="rId14"/>
          <a:stretch/>
        </p:blipFill>
        <p:spPr>
          <a:xfrm>
            <a:off x="7905240" y="6449400"/>
            <a:ext cx="1012320" cy="389880"/>
          </a:xfrm>
          <a:prstGeom prst="rect">
            <a:avLst/>
          </a:prstGeom>
          <a:ln>
            <a:noFill/>
          </a:ln>
        </p:spPr>
      </p:pic>
      <p:pic>
        <p:nvPicPr>
          <p:cNvPr id="601" name="Picture 16"/>
          <p:cNvPicPr/>
          <p:nvPr/>
        </p:nvPicPr>
        <p:blipFill>
          <a:blip r:embed="rId15"/>
          <a:stretch/>
        </p:blipFill>
        <p:spPr>
          <a:xfrm>
            <a:off x="126360" y="6496200"/>
            <a:ext cx="2731320" cy="278280"/>
          </a:xfrm>
          <a:prstGeom prst="rect">
            <a:avLst/>
          </a:prstGeom>
          <a:ln>
            <a:noFill/>
          </a:ln>
        </p:spPr>
      </p:pic>
      <p:pic>
        <p:nvPicPr>
          <p:cNvPr id="602" name="Picture 2"/>
          <p:cNvPicPr/>
          <p:nvPr/>
        </p:nvPicPr>
        <p:blipFill>
          <a:blip r:embed="rId16"/>
          <a:stretch/>
        </p:blipFill>
        <p:spPr>
          <a:xfrm>
            <a:off x="721800" y="5437440"/>
            <a:ext cx="3602160" cy="607320"/>
          </a:xfrm>
          <a:prstGeom prst="rect">
            <a:avLst/>
          </a:prstGeom>
          <a:ln>
            <a:noFill/>
          </a:ln>
        </p:spPr>
      </p:pic>
      <p:sp>
        <p:nvSpPr>
          <p:cNvPr id="603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79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4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3"/>
          <p:cNvSpPr/>
          <p:nvPr/>
        </p:nvSpPr>
        <p:spPr>
          <a:xfrm>
            <a:off x="484920" y="6698520"/>
            <a:ext cx="873360" cy="9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44" name="CustomShape 4"/>
          <p:cNvSpPr/>
          <p:nvPr/>
        </p:nvSpPr>
        <p:spPr>
          <a:xfrm>
            <a:off x="8826120" y="6403320"/>
            <a:ext cx="3175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58064FC-B5F9-4C3F-8879-AD052B455620}" type="slidenum">
              <a:rPr lang="en-US" sz="1000" b="0" strike="noStrike" spc="-1">
                <a:solidFill>
                  <a:srgbClr val="595959"/>
                </a:solidFill>
                <a:latin typeface="Calibri"/>
              </a:rPr>
              <a:t>‹#›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645" name="Line 5"/>
          <p:cNvSpPr/>
          <p:nvPr/>
        </p:nvSpPr>
        <p:spPr>
          <a:xfrm>
            <a:off x="-5760" y="1266840"/>
            <a:ext cx="9149760" cy="0"/>
          </a:xfrm>
          <a:prstGeom prst="line">
            <a:avLst/>
          </a:prstGeom>
          <a:ln w="3816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6" name="Picture 14"/>
          <p:cNvPicPr/>
          <p:nvPr/>
        </p:nvPicPr>
        <p:blipFill>
          <a:blip r:embed="rId14"/>
          <a:stretch/>
        </p:blipFill>
        <p:spPr>
          <a:xfrm>
            <a:off x="7905240" y="6449400"/>
            <a:ext cx="1012320" cy="389880"/>
          </a:xfrm>
          <a:prstGeom prst="rect">
            <a:avLst/>
          </a:prstGeom>
          <a:ln>
            <a:noFill/>
          </a:ln>
        </p:spPr>
      </p:pic>
      <p:pic>
        <p:nvPicPr>
          <p:cNvPr id="647" name="Picture 16"/>
          <p:cNvPicPr/>
          <p:nvPr/>
        </p:nvPicPr>
        <p:blipFill>
          <a:blip r:embed="rId15"/>
          <a:stretch/>
        </p:blipFill>
        <p:spPr>
          <a:xfrm>
            <a:off x="126360" y="6496200"/>
            <a:ext cx="2731320" cy="278280"/>
          </a:xfrm>
          <a:prstGeom prst="rect">
            <a:avLst/>
          </a:prstGeom>
          <a:ln>
            <a:noFill/>
          </a:ln>
        </p:spPr>
      </p:pic>
      <p:sp>
        <p:nvSpPr>
          <p:cNvPr id="648" name="PlaceHolder 6"/>
          <p:cNvSpPr>
            <a:spLocks noGrp="1"/>
          </p:cNvSpPr>
          <p:nvPr>
            <p:ph type="body"/>
          </p:nvPr>
        </p:nvSpPr>
        <p:spPr>
          <a:xfrm>
            <a:off x="457200" y="1441440"/>
            <a:ext cx="8229240" cy="4906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  <a:p>
            <a:pPr marL="3456000" lvl="7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3888000" lvl="8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649" name="PlaceHolder 7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008360"/>
          </a:xfrm>
          <a:prstGeom prst="rect">
            <a:avLst/>
          </a:prstGeom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376092"/>
                </a:solidFill>
                <a:latin typeface="Calibri"/>
              </a:rPr>
              <a:t>Click to edit Master title style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3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95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96" name="CustomShape 4"/>
          <p:cNvSpPr/>
          <p:nvPr/>
        </p:nvSpPr>
        <p:spPr>
          <a:xfrm>
            <a:off x="7943040" y="6592680"/>
            <a:ext cx="63216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Calibri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1A71FCB7-3FF0-4EF4-9E9B-6AF7DF55A8F9}" type="slidenum">
              <a:rPr lang="en-US" sz="7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title"/>
          </p:nvPr>
        </p:nvSpPr>
        <p:spPr>
          <a:xfrm>
            <a:off x="457200" y="219960"/>
            <a:ext cx="8229240" cy="125064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1" strike="noStrike" spc="-1">
                <a:solidFill>
                  <a:srgbClr val="214A8F"/>
                </a:solidFill>
                <a:latin typeface="Calibri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457200" y="1566720"/>
            <a:ext cx="3968280" cy="475092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  <a:p>
            <a:pPr marL="3456000" lvl="7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3888000" lvl="8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139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7943040" y="6592680"/>
            <a:ext cx="63216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Calibri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41" name="CustomShape 5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FF7F0729-A592-4F1A-84BC-8ED028D5339C}" type="slidenum">
              <a:rPr lang="en-US" sz="7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title"/>
          </p:nvPr>
        </p:nvSpPr>
        <p:spPr>
          <a:xfrm>
            <a:off x="457200" y="219960"/>
            <a:ext cx="8229240" cy="125064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214A8F"/>
                </a:solidFill>
                <a:latin typeface="Calibri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7"/>
          <p:cNvSpPr>
            <a:spLocks noGrp="1"/>
          </p:cNvSpPr>
          <p:nvPr>
            <p:ph type="body"/>
          </p:nvPr>
        </p:nvSpPr>
        <p:spPr>
          <a:xfrm>
            <a:off x="457200" y="1566720"/>
            <a:ext cx="8229240" cy="475092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</a:p>
          <a:p>
            <a:pPr marL="3456000" lvl="7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3888000" lvl="8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144" name="PlaceHolder 8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55B50BB-C7F2-4A68-B846-BB64E4BC9EAB}" type="datetime">
              <a:rPr lang="en-US" sz="1800" b="0" strike="noStrike" spc="-1">
                <a:solidFill>
                  <a:srgbClr val="000000"/>
                </a:solidFill>
                <a:latin typeface="Calibri"/>
              </a:rPr>
              <a:t>10/30/19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145" name="PlaceHolder 9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46" name="PlaceHolder 10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18C0BD2D-2E79-4D4F-9DB9-37FAF8871D35}" type="slidenum">
              <a:rPr lang="en-US" sz="18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3" hidden="1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6" name="CustomShape 4" hidden="1"/>
          <p:cNvSpPr/>
          <p:nvPr/>
        </p:nvSpPr>
        <p:spPr>
          <a:xfrm>
            <a:off x="7943040" y="6592680"/>
            <a:ext cx="63216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Calibri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87" name="CustomShape 5" hidden="1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29027530-3B26-47CB-8590-E6B237B5C5A5}" type="slidenum">
              <a:rPr lang="en-US" sz="7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pic>
        <p:nvPicPr>
          <p:cNvPr id="188" name="Picture 2"/>
          <p:cNvPicPr/>
          <p:nvPr/>
        </p:nvPicPr>
        <p:blipFill>
          <a:blip r:embed="rId14"/>
          <a:stretch/>
        </p:blipFill>
        <p:spPr>
          <a:xfrm>
            <a:off x="721800" y="5437440"/>
            <a:ext cx="3602160" cy="607320"/>
          </a:xfrm>
          <a:prstGeom prst="rect">
            <a:avLst/>
          </a:prstGeom>
          <a:ln>
            <a:noFill/>
          </a:ln>
        </p:spPr>
      </p:pic>
      <p:sp>
        <p:nvSpPr>
          <p:cNvPr id="189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400" b="0" strike="noStrike" spc="-1">
                <a:latin typeface="Times New Roman"/>
              </a:rPr>
              <a:t>Click to edit the title text format</a:t>
            </a: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Click to edit the outline text format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Second Outline Level</a:t>
            </a: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Third Outline Level</a:t>
            </a:r>
          </a:p>
          <a:p>
            <a:pPr marL="864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Fourth Outline Level</a:t>
            </a:r>
          </a:p>
          <a:p>
            <a:pPr marL="108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Fifth Outline Level</a:t>
            </a:r>
          </a:p>
          <a:p>
            <a:pPr marL="1296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Sixth Outline Level</a:t>
            </a:r>
          </a:p>
          <a:p>
            <a:pPr marL="1512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Times New Roman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/>
          <p:cNvPicPr/>
          <p:nvPr/>
        </p:nvPicPr>
        <p:blipFill>
          <a:blip r:embed="rId14"/>
          <a:stretch/>
        </p:blipFill>
        <p:spPr>
          <a:xfrm>
            <a:off x="0" y="0"/>
            <a:ext cx="9143640" cy="6858000"/>
          </a:xfrm>
          <a:prstGeom prst="rect">
            <a:avLst/>
          </a:prstGeom>
          <a:ln>
            <a:noFill/>
          </a:ln>
        </p:spPr>
      </p:pic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73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3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5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0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76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6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7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7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latin typeface="Arial"/>
              </a:rPr>
              <a:t>Seventh Outline Level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dt"/>
          </p:nvPr>
        </p:nvSpPr>
        <p:spPr>
          <a:xfrm>
            <a:off x="457200" y="6247080"/>
            <a:ext cx="213012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ftr"/>
          </p:nvPr>
        </p:nvSpPr>
        <p:spPr>
          <a:xfrm>
            <a:off x="3126600" y="6247080"/>
            <a:ext cx="289836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sldNum"/>
          </p:nvPr>
        </p:nvSpPr>
        <p:spPr>
          <a:xfrm>
            <a:off x="6555600" y="6247080"/>
            <a:ext cx="213012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D6586522-F325-489C-9FF0-7EF7AFA9CBD7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3" hidden="1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72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273" name="CustomShape 4" hidden="1"/>
          <p:cNvSpPr/>
          <p:nvPr/>
        </p:nvSpPr>
        <p:spPr>
          <a:xfrm>
            <a:off x="7814520" y="6592680"/>
            <a:ext cx="75852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274" name="CustomShape 5" hidden="1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5D20D914-D9BC-48AA-A948-A083A57677C9}" type="slidenum">
              <a:rPr lang="en-US" sz="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275" name="CustomShape 6"/>
          <p:cNvSpPr/>
          <p:nvPr/>
        </p:nvSpPr>
        <p:spPr>
          <a:xfrm>
            <a:off x="0" y="3065040"/>
            <a:ext cx="3417120" cy="3792600"/>
          </a:xfrm>
          <a:prstGeom prst="rect">
            <a:avLst/>
          </a:prstGeom>
          <a:solidFill>
            <a:srgbClr val="0F4F97"/>
          </a:solidFill>
          <a:ln w="648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PlaceHolder 7"/>
          <p:cNvSpPr>
            <a:spLocks noGrp="1"/>
          </p:cNvSpPr>
          <p:nvPr>
            <p:ph type="title"/>
          </p:nvPr>
        </p:nvSpPr>
        <p:spPr>
          <a:xfrm>
            <a:off x="457200" y="743760"/>
            <a:ext cx="8229240" cy="98640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0" i="1" strike="noStrike" spc="-1">
                <a:solidFill>
                  <a:srgbClr val="0F4F97"/>
                </a:solidFill>
                <a:latin typeface="Arial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8"/>
          <p:cNvSpPr>
            <a:spLocks noGrp="1"/>
          </p:cNvSpPr>
          <p:nvPr>
            <p:ph type="body"/>
          </p:nvPr>
        </p:nvSpPr>
        <p:spPr>
          <a:xfrm>
            <a:off x="652320" y="1733760"/>
            <a:ext cx="5433840" cy="36936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</a:p>
        </p:txBody>
      </p:sp>
      <p:pic>
        <p:nvPicPr>
          <p:cNvPr id="278" name="Picture 2"/>
          <p:cNvPicPr/>
          <p:nvPr/>
        </p:nvPicPr>
        <p:blipFill>
          <a:blip r:embed="rId15"/>
          <a:srcRect l="947"/>
          <a:stretch/>
        </p:blipFill>
        <p:spPr>
          <a:xfrm>
            <a:off x="3497400" y="3062160"/>
            <a:ext cx="5646240" cy="3795480"/>
          </a:xfrm>
          <a:prstGeom prst="rect">
            <a:avLst/>
          </a:prstGeom>
          <a:ln w="9360">
            <a:noFill/>
          </a:ln>
        </p:spPr>
      </p:pic>
      <p:sp>
        <p:nvSpPr>
          <p:cNvPr id="279" name="CustomShape 9"/>
          <p:cNvSpPr/>
          <p:nvPr/>
        </p:nvSpPr>
        <p:spPr>
          <a:xfrm>
            <a:off x="45000" y="5974560"/>
            <a:ext cx="3351240" cy="70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1000" b="0" strike="noStrike" spc="-1">
                <a:solidFill>
                  <a:srgbClr val="FFFFFF"/>
                </a:solidFill>
                <a:latin typeface="Arial"/>
              </a:rPr>
              <a:t>LLNL-PRES-XXXXXX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This work was performed under the auspices of the U.S. Department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of Energy by Lawrence Livermore National Laboratory under Contract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DE-AC52-07NA27344. Lawrence Livermore National Security, LLC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280" name="Picture 15"/>
          <p:cNvPicPr/>
          <p:nvPr/>
        </p:nvPicPr>
        <p:blipFill>
          <a:blip r:embed="rId16"/>
          <a:stretch/>
        </p:blipFill>
        <p:spPr>
          <a:xfrm>
            <a:off x="159840" y="3220560"/>
            <a:ext cx="2239920" cy="377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3" hidden="1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20" name="CustomShape 4" hidden="1"/>
          <p:cNvSpPr/>
          <p:nvPr/>
        </p:nvSpPr>
        <p:spPr>
          <a:xfrm>
            <a:off x="7814520" y="6592680"/>
            <a:ext cx="75852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321" name="CustomShape 5" hidden="1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5CCFEBDD-B2F6-4C48-8842-813C24488C2D}" type="slidenum">
              <a:rPr lang="en-US" sz="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322" name="CustomShape 6"/>
          <p:cNvSpPr/>
          <p:nvPr/>
        </p:nvSpPr>
        <p:spPr>
          <a:xfrm>
            <a:off x="0" y="3065040"/>
            <a:ext cx="3417120" cy="3792600"/>
          </a:xfrm>
          <a:prstGeom prst="rect">
            <a:avLst/>
          </a:prstGeom>
          <a:solidFill>
            <a:srgbClr val="0F4F97"/>
          </a:solidFill>
          <a:ln w="648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PlaceHolder 7"/>
          <p:cNvSpPr>
            <a:spLocks noGrp="1"/>
          </p:cNvSpPr>
          <p:nvPr>
            <p:ph type="title"/>
          </p:nvPr>
        </p:nvSpPr>
        <p:spPr>
          <a:xfrm>
            <a:off x="457200" y="743760"/>
            <a:ext cx="8229240" cy="98640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ts val="3801"/>
              </a:lnSpc>
            </a:pPr>
            <a:r>
              <a:rPr lang="en-US" sz="3600" b="0" i="1" strike="noStrike" spc="-1">
                <a:solidFill>
                  <a:srgbClr val="0F4F97"/>
                </a:solidFill>
                <a:latin typeface="Arial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8"/>
          <p:cNvSpPr>
            <a:spLocks noGrp="1"/>
          </p:cNvSpPr>
          <p:nvPr>
            <p:ph type="body"/>
          </p:nvPr>
        </p:nvSpPr>
        <p:spPr>
          <a:xfrm>
            <a:off x="652320" y="1733760"/>
            <a:ext cx="5433840" cy="36936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</a:p>
        </p:txBody>
      </p:sp>
      <p:pic>
        <p:nvPicPr>
          <p:cNvPr id="325" name="Picture 2"/>
          <p:cNvPicPr/>
          <p:nvPr/>
        </p:nvPicPr>
        <p:blipFill>
          <a:blip r:embed="rId14"/>
          <a:srcRect l="947"/>
          <a:stretch/>
        </p:blipFill>
        <p:spPr>
          <a:xfrm>
            <a:off x="3497400" y="3062160"/>
            <a:ext cx="5646240" cy="3795480"/>
          </a:xfrm>
          <a:prstGeom prst="rect">
            <a:avLst/>
          </a:prstGeom>
          <a:ln w="9360">
            <a:noFill/>
          </a:ln>
        </p:spPr>
      </p:pic>
      <p:sp>
        <p:nvSpPr>
          <p:cNvPr id="326" name="CustomShape 9"/>
          <p:cNvSpPr/>
          <p:nvPr/>
        </p:nvSpPr>
        <p:spPr>
          <a:xfrm>
            <a:off x="45000" y="5974560"/>
            <a:ext cx="3351240" cy="70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1000" b="0" strike="noStrike" spc="-1">
                <a:solidFill>
                  <a:srgbClr val="FFFFFF"/>
                </a:solidFill>
                <a:latin typeface="Arial"/>
              </a:rPr>
              <a:t>LLNL-PRES-XXXXXX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This work was performed under the auspices of the U.S. Department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of Energy by Lawrence Livermore National Laboratory under Contract </a:t>
            </a:r>
            <a:br/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DE-AC52-07NA27344. Lawrence Livermore National Security, LLC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327" name="Picture 15"/>
          <p:cNvPicPr/>
          <p:nvPr/>
        </p:nvPicPr>
        <p:blipFill>
          <a:blip r:embed="rId15"/>
          <a:stretch/>
        </p:blipFill>
        <p:spPr>
          <a:xfrm>
            <a:off x="159840" y="3220560"/>
            <a:ext cx="2239920" cy="377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2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3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67" name="CustomShape 4"/>
          <p:cNvSpPr/>
          <p:nvPr/>
        </p:nvSpPr>
        <p:spPr>
          <a:xfrm>
            <a:off x="7814520" y="6592680"/>
            <a:ext cx="75852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368" name="CustomShape 5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255C5AF1-C44C-4C64-8C4E-2DE9F4AB264B}" type="slidenum">
              <a:rPr lang="en-US" sz="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 type="body"/>
          </p:nvPr>
        </p:nvSpPr>
        <p:spPr>
          <a:xfrm>
            <a:off x="457200" y="1566720"/>
            <a:ext cx="8229240" cy="4750920"/>
          </a:xfrm>
          <a:prstGeom prst="rect">
            <a:avLst/>
          </a:prstGeom>
        </p:spPr>
        <p:txBody>
          <a:bodyPr lIns="54720" tIns="91440" rIns="90000" bIns="4500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</a:p>
          <a:p>
            <a:pPr marL="3456000" lvl="7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3888000" lvl="8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4320000" lvl="0" indent="-2160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  <p:sp>
        <p:nvSpPr>
          <p:cNvPr id="370" name="PlaceHolder 7"/>
          <p:cNvSpPr>
            <a:spLocks noGrp="1"/>
          </p:cNvSpPr>
          <p:nvPr>
            <p:ph type="title"/>
          </p:nvPr>
        </p:nvSpPr>
        <p:spPr>
          <a:xfrm>
            <a:off x="457200" y="219960"/>
            <a:ext cx="8229240" cy="1250640"/>
          </a:xfrm>
          <a:prstGeom prst="rect">
            <a:avLst/>
          </a:prstGeom>
        </p:spPr>
        <p:txBody>
          <a:bodyPr tIns="45000" rIns="4572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214A8F"/>
                </a:solidFill>
                <a:latin typeface="Arial"/>
              </a:rPr>
              <a:t>Click to edit the title text formatClick to edit Master title style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 hidden="1"/>
          <p:cNvSpPr/>
          <p:nvPr/>
        </p:nvSpPr>
        <p:spPr>
          <a:xfrm>
            <a:off x="0" y="6355080"/>
            <a:ext cx="9143640" cy="502560"/>
          </a:xfrm>
          <a:prstGeom prst="rect">
            <a:avLst/>
          </a:prstGeom>
          <a:solidFill>
            <a:srgbClr val="D9D9D9"/>
          </a:solidFill>
          <a:ln w="6480">
            <a:noFill/>
          </a:ln>
          <a:effectLst>
            <a:outerShdw dist="255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" hidden="1"/>
          <p:cNvSpPr/>
          <p:nvPr/>
        </p:nvSpPr>
        <p:spPr>
          <a:xfrm>
            <a:off x="0" y="6355080"/>
            <a:ext cx="9143640" cy="4536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st="1008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3" hidden="1"/>
          <p:cNvSpPr/>
          <p:nvPr/>
        </p:nvSpPr>
        <p:spPr>
          <a:xfrm>
            <a:off x="379800" y="6492960"/>
            <a:ext cx="30520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124A91"/>
                </a:solidFill>
                <a:latin typeface="Arial Narrow"/>
              </a:rPr>
              <a:t>Lawrence Livermore National Laboratory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410" name="Picture 21"/>
          <p:cNvPicPr/>
          <p:nvPr/>
        </p:nvPicPr>
        <p:blipFill>
          <a:blip r:embed="rId14"/>
          <a:stretch/>
        </p:blipFill>
        <p:spPr>
          <a:xfrm>
            <a:off x="8480160" y="6535080"/>
            <a:ext cx="231480" cy="210960"/>
          </a:xfrm>
          <a:prstGeom prst="rect">
            <a:avLst/>
          </a:prstGeom>
          <a:ln>
            <a:noFill/>
          </a:ln>
        </p:spPr>
      </p:pic>
      <p:sp>
        <p:nvSpPr>
          <p:cNvPr id="411" name="CustomShape 4" hidden="1"/>
          <p:cNvSpPr/>
          <p:nvPr/>
        </p:nvSpPr>
        <p:spPr>
          <a:xfrm>
            <a:off x="7814520" y="6592680"/>
            <a:ext cx="758520" cy="1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600" b="0" strike="noStrike" spc="-1">
                <a:solidFill>
                  <a:srgbClr val="000000"/>
                </a:solidFill>
                <a:latin typeface="Arial"/>
              </a:rPr>
              <a:t>LLNL-PRES-xxxxxx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412" name="CustomShape 5" hidden="1"/>
          <p:cNvSpPr/>
          <p:nvPr/>
        </p:nvSpPr>
        <p:spPr>
          <a:xfrm>
            <a:off x="8212680" y="6492960"/>
            <a:ext cx="360360" cy="15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FD250E8F-2B82-4C5F-BB87-EF8534D06410}" type="slidenum">
              <a:rPr lang="en-US" sz="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700" b="0" strike="noStrike" spc="-1">
              <a:latin typeface="Arial"/>
            </a:endParaRPr>
          </a:p>
        </p:txBody>
      </p:sp>
      <p:pic>
        <p:nvPicPr>
          <p:cNvPr id="413" name="Picture 2"/>
          <p:cNvPicPr/>
          <p:nvPr/>
        </p:nvPicPr>
        <p:blipFill>
          <a:blip r:embed="rId15"/>
          <a:stretch/>
        </p:blipFill>
        <p:spPr>
          <a:xfrm>
            <a:off x="721800" y="5437440"/>
            <a:ext cx="3602160" cy="607320"/>
          </a:xfrm>
          <a:prstGeom prst="rect">
            <a:avLst/>
          </a:prstGeom>
          <a:ln>
            <a:noFill/>
          </a:ln>
        </p:spPr>
      </p:pic>
      <p:sp>
        <p:nvSpPr>
          <p:cNvPr id="414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5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FA7C-2B15-344F-8F91-FAA0185E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081"/>
            <a:ext cx="8229240" cy="609398"/>
          </a:xfrm>
        </p:spPr>
        <p:txBody>
          <a:bodyPr/>
          <a:lstStyle/>
          <a:p>
            <a:r>
              <a:rPr lang="en-US" dirty="0"/>
              <a:t>LLNL Efforts on FPY Evaluations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8B341-D481-4A41-94DA-83122641667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93470"/>
            <a:ext cx="8445500" cy="37861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N. </a:t>
            </a:r>
            <a:r>
              <a:rPr lang="en-US" sz="2000" dirty="0" err="1"/>
              <a:t>Schunck</a:t>
            </a:r>
            <a:r>
              <a:rPr lang="en-US" sz="2000" dirty="0"/>
              <a:t> and R. Vogt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9AC5CB-FC85-D34C-A84A-7CAE06DF23E8}"/>
              </a:ext>
            </a:extLst>
          </p:cNvPr>
          <p:cNvSpPr/>
          <p:nvPr/>
        </p:nvSpPr>
        <p:spPr>
          <a:xfrm>
            <a:off x="155195" y="5987533"/>
            <a:ext cx="1203821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spc="-1" dirty="0">
                <a:solidFill>
                  <a:schemeClr val="bg1"/>
                </a:solidFill>
                <a:latin typeface="Noto Sans"/>
              </a:rPr>
              <a:t>LLNL-PRES-795717</a:t>
            </a:r>
            <a:endParaRPr lang="en-US" sz="800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7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CD8C-1A0C-C04A-AC0C-618EA817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8113986" cy="809625"/>
          </a:xfrm>
        </p:spPr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-delayed emission needs to be included in FREYA for FPY evaluations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3F5DA-A2B7-7241-836B-32E460C44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49" t="14114" r="5454" b="8871"/>
          <a:stretch/>
        </p:blipFill>
        <p:spPr>
          <a:xfrm>
            <a:off x="1592317" y="3429000"/>
            <a:ext cx="5959365" cy="29744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AAFFA-648C-CB4F-8B8C-521CD7E466F5}"/>
              </a:ext>
            </a:extLst>
          </p:cNvPr>
          <p:cNvSpPr txBox="1"/>
          <p:nvPr/>
        </p:nvSpPr>
        <p:spPr>
          <a:xfrm>
            <a:off x="934289" y="1383725"/>
            <a:ext cx="74646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far, FREYA includes only prompt emission, allowing us to calculate</a:t>
            </a:r>
          </a:p>
          <a:p>
            <a:r>
              <a:rPr lang="en-US" dirty="0"/>
              <a:t>independent fission product yields only</a:t>
            </a:r>
          </a:p>
          <a:p>
            <a:endParaRPr lang="en-US" dirty="0"/>
          </a:p>
          <a:p>
            <a:r>
              <a:rPr lang="en-US" dirty="0"/>
              <a:t>To be fully effective for the study of cumulative yields, delayed emission</a:t>
            </a:r>
          </a:p>
          <a:p>
            <a:r>
              <a:rPr lang="en-US" dirty="0"/>
              <a:t>must be added</a:t>
            </a:r>
          </a:p>
          <a:p>
            <a:endParaRPr lang="en-US" dirty="0"/>
          </a:p>
          <a:p>
            <a:r>
              <a:rPr lang="en-US" dirty="0"/>
              <a:t>Studies of delayed emission kinematics would then also be possible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32C01-A856-9843-B1E4-F0109D7DDA72}"/>
              </a:ext>
            </a:extLst>
          </p:cNvPr>
          <p:cNvSpPr/>
          <p:nvPr/>
        </p:nvSpPr>
        <p:spPr>
          <a:xfrm>
            <a:off x="370541" y="6661432"/>
            <a:ext cx="960120" cy="155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338172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1E63-31CD-A541-ABD8-3AA2D876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LBNL FIER package contains known delayed data</a:t>
            </a:r>
            <a:b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incorporated in FREYA for cumulative yields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4049F-5F14-814B-BAD2-C79A6EA1D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Main data included in FIER: </a:t>
            </a:r>
          </a:p>
          <a:p>
            <a:pPr lvl="1"/>
            <a:r>
              <a:rPr lang="en-US" sz="1600" dirty="0"/>
              <a:t>half lives and branching ratios for most of the nuclear chart (black); </a:t>
            </a:r>
          </a:p>
          <a:p>
            <a:pPr lvl="1"/>
            <a:r>
              <a:rPr lang="en-US" sz="1600" dirty="0">
                <a:latin typeface="Symbol" pitchFamily="2" charset="2"/>
              </a:rPr>
              <a:t>b</a:t>
            </a:r>
            <a:r>
              <a:rPr lang="en-US" sz="1600" dirty="0"/>
              <a:t>-decay endpoints and intensities (red) available for subset of known nuclei; </a:t>
            </a:r>
          </a:p>
          <a:p>
            <a:r>
              <a:rPr lang="en-US" sz="1600" dirty="0"/>
              <a:t>The overlap of the two includes most fission fragments (green)</a:t>
            </a:r>
          </a:p>
          <a:p>
            <a:r>
              <a:rPr lang="en-US" sz="1600" dirty="0"/>
              <a:t>Modeling required to fill the gaps where </a:t>
            </a:r>
            <a:r>
              <a:rPr lang="en-US" sz="1600" dirty="0">
                <a:latin typeface="Symbol" pitchFamily="2" charset="2"/>
              </a:rPr>
              <a:t>b</a:t>
            </a:r>
            <a:r>
              <a:rPr lang="en-US" sz="1600" dirty="0"/>
              <a:t>-decay data are missing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915B4-502A-EF44-857C-D5DCEF87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9060" y="2376406"/>
            <a:ext cx="3120737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EB3B6-1A12-864F-8195-A9C96280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6446" y="2376405"/>
            <a:ext cx="3120738" cy="4038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0F4E8D-89D8-3047-9249-46559695D206}"/>
              </a:ext>
            </a:extLst>
          </p:cNvPr>
          <p:cNvSpPr txBox="1"/>
          <p:nvPr/>
        </p:nvSpPr>
        <p:spPr>
          <a:xfrm>
            <a:off x="1771117" y="5791201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233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4CB8B0-CFFA-A64D-8882-A203B3B35A6F}"/>
              </a:ext>
            </a:extLst>
          </p:cNvPr>
          <p:cNvSpPr/>
          <p:nvPr/>
        </p:nvSpPr>
        <p:spPr>
          <a:xfrm>
            <a:off x="6614915" y="5771409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252</a:t>
            </a:r>
            <a:r>
              <a:rPr lang="en-US" dirty="0"/>
              <a:t>Cf(sf)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946D6-B9A8-F24B-AB1C-F2A25D2E3807}"/>
              </a:ext>
            </a:extLst>
          </p:cNvPr>
          <p:cNvSpPr txBox="1"/>
          <p:nvPr/>
        </p:nvSpPr>
        <p:spPr>
          <a:xfrm>
            <a:off x="2279428" y="6096000"/>
            <a:ext cx="5087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FIER:  E. Matthews et al., NIMA 891, 111 (2018)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F6F2E-EE6A-CB46-A42D-979E294651B2}"/>
              </a:ext>
            </a:extLst>
          </p:cNvPr>
          <p:cNvSpPr/>
          <p:nvPr/>
        </p:nvSpPr>
        <p:spPr>
          <a:xfrm>
            <a:off x="378408" y="6686026"/>
            <a:ext cx="955442" cy="1551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364580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52FF-CBE4-B449-9110-8C21C3A4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18" y="224173"/>
            <a:ext cx="8953499" cy="809625"/>
          </a:xfrm>
        </p:spPr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Highlighting areas of </a:t>
            </a:r>
            <a:r>
              <a:rPr lang="en-US" sz="3200" b="1" spc="-1" dirty="0">
                <a:solidFill>
                  <a:srgbClr val="376092"/>
                </a:solidFill>
                <a:latin typeface="Symbol" pitchFamily="2" charset="2"/>
                <a:cs typeface="Calibri" panose="020F0502020204030204" pitchFamily="34" charset="0"/>
              </a:rPr>
              <a:t>b </a:t>
            </a:r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and fission yield overlap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4A0F6-3951-7343-B6F1-C10D7924B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673931" y="1386933"/>
            <a:ext cx="3546406" cy="458946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ADA414-12FC-D54E-BD3D-CB9CA18AD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923664" y="1386934"/>
            <a:ext cx="3546405" cy="4589466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06767E-538E-504B-8AE2-87B4FA390282}"/>
              </a:ext>
            </a:extLst>
          </p:cNvPr>
          <p:cNvSpPr/>
          <p:nvPr/>
        </p:nvSpPr>
        <p:spPr>
          <a:xfrm>
            <a:off x="1938821" y="5454870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233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88ADE9-3137-9F41-B405-13A603F629F6}"/>
              </a:ext>
            </a:extLst>
          </p:cNvPr>
          <p:cNvSpPr/>
          <p:nvPr/>
        </p:nvSpPr>
        <p:spPr>
          <a:xfrm>
            <a:off x="6194965" y="545487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252</a:t>
            </a:r>
            <a:r>
              <a:rPr lang="en-US" dirty="0"/>
              <a:t>Cf(sf)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998119-1C7E-5440-ABB4-6F800B9D7EDC}"/>
              </a:ext>
            </a:extLst>
          </p:cNvPr>
          <p:cNvSpPr/>
          <p:nvPr/>
        </p:nvSpPr>
        <p:spPr>
          <a:xfrm>
            <a:off x="386977" y="6685774"/>
            <a:ext cx="955262" cy="155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407225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D833-7A52-C84A-B238-2B5B84C1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(I)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2C27-DF33-7E45-A45F-743EB782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390640"/>
            <a:ext cx="8445140" cy="4906440"/>
          </a:xfrm>
        </p:spPr>
        <p:txBody>
          <a:bodyPr/>
          <a:lstStyle/>
          <a:p>
            <a:r>
              <a:rPr lang="en-US" sz="2000" dirty="0"/>
              <a:t>FY20</a:t>
            </a:r>
          </a:p>
          <a:p>
            <a:endParaRPr lang="en-US" sz="2000" dirty="0"/>
          </a:p>
          <a:p>
            <a:pPr lvl="1"/>
            <a:r>
              <a:rPr lang="en-US" sz="1600" dirty="0"/>
              <a:t>Primary fission fragments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 as a function of </a:t>
            </a:r>
            <a:r>
              <a:rPr lang="en-US" sz="1600" dirty="0" err="1"/>
              <a:t>E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(DFTNESS+FELIX) </a:t>
            </a:r>
          </a:p>
          <a:p>
            <a:pPr marL="457200" lvl="1" indent="0">
              <a:buNone/>
            </a:pPr>
            <a:r>
              <a:rPr lang="en-US" sz="1600" dirty="0"/>
              <a:t>•   Fragment excitation energy E* from TDDFT runs for most likely fission in </a:t>
            </a:r>
            <a:r>
              <a:rPr lang="en-US" sz="1600" baseline="30000" dirty="0"/>
              <a:t>239</a:t>
            </a:r>
            <a:r>
              <a:rPr lang="en-US" sz="1600" dirty="0"/>
              <a:t>Pu &amp; </a:t>
            </a:r>
            <a:r>
              <a:rPr lang="en-US" sz="1600" baseline="30000" dirty="0"/>
              <a:t>235</a:t>
            </a:r>
            <a:r>
              <a:rPr lang="en-US" sz="1600" dirty="0"/>
              <a:t>U </a:t>
            </a:r>
          </a:p>
          <a:p>
            <a:pPr marL="457200" lvl="1" indent="0">
              <a:buNone/>
            </a:pPr>
            <a:r>
              <a:rPr lang="en-US" sz="1600" dirty="0"/>
              <a:t>•   Effect of particle number projection in FELIX </a:t>
            </a:r>
          </a:p>
          <a:p>
            <a:pPr marL="457200" lvl="1" indent="0">
              <a:buNone/>
            </a:pPr>
            <a:r>
              <a:rPr lang="en-US" sz="1600" dirty="0"/>
              <a:t>•   Integrate FIER (</a:t>
            </a:r>
            <a:r>
              <a:rPr lang="el-GR" sz="1600" dirty="0"/>
              <a:t>β-</a:t>
            </a:r>
            <a:r>
              <a:rPr lang="en-US" sz="1600" dirty="0"/>
              <a:t>decay and delayed photons) data into FREYA (prompt neutrons and photons) </a:t>
            </a:r>
          </a:p>
          <a:p>
            <a:endParaRPr lang="en-US" sz="2000" dirty="0"/>
          </a:p>
          <a:p>
            <a:r>
              <a:rPr lang="en-US" sz="2000" dirty="0"/>
              <a:t>FY21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•   Finite-temperature calculations near scission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 (DFTNESS) </a:t>
            </a:r>
          </a:p>
          <a:p>
            <a:pPr marL="457200" lvl="1" indent="0">
              <a:buNone/>
            </a:pPr>
            <a:r>
              <a:rPr lang="en-US" sz="1600" dirty="0"/>
              <a:t>•   Evolution of fragment E* as a function of </a:t>
            </a:r>
            <a:r>
              <a:rPr lang="en-US" sz="1600" dirty="0" err="1"/>
              <a:t>E</a:t>
            </a:r>
            <a:r>
              <a:rPr lang="en-US" sz="1600" baseline="-25000" dirty="0" err="1"/>
              <a:t>n</a:t>
            </a:r>
            <a:r>
              <a:rPr lang="en-US" sz="1600" dirty="0"/>
              <a:t>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 on TDDFT runs </a:t>
            </a:r>
          </a:p>
          <a:p>
            <a:pPr marL="457200" lvl="1" indent="0">
              <a:buNone/>
            </a:pPr>
            <a:r>
              <a:rPr lang="en-US" sz="1600" dirty="0"/>
              <a:t>•   Empirical law for fragment E* as a function of </a:t>
            </a:r>
            <a:r>
              <a:rPr lang="en-US" sz="1600" dirty="0" err="1"/>
              <a:t>E</a:t>
            </a:r>
            <a:r>
              <a:rPr lang="en-US" sz="1600" baseline="-25000" dirty="0" err="1"/>
              <a:t>n</a:t>
            </a:r>
            <a:r>
              <a:rPr lang="en-US" sz="1600" dirty="0"/>
              <a:t> from TDDFT runs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 </a:t>
            </a:r>
          </a:p>
          <a:p>
            <a:pPr marL="457200" lvl="1" indent="0">
              <a:buNone/>
            </a:pPr>
            <a:r>
              <a:rPr lang="en-US" sz="1600" dirty="0"/>
              <a:t>•   Uncertainties of independent and cumulative yields from DFT inputs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 as a function of </a:t>
            </a:r>
            <a:r>
              <a:rPr lang="en-US" sz="1600" dirty="0" err="1"/>
              <a:t>E</a:t>
            </a:r>
            <a:r>
              <a:rPr lang="en-US" sz="1600" baseline="-25000" dirty="0" err="1"/>
              <a:t>n</a:t>
            </a:r>
            <a:r>
              <a:rPr lang="en-US" sz="1600" dirty="0"/>
              <a:t> (FREYA) 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3EF1E-DFCA-B244-AF33-024C14B5E464}"/>
              </a:ext>
            </a:extLst>
          </p:cNvPr>
          <p:cNvSpPr>
            <a:spLocks/>
          </p:cNvSpPr>
          <p:nvPr/>
        </p:nvSpPr>
        <p:spPr>
          <a:xfrm>
            <a:off x="387319" y="6685774"/>
            <a:ext cx="955262" cy="155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319794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D833-7A52-C84A-B238-2B5B84C1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(II)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2C27-DF33-7E45-A45F-743EB782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390640"/>
            <a:ext cx="8445140" cy="4906440"/>
          </a:xfrm>
        </p:spPr>
        <p:txBody>
          <a:bodyPr/>
          <a:lstStyle/>
          <a:p>
            <a:r>
              <a:rPr lang="en-US" sz="2000" dirty="0"/>
              <a:t>FY22</a:t>
            </a:r>
          </a:p>
          <a:p>
            <a:endParaRPr lang="en-US" sz="2000" dirty="0"/>
          </a:p>
          <a:p>
            <a:pPr lvl="1"/>
            <a:r>
              <a:rPr lang="en-US" sz="1600" dirty="0"/>
              <a:t>Potential energy surfaces for odd-mass actinides </a:t>
            </a:r>
            <a:r>
              <a:rPr lang="en-US" sz="1600" baseline="30000" dirty="0"/>
              <a:t>238</a:t>
            </a:r>
            <a:r>
              <a:rPr lang="en-US" sz="1600" dirty="0"/>
              <a:t>U and </a:t>
            </a:r>
            <a:r>
              <a:rPr lang="en-US" sz="1600" baseline="30000" dirty="0"/>
              <a:t>232</a:t>
            </a:r>
            <a:r>
              <a:rPr lang="en-US" sz="1600" dirty="0"/>
              <a:t>Th (DFTNESS) </a:t>
            </a:r>
          </a:p>
          <a:p>
            <a:pPr marL="457200" lvl="1" indent="0">
              <a:buNone/>
            </a:pPr>
            <a:r>
              <a:rPr lang="en-US" sz="1600" dirty="0"/>
              <a:t>•   Initial fission yields for </a:t>
            </a:r>
            <a:r>
              <a:rPr lang="en-US" sz="1600" baseline="30000" dirty="0"/>
              <a:t>238</a:t>
            </a:r>
            <a:r>
              <a:rPr lang="en-US" sz="1600" dirty="0"/>
              <a:t>U for thermal neutrons (FELIX) </a:t>
            </a:r>
          </a:p>
          <a:p>
            <a:pPr marL="457200" lvl="1" indent="0">
              <a:buNone/>
            </a:pPr>
            <a:r>
              <a:rPr lang="en-US" sz="1600" dirty="0"/>
              <a:t>•   Initial and independent yields for minor actinides (DFTNESS+FELIX, FREYA) </a:t>
            </a:r>
          </a:p>
          <a:p>
            <a:pPr marL="457200" lvl="1" indent="0">
              <a:buNone/>
            </a:pPr>
            <a:r>
              <a:rPr lang="en-US" sz="1600" dirty="0"/>
              <a:t>•   Independent and cumulative yields for </a:t>
            </a:r>
            <a:r>
              <a:rPr lang="en-US" sz="1600" baseline="30000" dirty="0"/>
              <a:t>239</a:t>
            </a:r>
            <a:r>
              <a:rPr lang="en-US" sz="1600" dirty="0"/>
              <a:t>Pu and </a:t>
            </a:r>
            <a:r>
              <a:rPr lang="en-US" sz="1600" baseline="30000" dirty="0"/>
              <a:t>235</a:t>
            </a:r>
            <a:r>
              <a:rPr lang="en-US" sz="1600" dirty="0"/>
              <a:t>U based on E* "law" extracted from TDDFT runs (FREYA) 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FY23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l-GR" sz="1600" dirty="0"/>
              <a:t>• </a:t>
            </a:r>
            <a:r>
              <a:rPr lang="en-US" sz="1600" dirty="0"/>
              <a:t>  Initial yields for select minor actinides (DFTNESS+FELIX)</a:t>
            </a:r>
          </a:p>
          <a:p>
            <a:pPr lvl="1"/>
            <a:r>
              <a:rPr lang="en-US" sz="1600" dirty="0"/>
              <a:t>Independent and cumulative yields for minor actinides (FREYA) </a:t>
            </a:r>
          </a:p>
          <a:p>
            <a:pPr marL="457200" lvl="1" indent="0">
              <a:buNone/>
            </a:pPr>
            <a:r>
              <a:rPr lang="en-US" sz="1600" dirty="0"/>
              <a:t>•   FREYA under version control and code refactoring </a:t>
            </a:r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B43232-6CF9-2444-86A8-CAA57CBB7D81}"/>
              </a:ext>
            </a:extLst>
          </p:cNvPr>
          <p:cNvSpPr/>
          <p:nvPr/>
        </p:nvSpPr>
        <p:spPr>
          <a:xfrm>
            <a:off x="387319" y="6677385"/>
            <a:ext cx="955262" cy="155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43004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Shape 2"/>
          <p:cNvSpPr txBox="1"/>
          <p:nvPr/>
        </p:nvSpPr>
        <p:spPr>
          <a:xfrm>
            <a:off x="459360" y="221760"/>
            <a:ext cx="85302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pc="-1" dirty="0">
                <a:solidFill>
                  <a:srgbClr val="376092"/>
                </a:solidFill>
                <a:latin typeface="Calibri"/>
              </a:rPr>
              <a:t>LLNL work will ensure cross-validation and verification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TextShape 3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LLNL-PRES-746697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3" name="TextShape 4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LLNL-PRES-780697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4" name="TextShape 5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LLNL-PRES-789532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5" name="TextShape 6"/>
          <p:cNvSpPr txBox="1"/>
          <p:nvPr/>
        </p:nvSpPr>
        <p:spPr>
          <a:xfrm>
            <a:off x="47952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E2134-5467-B247-BC40-DB2191EED0BB}"/>
              </a:ext>
            </a:extLst>
          </p:cNvPr>
          <p:cNvSpPr txBox="1"/>
          <p:nvPr/>
        </p:nvSpPr>
        <p:spPr>
          <a:xfrm>
            <a:off x="479520" y="1612900"/>
            <a:ext cx="85032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Complementary approaches to FPY and their observable consequences: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functional theory (DFTNESS &amp; FELIX)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event Monte Carlo (FREYA)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Two main activities: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 the evolution of initial yields as a function of incident neutron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Calculate the initial conditions of the fission fragments prior to de-excitation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Microscopic calculations will provide insights into trends that can be encoded </a:t>
            </a:r>
          </a:p>
          <a:p>
            <a:r>
              <a:rPr lang="en-US" dirty="0"/>
              <a:t>empirically and tested in FREYA</a:t>
            </a:r>
          </a:p>
          <a:p>
            <a:endParaRPr lang="en-US" dirty="0"/>
          </a:p>
          <a:p>
            <a:r>
              <a:rPr lang="en-US" dirty="0"/>
              <a:t>FREYA will be augmented by FIER data to be able to study both independent and</a:t>
            </a:r>
          </a:p>
          <a:p>
            <a:r>
              <a:rPr lang="en-US" dirty="0"/>
              <a:t>cumulative FPYs for major and minor actinides</a:t>
            </a:r>
          </a:p>
          <a:p>
            <a:endParaRPr lang="en-US" dirty="0"/>
          </a:p>
          <a:p>
            <a:r>
              <a:rPr lang="en-US" dirty="0"/>
              <a:t>FREYA can also test empirical formulations of the fragment excitation energy</a:t>
            </a:r>
          </a:p>
          <a:p>
            <a:r>
              <a:rPr lang="en-US" dirty="0"/>
              <a:t>calculated in the DFT approaches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Shape 1"/>
          <p:cNvSpPr txBox="1"/>
          <p:nvPr/>
        </p:nvSpPr>
        <p:spPr>
          <a:xfrm>
            <a:off x="457560" y="219960"/>
            <a:ext cx="85302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376092"/>
                </a:solidFill>
                <a:latin typeface="Calibri"/>
              </a:rPr>
              <a:t>The Physics Problem</a:t>
            </a:r>
            <a:br>
              <a:rPr dirty="0"/>
            </a:br>
            <a:r>
              <a:rPr lang="en-US" sz="2400" b="0" strike="noStrike" spc="-1" dirty="0">
                <a:solidFill>
                  <a:srgbClr val="376092"/>
                </a:solidFill>
                <a:latin typeface="Calibri"/>
              </a:rPr>
              <a:t>Fission product yields are the end product of a complex process involving multiple phases described by different models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TextShape 2"/>
          <p:cNvSpPr txBox="1"/>
          <p:nvPr/>
        </p:nvSpPr>
        <p:spPr>
          <a:xfrm>
            <a:off x="48096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pic>
        <p:nvPicPr>
          <p:cNvPr id="694" name="Picture 693"/>
          <p:cNvPicPr/>
          <p:nvPr/>
        </p:nvPicPr>
        <p:blipFill>
          <a:blip r:embed="rId3"/>
          <a:stretch/>
        </p:blipFill>
        <p:spPr>
          <a:xfrm>
            <a:off x="162000" y="1369080"/>
            <a:ext cx="8815680" cy="495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698"/>
          <p:cNvPicPr/>
          <p:nvPr/>
        </p:nvPicPr>
        <p:blipFill>
          <a:blip r:embed="rId3"/>
          <a:stretch/>
        </p:blipFill>
        <p:spPr>
          <a:xfrm>
            <a:off x="81000" y="1837825"/>
            <a:ext cx="2943000" cy="2355840"/>
          </a:xfrm>
          <a:prstGeom prst="rect">
            <a:avLst/>
          </a:prstGeom>
          <a:ln>
            <a:noFill/>
          </a:ln>
        </p:spPr>
      </p:pic>
      <p:sp>
        <p:nvSpPr>
          <p:cNvPr id="700" name="CustomShape 1"/>
          <p:cNvSpPr/>
          <p:nvPr/>
        </p:nvSpPr>
        <p:spPr>
          <a:xfrm>
            <a:off x="277200" y="1356120"/>
            <a:ext cx="87858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D.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/>
              </a:rPr>
              <a:t>Regnier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000" b="0" i="1" strike="noStrike" spc="-1" dirty="0">
                <a:solidFill>
                  <a:srgbClr val="000000"/>
                </a:solidFill>
                <a:latin typeface="Arial"/>
              </a:rPr>
              <a:t>et al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., Comp. Phys. Comm.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</a:rPr>
              <a:t>200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350 (2016); D.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/>
              </a:rPr>
              <a:t>Regnier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000" b="0" i="1" strike="noStrike" spc="-1" dirty="0">
                <a:solidFill>
                  <a:srgbClr val="000000"/>
                </a:solidFill>
                <a:latin typeface="Arial"/>
              </a:rPr>
              <a:t>et al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Comp. Phys. Comm.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</a:rPr>
              <a:t>225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180 (2018); 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D.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Regnier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0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et al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., Phys. Rev. C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93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054611 (2016), 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D.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/>
              </a:rPr>
              <a:t>Regnier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000" b="0" i="1" strike="noStrike" spc="-1" dirty="0">
                <a:solidFill>
                  <a:srgbClr val="000000"/>
                </a:solidFill>
                <a:latin typeface="Arial"/>
              </a:rPr>
              <a:t>et al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., Phys. Rev. C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</a:rPr>
              <a:t>99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</a:rPr>
              <a:t>, 024611 (2019)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01" name="TextShape 2"/>
          <p:cNvSpPr txBox="1"/>
          <p:nvPr/>
        </p:nvSpPr>
        <p:spPr>
          <a:xfrm>
            <a:off x="459360" y="221760"/>
            <a:ext cx="85302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376092"/>
                </a:solidFill>
                <a:latin typeface="Calibri"/>
              </a:rPr>
              <a:t>Fission Mass Distributions</a:t>
            </a:r>
            <a:br>
              <a:rPr dirty="0"/>
            </a:br>
            <a:r>
              <a:rPr lang="en-US" sz="2400" b="0" strike="noStrike" spc="-1" dirty="0">
                <a:solidFill>
                  <a:srgbClr val="376092"/>
                </a:solidFill>
                <a:latin typeface="Calibri"/>
              </a:rPr>
              <a:t>Microscopic models have predictive power and can provide baseline or trends as a function of Z, N and neutron incident energy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TextShape 3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LLNL-PRES-746697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3" name="TextShape 4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LLNL-PRES-780697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4" name="TextShape 5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LLNL-PRES-789532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05" name="TextShape 6"/>
          <p:cNvSpPr txBox="1"/>
          <p:nvPr/>
        </p:nvSpPr>
        <p:spPr>
          <a:xfrm>
            <a:off x="47952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pic>
        <p:nvPicPr>
          <p:cNvPr id="706" name="Picture 705"/>
          <p:cNvPicPr/>
          <p:nvPr/>
        </p:nvPicPr>
        <p:blipFill>
          <a:blip r:embed="rId4"/>
          <a:stretch/>
        </p:blipFill>
        <p:spPr>
          <a:xfrm>
            <a:off x="3051000" y="1765825"/>
            <a:ext cx="3407760" cy="2556000"/>
          </a:xfrm>
          <a:prstGeom prst="rect">
            <a:avLst/>
          </a:prstGeom>
          <a:ln>
            <a:noFill/>
          </a:ln>
        </p:spPr>
      </p:pic>
      <p:pic>
        <p:nvPicPr>
          <p:cNvPr id="707" name="Picture 706"/>
          <p:cNvPicPr/>
          <p:nvPr/>
        </p:nvPicPr>
        <p:blipFill>
          <a:blip r:embed="rId5"/>
          <a:stretch/>
        </p:blipFill>
        <p:spPr>
          <a:xfrm>
            <a:off x="6372360" y="1847520"/>
            <a:ext cx="2807640" cy="331848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17D962-29A1-43F6-B673-3BA6DFC088A9}"/>
              </a:ext>
            </a:extLst>
          </p:cNvPr>
          <p:cNvSpPr txBox="1"/>
          <p:nvPr/>
        </p:nvSpPr>
        <p:spPr>
          <a:xfrm>
            <a:off x="277200" y="4336610"/>
            <a:ext cx="606816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density functional theory to compute primary fission yields as a function of neutron incident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Calibrate predictions on experimental data when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Extract empirical formulas for evolution as a function of incident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 formalism to odd-mass systems</a:t>
            </a:r>
          </a:p>
        </p:txBody>
      </p:sp>
    </p:spTree>
    <p:extLst>
      <p:ext uri="{BB962C8B-B14F-4D97-AF65-F5344CB8AC3E}">
        <p14:creationId xmlns:p14="http://schemas.microsoft.com/office/powerpoint/2010/main" val="407760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Shape 2"/>
          <p:cNvSpPr txBox="1"/>
          <p:nvPr/>
        </p:nvSpPr>
        <p:spPr>
          <a:xfrm>
            <a:off x="459360" y="221760"/>
            <a:ext cx="85302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376092"/>
                </a:solidFill>
                <a:latin typeface="Calibri"/>
              </a:rPr>
              <a:t>Number of Particles in Fission Fragments</a:t>
            </a:r>
            <a:br/>
            <a:r>
              <a:rPr lang="en-US" sz="2400" b="0" strike="noStrike" spc="-1">
                <a:solidFill>
                  <a:srgbClr val="376092"/>
                </a:solidFill>
                <a:latin typeface="Calibri"/>
              </a:rPr>
              <a:t>Particle number projection could be key to reproducing odd-even staggering effect of charge distributions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LLNL-PRES-746697</a:t>
            </a:r>
            <a:endParaRPr lang="en-US" sz="700" b="0" strike="noStrike" spc="-1">
              <a:latin typeface="Arial"/>
            </a:endParaRPr>
          </a:p>
        </p:txBody>
      </p:sp>
      <p:pic>
        <p:nvPicPr>
          <p:cNvPr id="711" name="Picture 710"/>
          <p:cNvPicPr/>
          <p:nvPr/>
        </p:nvPicPr>
        <p:blipFill>
          <a:blip r:embed="rId3"/>
          <a:stretch/>
        </p:blipFill>
        <p:spPr>
          <a:xfrm>
            <a:off x="359640" y="1317960"/>
            <a:ext cx="4107240" cy="1910160"/>
          </a:xfrm>
          <a:prstGeom prst="rect">
            <a:avLst/>
          </a:prstGeom>
          <a:ln>
            <a:noFill/>
          </a:ln>
        </p:spPr>
      </p:pic>
      <p:pic>
        <p:nvPicPr>
          <p:cNvPr id="712" name="Picture 711"/>
          <p:cNvPicPr/>
          <p:nvPr/>
        </p:nvPicPr>
        <p:blipFill>
          <a:blip r:embed="rId4"/>
          <a:stretch/>
        </p:blipFill>
        <p:spPr>
          <a:xfrm>
            <a:off x="109440" y="3229920"/>
            <a:ext cx="5627880" cy="3167280"/>
          </a:xfrm>
          <a:prstGeom prst="rect">
            <a:avLst/>
          </a:prstGeom>
          <a:ln>
            <a:noFill/>
          </a:ln>
        </p:spPr>
      </p:pic>
      <p:sp>
        <p:nvSpPr>
          <p:cNvPr id="714" name="TextShape 5"/>
          <p:cNvSpPr txBox="1"/>
          <p:nvPr/>
        </p:nvSpPr>
        <p:spPr>
          <a:xfrm>
            <a:off x="5922000" y="5868000"/>
            <a:ext cx="3205440" cy="5525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000" b="0" strike="noStrike" spc="-1" dirty="0">
                <a:latin typeface="Arial"/>
              </a:rPr>
              <a:t>C. </a:t>
            </a:r>
            <a:r>
              <a:rPr lang="en-US" sz="1000" b="0" strike="noStrike" spc="-1" dirty="0" err="1">
                <a:latin typeface="Arial"/>
              </a:rPr>
              <a:t>Simenel</a:t>
            </a:r>
            <a:r>
              <a:rPr lang="en-US" sz="1000" b="0" strike="noStrike" spc="-1" dirty="0">
                <a:latin typeface="Arial"/>
              </a:rPr>
              <a:t>, Phys. Rev. Lett. </a:t>
            </a:r>
            <a:r>
              <a:rPr lang="en-US" sz="1000" b="1" strike="noStrike" spc="-1" dirty="0">
                <a:latin typeface="Arial"/>
              </a:rPr>
              <a:t>105</a:t>
            </a:r>
            <a:r>
              <a:rPr lang="en-US" sz="1000" b="0" strike="noStrike" spc="-1" dirty="0">
                <a:latin typeface="Arial"/>
              </a:rPr>
              <a:t>, 192701 (2010); </a:t>
            </a:r>
          </a:p>
          <a:p>
            <a:r>
              <a:rPr lang="en-US" sz="1000" b="0" strike="noStrike" spc="-1" dirty="0">
                <a:latin typeface="Arial"/>
              </a:rPr>
              <a:t>G. Scamps, </a:t>
            </a:r>
            <a:r>
              <a:rPr lang="en-US" sz="1000" b="0" i="1" strike="noStrike" spc="-1" dirty="0">
                <a:latin typeface="Arial"/>
              </a:rPr>
              <a:t>et al</a:t>
            </a:r>
            <a:r>
              <a:rPr lang="en-US" sz="1000" b="0" strike="noStrike" spc="-1" dirty="0">
                <a:latin typeface="Arial"/>
              </a:rPr>
              <a:t>., Phys. Rev. C </a:t>
            </a:r>
            <a:r>
              <a:rPr lang="en-US" sz="1000" b="1" strike="noStrike" spc="-1" dirty="0">
                <a:latin typeface="Arial"/>
              </a:rPr>
              <a:t>87</a:t>
            </a:r>
            <a:r>
              <a:rPr lang="en-US" sz="1000" b="0" strike="noStrike" spc="-1" dirty="0">
                <a:latin typeface="Arial"/>
              </a:rPr>
              <a:t>, 014605 (2013); </a:t>
            </a:r>
          </a:p>
          <a:p>
            <a:r>
              <a:rPr lang="en-US" sz="1000" b="0" strike="noStrike" spc="-1" dirty="0">
                <a:latin typeface="Arial"/>
              </a:rPr>
              <a:t>M. </a:t>
            </a:r>
            <a:r>
              <a:rPr lang="en-US" sz="1000" b="0" strike="noStrike" spc="-1" dirty="0" err="1">
                <a:latin typeface="Arial"/>
              </a:rPr>
              <a:t>Verriere</a:t>
            </a:r>
            <a:r>
              <a:rPr lang="en-US" sz="1000" b="0" strike="noStrike" spc="-1" dirty="0">
                <a:latin typeface="Arial"/>
              </a:rPr>
              <a:t>, </a:t>
            </a:r>
            <a:r>
              <a:rPr lang="en-US" sz="1000" b="0" i="1" strike="noStrike" spc="-1" dirty="0">
                <a:latin typeface="Arial"/>
              </a:rPr>
              <a:t>et al</a:t>
            </a:r>
            <a:r>
              <a:rPr lang="en-US" sz="1000" b="0" strike="noStrike" spc="-1" dirty="0">
                <a:latin typeface="Arial"/>
              </a:rPr>
              <a:t>., Phys. Rev. C </a:t>
            </a:r>
            <a:r>
              <a:rPr lang="en-US" sz="1000" b="1" strike="noStrike" spc="-1" dirty="0">
                <a:latin typeface="Arial"/>
              </a:rPr>
              <a:t>100,</a:t>
            </a:r>
            <a:r>
              <a:rPr lang="en-US" sz="1000" b="0" strike="noStrike" spc="-1" dirty="0">
                <a:latin typeface="Arial"/>
              </a:rPr>
              <a:t> 024612 (2019)</a:t>
            </a:r>
          </a:p>
        </p:txBody>
      </p:sp>
      <p:sp>
        <p:nvSpPr>
          <p:cNvPr id="715" name="TextShape 6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LLNL-PRES-780697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16" name="CustomShape 7"/>
          <p:cNvSpPr/>
          <p:nvPr/>
        </p:nvSpPr>
        <p:spPr>
          <a:xfrm>
            <a:off x="888840" y="3845520"/>
            <a:ext cx="3600000" cy="1800000"/>
          </a:xfrm>
          <a:custGeom>
            <a:avLst/>
            <a:gdLst/>
            <a:ahLst/>
            <a:cxnLst/>
            <a:rect l="0" t="0" r="r" b="b"/>
            <a:pathLst>
              <a:path w="10002" h="5002">
                <a:moveTo>
                  <a:pt x="0" y="2778"/>
                </a:moveTo>
                <a:lnTo>
                  <a:pt x="10001" y="0"/>
                </a:lnTo>
                <a:moveTo>
                  <a:pt x="0" y="5001"/>
                </a:moveTo>
                <a:lnTo>
                  <a:pt x="10001" y="2222"/>
                </a:lnTo>
              </a:path>
            </a:pathLst>
          </a:custGeom>
          <a:solidFill>
            <a:srgbClr val="5983B0"/>
          </a:solidFill>
          <a:ln w="9360">
            <a:solidFill>
              <a:srgbClr val="000000"/>
            </a:solidFill>
            <a:miter/>
          </a:ln>
          <a:effectLst>
            <a:outerShdw dist="152735" dir="2700000">
              <a:srgbClr val="868686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 Black"/>
                <a:ea typeface="MS Gothic"/>
              </a:rPr>
              <a:t>Preliminary 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17" name="TextShape 8"/>
          <p:cNvSpPr txBox="1"/>
          <p:nvPr/>
        </p:nvSpPr>
        <p:spPr>
          <a:xfrm>
            <a:off x="47952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7C7AC-DC01-4492-AD1F-F91F1A09FF56}"/>
              </a:ext>
            </a:extLst>
          </p:cNvPr>
          <p:cNvSpPr txBox="1"/>
          <p:nvPr/>
        </p:nvSpPr>
        <p:spPr>
          <a:xfrm>
            <a:off x="4572001" y="1466661"/>
            <a:ext cx="44884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Traditional models of fission do not give precise estimate of charge or mass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Particle number projection techniques predict dispersion in particle number at scission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D3941-DED6-4F89-B77D-C5DF303A3189}"/>
              </a:ext>
            </a:extLst>
          </p:cNvPr>
          <p:cNvSpPr txBox="1"/>
          <p:nvPr/>
        </p:nvSpPr>
        <p:spPr>
          <a:xfrm>
            <a:off x="5922000" y="3132499"/>
            <a:ext cx="306756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Generates odd-even staggering effect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Polarizability of fragment distributions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Adapt work of M.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Verriere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under FIRE collaboration to FELIX solver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5AFDC-F5FA-2941-8A96-C61BB2417BFF}"/>
              </a:ext>
            </a:extLst>
          </p:cNvPr>
          <p:cNvSpPr txBox="1"/>
          <p:nvPr/>
        </p:nvSpPr>
        <p:spPr>
          <a:xfrm>
            <a:off x="888840" y="167779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240</a:t>
            </a:r>
            <a:r>
              <a:rPr lang="en-US" dirty="0"/>
              <a:t>Pu</a:t>
            </a:r>
            <a:endParaRPr lang="en-US" baseline="30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F9195-5BC0-5A42-9687-E6317E3831A7}"/>
              </a:ext>
            </a:extLst>
          </p:cNvPr>
          <p:cNvSpPr/>
          <p:nvPr/>
        </p:nvSpPr>
        <p:spPr>
          <a:xfrm>
            <a:off x="3540617" y="5170708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236</a:t>
            </a:r>
            <a:r>
              <a:rPr lang="en-US" dirty="0"/>
              <a:t>U</a:t>
            </a:r>
            <a:endParaRPr lang="en-US" baseline="30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455400" y="222480"/>
            <a:ext cx="85302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376092"/>
                </a:solidFill>
                <a:latin typeface="Calibri"/>
              </a:rPr>
              <a:t>Time-Dependent Density Functional Theory</a:t>
            </a:r>
          </a:p>
          <a:p>
            <a:pPr>
              <a:lnSpc>
                <a:spcPct val="90000"/>
              </a:lnSpc>
            </a:pPr>
            <a:r>
              <a:rPr lang="en-US" sz="2400" b="0" strike="noStrike" spc="-1" dirty="0">
                <a:solidFill>
                  <a:srgbClr val="376092"/>
                </a:solidFill>
                <a:latin typeface="Calibri"/>
              </a:rPr>
              <a:t>Real-time evolution of </a:t>
            </a:r>
            <a:r>
              <a:rPr lang="en-US" sz="2400" b="0" strike="noStrike" spc="-1" dirty="0" err="1">
                <a:solidFill>
                  <a:srgbClr val="376092"/>
                </a:solidFill>
                <a:latin typeface="Calibri"/>
              </a:rPr>
              <a:t>fissioning</a:t>
            </a:r>
            <a:r>
              <a:rPr lang="en-US" sz="2400" b="0" strike="noStrike" spc="-1" dirty="0">
                <a:solidFill>
                  <a:srgbClr val="376092"/>
                </a:solidFill>
                <a:latin typeface="Calibri"/>
              </a:rPr>
              <a:t> nucleus gives wealth of information on scission mechanism – including excited fragments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TextShape 2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LLNL-PRES-737743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720" name="CustomShape 3"/>
          <p:cNvSpPr/>
          <p:nvPr/>
        </p:nvSpPr>
        <p:spPr>
          <a:xfrm>
            <a:off x="2174040" y="6032880"/>
            <a:ext cx="47916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A. Bulgac, P. Magierksi, K. Roche, I. Stetcu, PRL </a:t>
            </a:r>
            <a:r>
              <a:rPr lang="en-US" sz="1000" b="1" strike="noStrike" spc="-1">
                <a:solidFill>
                  <a:srgbClr val="000000"/>
                </a:solidFill>
                <a:latin typeface="Arial"/>
              </a:rPr>
              <a:t>116</a:t>
            </a: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 122504 (2016)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721" name="TextShape 4"/>
          <p:cNvSpPr txBox="1"/>
          <p:nvPr/>
        </p:nvSpPr>
        <p:spPr>
          <a:xfrm>
            <a:off x="47952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pic>
        <p:nvPicPr>
          <p:cNvPr id="2" name="Online Media 1" descr="TDDFT_pu240.mp4">
            <a:hlinkClick r:id="" action="ppaction://media"/>
            <a:extLst>
              <a:ext uri="{FF2B5EF4-FFF2-40B4-BE49-F238E27FC236}">
                <a16:creationId xmlns:a16="http://schemas.microsoft.com/office/drawing/2014/main" id="{73C03107-DF48-AE4A-836F-EECC54395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07" y="1429621"/>
            <a:ext cx="7075665" cy="4572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721"/>
          <p:cNvPicPr/>
          <p:nvPr/>
        </p:nvPicPr>
        <p:blipFill>
          <a:blip r:embed="rId3"/>
          <a:stretch/>
        </p:blipFill>
        <p:spPr>
          <a:xfrm>
            <a:off x="25920" y="3090471"/>
            <a:ext cx="4915800" cy="3277080"/>
          </a:xfrm>
          <a:prstGeom prst="rect">
            <a:avLst/>
          </a:prstGeom>
          <a:ln>
            <a:noFill/>
          </a:ln>
        </p:spPr>
      </p:pic>
      <p:sp>
        <p:nvSpPr>
          <p:cNvPr id="723" name="TextShape 1"/>
          <p:cNvSpPr txBox="1"/>
          <p:nvPr/>
        </p:nvSpPr>
        <p:spPr>
          <a:xfrm>
            <a:off x="300420" y="202860"/>
            <a:ext cx="8688600" cy="1008360"/>
          </a:xfrm>
          <a:prstGeom prst="rect">
            <a:avLst/>
          </a:prstGeom>
          <a:noFill/>
          <a:ln>
            <a:noFill/>
          </a:ln>
        </p:spPr>
        <p:txBody>
          <a:bodyPr lIns="0" tIns="45000" rIns="4572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376092"/>
                </a:solidFill>
                <a:latin typeface="Calibri"/>
              </a:rPr>
              <a:t>Excitation Energy Sharing</a:t>
            </a:r>
          </a:p>
          <a:p>
            <a:pPr>
              <a:lnSpc>
                <a:spcPct val="90000"/>
              </a:lnSpc>
            </a:pPr>
            <a:r>
              <a:rPr lang="en-US" sz="2400" b="0" strike="noStrike" spc="-1" dirty="0">
                <a:solidFill>
                  <a:srgbClr val="376092"/>
                </a:solidFill>
                <a:latin typeface="Calibri"/>
              </a:rPr>
              <a:t>We will compute the excitation energy of fission fragments and extract empirical laws that can be easily implemented in FREYA/CGMF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TextShape 2"/>
          <p:cNvSpPr txBox="1"/>
          <p:nvPr/>
        </p:nvSpPr>
        <p:spPr>
          <a:xfrm>
            <a:off x="479520" y="6666480"/>
            <a:ext cx="1024560" cy="167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>
                <a:solidFill>
                  <a:srgbClr val="000000"/>
                </a:solidFill>
                <a:latin typeface="Noto Sans"/>
              </a:rPr>
              <a:t>LLNL-PRES-737743</a:t>
            </a:r>
            <a:endParaRPr lang="en-US" sz="700" b="0" strike="noStrike" spc="-1">
              <a:latin typeface="Arial"/>
            </a:endParaRPr>
          </a:p>
        </p:txBody>
      </p:sp>
      <p:pic>
        <p:nvPicPr>
          <p:cNvPr id="725" name="Picture 724"/>
          <p:cNvPicPr/>
          <p:nvPr/>
        </p:nvPicPr>
        <p:blipFill>
          <a:blip r:embed="rId4"/>
          <a:stretch/>
        </p:blipFill>
        <p:spPr>
          <a:xfrm>
            <a:off x="161640" y="1577807"/>
            <a:ext cx="8920800" cy="1509840"/>
          </a:xfrm>
          <a:prstGeom prst="rect">
            <a:avLst/>
          </a:prstGeom>
          <a:ln>
            <a:noFill/>
          </a:ln>
        </p:spPr>
      </p:pic>
      <p:pic>
        <p:nvPicPr>
          <p:cNvPr id="726" name="Picture 725"/>
          <p:cNvPicPr/>
          <p:nvPr/>
        </p:nvPicPr>
        <p:blipFill>
          <a:blip r:embed="rId5"/>
          <a:stretch/>
        </p:blipFill>
        <p:spPr>
          <a:xfrm>
            <a:off x="4622040" y="3088671"/>
            <a:ext cx="4422960" cy="3264120"/>
          </a:xfrm>
          <a:prstGeom prst="rect">
            <a:avLst/>
          </a:prstGeom>
          <a:ln>
            <a:noFill/>
          </a:ln>
        </p:spPr>
      </p:pic>
      <p:sp>
        <p:nvSpPr>
          <p:cNvPr id="727" name="CustomShape 3"/>
          <p:cNvSpPr/>
          <p:nvPr/>
        </p:nvSpPr>
        <p:spPr>
          <a:xfrm>
            <a:off x="6474600" y="3314391"/>
            <a:ext cx="215280" cy="249156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4"/>
          <p:cNvSpPr/>
          <p:nvPr/>
        </p:nvSpPr>
        <p:spPr>
          <a:xfrm>
            <a:off x="5428440" y="3727671"/>
            <a:ext cx="1657800" cy="273600"/>
          </a:xfrm>
          <a:prstGeom prst="rect">
            <a:avLst/>
          </a:prstGeom>
          <a:solidFill>
            <a:srgbClr val="729F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TextShape 5"/>
          <p:cNvSpPr txBox="1"/>
          <p:nvPr/>
        </p:nvSpPr>
        <p:spPr>
          <a:xfrm>
            <a:off x="479520" y="6666480"/>
            <a:ext cx="1024560" cy="10772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en-US" sz="700" b="0" strike="noStrike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700" b="0" strike="noStrike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DD6938-0AE8-5844-933B-8CFE6A7AAAAB}"/>
              </a:ext>
            </a:extLst>
          </p:cNvPr>
          <p:cNvSpPr/>
          <p:nvPr/>
        </p:nvSpPr>
        <p:spPr>
          <a:xfrm>
            <a:off x="7375204" y="5001795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240</a:t>
            </a:r>
            <a:r>
              <a:rPr lang="en-US" dirty="0"/>
              <a:t>Pu</a:t>
            </a:r>
            <a:endParaRPr lang="en-US" baseline="3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FEB59C-C222-AE4C-ADBC-D0C39F93F640}"/>
              </a:ext>
            </a:extLst>
          </p:cNvPr>
          <p:cNvSpPr/>
          <p:nvPr/>
        </p:nvSpPr>
        <p:spPr>
          <a:xfrm>
            <a:off x="268033" y="1340434"/>
            <a:ext cx="8607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Results for </a:t>
            </a:r>
            <a:r>
              <a:rPr lang="en-US" sz="1600" baseline="30000" dirty="0"/>
              <a:t>240</a:t>
            </a:r>
            <a:r>
              <a:rPr lang="en-US" sz="1600" dirty="0"/>
              <a:t>Pu with different density functionals; excitation energy accessed directly at split</a:t>
            </a:r>
            <a:endParaRPr lang="en-US" sz="1600" baseline="30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407C-C8C9-A24D-A75D-D91D0FE5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7" y="152400"/>
            <a:ext cx="8692055" cy="809625"/>
          </a:xfrm>
        </p:spPr>
        <p:txBody>
          <a:bodyPr/>
          <a:lstStyle/>
          <a:p>
            <a:r>
              <a:rPr lang="en-US" sz="3200" b="1" spc="-1" dirty="0">
                <a:solidFill>
                  <a:srgbClr val="376092"/>
                </a:solidFill>
                <a:latin typeface="Calibri"/>
              </a:rPr>
              <a:t>Event-by-event modeling in FREYA is efficient framework for studying fission</a:t>
            </a:r>
            <a:endParaRPr lang="en-US" sz="3200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EEC4-C48C-104C-9CC0-74453528A2A2}"/>
              </a:ext>
            </a:extLst>
          </p:cNvPr>
          <p:cNvGrpSpPr/>
          <p:nvPr/>
        </p:nvGrpSpPr>
        <p:grpSpPr>
          <a:xfrm>
            <a:off x="338747" y="1443274"/>
            <a:ext cx="8180101" cy="4477259"/>
            <a:chOff x="719091" y="1137794"/>
            <a:chExt cx="7793861" cy="46374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1E51D4-825A-D644-A4DE-95ABEC976C31}"/>
                </a:ext>
              </a:extLst>
            </p:cNvPr>
            <p:cNvSpPr txBox="1"/>
            <p:nvPr/>
          </p:nvSpPr>
          <p:spPr>
            <a:xfrm>
              <a:off x="719091" y="1137794"/>
              <a:ext cx="779386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Helvetica"/>
                  <a:cs typeface="Helvetica"/>
                </a:rPr>
                <a:t>Goal(s</a:t>
              </a:r>
              <a:r>
                <a:rPr lang="en-US" sz="2000" dirty="0">
                  <a:solidFill>
                    <a:srgbClr val="FF0000"/>
                  </a:solidFill>
                  <a:latin typeface="Helvetica"/>
                  <a:cs typeface="Helvetica"/>
                </a:rPr>
                <a:t>):  </a:t>
              </a:r>
              <a:r>
                <a:rPr lang="en-US" sz="2000" i="1" dirty="0">
                  <a:solidFill>
                    <a:srgbClr val="FF0000"/>
                  </a:solidFill>
                  <a:latin typeface="Helvetica"/>
                  <a:cs typeface="Helvetica"/>
                </a:rPr>
                <a:t>Fast</a:t>
              </a:r>
              <a:r>
                <a:rPr lang="en-US" sz="2000" dirty="0">
                  <a:solidFill>
                    <a:srgbClr val="FF0000"/>
                  </a:solidFill>
                  <a:latin typeface="Helvetica"/>
                  <a:cs typeface="Helvetica"/>
                </a:rPr>
                <a:t> generation of (large) samples of complete fission events	</a:t>
              </a:r>
            </a:p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92D8D3-0EE0-5843-8DBC-2F130987E3D2}"/>
                </a:ext>
              </a:extLst>
            </p:cNvPr>
            <p:cNvSpPr txBox="1"/>
            <p:nvPr/>
          </p:nvSpPr>
          <p:spPr>
            <a:xfrm>
              <a:off x="806922" y="1567763"/>
              <a:ext cx="7547486" cy="1530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Complete</a:t>
              </a:r>
              <a:r>
                <a:rPr lang="en-US" dirty="0">
                  <a:solidFill>
                    <a:srgbClr val="FF0000"/>
                  </a:solidFill>
                </a:rPr>
                <a:t> fission event:  Full kinematic information on all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final particles</a:t>
              </a:r>
            </a:p>
            <a:p>
              <a:r>
                <a:rPr lang="en-US" dirty="0"/>
                <a:t>	Two product nuclei:  </a:t>
              </a:r>
              <a:r>
                <a:rPr lang="en-US" i="1" dirty="0"/>
                <a:t>Z</a:t>
              </a:r>
              <a:r>
                <a:rPr lang="en-US" i="1" baseline="-25000" dirty="0"/>
                <a:t>H </a:t>
              </a:r>
              <a:r>
                <a:rPr lang="en-US" i="1" dirty="0"/>
                <a:t>, A</a:t>
              </a:r>
              <a:r>
                <a:rPr lang="en-US" i="1" baseline="-25000" dirty="0"/>
                <a:t>H </a:t>
              </a:r>
              <a:r>
                <a:rPr lang="en-US" i="1" dirty="0"/>
                <a:t>, </a:t>
              </a:r>
              <a:r>
                <a:rPr lang="en-US" b="1" i="1" dirty="0"/>
                <a:t>P</a:t>
              </a:r>
              <a:r>
                <a:rPr lang="en-US" i="1" baseline="-25000" dirty="0"/>
                <a:t>H</a:t>
              </a:r>
              <a:r>
                <a:rPr lang="en-US" i="1" dirty="0"/>
                <a:t>   </a:t>
              </a:r>
              <a:r>
                <a:rPr lang="en-US" dirty="0"/>
                <a:t>and  </a:t>
              </a:r>
              <a:r>
                <a:rPr lang="en-US" i="1" dirty="0"/>
                <a:t>Z</a:t>
              </a:r>
              <a:r>
                <a:rPr lang="en-US" i="1" baseline="-25000" dirty="0"/>
                <a:t>L </a:t>
              </a:r>
              <a:r>
                <a:rPr lang="en-US" i="1" dirty="0"/>
                <a:t>, A</a:t>
              </a:r>
              <a:r>
                <a:rPr lang="en-US" i="1" baseline="-25000" dirty="0"/>
                <a:t>L </a:t>
              </a:r>
              <a:r>
                <a:rPr lang="en-US" i="1" dirty="0"/>
                <a:t>, </a:t>
              </a:r>
              <a:r>
                <a:rPr lang="en-US" b="1" i="1" dirty="0"/>
                <a:t>P</a:t>
              </a:r>
              <a:r>
                <a:rPr lang="en-US" i="1" baseline="-25000" dirty="0"/>
                <a:t>L</a:t>
              </a:r>
              <a:r>
                <a:rPr lang="en-US" i="1" dirty="0"/>
                <a:t> </a:t>
              </a:r>
              <a:endParaRPr lang="en-US" i="1" baseline="-25000" dirty="0"/>
            </a:p>
            <a:p>
              <a:r>
                <a:rPr lang="en-US" i="1" baseline="-25000" dirty="0"/>
                <a:t>	</a:t>
              </a:r>
              <a:r>
                <a:rPr lang="en-US" i="1" dirty="0" err="1">
                  <a:latin typeface="Symbol"/>
                </a:rPr>
                <a:t>n</a:t>
              </a:r>
              <a:r>
                <a:rPr lang="en-US" dirty="0"/>
                <a:t>  neutrons: { </a:t>
              </a:r>
              <a:r>
                <a:rPr lang="en-US" b="1" i="1" dirty="0" err="1"/>
                <a:t>p</a:t>
              </a:r>
              <a:r>
                <a:rPr lang="en-US" i="1" baseline="-25000" dirty="0" err="1"/>
                <a:t>n</a:t>
              </a:r>
              <a:r>
                <a:rPr lang="en-US" i="1" dirty="0"/>
                <a:t> </a:t>
              </a:r>
              <a:r>
                <a:rPr lang="en-US" dirty="0"/>
                <a:t>}, </a:t>
              </a:r>
              <a:r>
                <a:rPr lang="en-US" i="1" dirty="0" err="1"/>
                <a:t>n</a:t>
              </a:r>
              <a:r>
                <a:rPr lang="en-US" dirty="0"/>
                <a:t> = 1,…,</a:t>
              </a:r>
              <a:r>
                <a:rPr lang="en-US" i="1" dirty="0" err="1">
                  <a:latin typeface="Symbol"/>
                </a:rPr>
                <a:t>n</a:t>
              </a:r>
              <a:endParaRPr lang="en-US" i="1" dirty="0">
                <a:latin typeface="Symbol"/>
              </a:endParaRPr>
            </a:p>
            <a:p>
              <a:r>
                <a:rPr lang="en-US" dirty="0"/>
                <a:t>	</a:t>
              </a:r>
              <a:r>
                <a:rPr lang="en-US" i="1" dirty="0"/>
                <a:t>N</a:t>
              </a:r>
              <a:r>
                <a:rPr lang="en-US" i="1" baseline="-25000" dirty="0">
                  <a:latin typeface="Symbol"/>
                </a:rPr>
                <a:t>g</a:t>
              </a:r>
              <a:r>
                <a:rPr lang="en-US" i="1" dirty="0">
                  <a:latin typeface="Symbol"/>
                </a:rPr>
                <a:t> </a:t>
              </a:r>
              <a:r>
                <a:rPr lang="en-US" dirty="0"/>
                <a:t>photons: { </a:t>
              </a:r>
              <a:r>
                <a:rPr lang="en-US" b="1" i="1" dirty="0"/>
                <a:t>p</a:t>
              </a:r>
              <a:r>
                <a:rPr lang="en-US" i="1" baseline="-25000" dirty="0"/>
                <a:t>m</a:t>
              </a:r>
              <a:r>
                <a:rPr lang="en-US" i="1" dirty="0"/>
                <a:t> </a:t>
              </a:r>
              <a:r>
                <a:rPr lang="en-US" dirty="0"/>
                <a:t>}, </a:t>
              </a:r>
              <a:r>
                <a:rPr lang="en-US" i="1" dirty="0" err="1"/>
                <a:t>m</a:t>
              </a:r>
              <a:r>
                <a:rPr lang="en-US" dirty="0"/>
                <a:t> = 1,…,</a:t>
              </a:r>
              <a:r>
                <a:rPr lang="en-US" i="1" dirty="0"/>
                <a:t>N</a:t>
              </a:r>
              <a:r>
                <a:rPr lang="en-US" i="1" baseline="-25000" dirty="0">
                  <a:latin typeface="Symbol"/>
                </a:rPr>
                <a:t>g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4B2B38-CF0C-394A-BCE0-82B70F63B5EE}"/>
                </a:ext>
              </a:extLst>
            </p:cNvPr>
            <p:cNvSpPr txBox="1"/>
            <p:nvPr/>
          </p:nvSpPr>
          <p:spPr>
            <a:xfrm>
              <a:off x="806921" y="3014740"/>
              <a:ext cx="48124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Advantage of having </a:t>
              </a:r>
              <a:r>
                <a:rPr lang="en-US" i="1" dirty="0">
                  <a:solidFill>
                    <a:srgbClr val="FF0000"/>
                  </a:solidFill>
                </a:rPr>
                <a:t>samples</a:t>
              </a:r>
              <a:r>
                <a:rPr lang="en-US" dirty="0">
                  <a:solidFill>
                    <a:srgbClr val="FF0000"/>
                  </a:solidFill>
                </a:rPr>
                <a:t> of complete events:</a:t>
              </a:r>
            </a:p>
            <a:p>
              <a:r>
                <a:rPr lang="en-US" dirty="0"/>
                <a:t>         Straightforward to extract </a:t>
              </a:r>
              <a:r>
                <a:rPr lang="en-US" i="1" dirty="0"/>
                <a:t>any</a:t>
              </a:r>
              <a:r>
                <a:rPr lang="en-US" dirty="0"/>
                <a:t> observable,</a:t>
              </a:r>
            </a:p>
            <a:p>
              <a:r>
                <a:rPr lang="en-US" dirty="0"/>
                <a:t>         including fluctuations and correlations,</a:t>
              </a:r>
            </a:p>
            <a:p>
              <a:r>
                <a:rPr lang="en-US" dirty="0"/>
                <a:t>         and to take account of cuts &amp; acceptances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A707F2-D20D-6E40-A9E0-FA7D33B26440}"/>
                </a:ext>
              </a:extLst>
            </p:cNvPr>
            <p:cNvSpPr txBox="1"/>
            <p:nvPr/>
          </p:nvSpPr>
          <p:spPr>
            <a:xfrm>
              <a:off x="806921" y="4245032"/>
              <a:ext cx="5829146" cy="1530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Advantage of </a:t>
              </a:r>
              <a:r>
                <a:rPr lang="en-US" i="1" dirty="0">
                  <a:solidFill>
                    <a:srgbClr val="FF0000"/>
                  </a:solidFill>
                </a:rPr>
                <a:t>fast</a:t>
              </a:r>
              <a:r>
                <a:rPr lang="en-US" dirty="0">
                  <a:solidFill>
                    <a:srgbClr val="FF0000"/>
                  </a:solidFill>
                </a:rPr>
                <a:t> event generation:</a:t>
              </a:r>
            </a:p>
            <a:p>
              <a:r>
                <a:rPr lang="en-US" dirty="0"/>
                <a:t>         Can be incorporated into transport codes</a:t>
              </a:r>
            </a:p>
            <a:p>
              <a:r>
                <a:rPr lang="en-US" dirty="0"/>
                <a:t>         Can easily be adapted to new model inputs &amp;</a:t>
              </a:r>
            </a:p>
            <a:p>
              <a:r>
                <a:rPr lang="en-US" dirty="0"/>
                <a:t>         provide a fast and efficient testing ground for models</a:t>
              </a:r>
            </a:p>
            <a:p>
              <a:r>
                <a:rPr lang="en-US" dirty="0"/>
                <a:t>         of fission yields and excitation energies</a:t>
              </a:r>
            </a:p>
          </p:txBody>
        </p:sp>
      </p:grpSp>
      <p:pic>
        <p:nvPicPr>
          <p:cNvPr id="10" name="Content Placeholder 8" descr="fission1.gif">
            <a:extLst>
              <a:ext uri="{FF2B5EF4-FFF2-40B4-BE49-F238E27FC236}">
                <a16:creationId xmlns:a16="http://schemas.microsoft.com/office/drawing/2014/main" id="{3E9AC082-5BA6-BF40-AC4D-B91E539A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15" r="55640" b="13025"/>
          <a:stretch/>
        </p:blipFill>
        <p:spPr bwMode="auto">
          <a:xfrm>
            <a:off x="6656989" y="3027399"/>
            <a:ext cx="2467543" cy="37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374E8-ED99-9E44-8CB2-1468578372EF}"/>
              </a:ext>
            </a:extLst>
          </p:cNvPr>
          <p:cNvSpPr/>
          <p:nvPr/>
        </p:nvSpPr>
        <p:spPr>
          <a:xfrm>
            <a:off x="388985" y="6668996"/>
            <a:ext cx="1045436" cy="155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152549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994" y="152400"/>
            <a:ext cx="8712327" cy="809625"/>
          </a:xfrm>
        </p:spPr>
        <p:txBody>
          <a:bodyPr/>
          <a:lstStyle/>
          <a:p>
            <a:r>
              <a:rPr lang="en-US" sz="3200" b="1" spc="-1" baseline="30000" dirty="0">
                <a:solidFill>
                  <a:srgbClr val="376092"/>
                </a:solidFill>
                <a:latin typeface="Calibri"/>
              </a:rPr>
              <a:t>252</a:t>
            </a:r>
            <a:r>
              <a:rPr lang="en-US" sz="3200" b="1" spc="-1" dirty="0">
                <a:solidFill>
                  <a:srgbClr val="376092"/>
                </a:solidFill>
                <a:latin typeface="Calibri"/>
              </a:rPr>
              <a:t>Cm(sf), </a:t>
            </a:r>
            <a:r>
              <a:rPr lang="en-US" sz="3200" b="1" spc="-1" baseline="30000" dirty="0">
                <a:solidFill>
                  <a:srgbClr val="376092"/>
                </a:solidFill>
                <a:latin typeface="Calibri"/>
              </a:rPr>
              <a:t>258</a:t>
            </a:r>
            <a:r>
              <a:rPr lang="en-US" sz="3200" b="1" spc="-1" dirty="0">
                <a:solidFill>
                  <a:srgbClr val="376092"/>
                </a:solidFill>
                <a:latin typeface="Calibri"/>
              </a:rPr>
              <a:t>Pu(sf) test cases: </a:t>
            </a:r>
            <a:br>
              <a:rPr lang="en-US" sz="3200" b="1" spc="-1" dirty="0">
                <a:solidFill>
                  <a:srgbClr val="376092"/>
                </a:solidFill>
                <a:latin typeface="Calibri"/>
              </a:rPr>
            </a:br>
            <a:r>
              <a:rPr lang="en-US" sz="3200" b="1" spc="-1" dirty="0">
                <a:solidFill>
                  <a:srgbClr val="376092"/>
                </a:solidFill>
                <a:latin typeface="Calibri"/>
              </a:rPr>
              <a:t>FPYs for r-process nucleosynthesis</a:t>
            </a:r>
            <a:endParaRPr kumimoji="1"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130" y="1333500"/>
            <a:ext cx="9028870" cy="4724400"/>
          </a:xfrm>
        </p:spPr>
        <p:txBody>
          <a:bodyPr/>
          <a:lstStyle/>
          <a:p>
            <a:r>
              <a:rPr kumimoji="1" lang="en-US" sz="1800" dirty="0">
                <a:latin typeface="Helvetica" pitchFamily="2" charset="0"/>
                <a:cs typeface="Helvetica"/>
              </a:rPr>
              <a:t>GEF fragment yields used as input to FREYA, tested effects of different de-excitation processes in the two codes on stellar abundances</a:t>
            </a:r>
          </a:p>
          <a:p>
            <a:r>
              <a:rPr kumimoji="1" lang="en-US" sz="1800" dirty="0">
                <a:latin typeface="Helvetica" pitchFamily="2" charset="0"/>
                <a:cs typeface="Helvetica"/>
              </a:rPr>
              <a:t>FREYA reproduces initial GEF yields precisely, some differences in FPYs due to handling of emission in two codes</a:t>
            </a:r>
          </a:p>
          <a:p>
            <a:r>
              <a:rPr kumimoji="1" lang="en-US" sz="1800" dirty="0">
                <a:latin typeface="Helvetica" pitchFamily="2" charset="0"/>
                <a:cs typeface="Helvetica"/>
              </a:rPr>
              <a:t>Differences are reflected in </a:t>
            </a:r>
            <a:r>
              <a:rPr kumimoji="1" lang="en-US" sz="1800" dirty="0">
                <a:latin typeface="Symbol" pitchFamily="2" charset="2"/>
                <a:cs typeface="Helvetica"/>
              </a:rPr>
              <a:t>n</a:t>
            </a:r>
            <a:r>
              <a:rPr kumimoji="1" lang="en-US" sz="1800" dirty="0">
                <a:latin typeface="Helvetica" pitchFamily="2" charset="0"/>
                <a:cs typeface="Helvetica"/>
              </a:rPr>
              <a:t>(A), as also shown</a:t>
            </a:r>
          </a:p>
          <a:p>
            <a:endParaRPr kumimoji="1" lang="en-US" sz="1800" dirty="0">
              <a:latin typeface="Symbol" pitchFamily="2" charset="2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807FB-75EB-CB44-A2F3-C81A15E23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4630" r="11656" b="25371"/>
          <a:stretch/>
        </p:blipFill>
        <p:spPr>
          <a:xfrm>
            <a:off x="115130" y="2870200"/>
            <a:ext cx="4318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87EBC-4708-6640-8762-92BC64B38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24814" r="12374" b="25185"/>
          <a:stretch/>
        </p:blipFill>
        <p:spPr>
          <a:xfrm>
            <a:off x="4572000" y="2870200"/>
            <a:ext cx="4318000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3186CB-B6AA-B047-A885-509ABCBD62D2}"/>
              </a:ext>
            </a:extLst>
          </p:cNvPr>
          <p:cNvSpPr/>
          <p:nvPr/>
        </p:nvSpPr>
        <p:spPr>
          <a:xfrm>
            <a:off x="381789" y="6658674"/>
            <a:ext cx="955262" cy="1539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/>
          <a:p>
            <a:r>
              <a:rPr lang="en-US" sz="800" spc="-1" dirty="0">
                <a:solidFill>
                  <a:srgbClr val="000000"/>
                </a:solidFill>
                <a:latin typeface="Noto Sans"/>
              </a:rPr>
              <a:t>LLNL-PRES-795717</a:t>
            </a:r>
            <a:endParaRPr lang="en-US" sz="800" spc="-1" dirty="0"/>
          </a:p>
        </p:txBody>
      </p:sp>
    </p:spTree>
    <p:extLst>
      <p:ext uri="{BB962C8B-B14F-4D97-AF65-F5344CB8AC3E}">
        <p14:creationId xmlns:p14="http://schemas.microsoft.com/office/powerpoint/2010/main" val="193933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8FA48A88C24FB355F8E25DF121E4" ma:contentTypeVersion="3" ma:contentTypeDescription="Create a new document." ma:contentTypeScope="" ma:versionID="ce30a9d53acef735b222e837ae00fcfc">
  <xsd:schema xmlns:xsd="http://www.w3.org/2001/XMLSchema" xmlns:xs="http://www.w3.org/2001/XMLSchema" xmlns:p="http://schemas.microsoft.com/office/2006/metadata/properties" xmlns:ns2="c5c54d58-9ca0-497f-992c-f1ef1ad5b4db" targetNamespace="http://schemas.microsoft.com/office/2006/metadata/properties" ma:root="true" ma:fieldsID="b96b4fc766cc236a5c9b00eb3b73d11e" ns2:_="">
    <xsd:import namespace="c5c54d58-9ca0-497f-992c-f1ef1ad5b4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54d58-9ca0-497f-992c-f1ef1ad5b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F75612-6B6E-4AE2-9CAE-FD847F6894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698A37-7ED7-4763-A34B-E8E881A1FC52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5A3C66E-7CCB-45A3-BCC5-C307461B4D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c54d58-9ca0-497f-992c-f1ef1ad5b4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7730</TotalTime>
  <Words>1713</Words>
  <Application>Microsoft Macintosh PowerPoint</Application>
  <PresentationFormat>On-screen Show (4:3)</PresentationFormat>
  <Paragraphs>173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CMU Concrete</vt:lpstr>
      <vt:lpstr>Helvetica</vt:lpstr>
      <vt:lpstr>Noto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LLNL Efforts on FPY 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Event-by-event modeling in FREYA is efficient framework for studying fission</vt:lpstr>
      <vt:lpstr>252Cm(sf), 258Pu(sf) test cases:  FPYs for r-process nucleosynthesis</vt:lpstr>
      <vt:lpstr>b-delayed emission needs to be included in FREYA for FPY evaluations</vt:lpstr>
      <vt:lpstr>LBNL FIER package contains known delayed data Can be incorporated in FREYA for cumulative yields</vt:lpstr>
      <vt:lpstr>Highlighting areas of b data and fission yield overlap</vt:lpstr>
      <vt:lpstr>Timeline (I)</vt:lpstr>
      <vt:lpstr>Timeline (II)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Vogt, Ramona</cp:lastModifiedBy>
  <cp:revision>337</cp:revision>
  <dcterms:created xsi:type="dcterms:W3CDTF">2013-09-13T20:12:42Z</dcterms:created>
  <dcterms:modified xsi:type="dcterms:W3CDTF">2019-10-31T18:17:53Z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xMathsIgnorePreamble">
    <vt:lpwstr>FALSE</vt:lpwstr>
  </property>
  <property fmtid="{D5CDD505-2E9C-101B-9397-08002B2CF9AE}" pid="3" name="TexMathsPreamble">
    <vt:lpwstr>\usepackage{amsmath}§\usepackage{amssymb}§\usepackage[usenames]{color}§§% Uncomment this line for sans-serif font§%\everymath{\mathsf{\xdef\mysf{\mathgroup\the\mathgroup\relax}}\mysf}§§% Uncomment these lines for colored equations§% \definecolor{fgcolor}{</vt:lpwstr>
  </property>
  <property fmtid="{D5CDD505-2E9C-101B-9397-08002B2CF9AE}" pid="4" name="ContentTypeId">
    <vt:lpwstr>0x010100CC958FA48A88C24FB355F8E25DF121E4</vt:lpwstr>
  </property>
</Properties>
</file>