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2E829-43CF-43DF-B8C2-F2237B9BE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D0E8A-E4C1-4820-A042-7288DC498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4AEE5-8C6C-4BE5-B533-0C991778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63872-BA69-41CA-975B-E13B0D58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59DF3-FF62-4EB4-BF77-23F0B9AC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12AAE-AFFA-4449-9D5A-E23BA9D8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84B67-C8FB-4250-8A0B-C9834133C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406DF-B68E-44A1-B312-E6335D6D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E2A88-EF5D-4273-9249-971B931F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5D4-D9B7-4453-B8DB-B023AF2D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3B4E8-0409-4485-815E-A6487E970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F380E-E43B-49F3-9FBD-07F6F8D42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FA297-AF34-4119-9130-C51A2546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8C09-F524-47BF-8AB2-D3414133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3AF3-261E-4037-B0B9-91F81E84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6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287E-3AD1-42D3-8773-2FAE08DD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0ECE-6D33-485D-9789-8EACD105A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1807-398A-4B91-95B8-C93AC619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9899C-8D64-4C06-911A-3EEB48AE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3A8A-57A6-463F-93ED-274973CE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9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3F58-7154-428E-B3D5-19ACBC28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B2F4A-09B9-4DB6-828E-00C45EDF1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23BDF-2BCD-4C62-9E80-EF378D80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68771-DA28-4FBD-8785-BC852921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64EBD-CB6C-46A7-B74F-926A9803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5353-C4D7-4F2D-A52D-65B8559F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35DF0-8017-433D-9C27-7F59270CB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4D236-D014-4631-BA87-9E8CA0AD5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8BEA9-500D-4D6A-8D70-8CA7728B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7A802-A998-46DA-A4C9-9DD3FBFB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4AD21-0F01-49BE-8416-7EAFE3D6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9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4A34-894E-4631-B266-3EC88333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45D90-00AD-42A7-BEE2-38DBC72F3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816AD-6717-46B1-AEDA-2EBBFE2E0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E742-4416-45AF-9691-333606D68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2F2EA-7042-4D77-A19B-39A960668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3EA00-7FD1-41FA-BF25-ADDC73BD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90202-1C05-4062-B617-E0AED832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DE2D54-12F6-4244-8A3E-19A81118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EC81F-C517-4743-A212-E855ED76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E845B-6EF6-4512-A1DD-64187040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D79D0-9183-4A98-B204-51178F36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4695B-468F-4C61-B9B6-7A8FFDC1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3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93FA2-F5B6-4AFD-BBF4-23F15CFA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34E22-5B6E-4379-A9B6-D98AD46D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AAAFD-8DEE-4212-ABFB-6179BD91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8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8EFB-8E1E-4644-8AA8-62839DAE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F8241-5E09-40F7-9CBF-66F96A5AB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B2522-E413-4E46-BEEB-489713B57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D2C5C-68EA-4C9F-97A5-321C9909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D6888-C7A6-4DCC-8B2C-845A547F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F8E1A-BFD0-4759-8F7D-0138F669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E1B7-42B9-4B28-B503-92ABC7FC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808BE-9A74-44C3-A792-82329FFB1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58D6C-B230-4D91-9AAB-C463FB668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873A-246E-4254-B4E7-9076372E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63E55-334D-41DB-AA3F-1B666D5E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F3BEE-107F-4DF6-9AA4-BF68B0CB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0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4522B-482C-4CDD-80F3-941F19F2F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1864C-037E-4054-A71A-42AF4C97B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657F1-329F-419A-BFF7-F69C9618B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87AAF-6026-41A9-8B82-675768CC9C7F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F70FB-1E8C-423C-A66F-2674BC6DE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4A30C-A2A7-4BEE-92D8-80F26F397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E15D-CEEE-4127-A0E5-2ED7E80E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8207ED-00EF-4EC5-AEF7-61018C367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790" y="97605"/>
            <a:ext cx="8861844" cy="64984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DC5156-8DB1-4CAE-BE64-9E110FC1119E}"/>
              </a:ext>
            </a:extLst>
          </p:cNvPr>
          <p:cNvSpPr txBox="1"/>
          <p:nvPr/>
        </p:nvSpPr>
        <p:spPr>
          <a:xfrm>
            <a:off x="231169" y="333910"/>
            <a:ext cx="27226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February 2019</a:t>
            </a:r>
          </a:p>
          <a:p>
            <a:pPr algn="ctr"/>
            <a:endParaRPr lang="en-US" sz="3600" b="1" dirty="0">
              <a:solidFill>
                <a:schemeClr val="accent1"/>
              </a:solidFill>
            </a:endParaRP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Mean=9.48 y</a:t>
            </a:r>
          </a:p>
        </p:txBody>
      </p:sp>
    </p:spTree>
    <p:extLst>
      <p:ext uri="{BB962C8B-B14F-4D97-AF65-F5344CB8AC3E}">
        <p14:creationId xmlns:p14="http://schemas.microsoft.com/office/powerpoint/2010/main" val="234432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2E7701-D12E-43D8-A42C-2C4AD5F28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378" y="288960"/>
            <a:ext cx="8662827" cy="64971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D9ABF4-8E78-4372-A473-3B2BAA852870}"/>
              </a:ext>
            </a:extLst>
          </p:cNvPr>
          <p:cNvSpPr txBox="1"/>
          <p:nvPr/>
        </p:nvSpPr>
        <p:spPr>
          <a:xfrm>
            <a:off x="200347" y="205483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October 2019</a:t>
            </a:r>
          </a:p>
          <a:p>
            <a:pPr algn="ctr"/>
            <a:endParaRPr lang="en-US" sz="3600" b="1" dirty="0">
              <a:solidFill>
                <a:schemeClr val="accent1"/>
              </a:solidFill>
            </a:endParaRP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Mean=8.96 Y</a:t>
            </a:r>
          </a:p>
        </p:txBody>
      </p:sp>
    </p:spTree>
    <p:extLst>
      <p:ext uri="{BB962C8B-B14F-4D97-AF65-F5344CB8AC3E}">
        <p14:creationId xmlns:p14="http://schemas.microsoft.com/office/powerpoint/2010/main" val="63565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Sonzogni, Alejandro A.</dc:creator>
  <cp:lastModifiedBy>Sonzogni, Alejandro A.</cp:lastModifiedBy>
  <cp:revision>3</cp:revision>
  <dcterms:created xsi:type="dcterms:W3CDTF">2019-11-08T14:08:20Z</dcterms:created>
  <dcterms:modified xsi:type="dcterms:W3CDTF">2019-11-08T14:12:19Z</dcterms:modified>
</cp:coreProperties>
</file>