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27"/>
  </p:notesMasterIdLst>
  <p:sldIdLst>
    <p:sldId id="256" r:id="rId2"/>
    <p:sldId id="739" r:id="rId3"/>
    <p:sldId id="740" r:id="rId4"/>
    <p:sldId id="339" r:id="rId5"/>
    <p:sldId id="375" r:id="rId6"/>
    <p:sldId id="586" r:id="rId7"/>
    <p:sldId id="587" r:id="rId8"/>
    <p:sldId id="588" r:id="rId9"/>
    <p:sldId id="589" r:id="rId10"/>
    <p:sldId id="736" r:id="rId11"/>
    <p:sldId id="737" r:id="rId12"/>
    <p:sldId id="738" r:id="rId13"/>
    <p:sldId id="591" r:id="rId14"/>
    <p:sldId id="596" r:id="rId15"/>
    <p:sldId id="593" r:id="rId16"/>
    <p:sldId id="594" r:id="rId17"/>
    <p:sldId id="595" r:id="rId18"/>
    <p:sldId id="598" r:id="rId19"/>
    <p:sldId id="734" r:id="rId20"/>
    <p:sldId id="599" r:id="rId21"/>
    <p:sldId id="733" r:id="rId22"/>
    <p:sldId id="592" r:id="rId23"/>
    <p:sldId id="378" r:id="rId24"/>
    <p:sldId id="590" r:id="rId25"/>
    <p:sldId id="73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18D66-137D-4A8F-A8C6-AC919BAED955}" v="96" dt="2019-10-30T15:00:58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06"/>
    <p:restoredTop sz="94595"/>
  </p:normalViewPr>
  <p:slideViewPr>
    <p:cSldViewPr snapToGrid="0">
      <p:cViewPr varScale="1">
        <p:scale>
          <a:sx n="108" d="100"/>
          <a:sy n="108" d="100"/>
        </p:scale>
        <p:origin x="13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ING, Arjan" userId="00a6eaf5-75e7-425d-88bb-943bcc018495" providerId="ADAL" clId="{00418D66-137D-4A8F-A8C6-AC919BAED955}"/>
    <pc:docChg chg="undo redo custSel mod addSld delSld modSld">
      <pc:chgData name="KONING, Arjan" userId="00a6eaf5-75e7-425d-88bb-943bcc018495" providerId="ADAL" clId="{00418D66-137D-4A8F-A8C6-AC919BAED955}" dt="2019-10-31T12:27:46.435" v="3272" actId="20577"/>
      <pc:docMkLst>
        <pc:docMk/>
      </pc:docMkLst>
      <pc:sldChg chg="addSp modSp">
        <pc:chgData name="KONING, Arjan" userId="00a6eaf5-75e7-425d-88bb-943bcc018495" providerId="ADAL" clId="{00418D66-137D-4A8F-A8C6-AC919BAED955}" dt="2019-10-21T12:30:47.953" v="143" actId="20577"/>
        <pc:sldMkLst>
          <pc:docMk/>
          <pc:sldMk cId="2221850252" sldId="256"/>
        </pc:sldMkLst>
        <pc:spChg chg="add mod">
          <ac:chgData name="KONING, Arjan" userId="00a6eaf5-75e7-425d-88bb-943bcc018495" providerId="ADAL" clId="{00418D66-137D-4A8F-A8C6-AC919BAED955}" dt="2019-10-21T12:30:47.953" v="143" actId="20577"/>
          <ac:spMkLst>
            <pc:docMk/>
            <pc:sldMk cId="2221850252" sldId="256"/>
            <ac:spMk id="2" creationId="{A52BD3BD-33E6-4B17-83D4-8E6C3ACB1355}"/>
          </ac:spMkLst>
        </pc:spChg>
        <pc:spChg chg="mod">
          <ac:chgData name="KONING, Arjan" userId="00a6eaf5-75e7-425d-88bb-943bcc018495" providerId="ADAL" clId="{00418D66-137D-4A8F-A8C6-AC919BAED955}" dt="2019-10-21T12:28:05.752" v="59" actId="1076"/>
          <ac:spMkLst>
            <pc:docMk/>
            <pc:sldMk cId="2221850252" sldId="256"/>
            <ac:spMk id="10" creationId="{11437FC0-7D0E-4358-97F1-3954AF8CC0FE}"/>
          </ac:spMkLst>
        </pc:spChg>
      </pc:sldChg>
      <pc:sldChg chg="modSp add">
        <pc:chgData name="KONING, Arjan" userId="00a6eaf5-75e7-425d-88bb-943bcc018495" providerId="ADAL" clId="{00418D66-137D-4A8F-A8C6-AC919BAED955}" dt="2019-10-30T14:53:52.847" v="3017" actId="20577"/>
        <pc:sldMkLst>
          <pc:docMk/>
          <pc:sldMk cId="1659927200" sldId="339"/>
        </pc:sldMkLst>
        <pc:spChg chg="mod">
          <ac:chgData name="KONING, Arjan" userId="00a6eaf5-75e7-425d-88bb-943bcc018495" providerId="ADAL" clId="{00418D66-137D-4A8F-A8C6-AC919BAED955}" dt="2019-10-21T12:16:44.401" v="2" actId="1076"/>
          <ac:spMkLst>
            <pc:docMk/>
            <pc:sldMk cId="1659927200" sldId="339"/>
            <ac:spMk id="2" creationId="{00000000-0000-0000-0000-000000000000}"/>
          </ac:spMkLst>
        </pc:spChg>
        <pc:spChg chg="mod">
          <ac:chgData name="KONING, Arjan" userId="00a6eaf5-75e7-425d-88bb-943bcc018495" providerId="ADAL" clId="{00418D66-137D-4A8F-A8C6-AC919BAED955}" dt="2019-10-30T14:53:52.847" v="3017" actId="20577"/>
          <ac:spMkLst>
            <pc:docMk/>
            <pc:sldMk cId="1659927200" sldId="339"/>
            <ac:spMk id="3" creationId="{00000000-0000-0000-0000-000000000000}"/>
          </ac:spMkLst>
        </pc:spChg>
      </pc:sldChg>
      <pc:sldChg chg="delSp modSp add setBg delDesignElem">
        <pc:chgData name="KONING, Arjan" userId="00a6eaf5-75e7-425d-88bb-943bcc018495" providerId="ADAL" clId="{00418D66-137D-4A8F-A8C6-AC919BAED955}" dt="2019-10-31T12:19:33.336" v="3190" actId="20577"/>
        <pc:sldMkLst>
          <pc:docMk/>
          <pc:sldMk cId="2577267018" sldId="375"/>
        </pc:sldMkLst>
        <pc:spChg chg="mod">
          <ac:chgData name="KONING, Arjan" userId="00a6eaf5-75e7-425d-88bb-943bcc018495" providerId="ADAL" clId="{00418D66-137D-4A8F-A8C6-AC919BAED955}" dt="2019-10-31T12:19:33.336" v="3190" actId="20577"/>
          <ac:spMkLst>
            <pc:docMk/>
            <pc:sldMk cId="2577267018" sldId="375"/>
            <ac:spMk id="3" creationId="{0DE30980-C587-4B71-B820-76084D737A0F}"/>
          </ac:spMkLst>
        </pc:spChg>
        <pc:spChg chg="del">
          <ac:chgData name="KONING, Arjan" userId="00a6eaf5-75e7-425d-88bb-943bcc018495" providerId="ADAL" clId="{00418D66-137D-4A8F-A8C6-AC919BAED955}" dt="2019-10-21T12:16:52.953" v="4"/>
          <ac:spMkLst>
            <pc:docMk/>
            <pc:sldMk cId="2577267018" sldId="375"/>
            <ac:spMk id="8" creationId="{15911E3A-C35B-4EF7-A355-B84E9A14AF4D}"/>
          </ac:spMkLst>
        </pc:spChg>
        <pc:grpChg chg="del">
          <ac:chgData name="KONING, Arjan" userId="00a6eaf5-75e7-425d-88bb-943bcc018495" providerId="ADAL" clId="{00418D66-137D-4A8F-A8C6-AC919BAED955}" dt="2019-10-21T12:16:52.953" v="4"/>
          <ac:grpSpMkLst>
            <pc:docMk/>
            <pc:sldMk cId="2577267018" sldId="375"/>
            <ac:grpSpMk id="10" creationId="{E21ADB3D-AD65-44B4-847D-5E90E90A5D16}"/>
          </ac:grpSpMkLst>
        </pc:grpChg>
        <pc:grpChg chg="del">
          <ac:chgData name="KONING, Arjan" userId="00a6eaf5-75e7-425d-88bb-943bcc018495" providerId="ADAL" clId="{00418D66-137D-4A8F-A8C6-AC919BAED955}" dt="2019-10-21T12:16:52.953" v="4"/>
          <ac:grpSpMkLst>
            <pc:docMk/>
            <pc:sldMk cId="2577267018" sldId="375"/>
            <ac:grpSpMk id="33" creationId="{5F8A7F7F-DD1A-4F41-98AC-B9CE2A620CDC}"/>
          </ac:grpSpMkLst>
        </pc:grpChg>
      </pc:sldChg>
      <pc:sldChg chg="modSp add">
        <pc:chgData name="KONING, Arjan" userId="00a6eaf5-75e7-425d-88bb-943bcc018495" providerId="ADAL" clId="{00418D66-137D-4A8F-A8C6-AC919BAED955}" dt="2019-10-31T12:26:15.426" v="3264" actId="20577"/>
        <pc:sldMkLst>
          <pc:docMk/>
          <pc:sldMk cId="2792753316" sldId="378"/>
        </pc:sldMkLst>
        <pc:spChg chg="mod">
          <ac:chgData name="KONING, Arjan" userId="00a6eaf5-75e7-425d-88bb-943bcc018495" providerId="ADAL" clId="{00418D66-137D-4A8F-A8C6-AC919BAED955}" dt="2019-10-30T15:04:06.012" v="3095" actId="1076"/>
          <ac:spMkLst>
            <pc:docMk/>
            <pc:sldMk cId="2792753316" sldId="378"/>
            <ac:spMk id="2" creationId="{E3EE9C45-E2DB-47F2-AAD2-6AB9C1AF3243}"/>
          </ac:spMkLst>
        </pc:spChg>
        <pc:spChg chg="mod">
          <ac:chgData name="KONING, Arjan" userId="00a6eaf5-75e7-425d-88bb-943bcc018495" providerId="ADAL" clId="{00418D66-137D-4A8F-A8C6-AC919BAED955}" dt="2019-10-31T12:26:15.426" v="3264" actId="20577"/>
          <ac:spMkLst>
            <pc:docMk/>
            <pc:sldMk cId="2792753316" sldId="378"/>
            <ac:spMk id="3" creationId="{B61C8BEF-F084-4D5F-A356-B037C58A1E97}"/>
          </ac:spMkLst>
        </pc:spChg>
      </pc:sldChg>
      <pc:sldChg chg="addSp modSp add">
        <pc:chgData name="KONING, Arjan" userId="00a6eaf5-75e7-425d-88bb-943bcc018495" providerId="ADAL" clId="{00418D66-137D-4A8F-A8C6-AC919BAED955}" dt="2019-10-21T12:57:46.795" v="168" actId="1076"/>
        <pc:sldMkLst>
          <pc:docMk/>
          <pc:sldMk cId="1932214502" sldId="586"/>
        </pc:sldMkLst>
        <pc:spChg chg="add mod">
          <ac:chgData name="KONING, Arjan" userId="00a6eaf5-75e7-425d-88bb-943bcc018495" providerId="ADAL" clId="{00418D66-137D-4A8F-A8C6-AC919BAED955}" dt="2019-10-21T12:57:46.795" v="168" actId="1076"/>
          <ac:spMkLst>
            <pc:docMk/>
            <pc:sldMk cId="1932214502" sldId="586"/>
            <ac:spMk id="3" creationId="{03DE9DCA-FEB8-442B-83F9-4A1F1002FF7C}"/>
          </ac:spMkLst>
        </pc:spChg>
      </pc:sldChg>
      <pc:sldChg chg="modSp add">
        <pc:chgData name="KONING, Arjan" userId="00a6eaf5-75e7-425d-88bb-943bcc018495" providerId="ADAL" clId="{00418D66-137D-4A8F-A8C6-AC919BAED955}" dt="2019-10-21T12:17:26.985" v="8" actId="14100"/>
        <pc:sldMkLst>
          <pc:docMk/>
          <pc:sldMk cId="3098645930" sldId="587"/>
        </pc:sldMkLst>
        <pc:picChg chg="mod">
          <ac:chgData name="KONING, Arjan" userId="00a6eaf5-75e7-425d-88bb-943bcc018495" providerId="ADAL" clId="{00418D66-137D-4A8F-A8C6-AC919BAED955}" dt="2019-10-21T12:17:26.985" v="8" actId="14100"/>
          <ac:picMkLst>
            <pc:docMk/>
            <pc:sldMk cId="3098645930" sldId="587"/>
            <ac:picMk id="9" creationId="{46AA6EBE-75DB-4DB1-B2D7-35583BAE096C}"/>
          </ac:picMkLst>
        </pc:picChg>
      </pc:sldChg>
      <pc:sldChg chg="addSp modSp add">
        <pc:chgData name="KONING, Arjan" userId="00a6eaf5-75e7-425d-88bb-943bcc018495" providerId="ADAL" clId="{00418D66-137D-4A8F-A8C6-AC919BAED955}" dt="2019-10-30T14:55:42.707" v="3018" actId="20577"/>
        <pc:sldMkLst>
          <pc:docMk/>
          <pc:sldMk cId="274210492" sldId="588"/>
        </pc:sldMkLst>
        <pc:spChg chg="add mod">
          <ac:chgData name="KONING, Arjan" userId="00a6eaf5-75e7-425d-88bb-943bcc018495" providerId="ADAL" clId="{00418D66-137D-4A8F-A8C6-AC919BAED955}" dt="2019-10-23T14:03:25.850" v="594" actId="1076"/>
          <ac:spMkLst>
            <pc:docMk/>
            <pc:sldMk cId="274210492" sldId="588"/>
            <ac:spMk id="6" creationId="{C7AF45EB-C068-4734-9DEE-048B4EDE7180}"/>
          </ac:spMkLst>
        </pc:spChg>
        <pc:spChg chg="mod">
          <ac:chgData name="KONING, Arjan" userId="00a6eaf5-75e7-425d-88bb-943bcc018495" providerId="ADAL" clId="{00418D66-137D-4A8F-A8C6-AC919BAED955}" dt="2019-10-21T12:17:59.065" v="10" actId="1076"/>
          <ac:spMkLst>
            <pc:docMk/>
            <pc:sldMk cId="274210492" sldId="588"/>
            <ac:spMk id="12" creationId="{74559CC8-D144-4836-8C54-CA880C5B27A2}"/>
          </ac:spMkLst>
        </pc:spChg>
        <pc:spChg chg="mod">
          <ac:chgData name="KONING, Arjan" userId="00a6eaf5-75e7-425d-88bb-943bcc018495" providerId="ADAL" clId="{00418D66-137D-4A8F-A8C6-AC919BAED955}" dt="2019-10-30T14:55:42.707" v="3018" actId="20577"/>
          <ac:spMkLst>
            <pc:docMk/>
            <pc:sldMk cId="274210492" sldId="588"/>
            <ac:spMk id="15" creationId="{590CAF79-E8CA-481B-84EC-A2684153E506}"/>
          </ac:spMkLst>
        </pc:spChg>
      </pc:sldChg>
      <pc:sldChg chg="addSp modSp add">
        <pc:chgData name="KONING, Arjan" userId="00a6eaf5-75e7-425d-88bb-943bcc018495" providerId="ADAL" clId="{00418D66-137D-4A8F-A8C6-AC919BAED955}" dt="2019-10-30T14:57:08.439" v="3063"/>
        <pc:sldMkLst>
          <pc:docMk/>
          <pc:sldMk cId="1873683535" sldId="589"/>
        </pc:sldMkLst>
        <pc:spChg chg="mod">
          <ac:chgData name="KONING, Arjan" userId="00a6eaf5-75e7-425d-88bb-943bcc018495" providerId="ADAL" clId="{00418D66-137D-4A8F-A8C6-AC919BAED955}" dt="2019-10-21T12:18:18.937" v="12" actId="1076"/>
          <ac:spMkLst>
            <pc:docMk/>
            <pc:sldMk cId="1873683535" sldId="589"/>
            <ac:spMk id="12" creationId="{74559CC8-D144-4836-8C54-CA880C5B27A2}"/>
          </ac:spMkLst>
        </pc:spChg>
        <pc:spChg chg="mod">
          <ac:chgData name="KONING, Arjan" userId="00a6eaf5-75e7-425d-88bb-943bcc018495" providerId="ADAL" clId="{00418D66-137D-4A8F-A8C6-AC919BAED955}" dt="2019-10-30T14:56:27.946" v="3062" actId="20577"/>
          <ac:spMkLst>
            <pc:docMk/>
            <pc:sldMk cId="1873683535" sldId="589"/>
            <ac:spMk id="15" creationId="{590CAF79-E8CA-481B-84EC-A2684153E506}"/>
          </ac:spMkLst>
        </pc:spChg>
        <pc:spChg chg="add">
          <ac:chgData name="KONING, Arjan" userId="00a6eaf5-75e7-425d-88bb-943bcc018495" providerId="ADAL" clId="{00418D66-137D-4A8F-A8C6-AC919BAED955}" dt="2019-10-30T14:57:08.439" v="3063"/>
          <ac:spMkLst>
            <pc:docMk/>
            <pc:sldMk cId="1873683535" sldId="589"/>
            <ac:spMk id="27" creationId="{05A38B0C-2534-4013-9792-B47CF9079F3C}"/>
          </ac:spMkLst>
        </pc:spChg>
      </pc:sldChg>
      <pc:sldChg chg="modSp add">
        <pc:chgData name="KONING, Arjan" userId="00a6eaf5-75e7-425d-88bb-943bcc018495" providerId="ADAL" clId="{00418D66-137D-4A8F-A8C6-AC919BAED955}" dt="2019-10-31T12:27:46.435" v="3272" actId="20577"/>
        <pc:sldMkLst>
          <pc:docMk/>
          <pc:sldMk cId="2709861571" sldId="590"/>
        </pc:sldMkLst>
        <pc:spChg chg="mod">
          <ac:chgData name="KONING, Arjan" userId="00a6eaf5-75e7-425d-88bb-943bcc018495" providerId="ADAL" clId="{00418D66-137D-4A8F-A8C6-AC919BAED955}" dt="2019-10-31T12:27:46.435" v="3272" actId="20577"/>
          <ac:spMkLst>
            <pc:docMk/>
            <pc:sldMk cId="2709861571" sldId="590"/>
            <ac:spMk id="3" creationId="{45EEB47D-8F88-49A2-B77D-A02B6660C5D0}"/>
          </ac:spMkLst>
        </pc:spChg>
      </pc:sldChg>
      <pc:sldChg chg="modSp add">
        <pc:chgData name="KONING, Arjan" userId="00a6eaf5-75e7-425d-88bb-943bcc018495" providerId="ADAL" clId="{00418D66-137D-4A8F-A8C6-AC919BAED955}" dt="2019-10-21T12:18:52.985" v="17" actId="1076"/>
        <pc:sldMkLst>
          <pc:docMk/>
          <pc:sldMk cId="510566739" sldId="591"/>
        </pc:sldMkLst>
        <pc:spChg chg="mod">
          <ac:chgData name="KONING, Arjan" userId="00a6eaf5-75e7-425d-88bb-943bcc018495" providerId="ADAL" clId="{00418D66-137D-4A8F-A8C6-AC919BAED955}" dt="2019-10-21T12:18:52.985" v="17" actId="1076"/>
          <ac:spMkLst>
            <pc:docMk/>
            <pc:sldMk cId="510566739" sldId="591"/>
            <ac:spMk id="2" creationId="{8F80A0BD-E7D8-48C8-BF1A-ADE8E1E532D9}"/>
          </ac:spMkLst>
        </pc:spChg>
        <pc:picChg chg="mod">
          <ac:chgData name="KONING, Arjan" userId="00a6eaf5-75e7-425d-88bb-943bcc018495" providerId="ADAL" clId="{00418D66-137D-4A8F-A8C6-AC919BAED955}" dt="2019-10-21T12:18:42.170" v="16" actId="14100"/>
          <ac:picMkLst>
            <pc:docMk/>
            <pc:sldMk cId="510566739" sldId="591"/>
            <ac:picMk id="5" creationId="{3D764456-F174-49A3-A565-5290DB80B382}"/>
          </ac:picMkLst>
        </pc:picChg>
      </pc:sldChg>
      <pc:sldChg chg="addSp delSp modSp add">
        <pc:chgData name="KONING, Arjan" userId="00a6eaf5-75e7-425d-88bb-943bcc018495" providerId="ADAL" clId="{00418D66-137D-4A8F-A8C6-AC919BAED955}" dt="2019-10-30T15:02:59.382" v="3070" actId="20577"/>
        <pc:sldMkLst>
          <pc:docMk/>
          <pc:sldMk cId="1501659262" sldId="592"/>
        </pc:sldMkLst>
        <pc:spChg chg="del">
          <ac:chgData name="KONING, Arjan" userId="00a6eaf5-75e7-425d-88bb-943bcc018495" providerId="ADAL" clId="{00418D66-137D-4A8F-A8C6-AC919BAED955}" dt="2019-10-23T12:16:27.880" v="211"/>
          <ac:spMkLst>
            <pc:docMk/>
            <pc:sldMk cId="1501659262" sldId="592"/>
            <ac:spMk id="3" creationId="{20BBE10E-F500-43EE-8A5C-7DD1F9E40588}"/>
          </ac:spMkLst>
        </pc:spChg>
        <pc:spChg chg="add mod">
          <ac:chgData name="KONING, Arjan" userId="00a6eaf5-75e7-425d-88bb-943bcc018495" providerId="ADAL" clId="{00418D66-137D-4A8F-A8C6-AC919BAED955}" dt="2019-10-30T15:02:59.382" v="3070" actId="20577"/>
          <ac:spMkLst>
            <pc:docMk/>
            <pc:sldMk cId="1501659262" sldId="592"/>
            <ac:spMk id="9" creationId="{646DE061-8A1B-4AA4-B0CF-16EBB9D25589}"/>
          </ac:spMkLst>
        </pc:spChg>
        <pc:picChg chg="add mod">
          <ac:chgData name="KONING, Arjan" userId="00a6eaf5-75e7-425d-88bb-943bcc018495" providerId="ADAL" clId="{00418D66-137D-4A8F-A8C6-AC919BAED955}" dt="2019-10-23T12:16:55.587" v="216" actId="14100"/>
          <ac:picMkLst>
            <pc:docMk/>
            <pc:sldMk cId="1501659262" sldId="592"/>
            <ac:picMk id="6" creationId="{53B2DD67-091C-409B-8EA7-465FE64CEE94}"/>
          </ac:picMkLst>
        </pc:picChg>
        <pc:picChg chg="add mod">
          <ac:chgData name="KONING, Arjan" userId="00a6eaf5-75e7-425d-88bb-943bcc018495" providerId="ADAL" clId="{00418D66-137D-4A8F-A8C6-AC919BAED955}" dt="2019-10-23T12:16:59.683" v="217" actId="1076"/>
          <ac:picMkLst>
            <pc:docMk/>
            <pc:sldMk cId="1501659262" sldId="592"/>
            <ac:picMk id="8" creationId="{9DAE32DC-86D6-4490-94D4-5BF7BD4BCAD0}"/>
          </ac:picMkLst>
        </pc:picChg>
      </pc:sldChg>
      <pc:sldChg chg="add">
        <pc:chgData name="KONING, Arjan" userId="00a6eaf5-75e7-425d-88bb-943bcc018495" providerId="ADAL" clId="{00418D66-137D-4A8F-A8C6-AC919BAED955}" dt="2019-10-23T12:36:43.811" v="380"/>
        <pc:sldMkLst>
          <pc:docMk/>
          <pc:sldMk cId="305167846" sldId="593"/>
        </pc:sldMkLst>
      </pc:sldChg>
      <pc:sldChg chg="add">
        <pc:chgData name="KONING, Arjan" userId="00a6eaf5-75e7-425d-88bb-943bcc018495" providerId="ADAL" clId="{00418D66-137D-4A8F-A8C6-AC919BAED955}" dt="2019-10-23T12:36:43.811" v="380"/>
        <pc:sldMkLst>
          <pc:docMk/>
          <pc:sldMk cId="2267528701" sldId="594"/>
        </pc:sldMkLst>
      </pc:sldChg>
      <pc:sldChg chg="addSp delSp modSp add">
        <pc:chgData name="KONING, Arjan" userId="00a6eaf5-75e7-425d-88bb-943bcc018495" providerId="ADAL" clId="{00418D66-137D-4A8F-A8C6-AC919BAED955}" dt="2019-10-23T12:43:48.470" v="451" actId="20577"/>
        <pc:sldMkLst>
          <pc:docMk/>
          <pc:sldMk cId="1887023947" sldId="595"/>
        </pc:sldMkLst>
        <pc:spChg chg="mod">
          <ac:chgData name="KONING, Arjan" userId="00a6eaf5-75e7-425d-88bb-943bcc018495" providerId="ADAL" clId="{00418D66-137D-4A8F-A8C6-AC919BAED955}" dt="2019-10-23T12:43:48.470" v="451" actId="20577"/>
          <ac:spMkLst>
            <pc:docMk/>
            <pc:sldMk cId="1887023947" sldId="595"/>
            <ac:spMk id="2" creationId="{52EECDBF-E312-4092-A155-C7A718117D74}"/>
          </ac:spMkLst>
        </pc:spChg>
        <pc:spChg chg="del">
          <ac:chgData name="KONING, Arjan" userId="00a6eaf5-75e7-425d-88bb-943bcc018495" providerId="ADAL" clId="{00418D66-137D-4A8F-A8C6-AC919BAED955}" dt="2019-10-23T12:41:56.722" v="382"/>
          <ac:spMkLst>
            <pc:docMk/>
            <pc:sldMk cId="1887023947" sldId="595"/>
            <ac:spMk id="3" creationId="{585CA61D-EDB0-4AB8-A976-1219AC7162AC}"/>
          </ac:spMkLst>
        </pc:spChg>
        <pc:picChg chg="add mod">
          <ac:chgData name="KONING, Arjan" userId="00a6eaf5-75e7-425d-88bb-943bcc018495" providerId="ADAL" clId="{00418D66-137D-4A8F-A8C6-AC919BAED955}" dt="2019-10-23T12:42:19.108" v="388" actId="14100"/>
          <ac:picMkLst>
            <pc:docMk/>
            <pc:sldMk cId="1887023947" sldId="595"/>
            <ac:picMk id="6" creationId="{18473B0B-A12F-436C-898F-91241736D6AC}"/>
          </ac:picMkLst>
        </pc:picChg>
      </pc:sldChg>
      <pc:sldChg chg="addSp delSp modSp add">
        <pc:chgData name="KONING, Arjan" userId="00a6eaf5-75e7-425d-88bb-943bcc018495" providerId="ADAL" clId="{00418D66-137D-4A8F-A8C6-AC919BAED955}" dt="2019-10-23T13:56:31.486" v="522" actId="1076"/>
        <pc:sldMkLst>
          <pc:docMk/>
          <pc:sldMk cId="2578484852" sldId="596"/>
        </pc:sldMkLst>
        <pc:spChg chg="mod">
          <ac:chgData name="KONING, Arjan" userId="00a6eaf5-75e7-425d-88bb-943bcc018495" providerId="ADAL" clId="{00418D66-137D-4A8F-A8C6-AC919BAED955}" dt="2019-10-23T13:56:31.486" v="522" actId="1076"/>
          <ac:spMkLst>
            <pc:docMk/>
            <pc:sldMk cId="2578484852" sldId="596"/>
            <ac:spMk id="2" creationId="{BA719C9B-2FB2-4D1B-BF10-A0E62337CC79}"/>
          </ac:spMkLst>
        </pc:spChg>
        <pc:spChg chg="del">
          <ac:chgData name="KONING, Arjan" userId="00a6eaf5-75e7-425d-88bb-943bcc018495" providerId="ADAL" clId="{00418D66-137D-4A8F-A8C6-AC919BAED955}" dt="2019-10-23T13:53:05.308" v="453"/>
          <ac:spMkLst>
            <pc:docMk/>
            <pc:sldMk cId="2578484852" sldId="596"/>
            <ac:spMk id="3" creationId="{C40D9FF0-CCE4-4567-B3AF-55047E7B2B29}"/>
          </ac:spMkLst>
        </pc:spChg>
        <pc:spChg chg="add del mod">
          <ac:chgData name="KONING, Arjan" userId="00a6eaf5-75e7-425d-88bb-943bcc018495" providerId="ADAL" clId="{00418D66-137D-4A8F-A8C6-AC919BAED955}" dt="2019-10-23T13:56:14.584" v="518"/>
          <ac:spMkLst>
            <pc:docMk/>
            <pc:sldMk cId="2578484852" sldId="596"/>
            <ac:spMk id="8" creationId="{13D60C69-4491-4CD5-82DE-9F2BCA9972CB}"/>
          </ac:spMkLst>
        </pc:spChg>
        <pc:picChg chg="add del mod">
          <ac:chgData name="KONING, Arjan" userId="00a6eaf5-75e7-425d-88bb-943bcc018495" providerId="ADAL" clId="{00418D66-137D-4A8F-A8C6-AC919BAED955}" dt="2019-10-23T13:56:08.491" v="517" actId="478"/>
          <ac:picMkLst>
            <pc:docMk/>
            <pc:sldMk cId="2578484852" sldId="596"/>
            <ac:picMk id="6" creationId="{D14F7826-B686-40FA-A444-9FEB6C38C751}"/>
          </ac:picMkLst>
        </pc:picChg>
        <pc:picChg chg="add mod">
          <ac:chgData name="KONING, Arjan" userId="00a6eaf5-75e7-425d-88bb-943bcc018495" providerId="ADAL" clId="{00418D66-137D-4A8F-A8C6-AC919BAED955}" dt="2019-10-23T13:56:27.413" v="521" actId="14100"/>
          <ac:picMkLst>
            <pc:docMk/>
            <pc:sldMk cId="2578484852" sldId="596"/>
            <ac:picMk id="10" creationId="{D9D884EB-AADF-407E-9818-6347415CE651}"/>
          </ac:picMkLst>
        </pc:picChg>
      </pc:sldChg>
      <pc:sldChg chg="modSp add">
        <pc:chgData name="KONING, Arjan" userId="00a6eaf5-75e7-425d-88bb-943bcc018495" providerId="ADAL" clId="{00418D66-137D-4A8F-A8C6-AC919BAED955}" dt="2019-10-29T16:58:02.782" v="2971" actId="20577"/>
        <pc:sldMkLst>
          <pc:docMk/>
          <pc:sldMk cId="1412543955" sldId="597"/>
        </pc:sldMkLst>
        <pc:spChg chg="mod">
          <ac:chgData name="KONING, Arjan" userId="00a6eaf5-75e7-425d-88bb-943bcc018495" providerId="ADAL" clId="{00418D66-137D-4A8F-A8C6-AC919BAED955}" dt="2019-10-23T14:14:20.924" v="626" actId="20577"/>
          <ac:spMkLst>
            <pc:docMk/>
            <pc:sldMk cId="1412543955" sldId="597"/>
            <ac:spMk id="2" creationId="{D01515E3-2DED-485D-8665-DA74D7A63A72}"/>
          </ac:spMkLst>
        </pc:spChg>
        <pc:spChg chg="mod">
          <ac:chgData name="KONING, Arjan" userId="00a6eaf5-75e7-425d-88bb-943bcc018495" providerId="ADAL" clId="{00418D66-137D-4A8F-A8C6-AC919BAED955}" dt="2019-10-29T16:58:02.782" v="2971" actId="20577"/>
          <ac:spMkLst>
            <pc:docMk/>
            <pc:sldMk cId="1412543955" sldId="597"/>
            <ac:spMk id="3" creationId="{312F2BC3-4B76-4074-9D00-616F00D3075C}"/>
          </ac:spMkLst>
        </pc:spChg>
      </pc:sldChg>
      <pc:sldChg chg="addSp delSp modSp add">
        <pc:chgData name="KONING, Arjan" userId="00a6eaf5-75e7-425d-88bb-943bcc018495" providerId="ADAL" clId="{00418D66-137D-4A8F-A8C6-AC919BAED955}" dt="2019-10-23T15:30:38.373" v="886" actId="20577"/>
        <pc:sldMkLst>
          <pc:docMk/>
          <pc:sldMk cId="3418750799" sldId="598"/>
        </pc:sldMkLst>
        <pc:spChg chg="mod">
          <ac:chgData name="KONING, Arjan" userId="00a6eaf5-75e7-425d-88bb-943bcc018495" providerId="ADAL" clId="{00418D66-137D-4A8F-A8C6-AC919BAED955}" dt="2019-10-23T15:30:06.147" v="852" actId="1076"/>
          <ac:spMkLst>
            <pc:docMk/>
            <pc:sldMk cId="3418750799" sldId="598"/>
            <ac:spMk id="2" creationId="{48C91DB0-BC5F-448F-B2DB-9D3238FFD111}"/>
          </ac:spMkLst>
        </pc:spChg>
        <pc:spChg chg="del">
          <ac:chgData name="KONING, Arjan" userId="00a6eaf5-75e7-425d-88bb-943bcc018495" providerId="ADAL" clId="{00418D66-137D-4A8F-A8C6-AC919BAED955}" dt="2019-10-23T15:28:50.938" v="808"/>
          <ac:spMkLst>
            <pc:docMk/>
            <pc:sldMk cId="3418750799" sldId="598"/>
            <ac:spMk id="3" creationId="{AE5D4CE7-23FD-4BDE-A32D-3BAFEB047DB8}"/>
          </ac:spMkLst>
        </pc:spChg>
        <pc:spChg chg="add mod">
          <ac:chgData name="KONING, Arjan" userId="00a6eaf5-75e7-425d-88bb-943bcc018495" providerId="ADAL" clId="{00418D66-137D-4A8F-A8C6-AC919BAED955}" dt="2019-10-23T15:30:38.373" v="886" actId="20577"/>
          <ac:spMkLst>
            <pc:docMk/>
            <pc:sldMk cId="3418750799" sldId="598"/>
            <ac:spMk id="7" creationId="{71E510DC-5F6D-445F-A39E-AFD53627C6AE}"/>
          </ac:spMkLst>
        </pc:spChg>
        <pc:picChg chg="add mod">
          <ac:chgData name="KONING, Arjan" userId="00a6eaf5-75e7-425d-88bb-943bcc018495" providerId="ADAL" clId="{00418D66-137D-4A8F-A8C6-AC919BAED955}" dt="2019-10-23T15:29:14.171" v="813" actId="1076"/>
          <ac:picMkLst>
            <pc:docMk/>
            <pc:sldMk cId="3418750799" sldId="598"/>
            <ac:picMk id="6" creationId="{FD5C04E9-CF04-41CD-99B0-27AD6B210611}"/>
          </ac:picMkLst>
        </pc:picChg>
      </pc:sldChg>
      <pc:sldChg chg="addSp delSp modSp add mod setBg setClrOvrMap">
        <pc:chgData name="KONING, Arjan" userId="00a6eaf5-75e7-425d-88bb-943bcc018495" providerId="ADAL" clId="{00418D66-137D-4A8F-A8C6-AC919BAED955}" dt="2019-10-30T15:00:58.380" v="3068" actId="207"/>
        <pc:sldMkLst>
          <pc:docMk/>
          <pc:sldMk cId="3193155998" sldId="599"/>
        </pc:sldMkLst>
        <pc:spChg chg="mod">
          <ac:chgData name="KONING, Arjan" userId="00a6eaf5-75e7-425d-88bb-943bcc018495" providerId="ADAL" clId="{00418D66-137D-4A8F-A8C6-AC919BAED955}" dt="2019-10-30T15:00:58.380" v="3068" actId="207"/>
          <ac:spMkLst>
            <pc:docMk/>
            <pc:sldMk cId="3193155998" sldId="599"/>
            <ac:spMk id="2" creationId="{6CD6CA20-CFB7-491A-BEAF-B8B31E26561E}"/>
          </ac:spMkLst>
        </pc:spChg>
        <pc:spChg chg="mod">
          <ac:chgData name="KONING, Arjan" userId="00a6eaf5-75e7-425d-88bb-943bcc018495" providerId="ADAL" clId="{00418D66-137D-4A8F-A8C6-AC919BAED955}" dt="2019-10-23T15:37:24.564" v="1060" actId="26606"/>
          <ac:spMkLst>
            <pc:docMk/>
            <pc:sldMk cId="3193155998" sldId="599"/>
            <ac:spMk id="3" creationId="{795C1776-7820-4373-B511-A73DFF84C41A}"/>
          </ac:spMkLst>
        </pc:spChg>
        <pc:spChg chg="mod ord">
          <ac:chgData name="KONING, Arjan" userId="00a6eaf5-75e7-425d-88bb-943bcc018495" providerId="ADAL" clId="{00418D66-137D-4A8F-A8C6-AC919BAED955}" dt="2019-10-23T15:36:32.124" v="1018" actId="26606"/>
          <ac:spMkLst>
            <pc:docMk/>
            <pc:sldMk cId="3193155998" sldId="599"/>
            <ac:spMk id="4" creationId="{AB69C327-85B6-4D50-BD99-D3205E839DA9}"/>
          </ac:spMkLst>
        </pc:spChg>
        <pc:spChg chg="add del">
          <ac:chgData name="KONING, Arjan" userId="00a6eaf5-75e7-425d-88bb-943bcc018495" providerId="ADAL" clId="{00418D66-137D-4A8F-A8C6-AC919BAED955}" dt="2019-10-23T15:37:24.564" v="1060" actId="26606"/>
          <ac:spMkLst>
            <pc:docMk/>
            <pc:sldMk cId="3193155998" sldId="599"/>
            <ac:spMk id="11" creationId="{867D4867-5BA7-4462-B2F6-A23F4A622AA7}"/>
          </ac:spMkLst>
        </pc:spChg>
        <pc:picChg chg="add mod">
          <ac:chgData name="KONING, Arjan" userId="00a6eaf5-75e7-425d-88bb-943bcc018495" providerId="ADAL" clId="{00418D66-137D-4A8F-A8C6-AC919BAED955}" dt="2019-10-23T15:37:24.564" v="1060" actId="26606"/>
          <ac:picMkLst>
            <pc:docMk/>
            <pc:sldMk cId="3193155998" sldId="599"/>
            <ac:picMk id="6" creationId="{51A786DD-959F-4233-8431-7D365066C941}"/>
          </ac:picMkLst>
        </pc:picChg>
      </pc:sldChg>
      <pc:sldChg chg="add">
        <pc:chgData name="KONING, Arjan" userId="00a6eaf5-75e7-425d-88bb-943bcc018495" providerId="ADAL" clId="{00418D66-137D-4A8F-A8C6-AC919BAED955}" dt="2019-10-24T14:37:51.137" v="1061"/>
        <pc:sldMkLst>
          <pc:docMk/>
          <pc:sldMk cId="2198334063" sldId="733"/>
        </pc:sldMkLst>
      </pc:sldChg>
      <pc:sldChg chg="addSp delSp modSp add">
        <pc:chgData name="KONING, Arjan" userId="00a6eaf5-75e7-425d-88bb-943bcc018495" providerId="ADAL" clId="{00418D66-137D-4A8F-A8C6-AC919BAED955}" dt="2019-10-29T15:16:14.903" v="1208" actId="20577"/>
        <pc:sldMkLst>
          <pc:docMk/>
          <pc:sldMk cId="4111031356" sldId="734"/>
        </pc:sldMkLst>
        <pc:spChg chg="mod">
          <ac:chgData name="KONING, Arjan" userId="00a6eaf5-75e7-425d-88bb-943bcc018495" providerId="ADAL" clId="{00418D66-137D-4A8F-A8C6-AC919BAED955}" dt="2019-10-29T15:16:14.903" v="1208" actId="20577"/>
          <ac:spMkLst>
            <pc:docMk/>
            <pc:sldMk cId="4111031356" sldId="734"/>
            <ac:spMk id="2" creationId="{5BF3AC7F-5D2B-4384-BB27-4917E3DBCB6E}"/>
          </ac:spMkLst>
        </pc:spChg>
        <pc:spChg chg="add del mod">
          <ac:chgData name="KONING, Arjan" userId="00a6eaf5-75e7-425d-88bb-943bcc018495" providerId="ADAL" clId="{00418D66-137D-4A8F-A8C6-AC919BAED955}" dt="2019-10-29T15:14:13.141" v="1157"/>
          <ac:spMkLst>
            <pc:docMk/>
            <pc:sldMk cId="4111031356" sldId="734"/>
            <ac:spMk id="5" creationId="{B621F0FE-9C12-48A9-81F5-4DC51FC64A24}"/>
          </ac:spMkLst>
        </pc:spChg>
        <pc:picChg chg="del">
          <ac:chgData name="KONING, Arjan" userId="00a6eaf5-75e7-425d-88bb-943bcc018495" providerId="ADAL" clId="{00418D66-137D-4A8F-A8C6-AC919BAED955}" dt="2019-10-29T15:14:10.217" v="1156" actId="478"/>
          <ac:picMkLst>
            <pc:docMk/>
            <pc:sldMk cId="4111031356" sldId="734"/>
            <ac:picMk id="6" creationId="{C2708F36-E6AB-4E9D-B2DE-7F8D3336D6D1}"/>
          </ac:picMkLst>
        </pc:picChg>
        <pc:picChg chg="add mod">
          <ac:chgData name="KONING, Arjan" userId="00a6eaf5-75e7-425d-88bb-943bcc018495" providerId="ADAL" clId="{00418D66-137D-4A8F-A8C6-AC919BAED955}" dt="2019-10-29T15:14:35.669" v="1162" actId="1076"/>
          <ac:picMkLst>
            <pc:docMk/>
            <pc:sldMk cId="4111031356" sldId="734"/>
            <ac:picMk id="8" creationId="{E5F32620-BD00-4E30-9611-642972B62454}"/>
          </ac:picMkLst>
        </pc:picChg>
      </pc:sldChg>
      <pc:sldChg chg="addSp modSp add">
        <pc:chgData name="KONING, Arjan" userId="00a6eaf5-75e7-425d-88bb-943bcc018495" providerId="ADAL" clId="{00418D66-137D-4A8F-A8C6-AC919BAED955}" dt="2019-10-30T13:01:09.471" v="2999" actId="20577"/>
        <pc:sldMkLst>
          <pc:docMk/>
          <pc:sldMk cId="3081826946" sldId="735"/>
        </pc:sldMkLst>
        <pc:spChg chg="mod">
          <ac:chgData name="KONING, Arjan" userId="00a6eaf5-75e7-425d-88bb-943bcc018495" providerId="ADAL" clId="{00418D66-137D-4A8F-A8C6-AC919BAED955}" dt="2019-10-29T15:24:16.103" v="1391" actId="20577"/>
          <ac:spMkLst>
            <pc:docMk/>
            <pc:sldMk cId="3081826946" sldId="735"/>
            <ac:spMk id="2" creationId="{EA7E2EBF-EB4B-4C75-893A-A3019D3DCDB9}"/>
          </ac:spMkLst>
        </pc:spChg>
        <pc:spChg chg="mod">
          <ac:chgData name="KONING, Arjan" userId="00a6eaf5-75e7-425d-88bb-943bcc018495" providerId="ADAL" clId="{00418D66-137D-4A8F-A8C6-AC919BAED955}" dt="2019-10-30T13:01:09.471" v="2999" actId="20577"/>
          <ac:spMkLst>
            <pc:docMk/>
            <pc:sldMk cId="3081826946" sldId="735"/>
            <ac:spMk id="3" creationId="{C9A0A236-FE82-46AC-B2F0-E55DC4AD7A50}"/>
          </ac:spMkLst>
        </pc:spChg>
        <pc:spChg chg="add mod">
          <ac:chgData name="KONING, Arjan" userId="00a6eaf5-75e7-425d-88bb-943bcc018495" providerId="ADAL" clId="{00418D66-137D-4A8F-A8C6-AC919BAED955}" dt="2019-10-29T15:27:24.284" v="1511" actId="20577"/>
          <ac:spMkLst>
            <pc:docMk/>
            <pc:sldMk cId="3081826946" sldId="735"/>
            <ac:spMk id="5" creationId="{4DB7575B-10DD-4930-80D1-0913C6497BA5}"/>
          </ac:spMkLst>
        </pc:spChg>
      </pc:sldChg>
      <pc:sldChg chg="addSp delSp modSp add">
        <pc:chgData name="KONING, Arjan" userId="00a6eaf5-75e7-425d-88bb-943bcc018495" providerId="ADAL" clId="{00418D66-137D-4A8F-A8C6-AC919BAED955}" dt="2019-10-30T14:57:37.285" v="3065" actId="20577"/>
        <pc:sldMkLst>
          <pc:docMk/>
          <pc:sldMk cId="943157625" sldId="736"/>
        </pc:sldMkLst>
        <pc:spChg chg="mod">
          <ac:chgData name="KONING, Arjan" userId="00a6eaf5-75e7-425d-88bb-943bcc018495" providerId="ADAL" clId="{00418D66-137D-4A8F-A8C6-AC919BAED955}" dt="2019-10-30T14:57:37.285" v="3065" actId="20577"/>
          <ac:spMkLst>
            <pc:docMk/>
            <pc:sldMk cId="943157625" sldId="736"/>
            <ac:spMk id="2" creationId="{D94ECB1A-6F41-4596-A81C-A1E86BE9AB6F}"/>
          </ac:spMkLst>
        </pc:spChg>
        <pc:spChg chg="mod">
          <ac:chgData name="KONING, Arjan" userId="00a6eaf5-75e7-425d-88bb-943bcc018495" providerId="ADAL" clId="{00418D66-137D-4A8F-A8C6-AC919BAED955}" dt="2019-10-29T15:53:13.851" v="2276" actId="1076"/>
          <ac:spMkLst>
            <pc:docMk/>
            <pc:sldMk cId="943157625" sldId="736"/>
            <ac:spMk id="3" creationId="{01110101-E778-4239-AE0A-FAC90272BC29}"/>
          </ac:spMkLst>
        </pc:spChg>
        <pc:spChg chg="add del mod">
          <ac:chgData name="KONING, Arjan" userId="00a6eaf5-75e7-425d-88bb-943bcc018495" providerId="ADAL" clId="{00418D66-137D-4A8F-A8C6-AC919BAED955}" dt="2019-10-29T15:42:03.540" v="1767" actId="478"/>
          <ac:spMkLst>
            <pc:docMk/>
            <pc:sldMk cId="943157625" sldId="736"/>
            <ac:spMk id="5" creationId="{3F1719F5-8286-4E25-A621-D88E3F329320}"/>
          </ac:spMkLst>
        </pc:spChg>
        <pc:spChg chg="add mod">
          <ac:chgData name="KONING, Arjan" userId="00a6eaf5-75e7-425d-88bb-943bcc018495" providerId="ADAL" clId="{00418D66-137D-4A8F-A8C6-AC919BAED955}" dt="2019-10-29T15:59:23.634" v="2437" actId="113"/>
          <ac:spMkLst>
            <pc:docMk/>
            <pc:sldMk cId="943157625" sldId="736"/>
            <ac:spMk id="6" creationId="{FB10E258-28E6-4615-95E0-1CCED8E774F0}"/>
          </ac:spMkLst>
        </pc:spChg>
      </pc:sldChg>
      <pc:sldChg chg="addSp delSp modSp add">
        <pc:chgData name="KONING, Arjan" userId="00a6eaf5-75e7-425d-88bb-943bcc018495" providerId="ADAL" clId="{00418D66-137D-4A8F-A8C6-AC919BAED955}" dt="2019-10-30T14:57:47.963" v="3067" actId="20577"/>
        <pc:sldMkLst>
          <pc:docMk/>
          <pc:sldMk cId="1445880972" sldId="737"/>
        </pc:sldMkLst>
        <pc:spChg chg="del">
          <ac:chgData name="KONING, Arjan" userId="00a6eaf5-75e7-425d-88bb-943bcc018495" providerId="ADAL" clId="{00418D66-137D-4A8F-A8C6-AC919BAED955}" dt="2019-10-29T15:57:59.294" v="2428" actId="478"/>
          <ac:spMkLst>
            <pc:docMk/>
            <pc:sldMk cId="1445880972" sldId="737"/>
            <ac:spMk id="2" creationId="{07A7BC98-6528-4CEB-9006-C6D5062906BA}"/>
          </ac:spMkLst>
        </pc:spChg>
        <pc:spChg chg="mod">
          <ac:chgData name="KONING, Arjan" userId="00a6eaf5-75e7-425d-88bb-943bcc018495" providerId="ADAL" clId="{00418D66-137D-4A8F-A8C6-AC919BAED955}" dt="2019-10-29T16:13:31.857" v="2731" actId="20577"/>
          <ac:spMkLst>
            <pc:docMk/>
            <pc:sldMk cId="1445880972" sldId="737"/>
            <ac:spMk id="3" creationId="{5E757782-862B-4D9A-9177-201578435254}"/>
          </ac:spMkLst>
        </pc:spChg>
        <pc:spChg chg="add mod">
          <ac:chgData name="KONING, Arjan" userId="00a6eaf5-75e7-425d-88bb-943bcc018495" providerId="ADAL" clId="{00418D66-137D-4A8F-A8C6-AC919BAED955}" dt="2019-10-30T14:57:47.963" v="3067" actId="20577"/>
          <ac:spMkLst>
            <pc:docMk/>
            <pc:sldMk cId="1445880972" sldId="737"/>
            <ac:spMk id="5" creationId="{B8E1FC2B-5E3F-49DC-BDE9-A3B2E614D368}"/>
          </ac:spMkLst>
        </pc:spChg>
        <pc:spChg chg="add mod">
          <ac:chgData name="KONING, Arjan" userId="00a6eaf5-75e7-425d-88bb-943bcc018495" providerId="ADAL" clId="{00418D66-137D-4A8F-A8C6-AC919BAED955}" dt="2019-10-29T16:17:50.974" v="2838" actId="1076"/>
          <ac:spMkLst>
            <pc:docMk/>
            <pc:sldMk cId="1445880972" sldId="737"/>
            <ac:spMk id="7" creationId="{71CA989E-25E5-42EA-B9F1-83A6694CAD07}"/>
          </ac:spMkLst>
        </pc:spChg>
        <pc:picChg chg="add mod">
          <ac:chgData name="KONING, Arjan" userId="00a6eaf5-75e7-425d-88bb-943bcc018495" providerId="ADAL" clId="{00418D66-137D-4A8F-A8C6-AC919BAED955}" dt="2019-10-29T16:15:53.163" v="2733" actId="14100"/>
          <ac:picMkLst>
            <pc:docMk/>
            <pc:sldMk cId="1445880972" sldId="737"/>
            <ac:picMk id="6" creationId="{D12D1FA4-EE03-41A5-AAB0-F753D18E7AE7}"/>
          </ac:picMkLst>
        </pc:picChg>
      </pc:sldChg>
      <pc:sldChg chg="addSp delSp modSp add">
        <pc:chgData name="KONING, Arjan" userId="00a6eaf5-75e7-425d-88bb-943bcc018495" providerId="ADAL" clId="{00418D66-137D-4A8F-A8C6-AC919BAED955}" dt="2019-10-29T16:52:35.859" v="2969" actId="11529"/>
        <pc:sldMkLst>
          <pc:docMk/>
          <pc:sldMk cId="1855839422" sldId="738"/>
        </pc:sldMkLst>
        <pc:spChg chg="mod">
          <ac:chgData name="KONING, Arjan" userId="00a6eaf5-75e7-425d-88bb-943bcc018495" providerId="ADAL" clId="{00418D66-137D-4A8F-A8C6-AC919BAED955}" dt="2019-10-29T16:51:41.827" v="2926" actId="1076"/>
          <ac:spMkLst>
            <pc:docMk/>
            <pc:sldMk cId="1855839422" sldId="738"/>
            <ac:spMk id="2" creationId="{3E178805-01A3-466E-A12B-84B0BDF5366E}"/>
          </ac:spMkLst>
        </pc:spChg>
        <pc:spChg chg="del">
          <ac:chgData name="KONING, Arjan" userId="00a6eaf5-75e7-425d-88bb-943bcc018495" providerId="ADAL" clId="{00418D66-137D-4A8F-A8C6-AC919BAED955}" dt="2019-10-29T16:46:15.722" v="2839"/>
          <ac:spMkLst>
            <pc:docMk/>
            <pc:sldMk cId="1855839422" sldId="738"/>
            <ac:spMk id="3" creationId="{A2415567-65E9-41A6-ADD9-76670B66315C}"/>
          </ac:spMkLst>
        </pc:spChg>
        <pc:spChg chg="add mod">
          <ac:chgData name="KONING, Arjan" userId="00a6eaf5-75e7-425d-88bb-943bcc018495" providerId="ADAL" clId="{00418D66-137D-4A8F-A8C6-AC919BAED955}" dt="2019-10-29T16:50:07.923" v="2908" actId="1076"/>
          <ac:spMkLst>
            <pc:docMk/>
            <pc:sldMk cId="1855839422" sldId="738"/>
            <ac:spMk id="9" creationId="{A1DD9537-1960-4C6A-BB37-8A0A2B75F469}"/>
          </ac:spMkLst>
        </pc:spChg>
        <pc:spChg chg="add mod">
          <ac:chgData name="KONING, Arjan" userId="00a6eaf5-75e7-425d-88bb-943bcc018495" providerId="ADAL" clId="{00418D66-137D-4A8F-A8C6-AC919BAED955}" dt="2019-10-29T16:51:37.466" v="2925" actId="1076"/>
          <ac:spMkLst>
            <pc:docMk/>
            <pc:sldMk cId="1855839422" sldId="738"/>
            <ac:spMk id="10" creationId="{8C04673F-0E8D-4D93-B0F6-B8C61EAE3BB5}"/>
          </ac:spMkLst>
        </pc:spChg>
        <pc:spChg chg="add mod">
          <ac:chgData name="KONING, Arjan" userId="00a6eaf5-75e7-425d-88bb-943bcc018495" providerId="ADAL" clId="{00418D66-137D-4A8F-A8C6-AC919BAED955}" dt="2019-10-29T16:52:14.187" v="2967" actId="1076"/>
          <ac:spMkLst>
            <pc:docMk/>
            <pc:sldMk cId="1855839422" sldId="738"/>
            <ac:spMk id="11" creationId="{5CDB0269-A491-448D-9B04-38F35095732A}"/>
          </ac:spMkLst>
        </pc:spChg>
        <pc:picChg chg="add mod">
          <ac:chgData name="KONING, Arjan" userId="00a6eaf5-75e7-425d-88bb-943bcc018495" providerId="ADAL" clId="{00418D66-137D-4A8F-A8C6-AC919BAED955}" dt="2019-10-29T16:46:47.890" v="2843" actId="1076"/>
          <ac:picMkLst>
            <pc:docMk/>
            <pc:sldMk cId="1855839422" sldId="738"/>
            <ac:picMk id="6" creationId="{8203F989-3A5B-4C85-A048-1430C2EFE2ED}"/>
          </ac:picMkLst>
        </pc:picChg>
        <pc:picChg chg="add mod">
          <ac:chgData name="KONING, Arjan" userId="00a6eaf5-75e7-425d-88bb-943bcc018495" providerId="ADAL" clId="{00418D66-137D-4A8F-A8C6-AC919BAED955}" dt="2019-10-29T16:51:22.644" v="2924" actId="1076"/>
          <ac:picMkLst>
            <pc:docMk/>
            <pc:sldMk cId="1855839422" sldId="738"/>
            <ac:picMk id="8" creationId="{7276A231-36BA-4A6D-B265-6C956825C257}"/>
          </ac:picMkLst>
        </pc:picChg>
        <pc:cxnChg chg="add mod">
          <ac:chgData name="KONING, Arjan" userId="00a6eaf5-75e7-425d-88bb-943bcc018495" providerId="ADAL" clId="{00418D66-137D-4A8F-A8C6-AC919BAED955}" dt="2019-10-29T16:52:28.539" v="2968" actId="11529"/>
          <ac:cxnSpMkLst>
            <pc:docMk/>
            <pc:sldMk cId="1855839422" sldId="738"/>
            <ac:cxnSpMk id="13" creationId="{1AEDD51E-EE9E-4530-ACB5-335A374D87B0}"/>
          </ac:cxnSpMkLst>
        </pc:cxnChg>
        <pc:cxnChg chg="add mod">
          <ac:chgData name="KONING, Arjan" userId="00a6eaf5-75e7-425d-88bb-943bcc018495" providerId="ADAL" clId="{00418D66-137D-4A8F-A8C6-AC919BAED955}" dt="2019-10-29T16:52:35.859" v="2969" actId="11529"/>
          <ac:cxnSpMkLst>
            <pc:docMk/>
            <pc:sldMk cId="1855839422" sldId="738"/>
            <ac:cxnSpMk id="15" creationId="{6C1B5F93-4903-44F2-A90B-A7EE41D9A277}"/>
          </ac:cxnSpMkLst>
        </pc:cxnChg>
      </pc:sldChg>
      <pc:sldMasterChg chg="delSldLayout">
        <pc:chgData name="KONING, Arjan" userId="00a6eaf5-75e7-425d-88bb-943bcc018495" providerId="ADAL" clId="{00418D66-137D-4A8F-A8C6-AC919BAED955}" dt="2019-10-21T12:19:44.075" v="24" actId="2696"/>
        <pc:sldMasterMkLst>
          <pc:docMk/>
          <pc:sldMasterMk cId="1238137652" sldId="2147483666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2DBCF-C9AA-456D-A384-29BA6A7CA23E}" type="datetimeFigureOut">
              <a:rPr lang="en-GB" smtClean="0"/>
              <a:t>2019-11-08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C93E6-57A0-4BBD-AA40-45754E4E2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82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93E6-57A0-4BBD-AA40-45754E4E2A5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0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93E6-57A0-4BBD-AA40-45754E4E2A5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60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CB11BD-4978-44CC-8D78-5B9384A1B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79673" y="5828146"/>
            <a:ext cx="1700244" cy="893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Your logo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15FB87F-C8CB-4226-916D-C51153DC4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95" y="6359815"/>
            <a:ext cx="1110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63483-C459-49B8-8BB5-F18A424651FA}" type="datetime1">
              <a:rPr lang="en-GB" smtClean="0"/>
              <a:t>2019-11-08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9FF01C6-DF3E-4119-A55E-DCBA96158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2550" y="635981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D204109-FD2D-4EDD-ABEF-D7D58C7A0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99709" y="6359813"/>
            <a:ext cx="1392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0E6DE-C03D-4F35-8330-5D5B78F8B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84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3DD3E-2D74-48D8-8E83-C25A60CC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41969-E8D8-4A46-8669-882E92D8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2D77-FC61-4B89-8ED9-36955595471B}" type="datetime1">
              <a:rPr lang="en-GB" smtClean="0"/>
              <a:t>2019-11-08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8FCF0-8246-4578-983D-77848840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C07F9-5277-4707-A554-8741F137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E6DE-C03D-4F35-8330-5D5B78F8B1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CE27245F-659D-4260-A57B-68EAF172A9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858962"/>
            <a:ext cx="7886700" cy="408463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29E14B6D-A9C9-4D34-83B6-C50F513294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9673" y="5828146"/>
            <a:ext cx="1700244" cy="893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Your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78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41969-E8D8-4A46-8669-882E92D8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AC63-CE1A-4B97-877C-4944BEA07D06}" type="datetime1">
              <a:rPr lang="en-GB" smtClean="0"/>
              <a:t>2019-11-08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8FCF0-8246-4578-983D-77848840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C07F9-5277-4707-A554-8741F137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0E6DE-C03D-4F35-8330-5D5B78F8B1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16A212-9D19-4973-BBDE-D99E868F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BA2734-F927-462F-B29D-BBDC11813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8D442CC-E449-4F44-8C31-7890AA725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AEFD242-73EA-4E88-AA86-A2DED605F2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79673" y="5828146"/>
            <a:ext cx="1700244" cy="893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Your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22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5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8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E0C9-2D2B-4AF9-BE29-84C9CE92D417}" type="datetime1">
              <a:rPr lang="en-GB" smtClean="0"/>
              <a:t>2019-11-08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0E6DE-C03D-4F35-8330-5D5B78F8B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13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3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nds.iaea.org/monitor_reactions.html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-nds.iaea.org/medical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hyperlink" Target="http://play.google.com/store/app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nds.iaea.org/mib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nds.iaea.org/mib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1437FC0-7D0E-4358-97F1-3954AF8CC0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1030" y="5302229"/>
            <a:ext cx="6457925" cy="10955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de-DE" sz="2000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</a:br>
            <a:br>
              <a:rPr lang="de-DE" sz="2000" b="1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de-DE" sz="2400" b="1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US Nuclear </a:t>
            </a:r>
            <a:r>
              <a:rPr lang="de-DE" sz="2400" b="1" dirty="0" err="1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data</a:t>
            </a:r>
            <a:r>
              <a:rPr lang="de-DE" sz="2400" b="1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de-DE" sz="2400" b="1" dirty="0" err="1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week</a:t>
            </a:r>
            <a:r>
              <a:rPr lang="de-DE" sz="2400" b="1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, USNDP</a:t>
            </a:r>
            <a:br>
              <a:rPr lang="de-DE" sz="2400" b="1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de-DE" sz="2400" b="1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 4-8 November, 2019</a:t>
            </a:r>
            <a:br>
              <a:rPr lang="de-DE" sz="2000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</a:br>
            <a:br>
              <a:rPr lang="de-DE" sz="2000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GB" sz="2000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2BD3BD-33E6-4B17-83D4-8E6C3ACB1355}"/>
              </a:ext>
            </a:extLst>
          </p:cNvPr>
          <p:cNvSpPr txBox="1"/>
          <p:nvPr/>
        </p:nvSpPr>
        <p:spPr>
          <a:xfrm>
            <a:off x="196770" y="1222843"/>
            <a:ext cx="85884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			Decay Data Issues in </a:t>
            </a:r>
          </a:p>
          <a:p>
            <a:r>
              <a:rPr lang="en-US" sz="2800" b="1" dirty="0"/>
              <a:t>		Activation Measurements</a:t>
            </a:r>
          </a:p>
          <a:p>
            <a:endParaRPr lang="en-US" sz="2800" b="1" dirty="0"/>
          </a:p>
          <a:p>
            <a:r>
              <a:rPr lang="en-US" sz="2800" dirty="0">
                <a:solidFill>
                  <a:srgbClr val="000000"/>
                </a:solidFill>
              </a:rPr>
              <a:t>	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               	Roberto Capote</a:t>
            </a:r>
          </a:p>
          <a:p>
            <a:r>
              <a:rPr lang="en-US" sz="2800" dirty="0">
                <a:solidFill>
                  <a:srgbClr val="000000"/>
                </a:solidFill>
              </a:rPr>
              <a:t>		Nuclear Data Section, IAEA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5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CB1A-6F41-4596-A81C-A1E86BE9A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497" y="28369"/>
            <a:ext cx="6799006" cy="473077"/>
          </a:xfrm>
        </p:spPr>
        <p:txBody>
          <a:bodyPr>
            <a:normAutofit/>
          </a:bodyPr>
          <a:lstStyle/>
          <a:p>
            <a:r>
              <a:rPr lang="en-US" sz="2400" dirty="0"/>
              <a:t>Essential 1: High-quality cross section data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10101-E778-4239-AE0A-FAC90272B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9" y="674636"/>
            <a:ext cx="8937522" cy="5508525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/>
              <a:t>E. </a:t>
            </a:r>
            <a:r>
              <a:rPr lang="en-GB" sz="1600" dirty="0" err="1"/>
              <a:t>Betak</a:t>
            </a:r>
            <a:r>
              <a:rPr lang="en-GB" sz="1600" dirty="0"/>
              <a:t>, A.D. </a:t>
            </a:r>
            <a:r>
              <a:rPr lang="en-GB" sz="1600" dirty="0" err="1"/>
              <a:t>Caldeira</a:t>
            </a:r>
            <a:r>
              <a:rPr lang="en-GB" sz="1600" dirty="0"/>
              <a:t>, R. Capote, B.V. Carlson, H.D. Choi,  F.B. Guimaraes, A.V. </a:t>
            </a:r>
            <a:r>
              <a:rPr lang="en-GB" sz="1600" dirty="0" err="1"/>
              <a:t>Ignatyuk</a:t>
            </a:r>
            <a:r>
              <a:rPr lang="en-GB" sz="1600" dirty="0"/>
              <a:t>, S.K. Kim, B. </a:t>
            </a:r>
            <a:r>
              <a:rPr lang="en-GB" sz="1600" dirty="0" err="1"/>
              <a:t>Kiraly</a:t>
            </a:r>
            <a:r>
              <a:rPr lang="en-GB" sz="1600" dirty="0"/>
              <a:t>, S.F. </a:t>
            </a:r>
            <a:r>
              <a:rPr lang="en-GB" sz="1600" dirty="0" err="1"/>
              <a:t>Kovalev</a:t>
            </a:r>
            <a:r>
              <a:rPr lang="en-GB" sz="1600" dirty="0"/>
              <a:t>, E. </a:t>
            </a:r>
            <a:r>
              <a:rPr lang="en-GB" sz="1600" dirty="0" err="1"/>
              <a:t>Menapace</a:t>
            </a:r>
            <a:r>
              <a:rPr lang="en-GB" sz="1600" dirty="0"/>
              <a:t>, A.L. Nichols, M. </a:t>
            </a:r>
            <a:r>
              <a:rPr lang="en-GB" sz="1600" dirty="0" err="1"/>
              <a:t>Nortier</a:t>
            </a:r>
            <a:r>
              <a:rPr lang="en-GB" sz="1600" dirty="0"/>
              <a:t>, P. </a:t>
            </a:r>
            <a:r>
              <a:rPr lang="en-GB" sz="1600" dirty="0" err="1"/>
              <a:t>Pompeia</a:t>
            </a:r>
            <a:r>
              <a:rPr lang="en-GB" sz="1600" dirty="0"/>
              <a:t>, S.M. </a:t>
            </a:r>
            <a:r>
              <a:rPr lang="en-GB" sz="1600" dirty="0" err="1"/>
              <a:t>Qaim</a:t>
            </a:r>
            <a:r>
              <a:rPr lang="en-GB" sz="1600" dirty="0"/>
              <a:t>, B. Scholten, Yu. N. Shubin, J-Ch. Sublet, F. </a:t>
            </a:r>
            <a:r>
              <a:rPr lang="en-GB" sz="1600" dirty="0" err="1"/>
              <a:t>Tarkany</a:t>
            </a:r>
            <a:r>
              <a:rPr lang="en-GB" sz="1600" dirty="0"/>
              <a:t> et al, </a:t>
            </a:r>
            <a:r>
              <a:rPr lang="en-GB" sz="1600" b="1" dirty="0">
                <a:solidFill>
                  <a:schemeClr val="accent1"/>
                </a:solidFill>
              </a:rPr>
              <a:t>Nuclear data for the production of therapeutic radionuclides</a:t>
            </a:r>
            <a:r>
              <a:rPr lang="en-GB" sz="1600" dirty="0"/>
              <a:t>. In: S.M. </a:t>
            </a:r>
            <a:r>
              <a:rPr lang="en-GB" sz="1600" dirty="0" err="1"/>
              <a:t>Qaim</a:t>
            </a:r>
            <a:r>
              <a:rPr lang="en-GB" sz="1600" dirty="0"/>
              <a:t>, F. </a:t>
            </a:r>
            <a:r>
              <a:rPr lang="en-GB" sz="1600" dirty="0" err="1"/>
              <a:t>Tarkanyi</a:t>
            </a:r>
            <a:r>
              <a:rPr lang="en-GB" sz="1600" dirty="0"/>
              <a:t>, R. Capote (Technical editors) , IAEA Technical Reports Series no. 473, IAEA, scientific and technical report STI/DOC/010/473, IAEA Vienna, Austria (2011)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F. T. </a:t>
            </a:r>
            <a:r>
              <a:rPr lang="en-GB" sz="1600" dirty="0" err="1"/>
              <a:t>Tarkanyi</a:t>
            </a:r>
            <a:r>
              <a:rPr lang="en-GB" sz="1600" dirty="0"/>
              <a:t>, A. V. </a:t>
            </a:r>
            <a:r>
              <a:rPr lang="en-GB" sz="1600" dirty="0" err="1"/>
              <a:t>Ignatyuk</a:t>
            </a:r>
            <a:r>
              <a:rPr lang="en-GB" sz="1600" dirty="0"/>
              <a:t>, A. </a:t>
            </a:r>
            <a:r>
              <a:rPr lang="en-GB" sz="1600" dirty="0" err="1"/>
              <a:t>Hermanne</a:t>
            </a:r>
            <a:r>
              <a:rPr lang="en-GB" sz="1600" dirty="0"/>
              <a:t>, R. Capote, B. V. Carlson, J. W. Engle, M. A. Kellett, T. </a:t>
            </a:r>
            <a:r>
              <a:rPr lang="en-GB" sz="1600" dirty="0" err="1"/>
              <a:t>Kibedi</a:t>
            </a:r>
            <a:r>
              <a:rPr lang="en-GB" sz="1600" dirty="0"/>
              <a:t>,        G. N. Kim, F. G. Kondev, M. Hussain, O. </a:t>
            </a:r>
            <a:r>
              <a:rPr lang="en-GB" sz="1600" dirty="0" err="1"/>
              <a:t>Lebeda</a:t>
            </a:r>
            <a:r>
              <a:rPr lang="en-GB" sz="1600" dirty="0"/>
              <a:t>, A. Luca, Y. Nagai, H. Naik, A. L. Nichols, F. M. </a:t>
            </a:r>
            <a:r>
              <a:rPr lang="en-GB" sz="1600" dirty="0" err="1"/>
              <a:t>Nortier</a:t>
            </a:r>
            <a:r>
              <a:rPr lang="en-GB" sz="1600" dirty="0"/>
              <a:t>,             S. V. Suryanarayana, S. Takacs, and M. </a:t>
            </a:r>
            <a:r>
              <a:rPr lang="en-GB" sz="1600" dirty="0" err="1"/>
              <a:t>Verpelli</a:t>
            </a:r>
            <a:r>
              <a:rPr lang="en-GB" sz="1600" b="1" dirty="0">
                <a:solidFill>
                  <a:schemeClr val="accent1"/>
                </a:solidFill>
              </a:rPr>
              <a:t>: Recommended nuclear data for medical radioisotope .  production: diagnostic positron emitters</a:t>
            </a:r>
            <a:r>
              <a:rPr lang="en-GB" sz="1600" dirty="0"/>
              <a:t>, J. </a:t>
            </a:r>
            <a:r>
              <a:rPr lang="en-GB" sz="1600" dirty="0" err="1"/>
              <a:t>Rad.Nucl.Chem</a:t>
            </a:r>
            <a:r>
              <a:rPr lang="en-GB" sz="1600" dirty="0"/>
              <a:t>. 319 (2019) 487-531. 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A. </a:t>
            </a:r>
            <a:r>
              <a:rPr lang="en-GB" sz="1600" dirty="0" err="1"/>
              <a:t>Hermanne</a:t>
            </a:r>
            <a:r>
              <a:rPr lang="en-GB" sz="1600" dirty="0"/>
              <a:t>, A. V. </a:t>
            </a:r>
            <a:r>
              <a:rPr lang="en-GB" sz="1600" dirty="0" err="1"/>
              <a:t>Ignatyuk</a:t>
            </a:r>
            <a:r>
              <a:rPr lang="en-GB" sz="1600" dirty="0"/>
              <a:t>, R. Capote, B. V. Carlson, J. W. Engle, M. A. Kellett, T. </a:t>
            </a:r>
            <a:r>
              <a:rPr lang="en-GB" sz="1600" dirty="0" err="1"/>
              <a:t>Kibedi</a:t>
            </a:r>
            <a:r>
              <a:rPr lang="en-GB" sz="1600" dirty="0"/>
              <a:t>, G. N. Kim,            F. G. Kondev, M. Hussain, O. </a:t>
            </a:r>
            <a:r>
              <a:rPr lang="en-GB" sz="1600" dirty="0" err="1"/>
              <a:t>Lebeda</a:t>
            </a:r>
            <a:r>
              <a:rPr lang="en-GB" sz="1600" dirty="0"/>
              <a:t>, A. Luca, Y. Nagai, H. Naik, A. L. Nichols, F. M. </a:t>
            </a:r>
            <a:r>
              <a:rPr lang="en-GB" sz="1600" dirty="0" err="1"/>
              <a:t>Nortier</a:t>
            </a:r>
            <a:r>
              <a:rPr lang="en-GB" sz="1600" dirty="0"/>
              <a:t>, S. V. Suryanarayana, S. Takacs, F. T. </a:t>
            </a:r>
            <a:r>
              <a:rPr lang="en-GB" sz="1600" dirty="0" err="1"/>
              <a:t>Tarkanyi</a:t>
            </a:r>
            <a:r>
              <a:rPr lang="en-GB" sz="1600" dirty="0"/>
              <a:t>, and M. </a:t>
            </a:r>
            <a:r>
              <a:rPr lang="en-GB" sz="1600" dirty="0" err="1"/>
              <a:t>Verpelli</a:t>
            </a:r>
            <a:r>
              <a:rPr lang="en-GB" sz="1600" dirty="0"/>
              <a:t>: </a:t>
            </a:r>
            <a:r>
              <a:rPr lang="en-GB" sz="1600" b="1" dirty="0">
                <a:solidFill>
                  <a:schemeClr val="accent1"/>
                </a:solidFill>
              </a:rPr>
              <a:t>Reference cross sections for charged-particle monitor reactions</a:t>
            </a:r>
            <a:r>
              <a:rPr lang="en-GB" sz="1600" dirty="0"/>
              <a:t>, </a:t>
            </a:r>
            <a:r>
              <a:rPr lang="en-GB" sz="1600" dirty="0" err="1"/>
              <a:t>Nucl</a:t>
            </a:r>
            <a:r>
              <a:rPr lang="en-GB" sz="1600" dirty="0"/>
              <a:t>. Data Sheets 148 (2018) 338-382.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F. T. </a:t>
            </a:r>
            <a:r>
              <a:rPr lang="en-GB" sz="1600" dirty="0" err="1"/>
              <a:t>Tarkanyi</a:t>
            </a:r>
            <a:r>
              <a:rPr lang="en-GB" sz="1600" dirty="0"/>
              <a:t>, A. V. </a:t>
            </a:r>
            <a:r>
              <a:rPr lang="en-GB" sz="1600" dirty="0" err="1"/>
              <a:t>Ignatyuk</a:t>
            </a:r>
            <a:r>
              <a:rPr lang="en-GB" sz="1600" dirty="0"/>
              <a:t>, A. </a:t>
            </a:r>
            <a:r>
              <a:rPr lang="en-GB" sz="1600" dirty="0" err="1"/>
              <a:t>Hermanne</a:t>
            </a:r>
            <a:r>
              <a:rPr lang="en-GB" sz="1600" dirty="0"/>
              <a:t>, R. </a:t>
            </a:r>
            <a:r>
              <a:rPr lang="en-GB" sz="1600" dirty="0" err="1"/>
              <a:t>Capote,B</a:t>
            </a:r>
            <a:r>
              <a:rPr lang="en-GB" sz="1600" dirty="0"/>
              <a:t>. V. Carlson, J. W. Engle, M. A. Kellett, T. </a:t>
            </a:r>
            <a:r>
              <a:rPr lang="en-GB" sz="1600" dirty="0" err="1"/>
              <a:t>Kibedi</a:t>
            </a:r>
            <a:r>
              <a:rPr lang="en-GB" sz="1600" dirty="0"/>
              <a:t>, G. N. Kim, F. G. Kondev, M. Hussain, O. </a:t>
            </a:r>
            <a:r>
              <a:rPr lang="en-GB" sz="1600" dirty="0" err="1"/>
              <a:t>Lebeda</a:t>
            </a:r>
            <a:r>
              <a:rPr lang="en-GB" sz="1600" dirty="0"/>
              <a:t>, A. Luca, Y. Nagai, H. Naik, A. L. Nichols, F. M. </a:t>
            </a:r>
            <a:r>
              <a:rPr lang="en-GB" sz="1600" dirty="0" err="1"/>
              <a:t>Nortier</a:t>
            </a:r>
            <a:r>
              <a:rPr lang="en-GB" sz="1600" dirty="0"/>
              <a:t>, S. V. Suryanarayana, S. Takacs, and M. </a:t>
            </a:r>
            <a:r>
              <a:rPr lang="en-GB" sz="1600" dirty="0" err="1"/>
              <a:t>Verpelli</a:t>
            </a:r>
            <a:r>
              <a:rPr lang="en-GB" sz="1600" dirty="0"/>
              <a:t>:  </a:t>
            </a:r>
            <a:r>
              <a:rPr lang="en-GB" sz="1600" b="1" dirty="0">
                <a:solidFill>
                  <a:schemeClr val="accent1"/>
                </a:solidFill>
              </a:rPr>
              <a:t>Recommended nuclear data for medical radioisotope production: diagnostic gamma emitters</a:t>
            </a:r>
            <a:r>
              <a:rPr lang="en-GB" sz="1600" dirty="0"/>
              <a:t>,                                   J. Rad. </a:t>
            </a:r>
            <a:r>
              <a:rPr lang="en-GB" sz="1600" dirty="0" err="1"/>
              <a:t>Nucl</a:t>
            </a:r>
            <a:r>
              <a:rPr lang="en-GB" sz="1600" dirty="0"/>
              <a:t>. Chem. 319 (2019) 533-666;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J. W. Engle, A. V. </a:t>
            </a:r>
            <a:r>
              <a:rPr lang="en-GB" sz="1600" dirty="0" err="1"/>
              <a:t>Ignatyuk</a:t>
            </a:r>
            <a:r>
              <a:rPr lang="en-GB" sz="1600" dirty="0"/>
              <a:t>, R. Capote, B. V. Carlson, A. </a:t>
            </a:r>
            <a:r>
              <a:rPr lang="en-GB" sz="1600" dirty="0" err="1"/>
              <a:t>Hermanne</a:t>
            </a:r>
            <a:r>
              <a:rPr lang="en-GB" sz="1600" dirty="0"/>
              <a:t>, M. A. Kellett, T. </a:t>
            </a:r>
            <a:r>
              <a:rPr lang="en-GB" sz="1600" dirty="0" err="1"/>
              <a:t>Kibedi</a:t>
            </a:r>
            <a:r>
              <a:rPr lang="en-GB" sz="1600" dirty="0"/>
              <a:t>, G. N. Kim,  F. G. Kondev, M. Hussain, O. </a:t>
            </a:r>
            <a:r>
              <a:rPr lang="en-GB" sz="1600" dirty="0" err="1"/>
              <a:t>Lebeda</a:t>
            </a:r>
            <a:r>
              <a:rPr lang="en-GB" sz="1600" dirty="0"/>
              <a:t>, A. Luca, Y. Nagai, H. Naik, A. L. Nichols, F. M. </a:t>
            </a:r>
            <a:r>
              <a:rPr lang="en-GB" sz="1600" dirty="0" err="1"/>
              <a:t>Nortier</a:t>
            </a:r>
            <a:r>
              <a:rPr lang="en-GB" sz="1600" dirty="0"/>
              <a:t>, S. V. </a:t>
            </a:r>
            <a:r>
              <a:rPr lang="en-GB" sz="1600" dirty="0" err="1"/>
              <a:t>Suryanarayana,S</a:t>
            </a:r>
            <a:r>
              <a:rPr lang="en-GB" sz="1600" dirty="0"/>
              <a:t>. Takacs, F. T. </a:t>
            </a:r>
            <a:r>
              <a:rPr lang="en-GB" sz="1600" dirty="0" err="1"/>
              <a:t>Tarkanyi</a:t>
            </a:r>
            <a:r>
              <a:rPr lang="en-GB" sz="1600" dirty="0"/>
              <a:t>, and M. </a:t>
            </a:r>
            <a:r>
              <a:rPr lang="en-GB" sz="1600" dirty="0" err="1"/>
              <a:t>Verpelli</a:t>
            </a:r>
            <a:r>
              <a:rPr lang="en-GB" sz="1600" dirty="0"/>
              <a:t>: </a:t>
            </a:r>
            <a:r>
              <a:rPr lang="en-GB" sz="1600" b="1" dirty="0">
                <a:solidFill>
                  <a:schemeClr val="accent1"/>
                </a:solidFill>
              </a:rPr>
              <a:t>Recommended Nuclear Data for the Production of Selected Therapeutic Radionuclides</a:t>
            </a:r>
            <a:r>
              <a:rPr lang="en-GB" sz="1600" dirty="0"/>
              <a:t>,    </a:t>
            </a:r>
            <a:r>
              <a:rPr lang="en-GB" sz="1600" dirty="0" err="1"/>
              <a:t>Nucl</a:t>
            </a:r>
            <a:r>
              <a:rPr lang="en-GB" sz="1600" dirty="0"/>
              <a:t>. Data Sheets 155 (2019) 56-74.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0E258-28E6-4615-95E0-1CCED8E774F0}"/>
              </a:ext>
            </a:extLst>
          </p:cNvPr>
          <p:cNvSpPr txBox="1"/>
          <p:nvPr/>
        </p:nvSpPr>
        <p:spPr>
          <a:xfrm>
            <a:off x="103239" y="6373769"/>
            <a:ext cx="903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20 years of IAEA CRP’s and other meetings led to ~150 high-quality nuclear reaction channels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F00208-5F41-4131-B634-4DDAFCAFEDA3}"/>
              </a:ext>
            </a:extLst>
          </p:cNvPr>
          <p:cNvSpPr txBox="1"/>
          <p:nvPr/>
        </p:nvSpPr>
        <p:spPr>
          <a:xfrm>
            <a:off x="396199" y="5930097"/>
            <a:ext cx="8380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e.g., </a:t>
            </a:r>
            <a:r>
              <a:rPr lang="en-US" sz="2800" dirty="0">
                <a:hlinkClick r:id="rId2"/>
              </a:rPr>
              <a:t>https://www-nds.iaea.org/monitor_reactions.html</a:t>
            </a:r>
            <a:r>
              <a:rPr lang="en-US" sz="2800" dirty="0"/>
              <a:t>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43157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57782-862B-4D9A-9177-201578435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03" y="803070"/>
            <a:ext cx="897439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TENDL: TALYS Evaluated Nuclear Data Library</a:t>
            </a:r>
          </a:p>
          <a:p>
            <a:r>
              <a:rPr lang="en-US" dirty="0"/>
              <a:t>Produced by TALYS nuclear model code + other sources</a:t>
            </a:r>
          </a:p>
          <a:p>
            <a:r>
              <a:rPr lang="en-US" dirty="0"/>
              <a:t>Complete in projectile (n, g, p, d, t, h, a), target (2813 nuclides) and energy range (0-200 MeV)</a:t>
            </a:r>
          </a:p>
          <a:p>
            <a:r>
              <a:rPr lang="en-US" dirty="0"/>
              <a:t>1000-1500 citations, current version TENDL-2017</a:t>
            </a:r>
          </a:p>
          <a:p>
            <a:r>
              <a:rPr lang="en-US" dirty="0"/>
              <a:t>Globally good predictive power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5D9C4-E974-499A-8285-9908C26E5B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23A0628E-C12F-4F8C-9895-BCD5E30100D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E1FC2B-5E3F-49DC-BDE9-A3B2E614D368}"/>
              </a:ext>
            </a:extLst>
          </p:cNvPr>
          <p:cNvSpPr txBox="1">
            <a:spLocks/>
          </p:cNvSpPr>
          <p:nvPr/>
        </p:nvSpPr>
        <p:spPr>
          <a:xfrm>
            <a:off x="0" y="28369"/>
            <a:ext cx="9059195" cy="473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Essential 2: Complete and good/reasonable quality cross section data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D1FA4-EE03-41A5-AAB0-F753D18E7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474" y="4080386"/>
            <a:ext cx="4876526" cy="2777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CA989E-25E5-42EA-B9F1-83A6694CAD07}"/>
              </a:ext>
            </a:extLst>
          </p:cNvPr>
          <p:cNvSpPr txBox="1"/>
          <p:nvPr/>
        </p:nvSpPr>
        <p:spPr>
          <a:xfrm>
            <a:off x="5702710" y="3594096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of TENDL in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880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78805-01A3-466E-A12B-84B0BDF53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38" y="62775"/>
            <a:ext cx="8348202" cy="544513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Medical isotope data library: combine the best with the most complete</a:t>
            </a:r>
            <a:endParaRPr lang="en-GB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03F989-3A5B-4C85-A048-1430C2EFE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3363" y="3150485"/>
            <a:ext cx="3045936" cy="43513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76A231-36BA-4A6D-B265-6C956825C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5764" y="3232637"/>
            <a:ext cx="2973253" cy="42475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DD9537-1960-4C6A-BB37-8A0A2B75F469}"/>
              </a:ext>
            </a:extLst>
          </p:cNvPr>
          <p:cNvSpPr/>
          <p:nvPr/>
        </p:nvSpPr>
        <p:spPr>
          <a:xfrm>
            <a:off x="1325664" y="681037"/>
            <a:ext cx="1931244" cy="10141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IAEA high-quality evaluations (150 reaction channels)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04673F-0E8D-4D93-B0F6-B8C61EAE3BB5}"/>
              </a:ext>
            </a:extLst>
          </p:cNvPr>
          <p:cNvSpPr/>
          <p:nvPr/>
        </p:nvSpPr>
        <p:spPr>
          <a:xfrm>
            <a:off x="5882123" y="694254"/>
            <a:ext cx="1931244" cy="10141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TENDL-2017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B0269-A491-448D-9B04-38F35095732A}"/>
              </a:ext>
            </a:extLst>
          </p:cNvPr>
          <p:cNvSpPr/>
          <p:nvPr/>
        </p:nvSpPr>
        <p:spPr>
          <a:xfrm>
            <a:off x="3445435" y="2271330"/>
            <a:ext cx="1931244" cy="10141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IAEA-2019 Medical Isotope Data Library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EDD51E-EE9E-4530-ACB5-335A374D87B0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2291286" y="1695236"/>
            <a:ext cx="2119771" cy="576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1B5F93-4903-44F2-A90B-A7EE41D9A277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flipH="1">
            <a:off x="4411057" y="1708453"/>
            <a:ext cx="2436688" cy="562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839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0A0BD-E7D8-48C8-BF1A-ADE8E1E5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4" y="-184309"/>
            <a:ext cx="8568952" cy="864096"/>
          </a:xfrm>
        </p:spPr>
        <p:txBody>
          <a:bodyPr>
            <a:normAutofit fontScale="90000"/>
          </a:bodyPr>
          <a:lstStyle/>
          <a:p>
            <a:r>
              <a:rPr lang="en-US" dirty="0"/>
              <a:t>p + Mo-100: production of all isotopes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764456-F174-49A3-A565-5290DB80B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876"/>
            <a:ext cx="9144000" cy="6317454"/>
          </a:xfrm>
        </p:spPr>
      </p:pic>
    </p:spTree>
    <p:extLst>
      <p:ext uri="{BB962C8B-B14F-4D97-AF65-F5344CB8AC3E}">
        <p14:creationId xmlns:p14="http://schemas.microsoft.com/office/powerpoint/2010/main" val="510566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19C9B-2FB2-4D1B-BF10-A0E62337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26" y="236613"/>
            <a:ext cx="7529698" cy="179881"/>
          </a:xfrm>
        </p:spPr>
        <p:txBody>
          <a:bodyPr>
            <a:noAutofit/>
          </a:bodyPr>
          <a:lstStyle/>
          <a:p>
            <a:r>
              <a:rPr lang="en-US" sz="3200" dirty="0"/>
              <a:t>p + Mo-100 </a:t>
            </a:r>
            <a:r>
              <a:rPr lang="en-US" sz="3200" dirty="0">
                <a:sym typeface="Wingdings" panose="05000000000000000000" pitchFamily="2" charset="2"/>
              </a:rPr>
              <a:t> Tc-99m: plot of cross sections</a:t>
            </a:r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13E84-B47C-4E3D-AF33-55D5BD32F3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23A0628E-C12F-4F8C-9895-BCD5E30100D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9D884EB-AADF-407E-9818-6347415CE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8134"/>
            <a:ext cx="9144001" cy="6335099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42DC125-39B7-476F-A7D4-AADB44F3B2D6}"/>
              </a:ext>
            </a:extLst>
          </p:cNvPr>
          <p:cNvGrpSpPr/>
          <p:nvPr/>
        </p:nvGrpSpPr>
        <p:grpSpPr>
          <a:xfrm>
            <a:off x="0" y="2702786"/>
            <a:ext cx="6347534" cy="4155214"/>
            <a:chOff x="17755" y="2510287"/>
            <a:chExt cx="6649375" cy="44325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260F612-3E24-4D58-AEB4-2D268C408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5" y="2510287"/>
              <a:ext cx="6649375" cy="436958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A0B0F9-59E0-44CE-87E0-B4C0D6F58152}"/>
                </a:ext>
              </a:extLst>
            </p:cNvPr>
            <p:cNvSpPr/>
            <p:nvPr/>
          </p:nvSpPr>
          <p:spPr>
            <a:xfrm>
              <a:off x="2791643" y="6573470"/>
              <a:ext cx="35429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hlinkClick r:id="rId4"/>
                </a:rPr>
                <a:t>https://www-nds.iaea.org/medical/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7848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22729-985C-4EB0-93EF-16C53EA62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28" y="1"/>
            <a:ext cx="8642672" cy="578676"/>
          </a:xfrm>
        </p:spPr>
        <p:txBody>
          <a:bodyPr>
            <a:noAutofit/>
          </a:bodyPr>
          <a:lstStyle/>
          <a:p>
            <a:r>
              <a:rPr lang="en-US" sz="2800" dirty="0"/>
              <a:t>p + Ca-44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Sc-44 : finding the optimal incident energy</a:t>
            </a:r>
            <a:endParaRPr lang="en-GB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15C941-ABF3-4192-8C75-A50ABAAEF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676"/>
            <a:ext cx="9144000" cy="6279324"/>
          </a:xfrm>
        </p:spPr>
      </p:pic>
    </p:spTree>
    <p:extLst>
      <p:ext uri="{BB962C8B-B14F-4D97-AF65-F5344CB8AC3E}">
        <p14:creationId xmlns:p14="http://schemas.microsoft.com/office/powerpoint/2010/main" val="305167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059C4-BF2C-467A-9568-107E40BB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62" y="136524"/>
            <a:ext cx="7577199" cy="47802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 + Bi-209 </a:t>
            </a:r>
            <a:r>
              <a:rPr lang="en-US" dirty="0">
                <a:sym typeface="Wingdings" panose="05000000000000000000" pitchFamily="2" charset="2"/>
              </a:rPr>
              <a:t> At-211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EBC176-5D5E-41C5-92E9-59CE567E6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464"/>
            <a:ext cx="9135924" cy="6136536"/>
          </a:xfrm>
        </p:spPr>
      </p:pic>
    </p:spTree>
    <p:extLst>
      <p:ext uri="{BB962C8B-B14F-4D97-AF65-F5344CB8AC3E}">
        <p14:creationId xmlns:p14="http://schemas.microsoft.com/office/powerpoint/2010/main" val="2267528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CDBF-E312-4092-A155-C7A71811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62" y="29732"/>
            <a:ext cx="8954737" cy="365125"/>
          </a:xfrm>
        </p:spPr>
        <p:txBody>
          <a:bodyPr>
            <a:noAutofit/>
          </a:bodyPr>
          <a:lstStyle/>
          <a:p>
            <a:r>
              <a:rPr lang="en-US" sz="3200" dirty="0"/>
              <a:t>p + Ga-69 </a:t>
            </a:r>
            <a:r>
              <a:rPr lang="en-US" sz="3200" dirty="0">
                <a:sym typeface="Wingdings" panose="05000000000000000000" pitchFamily="2" charset="2"/>
              </a:rPr>
              <a:t> Ge-68: 3D plot – Activity, time, energy</a:t>
            </a:r>
            <a:endParaRPr lang="en-GB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473B0B-A12F-436C-898F-91241736D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639"/>
            <a:ext cx="9144000" cy="6347361"/>
          </a:xfrm>
        </p:spPr>
      </p:pic>
    </p:spTree>
    <p:extLst>
      <p:ext uri="{BB962C8B-B14F-4D97-AF65-F5344CB8AC3E}">
        <p14:creationId xmlns:p14="http://schemas.microsoft.com/office/powerpoint/2010/main" val="1887023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1DB0-BC5F-448F-B2DB-9D3238FFD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0544"/>
            <a:ext cx="7886700" cy="507672"/>
          </a:xfrm>
        </p:spPr>
        <p:txBody>
          <a:bodyPr>
            <a:normAutofit fontScale="90000"/>
          </a:bodyPr>
          <a:lstStyle/>
          <a:p>
            <a:r>
              <a:rPr lang="en-US" dirty="0"/>
              <a:t>p + Th-232 </a:t>
            </a:r>
            <a:r>
              <a:rPr lang="en-US" dirty="0">
                <a:sym typeface="Wingdings" panose="05000000000000000000" pitchFamily="2" charset="2"/>
              </a:rPr>
              <a:t> Ac-225 at 192 MeV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5C04E9-CF04-41CD-99B0-27AD6B210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" y="644196"/>
            <a:ext cx="9131332" cy="621380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E510DC-5F6D-445F-A39E-AFD53627C6AE}"/>
              </a:ext>
            </a:extLst>
          </p:cNvPr>
          <p:cNvSpPr txBox="1"/>
          <p:nvPr/>
        </p:nvSpPr>
        <p:spPr>
          <a:xfrm>
            <a:off x="4987636" y="6535902"/>
            <a:ext cx="341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Fitzsimmons et al 2019, Molecules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750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3AC7F-5D2B-4384-BB27-4917E3DB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40" y="180451"/>
            <a:ext cx="8318580" cy="539820"/>
          </a:xfrm>
        </p:spPr>
        <p:txBody>
          <a:bodyPr>
            <a:noAutofit/>
          </a:bodyPr>
          <a:lstStyle/>
          <a:p>
            <a:r>
              <a:rPr lang="en-US" sz="2800" dirty="0"/>
              <a:t>Click on radioisotope: direct link to IAEA’s </a:t>
            </a:r>
            <a:r>
              <a:rPr lang="en-US" sz="2800" dirty="0" err="1"/>
              <a:t>Livechart</a:t>
            </a:r>
            <a:r>
              <a:rPr lang="en-US" sz="2800"/>
              <a:t> webpage with </a:t>
            </a:r>
            <a:r>
              <a:rPr lang="en-US" sz="2800" dirty="0"/>
              <a:t>all decay information</a:t>
            </a:r>
            <a:endParaRPr lang="en-GB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1C121-D4AF-485D-A4F3-8F9270CA3B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23A0628E-C12F-4F8C-9895-BCD5E30100D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F32620-BD00-4E30-9611-642972B62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6181"/>
            <a:ext cx="9144000" cy="5541819"/>
          </a:xfrm>
        </p:spPr>
      </p:pic>
    </p:spTree>
    <p:extLst>
      <p:ext uri="{BB962C8B-B14F-4D97-AF65-F5344CB8AC3E}">
        <p14:creationId xmlns:p14="http://schemas.microsoft.com/office/powerpoint/2010/main" val="411103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16C26F-B2CB-4856-8FAB-15A352ED9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69" y="935442"/>
            <a:ext cx="8872420" cy="31914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78EC46-0F29-443B-9D1E-EB1917EF7393}"/>
              </a:ext>
            </a:extLst>
          </p:cNvPr>
          <p:cNvSpPr/>
          <p:nvPr/>
        </p:nvSpPr>
        <p:spPr>
          <a:xfrm>
            <a:off x="927722" y="5741003"/>
            <a:ext cx="75016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</a:rPr>
              <a:t>_____________________________________________________</a:t>
            </a:r>
          </a:p>
          <a:p>
            <a:r>
              <a:rPr lang="en-GB" sz="2000" dirty="0">
                <a:solidFill>
                  <a:srgbClr val="0000FF"/>
                </a:solidFill>
              </a:rPr>
              <a:t>A. Trkov et al, IRDFF-II: A new neutron metrology library</a:t>
            </a:r>
          </a:p>
          <a:p>
            <a:r>
              <a:rPr lang="en-GB" sz="2000" dirty="0">
                <a:solidFill>
                  <a:srgbClr val="0000FF"/>
                </a:solidFill>
              </a:rPr>
              <a:t>Nuclear Data Sheets </a:t>
            </a:r>
            <a:r>
              <a:rPr lang="en-GB" sz="2000" b="1" dirty="0">
                <a:solidFill>
                  <a:srgbClr val="0000FF"/>
                </a:solidFill>
              </a:rPr>
              <a:t>163</a:t>
            </a:r>
            <a:r>
              <a:rPr lang="en-GB" sz="2000" dirty="0">
                <a:solidFill>
                  <a:srgbClr val="0000FF"/>
                </a:solidFill>
              </a:rPr>
              <a:t>, 1-111 (2020); </a:t>
            </a:r>
            <a:r>
              <a:rPr lang="en-GB" sz="2000" dirty="0" err="1">
                <a:solidFill>
                  <a:srgbClr val="0000FF"/>
                </a:solidFill>
              </a:rPr>
              <a:t>arXiv</a:t>
            </a:r>
            <a:r>
              <a:rPr lang="en-GB" sz="2000" dirty="0">
                <a:solidFill>
                  <a:srgbClr val="0000FF"/>
                </a:solidFill>
              </a:rPr>
              <a:t> 1909.03336 (2019)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08F9C8-B3A4-4B6F-9614-7C949A7B7B8E}"/>
              </a:ext>
            </a:extLst>
          </p:cNvPr>
          <p:cNvSpPr/>
          <p:nvPr/>
        </p:nvSpPr>
        <p:spPr>
          <a:xfrm>
            <a:off x="443885" y="3258105"/>
            <a:ext cx="2902999" cy="408373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82EF4-C98B-4E04-B3E6-3E5B034556A3}"/>
              </a:ext>
            </a:extLst>
          </p:cNvPr>
          <p:cNvSpPr txBox="1"/>
          <p:nvPr/>
        </p:nvSpPr>
        <p:spPr>
          <a:xfrm>
            <a:off x="272392" y="-23360"/>
            <a:ext cx="82425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Decay data issues in activation experiments:</a:t>
            </a:r>
          </a:p>
          <a:p>
            <a:r>
              <a:rPr lang="en-US" sz="2800" dirty="0"/>
              <a:t>Different DD values to deal with - DDEP vs ENSDF = f(t)</a:t>
            </a:r>
            <a:endParaRPr lang="en-GB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0191E2-F77C-4333-8316-7FB6CD91A16B}"/>
              </a:ext>
            </a:extLst>
          </p:cNvPr>
          <p:cNvSpPr/>
          <p:nvPr/>
        </p:nvSpPr>
        <p:spPr>
          <a:xfrm>
            <a:off x="-2966" y="4144496"/>
            <a:ext cx="9173594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</a:t>
            </a:r>
            <a:r>
              <a:rPr lang="en-GB" sz="2400" baseline="-25000" dirty="0">
                <a:solidFill>
                  <a:srgbClr val="FF0000"/>
                </a:solidFill>
              </a:rPr>
              <a:t>1/2</a:t>
            </a:r>
            <a:r>
              <a:rPr lang="en-GB" sz="2400" dirty="0">
                <a:solidFill>
                  <a:srgbClr val="FF0000"/>
                </a:solidFill>
              </a:rPr>
              <a:t>=14.997 (12)</a:t>
            </a:r>
            <a:r>
              <a:rPr lang="en-GB" sz="2400" dirty="0"/>
              <a:t> h –R. Firestone et al, </a:t>
            </a:r>
            <a:r>
              <a:rPr lang="en-GB" sz="2400" dirty="0" err="1"/>
              <a:t>Nucl</a:t>
            </a:r>
            <a:r>
              <a:rPr lang="en-GB" sz="2400" dirty="0"/>
              <a:t>. Data Sheets </a:t>
            </a:r>
            <a:r>
              <a:rPr lang="en-GB" sz="2400" b="1" dirty="0"/>
              <a:t>108</a:t>
            </a:r>
            <a:r>
              <a:rPr lang="en-GB" sz="2400" dirty="0"/>
              <a:t> (2007) 2317 </a:t>
            </a:r>
          </a:p>
          <a:p>
            <a:r>
              <a:rPr lang="en-GB" sz="2400" dirty="0"/>
              <a:t>T</a:t>
            </a:r>
            <a:r>
              <a:rPr lang="en-GB" sz="2400" baseline="-25000" dirty="0"/>
              <a:t>1/2</a:t>
            </a:r>
            <a:r>
              <a:rPr lang="en-GB" sz="2400" dirty="0"/>
              <a:t>=14.958 (2) h – V.P. </a:t>
            </a:r>
            <a:r>
              <a:rPr lang="en-GB" sz="2400" dirty="0" err="1"/>
              <a:t>Chechev</a:t>
            </a:r>
            <a:r>
              <a:rPr lang="en-GB" sz="2400" dirty="0"/>
              <a:t>, N.K. </a:t>
            </a:r>
            <a:r>
              <a:rPr lang="en-GB" sz="2400" dirty="0" err="1"/>
              <a:t>Kuzminov</a:t>
            </a:r>
            <a:r>
              <a:rPr lang="en-GB" sz="2400" dirty="0"/>
              <a:t>, 06/2014,  						                      IAEA IRDFF evaluation adopted for DDEP. 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    From users: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A long standing issue, we need time stamp and archive !</a:t>
            </a:r>
          </a:p>
        </p:txBody>
      </p:sp>
    </p:spTree>
    <p:extLst>
      <p:ext uri="{BB962C8B-B14F-4D97-AF65-F5344CB8AC3E}">
        <p14:creationId xmlns:p14="http://schemas.microsoft.com/office/powerpoint/2010/main" val="3228317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6CA20-CFB7-491A-BEAF-B8B31E265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3845274" cy="167660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Other features</a:t>
            </a: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C1776-7820-4373-B511-A73DFF84C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2438400"/>
            <a:ext cx="3845272" cy="3785419"/>
          </a:xfrm>
        </p:spPr>
        <p:txBody>
          <a:bodyPr>
            <a:normAutofit/>
          </a:bodyPr>
          <a:lstStyle/>
          <a:p>
            <a:r>
              <a:rPr lang="en-US" sz="2600"/>
              <a:t>Specify enriched targets</a:t>
            </a:r>
          </a:p>
          <a:p>
            <a:r>
              <a:rPr lang="en-US" sz="2600"/>
              <a:t>Insert your own cross section files</a:t>
            </a:r>
          </a:p>
          <a:p>
            <a:r>
              <a:rPr lang="en-US" sz="2600"/>
              <a:t>All important output also as text files and tables</a:t>
            </a:r>
          </a:p>
          <a:p>
            <a:r>
              <a:rPr lang="en-US" sz="2600"/>
              <a:t>User guide available on the website</a:t>
            </a:r>
            <a:endParaRPr lang="en-GB" sz="2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A786DD-959F-4233-8431-7D365066C9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4" b="3"/>
          <a:stretch/>
        </p:blipFill>
        <p:spPr>
          <a:xfrm>
            <a:off x="4567959" y="640082"/>
            <a:ext cx="4096293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93155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/>
          <a:lstStyle/>
          <a:p>
            <a:r>
              <a:rPr lang="en-GB" sz="2800" dirty="0">
                <a:solidFill>
                  <a:srgbClr val="000099"/>
                </a:solidFill>
              </a:rPr>
              <a:t>Isotope Browser – App for smart phones 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idx="1"/>
          </p:nvPr>
        </p:nvSpPr>
        <p:spPr>
          <a:xfrm>
            <a:off x="235248" y="1055034"/>
            <a:ext cx="4556249" cy="5181599"/>
          </a:xfrm>
        </p:spPr>
        <p:txBody>
          <a:bodyPr>
            <a:normAutofit/>
          </a:bodyPr>
          <a:lstStyle/>
          <a:p>
            <a:pPr marL="342900" lvl="1" indent="-342900">
              <a:buSzTx/>
              <a:buFont typeface="Arial" panose="020B0604020202020204" pitchFamily="34" charset="0"/>
              <a:buChar char="•"/>
            </a:pPr>
            <a:r>
              <a:rPr lang="en-GB" sz="2100" dirty="0"/>
              <a:t>Isotope Browser; Properties of over 4,000 isotopes; Interactive App for android &amp; Apple i devices.</a:t>
            </a:r>
            <a:r>
              <a:rPr lang="en-GB" sz="2100" i="1" dirty="0"/>
              <a:t> </a:t>
            </a:r>
            <a:r>
              <a:rPr lang="en-GB" sz="2100" i="1" u="sng" dirty="0">
                <a:hlinkClick r:id="rId2"/>
              </a:rPr>
              <a:t>http://play.google.com/store/apps</a:t>
            </a:r>
            <a:endParaRPr lang="en-US" sz="2100" dirty="0"/>
          </a:p>
          <a:p>
            <a:r>
              <a:rPr lang="en-GB" sz="2000" dirty="0">
                <a:solidFill>
                  <a:srgbClr val="000099"/>
                </a:solidFill>
                <a:ea typeface="Gulim" panose="020B0600000101010101" pitchFamily="34" charset="-127"/>
              </a:rPr>
              <a:t>Independent of internet</a:t>
            </a:r>
          </a:p>
          <a:p>
            <a:r>
              <a:rPr lang="en-GB" sz="2000" dirty="0">
                <a:solidFill>
                  <a:srgbClr val="000099"/>
                </a:solidFill>
                <a:ea typeface="Gulim" panose="020B0600000101010101" pitchFamily="34" charset="-127"/>
              </a:rPr>
              <a:t>~92,000 downloads in 5 y</a:t>
            </a:r>
          </a:p>
          <a:p>
            <a:r>
              <a:rPr lang="en-GB" sz="2000" dirty="0"/>
              <a:t>Now in </a:t>
            </a:r>
            <a:r>
              <a:rPr lang="en-GB" sz="2000" b="1" u="sng" dirty="0"/>
              <a:t>10 languages </a:t>
            </a:r>
            <a:r>
              <a:rPr lang="en-GB" sz="2000" dirty="0"/>
              <a:t>(6 UN + Jap. + </a:t>
            </a:r>
            <a:r>
              <a:rPr lang="en-GB" sz="2000" dirty="0" err="1"/>
              <a:t>Slov</a:t>
            </a:r>
            <a:r>
              <a:rPr lang="en-GB" sz="2000" dirty="0"/>
              <a:t>. + Ital. + </a:t>
            </a:r>
            <a:r>
              <a:rPr lang="en-GB" sz="2000" dirty="0" err="1"/>
              <a:t>Trad</a:t>
            </a:r>
            <a:r>
              <a:rPr lang="en-GB" sz="2000" dirty="0"/>
              <a:t>. Chinese)</a:t>
            </a:r>
          </a:p>
          <a:p>
            <a:endParaRPr lang="en-GB" sz="2000" dirty="0">
              <a:solidFill>
                <a:srgbClr val="000099"/>
              </a:solidFill>
              <a:ea typeface="Gulim" panose="020B0600000101010101" pitchFamily="34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1412753" cy="130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54" y="1124744"/>
            <a:ext cx="2721572" cy="165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98" y="2836996"/>
            <a:ext cx="2808312" cy="167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0"/>
            <a:ext cx="3217688" cy="182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336571" cy="152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33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84EA-C58E-460B-9616-3C048098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B2DD67-091C-409B-8EA7-465FE64CE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960"/>
            <a:ext cx="3491345" cy="69889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55F1A-1B7A-4CF5-8DDD-AC08767EB4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23A0628E-C12F-4F8C-9895-BCD5E30100D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AE32DC-86D6-4490-94D4-5BF7BD4BC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41" y="0"/>
            <a:ext cx="336441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6DE061-8A1B-4AA4-B0CF-16EBB9D25589}"/>
              </a:ext>
            </a:extLst>
          </p:cNvPr>
          <p:cNvSpPr txBox="1"/>
          <p:nvPr/>
        </p:nvSpPr>
        <p:spPr>
          <a:xfrm>
            <a:off x="3823855" y="1923803"/>
            <a:ext cx="1828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Yes,</a:t>
            </a:r>
          </a:p>
          <a:p>
            <a:r>
              <a:rPr lang="en-US" sz="3600" dirty="0"/>
              <a:t>it works on your phone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01659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9C45-E2DB-47F2-AAD2-6AB9C1AF3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55" y="129611"/>
            <a:ext cx="8338369" cy="1325563"/>
          </a:xfrm>
        </p:spPr>
        <p:txBody>
          <a:bodyPr/>
          <a:lstStyle/>
          <a:p>
            <a:r>
              <a:rPr lang="en-US" dirty="0"/>
              <a:t>Future options (in order of priority)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C8BEF-F084-4D5F-A356-B037C58A1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5174"/>
            <a:ext cx="9144000" cy="50377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Add reactor-based production (neutrons), both for fission products and activation</a:t>
            </a:r>
          </a:p>
          <a:p>
            <a:r>
              <a:rPr lang="en-US" sz="2800" dirty="0"/>
              <a:t>Add photonuclear route (electron accelerator)</a:t>
            </a:r>
          </a:p>
          <a:p>
            <a:r>
              <a:rPr lang="en-US" sz="2800" dirty="0"/>
              <a:t>Improvement of the cross section data libraries</a:t>
            </a:r>
          </a:p>
          <a:p>
            <a:r>
              <a:rPr lang="en-US" sz="2800" dirty="0"/>
              <a:t>Include uncertainties for cross sections and final yields</a:t>
            </a:r>
          </a:p>
          <a:p>
            <a:r>
              <a:rPr lang="en-US" sz="2800" dirty="0"/>
              <a:t>(Semi-)automatically assess how hazardous the produced impurities are</a:t>
            </a:r>
          </a:p>
          <a:p>
            <a:r>
              <a:rPr lang="en-US" sz="2800" dirty="0"/>
              <a:t>Medical isotope “funnel”: Automatically find promising radioisotopes on the basis of their decay characteristics</a:t>
            </a:r>
          </a:p>
          <a:p>
            <a:r>
              <a:rPr lang="en-US" sz="2800" dirty="0"/>
              <a:t>Solve the “inverse problem”: User gives a desired radioisotope and all production routes are calculated and compared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92753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E58C-CAE6-4231-90B7-D1D732D3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EB47D-8F88-49A2-B77D-A02B6660C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Medical Isotope Browser is accessible at 		</a:t>
            </a:r>
            <a:r>
              <a:rPr lang="en-US" dirty="0">
                <a:hlinkClick r:id="rId2"/>
              </a:rPr>
              <a:t>https://www-nds.iaea.org/mib</a:t>
            </a:r>
            <a:r>
              <a:rPr lang="en-US" dirty="0"/>
              <a:t> </a:t>
            </a:r>
          </a:p>
          <a:p>
            <a:r>
              <a:rPr lang="en-US" dirty="0"/>
              <a:t>Aims to bring fundamental nuclear data directly to straightforward use in radiopharmaceutical research and industry</a:t>
            </a:r>
          </a:p>
          <a:p>
            <a:r>
              <a:rPr lang="en-US" dirty="0"/>
              <a:t>Gives a direct first guess whether a production route is viable</a:t>
            </a:r>
          </a:p>
          <a:p>
            <a:r>
              <a:rPr lang="en-US" dirty="0"/>
              <a:t>Your feedback will make this product better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861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E2EBF-EB4B-4C75-893A-A3019D3DC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A236-FE82-46AC-B2F0-E55DC4AD7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think this tool is great, tell others</a:t>
            </a:r>
          </a:p>
          <a:p>
            <a:r>
              <a:rPr lang="en-US" dirty="0"/>
              <a:t>If you have complaints about this tool, tell us*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7575B-10DD-4930-80D1-0913C6497BA5}"/>
              </a:ext>
            </a:extLst>
          </p:cNvPr>
          <p:cNvSpPr txBox="1"/>
          <p:nvPr/>
        </p:nvSpPr>
        <p:spPr>
          <a:xfrm>
            <a:off x="4719484" y="6356351"/>
            <a:ext cx="2913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*nds.contact-point@iaea.org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82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1437FC0-7D0E-4358-97F1-3954AF8CC0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1030" y="5302229"/>
            <a:ext cx="6457925" cy="10955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de-DE" sz="2000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</a:br>
            <a:br>
              <a:rPr lang="de-DE" sz="2000" b="1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de-DE" sz="2400" b="1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US Nuclear </a:t>
            </a:r>
            <a:r>
              <a:rPr lang="de-DE" sz="2400" b="1" dirty="0" err="1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data</a:t>
            </a:r>
            <a:r>
              <a:rPr lang="de-DE" sz="2400" b="1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de-DE" sz="2400" b="1" dirty="0" err="1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week</a:t>
            </a:r>
            <a:r>
              <a:rPr lang="de-DE" sz="2400" b="1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, USNDP</a:t>
            </a:r>
            <a:br>
              <a:rPr lang="de-DE" sz="2400" b="1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de-DE" sz="2400" b="1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 4-8 November, 2019</a:t>
            </a:r>
            <a:br>
              <a:rPr lang="de-DE" sz="2000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</a:br>
            <a:br>
              <a:rPr lang="de-DE" sz="2000" dirty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GB" sz="2000" dirty="0">
              <a:solidFill>
                <a:srgbClr val="00206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2BD3BD-33E6-4B17-83D4-8E6C3ACB1355}"/>
              </a:ext>
            </a:extLst>
          </p:cNvPr>
          <p:cNvSpPr txBox="1"/>
          <p:nvPr/>
        </p:nvSpPr>
        <p:spPr>
          <a:xfrm>
            <a:off x="196770" y="1222843"/>
            <a:ext cx="85884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			The </a:t>
            </a: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Medical</a:t>
            </a:r>
            <a:r>
              <a:rPr lang="en-US" sz="2800" b="1" dirty="0"/>
              <a:t> Isotope Browser</a:t>
            </a:r>
          </a:p>
          <a:p>
            <a:endParaRPr lang="en-US" sz="2800" b="1" dirty="0"/>
          </a:p>
          <a:p>
            <a:r>
              <a:rPr lang="en-US" sz="2800" dirty="0">
                <a:solidFill>
                  <a:srgbClr val="000000"/>
                </a:solidFill>
              </a:rPr>
              <a:t>An app for prediction of radioisotope production yields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               			</a:t>
            </a:r>
            <a:r>
              <a:rPr lang="en-US" sz="2800" u="sng" dirty="0">
                <a:solidFill>
                  <a:srgbClr val="000000"/>
                </a:solidFill>
              </a:rPr>
              <a:t> Roberto Capote</a:t>
            </a:r>
            <a:r>
              <a:rPr lang="en-US" sz="2800" dirty="0">
                <a:solidFill>
                  <a:srgbClr val="000000"/>
                </a:solidFill>
              </a:rPr>
              <a:t> for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               Arjan Koning and Marco </a:t>
            </a:r>
            <a:r>
              <a:rPr lang="en-US" sz="2800" dirty="0" err="1">
                <a:solidFill>
                  <a:srgbClr val="000000"/>
                </a:solidFill>
              </a:rPr>
              <a:t>Verpelli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               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 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             		Nuclear Data Section, IAEA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86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857403"/>
          </a:xfrm>
        </p:spPr>
        <p:txBody>
          <a:bodyPr/>
          <a:lstStyle/>
          <a:p>
            <a:r>
              <a:rPr lang="en-GB" dirty="0"/>
              <a:t>The medical isotope browser</a:t>
            </a:r>
          </a:p>
          <a:p>
            <a:r>
              <a:rPr lang="en-GB" dirty="0"/>
              <a:t>Physics and nuclear data input</a:t>
            </a:r>
          </a:p>
          <a:p>
            <a:r>
              <a:rPr lang="en-GB" dirty="0"/>
              <a:t>Current status of visual software</a:t>
            </a:r>
          </a:p>
          <a:p>
            <a:r>
              <a:rPr lang="en-GB" dirty="0"/>
              <a:t>Future extensions</a:t>
            </a:r>
          </a:p>
        </p:txBody>
      </p:sp>
    </p:spTree>
    <p:extLst>
      <p:ext uri="{BB962C8B-B14F-4D97-AF65-F5344CB8AC3E}">
        <p14:creationId xmlns:p14="http://schemas.microsoft.com/office/powerpoint/2010/main" val="165992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1324-48E9-4B74-8B1A-7A535FDA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solidFill>
                  <a:srgbClr val="FFFFFF"/>
                </a:solidFill>
              </a:rPr>
              <a:t>The medical isotope browser</a:t>
            </a:r>
            <a:endParaRPr lang="en-GB" sz="35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30980-C587-4B71-B820-76084D737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dirty="0"/>
              <a:t>A web application for medical isotope production on the basis of user input:</a:t>
            </a:r>
          </a:p>
          <a:p>
            <a:pPr lvl="1"/>
            <a:r>
              <a:rPr lang="en-US" sz="1700" dirty="0"/>
              <a:t>User provides characteristics of the incident particle source:</a:t>
            </a:r>
          </a:p>
          <a:p>
            <a:pPr lvl="2"/>
            <a:r>
              <a:rPr lang="en-US" sz="1700" dirty="0"/>
              <a:t>Energy range</a:t>
            </a:r>
          </a:p>
          <a:p>
            <a:pPr lvl="2"/>
            <a:r>
              <a:rPr lang="en-US" sz="1700" dirty="0"/>
              <a:t>Specification of the target material</a:t>
            </a:r>
          </a:p>
          <a:p>
            <a:pPr lvl="2"/>
            <a:r>
              <a:rPr lang="en-US" sz="1700" dirty="0"/>
              <a:t>Power of the accelerator</a:t>
            </a:r>
          </a:p>
          <a:p>
            <a:pPr lvl="2"/>
            <a:r>
              <a:rPr lang="en-US" sz="1700" dirty="0"/>
              <a:t>Irradiation time and cooling time</a:t>
            </a:r>
          </a:p>
          <a:p>
            <a:pPr lvl="1"/>
            <a:r>
              <a:rPr lang="en-US" sz="1700" dirty="0"/>
              <a:t>Software returns, virtually instantaneously:</a:t>
            </a:r>
          </a:p>
          <a:p>
            <a:pPr lvl="2"/>
            <a:r>
              <a:rPr lang="en-US" sz="1700" dirty="0"/>
              <a:t>Yield of desired isotope</a:t>
            </a:r>
          </a:p>
          <a:p>
            <a:pPr lvl="2"/>
            <a:r>
              <a:rPr lang="en-US" sz="1700" dirty="0"/>
              <a:t>Contaminations (unwanted side-products)</a:t>
            </a:r>
          </a:p>
          <a:p>
            <a:pPr lvl="2"/>
            <a:r>
              <a:rPr lang="en-US" sz="1700" dirty="0"/>
              <a:t>…in a visually attractive and descriptive way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57726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EC94-B9CC-4E36-A271-3B43DE3A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CE0F3D4-6D80-4991-95D7-3ECF5A983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446"/>
            <a:ext cx="9160373" cy="647294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DE9DCA-FEB8-442B-83F9-4A1F1002FF7C}"/>
              </a:ext>
            </a:extLst>
          </p:cNvPr>
          <p:cNvSpPr txBox="1"/>
          <p:nvPr/>
        </p:nvSpPr>
        <p:spPr>
          <a:xfrm>
            <a:off x="2172220" y="-121015"/>
            <a:ext cx="4766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https://www-nds.iaea.org/mib</a:t>
            </a:r>
            <a:r>
              <a:rPr lang="en-US" sz="2800" dirty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3221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36F7-29DB-4F37-965A-D7DD5E29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6AA6EBE-75DB-4DB1-B2D7-35583BAE0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0"/>
            <a:ext cx="9144000" cy="6819180"/>
          </a:xfrm>
        </p:spPr>
      </p:pic>
    </p:spTree>
    <p:extLst>
      <p:ext uri="{BB962C8B-B14F-4D97-AF65-F5344CB8AC3E}">
        <p14:creationId xmlns:p14="http://schemas.microsoft.com/office/powerpoint/2010/main" val="309864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2F4D-6511-4E8A-BC5C-741C939DA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864096"/>
          </a:xfrm>
        </p:spPr>
        <p:txBody>
          <a:bodyPr>
            <a:normAutofit/>
          </a:bodyPr>
          <a:lstStyle/>
          <a:p>
            <a:r>
              <a:rPr lang="en-US" sz="2400" dirty="0"/>
              <a:t>ISOTOPIA: Predicts radioisotope yield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1AB4-10AF-4D36-8DE7-5535F6F7FA66}"/>
              </a:ext>
            </a:extLst>
          </p:cNvPr>
          <p:cNvSpPr/>
          <p:nvPr/>
        </p:nvSpPr>
        <p:spPr>
          <a:xfrm>
            <a:off x="3820148" y="2645680"/>
            <a:ext cx="2265925" cy="1511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528E4A-8776-4ABF-AA6F-36907D4B1B9C}"/>
              </a:ext>
            </a:extLst>
          </p:cNvPr>
          <p:cNvSpPr/>
          <p:nvPr/>
        </p:nvSpPr>
        <p:spPr>
          <a:xfrm>
            <a:off x="4416757" y="1472307"/>
            <a:ext cx="951182" cy="7878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6E3638-6D81-41A1-8C2D-16420DF53F13}"/>
              </a:ext>
            </a:extLst>
          </p:cNvPr>
          <p:cNvSpPr/>
          <p:nvPr/>
        </p:nvSpPr>
        <p:spPr>
          <a:xfrm>
            <a:off x="4314438" y="4542261"/>
            <a:ext cx="951182" cy="7878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9FBA2-F91D-4067-B19B-C4A5FB97319A}"/>
              </a:ext>
            </a:extLst>
          </p:cNvPr>
          <p:cNvSpPr txBox="1"/>
          <p:nvPr/>
        </p:nvSpPr>
        <p:spPr>
          <a:xfrm>
            <a:off x="4227947" y="3171467"/>
            <a:ext cx="160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ISOTOPIA</a:t>
            </a:r>
          </a:p>
          <a:p>
            <a:r>
              <a:rPr lang="en-US" dirty="0"/>
              <a:t>PROGRAM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8E5A58-818D-4913-BF03-E702C68F45D1}"/>
              </a:ext>
            </a:extLst>
          </p:cNvPr>
          <p:cNvSpPr txBox="1"/>
          <p:nvPr/>
        </p:nvSpPr>
        <p:spPr>
          <a:xfrm>
            <a:off x="4443972" y="1681589"/>
            <a:ext cx="13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559CC8-D144-4836-8C54-CA880C5B27A2}"/>
              </a:ext>
            </a:extLst>
          </p:cNvPr>
          <p:cNvSpPr txBox="1"/>
          <p:nvPr/>
        </p:nvSpPr>
        <p:spPr>
          <a:xfrm>
            <a:off x="4314438" y="4754069"/>
            <a:ext cx="13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856B9-2A80-4882-A58E-4921C03CEF2F}"/>
              </a:ext>
            </a:extLst>
          </p:cNvPr>
          <p:cNvSpPr txBox="1"/>
          <p:nvPr/>
        </p:nvSpPr>
        <p:spPr>
          <a:xfrm>
            <a:off x="5346127" y="1166913"/>
            <a:ext cx="1531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(Projectile,</a:t>
            </a:r>
          </a:p>
          <a:p>
            <a:r>
              <a:rPr lang="en-US" dirty="0">
                <a:solidFill>
                  <a:srgbClr val="000000"/>
                </a:solidFill>
              </a:rPr>
              <a:t>Target,</a:t>
            </a:r>
          </a:p>
          <a:p>
            <a:r>
              <a:rPr lang="en-US" dirty="0">
                <a:solidFill>
                  <a:srgbClr val="000000"/>
                </a:solidFill>
              </a:rPr>
              <a:t>Beam power,</a:t>
            </a:r>
          </a:p>
          <a:p>
            <a:r>
              <a:rPr lang="en-US" dirty="0">
                <a:solidFill>
                  <a:srgbClr val="000000"/>
                </a:solidFill>
              </a:rPr>
              <a:t>Etc.)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EA24FE-6738-4D3E-BFB9-62F92844F7A5}"/>
              </a:ext>
            </a:extLst>
          </p:cNvPr>
          <p:cNvSpPr txBox="1"/>
          <p:nvPr/>
        </p:nvSpPr>
        <p:spPr>
          <a:xfrm>
            <a:off x="5367939" y="4479093"/>
            <a:ext cx="1813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(Reaction rates,</a:t>
            </a:r>
          </a:p>
          <a:p>
            <a:r>
              <a:rPr lang="en-US" dirty="0">
                <a:solidFill>
                  <a:srgbClr val="000000"/>
                </a:solidFill>
              </a:rPr>
              <a:t>Yields (</a:t>
            </a:r>
            <a:r>
              <a:rPr lang="en-US" dirty="0" err="1">
                <a:solidFill>
                  <a:srgbClr val="000000"/>
                </a:solidFill>
              </a:rPr>
              <a:t>GBq</a:t>
            </a:r>
            <a:r>
              <a:rPr lang="en-US" dirty="0">
                <a:solidFill>
                  <a:srgbClr val="000000"/>
                </a:solidFill>
              </a:rPr>
              <a:t>),</a:t>
            </a:r>
          </a:p>
          <a:p>
            <a:r>
              <a:rPr lang="en-US" dirty="0">
                <a:solidFill>
                  <a:srgbClr val="000000"/>
                </a:solidFill>
              </a:rPr>
              <a:t>Etc.)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0CAF79-E8CA-481B-84EC-A2684153E506}"/>
              </a:ext>
            </a:extLst>
          </p:cNvPr>
          <p:cNvSpPr txBox="1"/>
          <p:nvPr/>
        </p:nvSpPr>
        <p:spPr>
          <a:xfrm>
            <a:off x="0" y="2617469"/>
            <a:ext cx="27397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Radioactive Decay Data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Production and</a:t>
            </a:r>
          </a:p>
          <a:p>
            <a:r>
              <a:rPr lang="en-US" dirty="0">
                <a:solidFill>
                  <a:srgbClr val="000000"/>
                </a:solidFill>
              </a:rPr>
              <a:t>      depletion equations</a:t>
            </a: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0000"/>
                </a:solidFill>
              </a:rPr>
              <a:t>Stopping power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0000"/>
                </a:solidFill>
              </a:rPr>
              <a:t>Cross section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6447735-4316-46C2-ADD6-3A4E4D80A5B3}"/>
              </a:ext>
            </a:extLst>
          </p:cNvPr>
          <p:cNvSpPr/>
          <p:nvPr/>
        </p:nvSpPr>
        <p:spPr>
          <a:xfrm>
            <a:off x="3206175" y="2708920"/>
            <a:ext cx="438675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831183D-2641-485D-A2F1-592BA9BD666F}"/>
              </a:ext>
            </a:extLst>
          </p:cNvPr>
          <p:cNvSpPr/>
          <p:nvPr/>
        </p:nvSpPr>
        <p:spPr>
          <a:xfrm>
            <a:off x="3206175" y="3099283"/>
            <a:ext cx="438675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89255C1-DAB8-4A4B-9B4D-4E48E8FD36D1}"/>
              </a:ext>
            </a:extLst>
          </p:cNvPr>
          <p:cNvSpPr/>
          <p:nvPr/>
        </p:nvSpPr>
        <p:spPr>
          <a:xfrm>
            <a:off x="3206175" y="3478129"/>
            <a:ext cx="438675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0C87912-9914-4425-85E0-715C0618CA8C}"/>
              </a:ext>
            </a:extLst>
          </p:cNvPr>
          <p:cNvSpPr/>
          <p:nvPr/>
        </p:nvSpPr>
        <p:spPr>
          <a:xfrm>
            <a:off x="3206175" y="3766160"/>
            <a:ext cx="438675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9055C572-689E-4253-A14C-836336761433}"/>
              </a:ext>
            </a:extLst>
          </p:cNvPr>
          <p:cNvSpPr/>
          <p:nvPr/>
        </p:nvSpPr>
        <p:spPr>
          <a:xfrm>
            <a:off x="4748331" y="2268275"/>
            <a:ext cx="28803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E64079B4-0B4E-4144-9291-5125259DD134}"/>
              </a:ext>
            </a:extLst>
          </p:cNvPr>
          <p:cNvSpPr/>
          <p:nvPr/>
        </p:nvSpPr>
        <p:spPr>
          <a:xfrm>
            <a:off x="4678297" y="4187602"/>
            <a:ext cx="28803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AF45EB-C068-4734-9DEE-048B4EDE7180}"/>
              </a:ext>
            </a:extLst>
          </p:cNvPr>
          <p:cNvSpPr txBox="1"/>
          <p:nvPr/>
        </p:nvSpPr>
        <p:spPr>
          <a:xfrm>
            <a:off x="3329466" y="6232155"/>
            <a:ext cx="269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Calculation time: &lt; 0.2 sec.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1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2F4D-6511-4E8A-BC5C-741C939DA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17" y="150120"/>
            <a:ext cx="8640960" cy="864096"/>
          </a:xfrm>
        </p:spPr>
        <p:txBody>
          <a:bodyPr>
            <a:normAutofit/>
          </a:bodyPr>
          <a:lstStyle/>
          <a:p>
            <a:r>
              <a:rPr lang="en-US" sz="2400" dirty="0"/>
              <a:t>Medical Isotope Browser: GUI around ISOTOPIA</a:t>
            </a:r>
            <a:endParaRPr lang="en-GB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4A5A90-4F23-485A-839F-68F0FDE12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24" y="2617469"/>
            <a:ext cx="2465049" cy="158357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7B1AB4-10AF-4D36-8DE7-5535F6F7FA66}"/>
              </a:ext>
            </a:extLst>
          </p:cNvPr>
          <p:cNvSpPr/>
          <p:nvPr/>
        </p:nvSpPr>
        <p:spPr>
          <a:xfrm>
            <a:off x="3820148" y="2645680"/>
            <a:ext cx="2265925" cy="1511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528E4A-8776-4ABF-AA6F-36907D4B1B9C}"/>
              </a:ext>
            </a:extLst>
          </p:cNvPr>
          <p:cNvSpPr/>
          <p:nvPr/>
        </p:nvSpPr>
        <p:spPr>
          <a:xfrm>
            <a:off x="4416757" y="1472307"/>
            <a:ext cx="951182" cy="7878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6E3638-6D81-41A1-8C2D-16420DF53F13}"/>
              </a:ext>
            </a:extLst>
          </p:cNvPr>
          <p:cNvSpPr/>
          <p:nvPr/>
        </p:nvSpPr>
        <p:spPr>
          <a:xfrm>
            <a:off x="4314438" y="4542261"/>
            <a:ext cx="951182" cy="7878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9FBA2-F91D-4067-B19B-C4A5FB97319A}"/>
              </a:ext>
            </a:extLst>
          </p:cNvPr>
          <p:cNvSpPr txBox="1"/>
          <p:nvPr/>
        </p:nvSpPr>
        <p:spPr>
          <a:xfrm>
            <a:off x="4227947" y="3171467"/>
            <a:ext cx="160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ISOTOPIA</a:t>
            </a:r>
          </a:p>
          <a:p>
            <a:r>
              <a:rPr lang="en-US" dirty="0"/>
              <a:t>PROGRAM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8E5A58-818D-4913-BF03-E702C68F45D1}"/>
              </a:ext>
            </a:extLst>
          </p:cNvPr>
          <p:cNvSpPr txBox="1"/>
          <p:nvPr/>
        </p:nvSpPr>
        <p:spPr>
          <a:xfrm>
            <a:off x="4443972" y="1681589"/>
            <a:ext cx="13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559CC8-D144-4836-8C54-CA880C5B27A2}"/>
              </a:ext>
            </a:extLst>
          </p:cNvPr>
          <p:cNvSpPr txBox="1"/>
          <p:nvPr/>
        </p:nvSpPr>
        <p:spPr>
          <a:xfrm>
            <a:off x="4338429" y="4761814"/>
            <a:ext cx="13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856B9-2A80-4882-A58E-4921C03CEF2F}"/>
              </a:ext>
            </a:extLst>
          </p:cNvPr>
          <p:cNvSpPr txBox="1"/>
          <p:nvPr/>
        </p:nvSpPr>
        <p:spPr>
          <a:xfrm>
            <a:off x="5346127" y="1166913"/>
            <a:ext cx="1531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(Projectile,</a:t>
            </a:r>
          </a:p>
          <a:p>
            <a:r>
              <a:rPr lang="en-US" dirty="0">
                <a:solidFill>
                  <a:srgbClr val="000000"/>
                </a:solidFill>
              </a:rPr>
              <a:t>Target,</a:t>
            </a:r>
          </a:p>
          <a:p>
            <a:r>
              <a:rPr lang="en-US" dirty="0">
                <a:solidFill>
                  <a:srgbClr val="000000"/>
                </a:solidFill>
              </a:rPr>
              <a:t>Beam power,</a:t>
            </a:r>
          </a:p>
          <a:p>
            <a:r>
              <a:rPr lang="en-US" dirty="0">
                <a:solidFill>
                  <a:srgbClr val="000000"/>
                </a:solidFill>
              </a:rPr>
              <a:t>Etc.)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EA24FE-6738-4D3E-BFB9-62F92844F7A5}"/>
              </a:ext>
            </a:extLst>
          </p:cNvPr>
          <p:cNvSpPr txBox="1"/>
          <p:nvPr/>
        </p:nvSpPr>
        <p:spPr>
          <a:xfrm>
            <a:off x="5367939" y="4479093"/>
            <a:ext cx="1813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(Reaction rates,</a:t>
            </a:r>
          </a:p>
          <a:p>
            <a:r>
              <a:rPr lang="en-US" dirty="0">
                <a:solidFill>
                  <a:srgbClr val="000000"/>
                </a:solidFill>
              </a:rPr>
              <a:t>Yields (</a:t>
            </a:r>
            <a:r>
              <a:rPr lang="en-US" dirty="0" err="1">
                <a:solidFill>
                  <a:srgbClr val="000000"/>
                </a:solidFill>
              </a:rPr>
              <a:t>GBq</a:t>
            </a:r>
            <a:r>
              <a:rPr lang="en-US" dirty="0">
                <a:solidFill>
                  <a:srgbClr val="000000"/>
                </a:solidFill>
              </a:rPr>
              <a:t>),</a:t>
            </a:r>
          </a:p>
          <a:p>
            <a:r>
              <a:rPr lang="en-US" dirty="0">
                <a:solidFill>
                  <a:srgbClr val="000000"/>
                </a:solidFill>
              </a:rPr>
              <a:t>Etc.)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0CAF79-E8CA-481B-84EC-A2684153E506}"/>
              </a:ext>
            </a:extLst>
          </p:cNvPr>
          <p:cNvSpPr txBox="1"/>
          <p:nvPr/>
        </p:nvSpPr>
        <p:spPr>
          <a:xfrm>
            <a:off x="0" y="2617469"/>
            <a:ext cx="27397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Radioactive Decay Data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Production and</a:t>
            </a:r>
          </a:p>
          <a:p>
            <a:r>
              <a:rPr lang="en-US" dirty="0">
                <a:solidFill>
                  <a:srgbClr val="000000"/>
                </a:solidFill>
              </a:rPr>
              <a:t>      depletion equations</a:t>
            </a: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0000"/>
                </a:solidFill>
              </a:rPr>
              <a:t>Stopping power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0000"/>
                </a:solidFill>
              </a:rPr>
              <a:t>Cross section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6447735-4316-46C2-ADD6-3A4E4D80A5B3}"/>
              </a:ext>
            </a:extLst>
          </p:cNvPr>
          <p:cNvSpPr/>
          <p:nvPr/>
        </p:nvSpPr>
        <p:spPr>
          <a:xfrm>
            <a:off x="3206175" y="2708920"/>
            <a:ext cx="438675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831183D-2641-485D-A2F1-592BA9BD666F}"/>
              </a:ext>
            </a:extLst>
          </p:cNvPr>
          <p:cNvSpPr/>
          <p:nvPr/>
        </p:nvSpPr>
        <p:spPr>
          <a:xfrm>
            <a:off x="3206175" y="3099283"/>
            <a:ext cx="438675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89255C1-DAB8-4A4B-9B4D-4E48E8FD36D1}"/>
              </a:ext>
            </a:extLst>
          </p:cNvPr>
          <p:cNvSpPr/>
          <p:nvPr/>
        </p:nvSpPr>
        <p:spPr>
          <a:xfrm>
            <a:off x="3206175" y="3478129"/>
            <a:ext cx="438675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0C87912-9914-4425-85E0-715C0618CA8C}"/>
              </a:ext>
            </a:extLst>
          </p:cNvPr>
          <p:cNvSpPr/>
          <p:nvPr/>
        </p:nvSpPr>
        <p:spPr>
          <a:xfrm>
            <a:off x="3206175" y="3766160"/>
            <a:ext cx="438675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9055C572-689E-4253-A14C-836336761433}"/>
              </a:ext>
            </a:extLst>
          </p:cNvPr>
          <p:cNvSpPr/>
          <p:nvPr/>
        </p:nvSpPr>
        <p:spPr>
          <a:xfrm>
            <a:off x="4748331" y="2268275"/>
            <a:ext cx="28803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E64079B4-0B4E-4144-9291-5125259DD134}"/>
              </a:ext>
            </a:extLst>
          </p:cNvPr>
          <p:cNvSpPr/>
          <p:nvPr/>
        </p:nvSpPr>
        <p:spPr>
          <a:xfrm>
            <a:off x="4678297" y="4187602"/>
            <a:ext cx="28803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E5D810-1847-4F36-8940-F6F5CDD6674B}"/>
              </a:ext>
            </a:extLst>
          </p:cNvPr>
          <p:cNvCxnSpPr>
            <a:endCxn id="7" idx="0"/>
          </p:cNvCxnSpPr>
          <p:nvPr/>
        </p:nvCxnSpPr>
        <p:spPr>
          <a:xfrm>
            <a:off x="7879748" y="980728"/>
            <a:ext cx="1" cy="163674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700B7DF-A09F-4F1E-A929-6998F03192A8}"/>
              </a:ext>
            </a:extLst>
          </p:cNvPr>
          <p:cNvCxnSpPr/>
          <p:nvPr/>
        </p:nvCxnSpPr>
        <p:spPr>
          <a:xfrm>
            <a:off x="4790029" y="980728"/>
            <a:ext cx="308971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C523FC-4D96-4660-8430-6F4345D0FC68}"/>
              </a:ext>
            </a:extLst>
          </p:cNvPr>
          <p:cNvCxnSpPr>
            <a:cxnSpLocks/>
          </p:cNvCxnSpPr>
          <p:nvPr/>
        </p:nvCxnSpPr>
        <p:spPr>
          <a:xfrm flipH="1">
            <a:off x="4790028" y="980728"/>
            <a:ext cx="1" cy="3546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B6D193F-863E-4BA3-8CDA-95D6F0FD74C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879749" y="4201039"/>
            <a:ext cx="0" cy="16042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68179B-7914-4AF3-BCC3-6013436FEDE0}"/>
              </a:ext>
            </a:extLst>
          </p:cNvPr>
          <p:cNvCxnSpPr>
            <a:cxnSpLocks/>
          </p:cNvCxnSpPr>
          <p:nvPr/>
        </p:nvCxnSpPr>
        <p:spPr>
          <a:xfrm flipH="1">
            <a:off x="4790028" y="5805264"/>
            <a:ext cx="30526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37FF2F5-57DC-48A4-8585-8457B3D3ABA1}"/>
              </a:ext>
            </a:extLst>
          </p:cNvPr>
          <p:cNvCxnSpPr/>
          <p:nvPr/>
        </p:nvCxnSpPr>
        <p:spPr>
          <a:xfrm>
            <a:off x="4790028" y="5517232"/>
            <a:ext cx="0" cy="2880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5A38B0C-2534-4013-9792-B47CF9079F3C}"/>
              </a:ext>
            </a:extLst>
          </p:cNvPr>
          <p:cNvSpPr txBox="1"/>
          <p:nvPr/>
        </p:nvSpPr>
        <p:spPr>
          <a:xfrm>
            <a:off x="3329466" y="6232155"/>
            <a:ext cx="269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Calculation time: &lt; 0.2 sec.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683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848</Words>
  <Application>Microsoft Office PowerPoint</Application>
  <PresentationFormat>On-screen Show (4:3)</PresentationFormat>
  <Paragraphs>144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Symbol</vt:lpstr>
      <vt:lpstr>Office Theme</vt:lpstr>
      <vt:lpstr>  US Nuclear data week, USNDP  4-8 November, 2019  </vt:lpstr>
      <vt:lpstr>PowerPoint Presentation</vt:lpstr>
      <vt:lpstr>  US Nuclear data week, USNDP  4-8 November, 2019  </vt:lpstr>
      <vt:lpstr>Contents</vt:lpstr>
      <vt:lpstr>The medical isotope browser</vt:lpstr>
      <vt:lpstr>PowerPoint Presentation</vt:lpstr>
      <vt:lpstr>PowerPoint Presentation</vt:lpstr>
      <vt:lpstr>ISOTOPIA: Predicts radioisotope yield</vt:lpstr>
      <vt:lpstr>Medical Isotope Browser: GUI around ISOTOPIA</vt:lpstr>
      <vt:lpstr>Essential 1: High-quality cross section data</vt:lpstr>
      <vt:lpstr>PowerPoint Presentation</vt:lpstr>
      <vt:lpstr>Medical isotope data library: combine the best with the most complete</vt:lpstr>
      <vt:lpstr>p + Mo-100: production of all isotopes</vt:lpstr>
      <vt:lpstr>p + Mo-100  Tc-99m: plot of cross sections</vt:lpstr>
      <vt:lpstr>p + Ca-44  Sc-44 : finding the optimal incident energy</vt:lpstr>
      <vt:lpstr>a + Bi-209  At-211</vt:lpstr>
      <vt:lpstr>p + Ga-69  Ge-68: 3D plot – Activity, time, energy</vt:lpstr>
      <vt:lpstr>p + Th-232  Ac-225 at 192 MeV</vt:lpstr>
      <vt:lpstr>Click on radioisotope: direct link to IAEA’s Livechart webpage with all decay information</vt:lpstr>
      <vt:lpstr>Other features</vt:lpstr>
      <vt:lpstr>Isotope Browser – App for smart phones </vt:lpstr>
      <vt:lpstr>PowerPoint Presentation</vt:lpstr>
      <vt:lpstr>Future options (in order of priority)</vt:lpstr>
      <vt:lpstr>Summary</vt:lpstr>
      <vt:lpstr>Finally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INTERNATIONAL SYMPOSIUM ON  TRENDS IN RADIOPHARMACEUTICALS #ISTR2019 28 October – 1 November 2019 </dc:title>
  <dc:creator>KONING, Arjan</dc:creator>
  <cp:lastModifiedBy>CAPOTE NOY, Roberto Mario</cp:lastModifiedBy>
  <cp:revision>22</cp:revision>
  <dcterms:created xsi:type="dcterms:W3CDTF">2019-10-23T15:37:24Z</dcterms:created>
  <dcterms:modified xsi:type="dcterms:W3CDTF">2019-11-08T03:47:58Z</dcterms:modified>
</cp:coreProperties>
</file>