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355" r:id="rId2"/>
    <p:sldId id="366" r:id="rId3"/>
    <p:sldId id="367" r:id="rId4"/>
    <p:sldId id="358" r:id="rId5"/>
    <p:sldId id="300" r:id="rId6"/>
    <p:sldId id="262" r:id="rId7"/>
    <p:sldId id="368" r:id="rId8"/>
    <p:sldId id="257" r:id="rId9"/>
    <p:sldId id="259" r:id="rId10"/>
    <p:sldId id="365" r:id="rId11"/>
    <p:sldId id="370" r:id="rId12"/>
    <p:sldId id="371" r:id="rId13"/>
    <p:sldId id="372" r:id="rId14"/>
    <p:sldId id="376" r:id="rId15"/>
    <p:sldId id="375" r:id="rId16"/>
    <p:sldId id="373" r:id="rId17"/>
    <p:sldId id="374" r:id="rId18"/>
    <p:sldId id="377" r:id="rId19"/>
    <p:sldId id="378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CC515-BB06-724C-A340-E21000C6AEF8}" v="82" dt="2019-12-05T15:44:48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55"/>
    <p:restoredTop sz="94715"/>
  </p:normalViewPr>
  <p:slideViewPr>
    <p:cSldViewPr snapToGrid="0" snapToObjects="1">
      <p:cViewPr varScale="1">
        <p:scale>
          <a:sx n="115" d="100"/>
          <a:sy n="115" d="100"/>
        </p:scale>
        <p:origin x="24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er, Mark" userId="7a92cab4-87cf-40e1-9d5e-4cd58cb5ce8b" providerId="ADAL" clId="{E11CC515-BB06-724C-A340-E21000C6AEF8}"/>
    <pc:docChg chg="undo custSel mod addSld delSld modSld sldOrd">
      <pc:chgData name="Palmer, Mark" userId="7a92cab4-87cf-40e1-9d5e-4cd58cb5ce8b" providerId="ADAL" clId="{E11CC515-BB06-724C-A340-E21000C6AEF8}" dt="2019-12-05T15:50:32.297" v="5231" actId="20577"/>
      <pc:docMkLst>
        <pc:docMk/>
      </pc:docMkLst>
      <pc:sldChg chg="addSp delSp modSp add">
        <pc:chgData name="Palmer, Mark" userId="7a92cab4-87cf-40e1-9d5e-4cd58cb5ce8b" providerId="ADAL" clId="{E11CC515-BB06-724C-A340-E21000C6AEF8}" dt="2019-12-05T15:04:25.965" v="145" actId="14734"/>
        <pc:sldMkLst>
          <pc:docMk/>
          <pc:sldMk cId="3347975863" sldId="257"/>
        </pc:sldMkLst>
        <pc:spChg chg="del">
          <ac:chgData name="Palmer, Mark" userId="7a92cab4-87cf-40e1-9d5e-4cd58cb5ce8b" providerId="ADAL" clId="{E11CC515-BB06-724C-A340-E21000C6AEF8}" dt="2019-12-05T15:00:57.825" v="79" actId="478"/>
          <ac:spMkLst>
            <pc:docMk/>
            <pc:sldMk cId="3347975863" sldId="257"/>
            <ac:spMk id="2" creationId="{94DC2BCC-A9F3-5D42-B570-9869BA5A99D8}"/>
          </ac:spMkLst>
        </pc:spChg>
        <pc:spChg chg="del">
          <ac:chgData name="Palmer, Mark" userId="7a92cab4-87cf-40e1-9d5e-4cd58cb5ce8b" providerId="ADAL" clId="{E11CC515-BB06-724C-A340-E21000C6AEF8}" dt="2019-12-05T15:00:30.822" v="76" actId="478"/>
          <ac:spMkLst>
            <pc:docMk/>
            <pc:sldMk cId="3347975863" sldId="257"/>
            <ac:spMk id="3" creationId="{CB3261B4-7C2B-6445-BFE4-24D127F5FADE}"/>
          </ac:spMkLst>
        </pc:spChg>
        <pc:spChg chg="add mod">
          <ac:chgData name="Palmer, Mark" userId="7a92cab4-87cf-40e1-9d5e-4cd58cb5ce8b" providerId="ADAL" clId="{E11CC515-BB06-724C-A340-E21000C6AEF8}" dt="2019-12-05T15:03:44.244" v="114" actId="207"/>
          <ac:spMkLst>
            <pc:docMk/>
            <pc:sldMk cId="3347975863" sldId="257"/>
            <ac:spMk id="6" creationId="{6625EEE2-4176-5046-9955-671C448A5185}"/>
          </ac:spMkLst>
        </pc:spChg>
        <pc:spChg chg="add mod">
          <ac:chgData name="Palmer, Mark" userId="7a92cab4-87cf-40e1-9d5e-4cd58cb5ce8b" providerId="ADAL" clId="{E11CC515-BB06-724C-A340-E21000C6AEF8}" dt="2019-12-05T15:04:00.920" v="143" actId="20577"/>
          <ac:spMkLst>
            <pc:docMk/>
            <pc:sldMk cId="3347975863" sldId="257"/>
            <ac:spMk id="7" creationId="{80CCD1DA-F57D-CC45-AFB3-D287610430AD}"/>
          </ac:spMkLst>
        </pc:spChg>
        <pc:graphicFrameChg chg="mod modGraphic">
          <ac:chgData name="Palmer, Mark" userId="7a92cab4-87cf-40e1-9d5e-4cd58cb5ce8b" providerId="ADAL" clId="{E11CC515-BB06-724C-A340-E21000C6AEF8}" dt="2019-12-05T15:03:05.487" v="87" actId="1076"/>
          <ac:graphicFrameMkLst>
            <pc:docMk/>
            <pc:sldMk cId="3347975863" sldId="257"/>
            <ac:graphicFrameMk id="4" creationId="{32782103-EB34-5548-A552-0DEB8C4AAE9E}"/>
          </ac:graphicFrameMkLst>
        </pc:graphicFrameChg>
        <pc:graphicFrameChg chg="mod modGraphic">
          <ac:chgData name="Palmer, Mark" userId="7a92cab4-87cf-40e1-9d5e-4cd58cb5ce8b" providerId="ADAL" clId="{E11CC515-BB06-724C-A340-E21000C6AEF8}" dt="2019-12-05T15:04:25.965" v="145" actId="14734"/>
          <ac:graphicFrameMkLst>
            <pc:docMk/>
            <pc:sldMk cId="3347975863" sldId="257"/>
            <ac:graphicFrameMk id="5" creationId="{0711A66A-9540-334C-808E-A8D2E4E6E3BE}"/>
          </ac:graphicFrameMkLst>
        </pc:graphicFrameChg>
      </pc:sldChg>
      <pc:sldChg chg="modSp add">
        <pc:chgData name="Palmer, Mark" userId="7a92cab4-87cf-40e1-9d5e-4cd58cb5ce8b" providerId="ADAL" clId="{E11CC515-BB06-724C-A340-E21000C6AEF8}" dt="2019-12-05T15:05:24.489" v="167" actId="20577"/>
        <pc:sldMkLst>
          <pc:docMk/>
          <pc:sldMk cId="414810090" sldId="259"/>
        </pc:sldMkLst>
        <pc:spChg chg="mod">
          <ac:chgData name="Palmer, Mark" userId="7a92cab4-87cf-40e1-9d5e-4cd58cb5ce8b" providerId="ADAL" clId="{E11CC515-BB06-724C-A340-E21000C6AEF8}" dt="2019-12-05T15:05:24.489" v="167" actId="20577"/>
          <ac:spMkLst>
            <pc:docMk/>
            <pc:sldMk cId="414810090" sldId="259"/>
            <ac:spMk id="3" creationId="{CA538721-5E07-B047-AD03-0D8E0A975D9E}"/>
          </ac:spMkLst>
        </pc:spChg>
      </pc:sldChg>
      <pc:sldChg chg="del">
        <pc:chgData name="Palmer, Mark" userId="7a92cab4-87cf-40e1-9d5e-4cd58cb5ce8b" providerId="ADAL" clId="{E11CC515-BB06-724C-A340-E21000C6AEF8}" dt="2019-12-05T15:47:41.492" v="5063" actId="2696"/>
        <pc:sldMkLst>
          <pc:docMk/>
          <pc:sldMk cId="92612341" sldId="364"/>
        </pc:sldMkLst>
      </pc:sldChg>
      <pc:sldChg chg="modSp">
        <pc:chgData name="Palmer, Mark" userId="7a92cab4-87cf-40e1-9d5e-4cd58cb5ce8b" providerId="ADAL" clId="{E11CC515-BB06-724C-A340-E21000C6AEF8}" dt="2019-12-05T15:10:45.395" v="432" actId="20577"/>
        <pc:sldMkLst>
          <pc:docMk/>
          <pc:sldMk cId="446128105" sldId="365"/>
        </pc:sldMkLst>
        <pc:spChg chg="mod">
          <ac:chgData name="Palmer, Mark" userId="7a92cab4-87cf-40e1-9d5e-4cd58cb5ce8b" providerId="ADAL" clId="{E11CC515-BB06-724C-A340-E21000C6AEF8}" dt="2019-12-05T15:10:45.395" v="432" actId="20577"/>
          <ac:spMkLst>
            <pc:docMk/>
            <pc:sldMk cId="446128105" sldId="365"/>
            <ac:spMk id="7" creationId="{07064827-5CAA-894E-805D-F8D3C2875B50}"/>
          </ac:spMkLst>
        </pc:spChg>
      </pc:sldChg>
      <pc:sldChg chg="modSp">
        <pc:chgData name="Palmer, Mark" userId="7a92cab4-87cf-40e1-9d5e-4cd58cb5ce8b" providerId="ADAL" clId="{E11CC515-BB06-724C-A340-E21000C6AEF8}" dt="2019-12-05T15:48:12.548" v="5144" actId="20577"/>
        <pc:sldMkLst>
          <pc:docMk/>
          <pc:sldMk cId="1055848141" sldId="366"/>
        </pc:sldMkLst>
        <pc:spChg chg="mod">
          <ac:chgData name="Palmer, Mark" userId="7a92cab4-87cf-40e1-9d5e-4cd58cb5ce8b" providerId="ADAL" clId="{E11CC515-BB06-724C-A340-E21000C6AEF8}" dt="2019-12-05T14:58:30.750" v="1" actId="20577"/>
          <ac:spMkLst>
            <pc:docMk/>
            <pc:sldMk cId="1055848141" sldId="366"/>
            <ac:spMk id="2" creationId="{569097B7-B838-AF4D-B1CC-A92522DFFB61}"/>
          </ac:spMkLst>
        </pc:spChg>
        <pc:spChg chg="mod">
          <ac:chgData name="Palmer, Mark" userId="7a92cab4-87cf-40e1-9d5e-4cd58cb5ce8b" providerId="ADAL" clId="{E11CC515-BB06-724C-A340-E21000C6AEF8}" dt="2019-12-05T15:48:12.548" v="5144" actId="20577"/>
          <ac:spMkLst>
            <pc:docMk/>
            <pc:sldMk cId="1055848141" sldId="366"/>
            <ac:spMk id="3" creationId="{A3B845D0-32A5-AB49-9F74-F19CE25719F2}"/>
          </ac:spMkLst>
        </pc:spChg>
      </pc:sldChg>
      <pc:sldChg chg="addSp delSp modSp add">
        <pc:chgData name="Palmer, Mark" userId="7a92cab4-87cf-40e1-9d5e-4cd58cb5ce8b" providerId="ADAL" clId="{E11CC515-BB06-724C-A340-E21000C6AEF8}" dt="2019-12-05T14:58:44.339" v="15" actId="20577"/>
        <pc:sldMkLst>
          <pc:docMk/>
          <pc:sldMk cId="4173574350" sldId="367"/>
        </pc:sldMkLst>
        <pc:spChg chg="del">
          <ac:chgData name="Palmer, Mark" userId="7a92cab4-87cf-40e1-9d5e-4cd58cb5ce8b" providerId="ADAL" clId="{E11CC515-BB06-724C-A340-E21000C6AEF8}" dt="2019-12-05T14:58:39.724" v="3"/>
          <ac:spMkLst>
            <pc:docMk/>
            <pc:sldMk cId="4173574350" sldId="367"/>
            <ac:spMk id="2" creationId="{CC8D728A-38F2-BF46-A7BD-8255AA1D06F7}"/>
          </ac:spMkLst>
        </pc:spChg>
        <pc:spChg chg="del">
          <ac:chgData name="Palmer, Mark" userId="7a92cab4-87cf-40e1-9d5e-4cd58cb5ce8b" providerId="ADAL" clId="{E11CC515-BB06-724C-A340-E21000C6AEF8}" dt="2019-12-05T14:58:39.724" v="3"/>
          <ac:spMkLst>
            <pc:docMk/>
            <pc:sldMk cId="4173574350" sldId="367"/>
            <ac:spMk id="3" creationId="{A0D7E5E6-9D95-7B47-BC13-004385835DB2}"/>
          </ac:spMkLst>
        </pc:spChg>
        <pc:spChg chg="add mod">
          <ac:chgData name="Palmer, Mark" userId="7a92cab4-87cf-40e1-9d5e-4cd58cb5ce8b" providerId="ADAL" clId="{E11CC515-BB06-724C-A340-E21000C6AEF8}" dt="2019-12-05T14:58:44.339" v="15" actId="20577"/>
          <ac:spMkLst>
            <pc:docMk/>
            <pc:sldMk cId="4173574350" sldId="367"/>
            <ac:spMk id="6" creationId="{27509651-F4BF-1D40-89A1-0EE869D21B17}"/>
          </ac:spMkLst>
        </pc:spChg>
        <pc:spChg chg="add mod">
          <ac:chgData name="Palmer, Mark" userId="7a92cab4-87cf-40e1-9d5e-4cd58cb5ce8b" providerId="ADAL" clId="{E11CC515-BB06-724C-A340-E21000C6AEF8}" dt="2019-12-05T14:58:39.724" v="3"/>
          <ac:spMkLst>
            <pc:docMk/>
            <pc:sldMk cId="4173574350" sldId="367"/>
            <ac:spMk id="7" creationId="{8DFE3E22-93B5-0446-9503-67C33D028E1C}"/>
          </ac:spMkLst>
        </pc:spChg>
      </pc:sldChg>
      <pc:sldChg chg="addSp delSp modSp add">
        <pc:chgData name="Palmer, Mark" userId="7a92cab4-87cf-40e1-9d5e-4cd58cb5ce8b" providerId="ADAL" clId="{E11CC515-BB06-724C-A340-E21000C6AEF8}" dt="2019-12-05T14:59:23.254" v="72" actId="20577"/>
        <pc:sldMkLst>
          <pc:docMk/>
          <pc:sldMk cId="922164215" sldId="368"/>
        </pc:sldMkLst>
        <pc:spChg chg="del">
          <ac:chgData name="Palmer, Mark" userId="7a92cab4-87cf-40e1-9d5e-4cd58cb5ce8b" providerId="ADAL" clId="{E11CC515-BB06-724C-A340-E21000C6AEF8}" dt="2019-12-05T14:59:14.093" v="30"/>
          <ac:spMkLst>
            <pc:docMk/>
            <pc:sldMk cId="922164215" sldId="368"/>
            <ac:spMk id="2" creationId="{0FA6FFF9-39C4-0F4A-A0A9-3FD9D1BEBBC2}"/>
          </ac:spMkLst>
        </pc:spChg>
        <pc:spChg chg="del">
          <ac:chgData name="Palmer, Mark" userId="7a92cab4-87cf-40e1-9d5e-4cd58cb5ce8b" providerId="ADAL" clId="{E11CC515-BB06-724C-A340-E21000C6AEF8}" dt="2019-12-05T14:59:14.093" v="30"/>
          <ac:spMkLst>
            <pc:docMk/>
            <pc:sldMk cId="922164215" sldId="368"/>
            <ac:spMk id="3" creationId="{72B235B0-E37D-5444-A1DB-4135CC22B617}"/>
          </ac:spMkLst>
        </pc:spChg>
        <pc:spChg chg="add mod">
          <ac:chgData name="Palmer, Mark" userId="7a92cab4-87cf-40e1-9d5e-4cd58cb5ce8b" providerId="ADAL" clId="{E11CC515-BB06-724C-A340-E21000C6AEF8}" dt="2019-12-05T14:59:23.254" v="72" actId="20577"/>
          <ac:spMkLst>
            <pc:docMk/>
            <pc:sldMk cId="922164215" sldId="368"/>
            <ac:spMk id="6" creationId="{98619248-ADEC-4E46-9C96-BA4E9AAA8C1D}"/>
          </ac:spMkLst>
        </pc:spChg>
        <pc:spChg chg="add mod">
          <ac:chgData name="Palmer, Mark" userId="7a92cab4-87cf-40e1-9d5e-4cd58cb5ce8b" providerId="ADAL" clId="{E11CC515-BB06-724C-A340-E21000C6AEF8}" dt="2019-12-05T14:59:14.093" v="30"/>
          <ac:spMkLst>
            <pc:docMk/>
            <pc:sldMk cId="922164215" sldId="368"/>
            <ac:spMk id="7" creationId="{3B709A13-FF1C-0447-AE4F-DFEA5BF869C4}"/>
          </ac:spMkLst>
        </pc:spChg>
      </pc:sldChg>
      <pc:sldChg chg="addSp delSp modSp add del">
        <pc:chgData name="Palmer, Mark" userId="7a92cab4-87cf-40e1-9d5e-4cd58cb5ce8b" providerId="ADAL" clId="{E11CC515-BB06-724C-A340-E21000C6AEF8}" dt="2019-12-05T15:34:28.840" v="3444" actId="2696"/>
        <pc:sldMkLst>
          <pc:docMk/>
          <pc:sldMk cId="3027647599" sldId="369"/>
        </pc:sldMkLst>
        <pc:spChg chg="del">
          <ac:chgData name="Palmer, Mark" userId="7a92cab4-87cf-40e1-9d5e-4cd58cb5ce8b" providerId="ADAL" clId="{E11CC515-BB06-724C-A340-E21000C6AEF8}" dt="2019-12-05T15:06:25.130" v="168"/>
          <ac:spMkLst>
            <pc:docMk/>
            <pc:sldMk cId="3027647599" sldId="369"/>
            <ac:spMk id="2" creationId="{EE74CB11-3520-2249-85B5-AEE69B9923AA}"/>
          </ac:spMkLst>
        </pc:spChg>
        <pc:spChg chg="del">
          <ac:chgData name="Palmer, Mark" userId="7a92cab4-87cf-40e1-9d5e-4cd58cb5ce8b" providerId="ADAL" clId="{E11CC515-BB06-724C-A340-E21000C6AEF8}" dt="2019-12-05T15:06:25.130" v="168"/>
          <ac:spMkLst>
            <pc:docMk/>
            <pc:sldMk cId="3027647599" sldId="369"/>
            <ac:spMk id="3" creationId="{FE4F1704-5660-0A44-984F-8BB84D56C8B0}"/>
          </ac:spMkLst>
        </pc:spChg>
        <pc:spChg chg="add mod">
          <ac:chgData name="Palmer, Mark" userId="7a92cab4-87cf-40e1-9d5e-4cd58cb5ce8b" providerId="ADAL" clId="{E11CC515-BB06-724C-A340-E21000C6AEF8}" dt="2019-12-05T15:06:25.130" v="168"/>
          <ac:spMkLst>
            <pc:docMk/>
            <pc:sldMk cId="3027647599" sldId="369"/>
            <ac:spMk id="6" creationId="{C1254EDA-31BA-C74F-A741-1D217E9C98AB}"/>
          </ac:spMkLst>
        </pc:spChg>
        <pc:spChg chg="add mod">
          <ac:chgData name="Palmer, Mark" userId="7a92cab4-87cf-40e1-9d5e-4cd58cb5ce8b" providerId="ADAL" clId="{E11CC515-BB06-724C-A340-E21000C6AEF8}" dt="2019-12-05T15:06:25.130" v="168"/>
          <ac:spMkLst>
            <pc:docMk/>
            <pc:sldMk cId="3027647599" sldId="369"/>
            <ac:spMk id="7" creationId="{47AD3442-D6E4-4E4B-8E42-D003FC84EE6C}"/>
          </ac:spMkLst>
        </pc:spChg>
      </pc:sldChg>
      <pc:sldChg chg="addSp delSp modSp add">
        <pc:chgData name="Palmer, Mark" userId="7a92cab4-87cf-40e1-9d5e-4cd58cb5ce8b" providerId="ADAL" clId="{E11CC515-BB06-724C-A340-E21000C6AEF8}" dt="2019-12-05T15:50:32.297" v="5231" actId="20577"/>
        <pc:sldMkLst>
          <pc:docMk/>
          <pc:sldMk cId="3296867981" sldId="370"/>
        </pc:sldMkLst>
        <pc:spChg chg="del">
          <ac:chgData name="Palmer, Mark" userId="7a92cab4-87cf-40e1-9d5e-4cd58cb5ce8b" providerId="ADAL" clId="{E11CC515-BB06-724C-A340-E21000C6AEF8}" dt="2019-12-05T15:09:11.105" v="266"/>
          <ac:spMkLst>
            <pc:docMk/>
            <pc:sldMk cId="3296867981" sldId="370"/>
            <ac:spMk id="2" creationId="{9D396BE2-76D8-4C4A-97D5-51CD37726DDB}"/>
          </ac:spMkLst>
        </pc:spChg>
        <pc:spChg chg="del">
          <ac:chgData name="Palmer, Mark" userId="7a92cab4-87cf-40e1-9d5e-4cd58cb5ce8b" providerId="ADAL" clId="{E11CC515-BB06-724C-A340-E21000C6AEF8}" dt="2019-12-05T15:09:11.105" v="266"/>
          <ac:spMkLst>
            <pc:docMk/>
            <pc:sldMk cId="3296867981" sldId="370"/>
            <ac:spMk id="3" creationId="{586B7B57-BF6A-B946-A7D3-9007597FD3E3}"/>
          </ac:spMkLst>
        </pc:spChg>
        <pc:spChg chg="add mod">
          <ac:chgData name="Palmer, Mark" userId="7a92cab4-87cf-40e1-9d5e-4cd58cb5ce8b" providerId="ADAL" clId="{E11CC515-BB06-724C-A340-E21000C6AEF8}" dt="2019-12-05T15:09:39.748" v="300" actId="20577"/>
          <ac:spMkLst>
            <pc:docMk/>
            <pc:sldMk cId="3296867981" sldId="370"/>
            <ac:spMk id="6" creationId="{7C5518F3-CABA-C940-8041-283C53A462B0}"/>
          </ac:spMkLst>
        </pc:spChg>
        <pc:spChg chg="add mod">
          <ac:chgData name="Palmer, Mark" userId="7a92cab4-87cf-40e1-9d5e-4cd58cb5ce8b" providerId="ADAL" clId="{E11CC515-BB06-724C-A340-E21000C6AEF8}" dt="2019-12-05T15:50:32.297" v="5231" actId="20577"/>
          <ac:spMkLst>
            <pc:docMk/>
            <pc:sldMk cId="3296867981" sldId="370"/>
            <ac:spMk id="7" creationId="{944C0D5C-C3CD-494B-8CFA-A79E977C3BE8}"/>
          </ac:spMkLst>
        </pc:spChg>
      </pc:sldChg>
      <pc:sldChg chg="addSp delSp modSp add del mod setBg setClrOvrMap">
        <pc:chgData name="Palmer, Mark" userId="7a92cab4-87cf-40e1-9d5e-4cd58cb5ce8b" providerId="ADAL" clId="{E11CC515-BB06-724C-A340-E21000C6AEF8}" dt="2019-12-05T15:08:52.068" v="230" actId="2696"/>
        <pc:sldMkLst>
          <pc:docMk/>
          <pc:sldMk cId="3925518523" sldId="370"/>
        </pc:sldMkLst>
        <pc:spChg chg="del">
          <ac:chgData name="Palmer, Mark" userId="7a92cab4-87cf-40e1-9d5e-4cd58cb5ce8b" providerId="ADAL" clId="{E11CC515-BB06-724C-A340-E21000C6AEF8}" dt="2019-12-05T15:06:45.584" v="170"/>
          <ac:spMkLst>
            <pc:docMk/>
            <pc:sldMk cId="3925518523" sldId="370"/>
            <ac:spMk id="2" creationId="{F8B23DA1-CE67-9F40-AB4B-474C7DAAA464}"/>
          </ac:spMkLst>
        </pc:spChg>
        <pc:spChg chg="del">
          <ac:chgData name="Palmer, Mark" userId="7a92cab4-87cf-40e1-9d5e-4cd58cb5ce8b" providerId="ADAL" clId="{E11CC515-BB06-724C-A340-E21000C6AEF8}" dt="2019-12-05T15:06:45.584" v="170"/>
          <ac:spMkLst>
            <pc:docMk/>
            <pc:sldMk cId="3925518523" sldId="370"/>
            <ac:spMk id="3" creationId="{D131CFFD-F4D0-8344-A9B8-0B4C27F9025A}"/>
          </ac:spMkLst>
        </pc:spChg>
        <pc:spChg chg="mod ord">
          <ac:chgData name="Palmer, Mark" userId="7a92cab4-87cf-40e1-9d5e-4cd58cb5ce8b" providerId="ADAL" clId="{E11CC515-BB06-724C-A340-E21000C6AEF8}" dt="2019-12-05T15:08:44.122" v="229" actId="26606"/>
          <ac:spMkLst>
            <pc:docMk/>
            <pc:sldMk cId="3925518523" sldId="370"/>
            <ac:spMk id="4" creationId="{F3312D45-9FBB-7442-B8A8-74B0FC007163}"/>
          </ac:spMkLst>
        </pc:spChg>
        <pc:spChg chg="mod">
          <ac:chgData name="Palmer, Mark" userId="7a92cab4-87cf-40e1-9d5e-4cd58cb5ce8b" providerId="ADAL" clId="{E11CC515-BB06-724C-A340-E21000C6AEF8}" dt="2019-12-05T15:08:44.122" v="229" actId="26606"/>
          <ac:spMkLst>
            <pc:docMk/>
            <pc:sldMk cId="3925518523" sldId="370"/>
            <ac:spMk id="5" creationId="{71068DD2-C7E3-A643-9C8B-1871229E2C52}"/>
          </ac:spMkLst>
        </pc:spChg>
        <pc:spChg chg="add mod">
          <ac:chgData name="Palmer, Mark" userId="7a92cab4-87cf-40e1-9d5e-4cd58cb5ce8b" providerId="ADAL" clId="{E11CC515-BB06-724C-A340-E21000C6AEF8}" dt="2019-12-05T15:08:44.122" v="229" actId="26606"/>
          <ac:spMkLst>
            <pc:docMk/>
            <pc:sldMk cId="3925518523" sldId="370"/>
            <ac:spMk id="6" creationId="{9B024F90-E485-B44F-9151-E357E1227314}"/>
          </ac:spMkLst>
        </pc:spChg>
        <pc:spChg chg="add del mod">
          <ac:chgData name="Palmer, Mark" userId="7a92cab4-87cf-40e1-9d5e-4cd58cb5ce8b" providerId="ADAL" clId="{E11CC515-BB06-724C-A340-E21000C6AEF8}" dt="2019-12-05T15:07:21.184" v="181" actId="1032"/>
          <ac:spMkLst>
            <pc:docMk/>
            <pc:sldMk cId="3925518523" sldId="370"/>
            <ac:spMk id="7" creationId="{324944CA-1EB4-8C49-91F4-AD48317CFB7D}"/>
          </ac:spMkLst>
        </pc:spChg>
        <pc:spChg chg="add del">
          <ac:chgData name="Palmer, Mark" userId="7a92cab4-87cf-40e1-9d5e-4cd58cb5ce8b" providerId="ADAL" clId="{E11CC515-BB06-724C-A340-E21000C6AEF8}" dt="2019-12-05T15:08:44.122" v="229" actId="26606"/>
          <ac:spMkLst>
            <pc:docMk/>
            <pc:sldMk cId="3925518523" sldId="370"/>
            <ac:spMk id="13" creationId="{7C432AFE-B3D2-4BFF-BF8F-96C27AFF1AC7}"/>
          </ac:spMkLst>
        </pc:spChg>
        <pc:spChg chg="add del">
          <ac:chgData name="Palmer, Mark" userId="7a92cab4-87cf-40e1-9d5e-4cd58cb5ce8b" providerId="ADAL" clId="{E11CC515-BB06-724C-A340-E21000C6AEF8}" dt="2019-12-05T15:08:44.122" v="229" actId="26606"/>
          <ac:spMkLst>
            <pc:docMk/>
            <pc:sldMk cId="3925518523" sldId="370"/>
            <ac:spMk id="15" creationId="{AF2F604E-43BE-4DC3-B983-E071523364F8}"/>
          </ac:spMkLst>
        </pc:spChg>
        <pc:spChg chg="add del">
          <ac:chgData name="Palmer, Mark" userId="7a92cab4-87cf-40e1-9d5e-4cd58cb5ce8b" providerId="ADAL" clId="{E11CC515-BB06-724C-A340-E21000C6AEF8}" dt="2019-12-05T15:08:44.122" v="229" actId="26606"/>
          <ac:spMkLst>
            <pc:docMk/>
            <pc:sldMk cId="3925518523" sldId="370"/>
            <ac:spMk id="17" creationId="{08C9B587-E65E-4B52-B37C-ABEBB6E87928}"/>
          </ac:spMkLst>
        </pc:spChg>
        <pc:graphicFrameChg chg="add mod ord modGraphic">
          <ac:chgData name="Palmer, Mark" userId="7a92cab4-87cf-40e1-9d5e-4cd58cb5ce8b" providerId="ADAL" clId="{E11CC515-BB06-724C-A340-E21000C6AEF8}" dt="2019-12-05T15:08:44.122" v="229" actId="26606"/>
          <ac:graphicFrameMkLst>
            <pc:docMk/>
            <pc:sldMk cId="3925518523" sldId="370"/>
            <ac:graphicFrameMk id="8" creationId="{62F77C32-6DE5-CC48-ADC5-8175DCA5B568}"/>
          </ac:graphicFrameMkLst>
        </pc:graphicFrameChg>
      </pc:sldChg>
      <pc:sldChg chg="modSp add">
        <pc:chgData name="Palmer, Mark" userId="7a92cab4-87cf-40e1-9d5e-4cd58cb5ce8b" providerId="ADAL" clId="{E11CC515-BB06-724C-A340-E21000C6AEF8}" dt="2019-12-05T15:24:25.905" v="1933" actId="20577"/>
        <pc:sldMkLst>
          <pc:docMk/>
          <pc:sldMk cId="1404427012" sldId="371"/>
        </pc:sldMkLst>
        <pc:spChg chg="mod">
          <ac:chgData name="Palmer, Mark" userId="7a92cab4-87cf-40e1-9d5e-4cd58cb5ce8b" providerId="ADAL" clId="{E11CC515-BB06-724C-A340-E21000C6AEF8}" dt="2019-12-05T15:14:17.415" v="898" actId="20577"/>
          <ac:spMkLst>
            <pc:docMk/>
            <pc:sldMk cId="1404427012" sldId="371"/>
            <ac:spMk id="2" creationId="{E411BA61-1A0D-0F4C-B4E5-DFEA6B0398A2}"/>
          </ac:spMkLst>
        </pc:spChg>
        <pc:spChg chg="mod">
          <ac:chgData name="Palmer, Mark" userId="7a92cab4-87cf-40e1-9d5e-4cd58cb5ce8b" providerId="ADAL" clId="{E11CC515-BB06-724C-A340-E21000C6AEF8}" dt="2019-12-05T15:24:25.905" v="1933" actId="20577"/>
          <ac:spMkLst>
            <pc:docMk/>
            <pc:sldMk cId="1404427012" sldId="371"/>
            <ac:spMk id="3" creationId="{B64316D8-6A03-8741-A653-9C755769CACB}"/>
          </ac:spMkLst>
        </pc:spChg>
      </pc:sldChg>
      <pc:sldChg chg="modSp add">
        <pc:chgData name="Palmer, Mark" userId="7a92cab4-87cf-40e1-9d5e-4cd58cb5ce8b" providerId="ADAL" clId="{E11CC515-BB06-724C-A340-E21000C6AEF8}" dt="2019-12-05T15:29:52.466" v="2578" actId="20577"/>
        <pc:sldMkLst>
          <pc:docMk/>
          <pc:sldMk cId="3728020287" sldId="372"/>
        </pc:sldMkLst>
        <pc:spChg chg="mod">
          <ac:chgData name="Palmer, Mark" userId="7a92cab4-87cf-40e1-9d5e-4cd58cb5ce8b" providerId="ADAL" clId="{E11CC515-BB06-724C-A340-E21000C6AEF8}" dt="2019-12-05T15:24:34.351" v="1946" actId="20577"/>
          <ac:spMkLst>
            <pc:docMk/>
            <pc:sldMk cId="3728020287" sldId="372"/>
            <ac:spMk id="2" creationId="{3C9AF717-F47A-954B-AA7B-6A0028FCE900}"/>
          </ac:spMkLst>
        </pc:spChg>
        <pc:spChg chg="mod">
          <ac:chgData name="Palmer, Mark" userId="7a92cab4-87cf-40e1-9d5e-4cd58cb5ce8b" providerId="ADAL" clId="{E11CC515-BB06-724C-A340-E21000C6AEF8}" dt="2019-12-05T15:29:52.466" v="2578" actId="20577"/>
          <ac:spMkLst>
            <pc:docMk/>
            <pc:sldMk cId="3728020287" sldId="372"/>
            <ac:spMk id="3" creationId="{49A13060-C809-F249-8B8F-A039448D778C}"/>
          </ac:spMkLst>
        </pc:spChg>
      </pc:sldChg>
      <pc:sldChg chg="addSp delSp modSp add">
        <pc:chgData name="Palmer, Mark" userId="7a92cab4-87cf-40e1-9d5e-4cd58cb5ce8b" providerId="ADAL" clId="{E11CC515-BB06-724C-A340-E21000C6AEF8}" dt="2019-12-05T15:25:11.108" v="1955" actId="20577"/>
        <pc:sldMkLst>
          <pc:docMk/>
          <pc:sldMk cId="3150005463" sldId="373"/>
        </pc:sldMkLst>
        <pc:spChg chg="del">
          <ac:chgData name="Palmer, Mark" userId="7a92cab4-87cf-40e1-9d5e-4cd58cb5ce8b" providerId="ADAL" clId="{E11CC515-BB06-724C-A340-E21000C6AEF8}" dt="2019-12-05T15:25:04.485" v="1948"/>
          <ac:spMkLst>
            <pc:docMk/>
            <pc:sldMk cId="3150005463" sldId="373"/>
            <ac:spMk id="2" creationId="{7F84523C-EC99-6A43-9B1E-039B8AEAC8C5}"/>
          </ac:spMkLst>
        </pc:spChg>
        <pc:spChg chg="del">
          <ac:chgData name="Palmer, Mark" userId="7a92cab4-87cf-40e1-9d5e-4cd58cb5ce8b" providerId="ADAL" clId="{E11CC515-BB06-724C-A340-E21000C6AEF8}" dt="2019-12-05T15:25:04.485" v="1948"/>
          <ac:spMkLst>
            <pc:docMk/>
            <pc:sldMk cId="3150005463" sldId="373"/>
            <ac:spMk id="3" creationId="{82948F83-F596-A440-ACCE-365D87ED0563}"/>
          </ac:spMkLst>
        </pc:spChg>
        <pc:spChg chg="add mod">
          <ac:chgData name="Palmer, Mark" userId="7a92cab4-87cf-40e1-9d5e-4cd58cb5ce8b" providerId="ADAL" clId="{E11CC515-BB06-724C-A340-E21000C6AEF8}" dt="2019-12-05T15:25:11.108" v="1955" actId="20577"/>
          <ac:spMkLst>
            <pc:docMk/>
            <pc:sldMk cId="3150005463" sldId="373"/>
            <ac:spMk id="6" creationId="{47F753B1-47C7-9040-86C5-16BE85BE643D}"/>
          </ac:spMkLst>
        </pc:spChg>
        <pc:spChg chg="add mod">
          <ac:chgData name="Palmer, Mark" userId="7a92cab4-87cf-40e1-9d5e-4cd58cb5ce8b" providerId="ADAL" clId="{E11CC515-BB06-724C-A340-E21000C6AEF8}" dt="2019-12-05T15:25:04.485" v="1948"/>
          <ac:spMkLst>
            <pc:docMk/>
            <pc:sldMk cId="3150005463" sldId="373"/>
            <ac:spMk id="7" creationId="{FB1B447B-B7A8-B24A-B6B3-533C95AF4D9A}"/>
          </ac:spMkLst>
        </pc:spChg>
      </pc:sldChg>
      <pc:sldChg chg="addSp delSp modSp add ord">
        <pc:chgData name="Palmer, Mark" userId="7a92cab4-87cf-40e1-9d5e-4cd58cb5ce8b" providerId="ADAL" clId="{E11CC515-BB06-724C-A340-E21000C6AEF8}" dt="2019-12-05T15:44:40.942" v="4646"/>
        <pc:sldMkLst>
          <pc:docMk/>
          <pc:sldMk cId="3625430508" sldId="374"/>
        </pc:sldMkLst>
        <pc:spChg chg="del">
          <ac:chgData name="Palmer, Mark" userId="7a92cab4-87cf-40e1-9d5e-4cd58cb5ce8b" providerId="ADAL" clId="{E11CC515-BB06-724C-A340-E21000C6AEF8}" dt="2019-12-05T15:25:17.596" v="1957"/>
          <ac:spMkLst>
            <pc:docMk/>
            <pc:sldMk cId="3625430508" sldId="374"/>
            <ac:spMk id="2" creationId="{663CE613-87E3-F341-94AA-33495B3587C1}"/>
          </ac:spMkLst>
        </pc:spChg>
        <pc:spChg chg="del">
          <ac:chgData name="Palmer, Mark" userId="7a92cab4-87cf-40e1-9d5e-4cd58cb5ce8b" providerId="ADAL" clId="{E11CC515-BB06-724C-A340-E21000C6AEF8}" dt="2019-12-05T15:25:17.596" v="1957"/>
          <ac:spMkLst>
            <pc:docMk/>
            <pc:sldMk cId="3625430508" sldId="374"/>
            <ac:spMk id="3" creationId="{83FA1E03-28ED-F14D-8D90-8A0AF0D4F2C3}"/>
          </ac:spMkLst>
        </pc:spChg>
        <pc:spChg chg="add mod">
          <ac:chgData name="Palmer, Mark" userId="7a92cab4-87cf-40e1-9d5e-4cd58cb5ce8b" providerId="ADAL" clId="{E11CC515-BB06-724C-A340-E21000C6AEF8}" dt="2019-12-05T15:25:26.723" v="1977" actId="20577"/>
          <ac:spMkLst>
            <pc:docMk/>
            <pc:sldMk cId="3625430508" sldId="374"/>
            <ac:spMk id="6" creationId="{63A52ACD-465E-264C-9471-2308C435C907}"/>
          </ac:spMkLst>
        </pc:spChg>
        <pc:spChg chg="add mod">
          <ac:chgData name="Palmer, Mark" userId="7a92cab4-87cf-40e1-9d5e-4cd58cb5ce8b" providerId="ADAL" clId="{E11CC515-BB06-724C-A340-E21000C6AEF8}" dt="2019-12-05T15:39:28.063" v="3905" actId="20577"/>
          <ac:spMkLst>
            <pc:docMk/>
            <pc:sldMk cId="3625430508" sldId="374"/>
            <ac:spMk id="7" creationId="{BBE782C6-5989-A64F-A113-0FC145631BF9}"/>
          </ac:spMkLst>
        </pc:spChg>
      </pc:sldChg>
      <pc:sldChg chg="modSp add">
        <pc:chgData name="Palmer, Mark" userId="7a92cab4-87cf-40e1-9d5e-4cd58cb5ce8b" providerId="ADAL" clId="{E11CC515-BB06-724C-A340-E21000C6AEF8}" dt="2019-12-05T15:34:04.655" v="3443" actId="5793"/>
        <pc:sldMkLst>
          <pc:docMk/>
          <pc:sldMk cId="4260673391" sldId="375"/>
        </pc:sldMkLst>
        <pc:spChg chg="mod">
          <ac:chgData name="Palmer, Mark" userId="7a92cab4-87cf-40e1-9d5e-4cd58cb5ce8b" providerId="ADAL" clId="{E11CC515-BB06-724C-A340-E21000C6AEF8}" dt="2019-12-05T15:30:40.003" v="2651" actId="20577"/>
          <ac:spMkLst>
            <pc:docMk/>
            <pc:sldMk cId="4260673391" sldId="375"/>
            <ac:spMk id="2" creationId="{55EA0634-43C5-FB45-B782-78CCF74490C9}"/>
          </ac:spMkLst>
        </pc:spChg>
        <pc:spChg chg="mod">
          <ac:chgData name="Palmer, Mark" userId="7a92cab4-87cf-40e1-9d5e-4cd58cb5ce8b" providerId="ADAL" clId="{E11CC515-BB06-724C-A340-E21000C6AEF8}" dt="2019-12-05T15:34:04.655" v="3443" actId="5793"/>
          <ac:spMkLst>
            <pc:docMk/>
            <pc:sldMk cId="4260673391" sldId="375"/>
            <ac:spMk id="3" creationId="{1F628F72-557E-8D47-80E2-21B26D892EA7}"/>
          </ac:spMkLst>
        </pc:spChg>
      </pc:sldChg>
      <pc:sldChg chg="modSp add">
        <pc:chgData name="Palmer, Mark" userId="7a92cab4-87cf-40e1-9d5e-4cd58cb5ce8b" providerId="ADAL" clId="{E11CC515-BB06-724C-A340-E21000C6AEF8}" dt="2019-12-05T15:37:23.113" v="3578" actId="20577"/>
        <pc:sldMkLst>
          <pc:docMk/>
          <pc:sldMk cId="1407804797" sldId="376"/>
        </pc:sldMkLst>
        <pc:spChg chg="mod">
          <ac:chgData name="Palmer, Mark" userId="7a92cab4-87cf-40e1-9d5e-4cd58cb5ce8b" providerId="ADAL" clId="{E11CC515-BB06-724C-A340-E21000C6AEF8}" dt="2019-12-05T15:36:27.734" v="3455" actId="20577"/>
          <ac:spMkLst>
            <pc:docMk/>
            <pc:sldMk cId="1407804797" sldId="376"/>
            <ac:spMk id="2" creationId="{1A934361-19A4-1F4A-95F1-70C7D7BD52B8}"/>
          </ac:spMkLst>
        </pc:spChg>
        <pc:spChg chg="mod">
          <ac:chgData name="Palmer, Mark" userId="7a92cab4-87cf-40e1-9d5e-4cd58cb5ce8b" providerId="ADAL" clId="{E11CC515-BB06-724C-A340-E21000C6AEF8}" dt="2019-12-05T15:37:23.113" v="3578" actId="20577"/>
          <ac:spMkLst>
            <pc:docMk/>
            <pc:sldMk cId="1407804797" sldId="376"/>
            <ac:spMk id="3" creationId="{01C763C9-8FA9-4148-95A5-E82825E1CFCA}"/>
          </ac:spMkLst>
        </pc:spChg>
      </pc:sldChg>
      <pc:sldChg chg="modSp add">
        <pc:chgData name="Palmer, Mark" userId="7a92cab4-87cf-40e1-9d5e-4cd58cb5ce8b" providerId="ADAL" clId="{E11CC515-BB06-724C-A340-E21000C6AEF8}" dt="2019-12-05T15:39:44.910" v="3933" actId="20577"/>
        <pc:sldMkLst>
          <pc:docMk/>
          <pc:sldMk cId="337272669" sldId="377"/>
        </pc:sldMkLst>
        <pc:spChg chg="mod">
          <ac:chgData name="Palmer, Mark" userId="7a92cab4-87cf-40e1-9d5e-4cd58cb5ce8b" providerId="ADAL" clId="{E11CC515-BB06-724C-A340-E21000C6AEF8}" dt="2019-12-05T15:39:44.910" v="3933" actId="20577"/>
          <ac:spMkLst>
            <pc:docMk/>
            <pc:sldMk cId="337272669" sldId="377"/>
            <ac:spMk id="2" creationId="{233ABB7E-BA74-E449-A433-0F66F321F849}"/>
          </ac:spMkLst>
        </pc:spChg>
      </pc:sldChg>
      <pc:sldChg chg="addSp delSp modSp add">
        <pc:chgData name="Palmer, Mark" userId="7a92cab4-87cf-40e1-9d5e-4cd58cb5ce8b" providerId="ADAL" clId="{E11CC515-BB06-724C-A340-E21000C6AEF8}" dt="2019-12-05T15:44:33.167" v="4645" actId="20577"/>
        <pc:sldMkLst>
          <pc:docMk/>
          <pc:sldMk cId="3293333051" sldId="378"/>
        </pc:sldMkLst>
        <pc:spChg chg="del">
          <ac:chgData name="Palmer, Mark" userId="7a92cab4-87cf-40e1-9d5e-4cd58cb5ce8b" providerId="ADAL" clId="{E11CC515-BB06-724C-A340-E21000C6AEF8}" dt="2019-12-05T15:39:52.694" v="3935"/>
          <ac:spMkLst>
            <pc:docMk/>
            <pc:sldMk cId="3293333051" sldId="378"/>
            <ac:spMk id="2" creationId="{A533021B-F682-0844-9C48-D9C6A6137D8A}"/>
          </ac:spMkLst>
        </pc:spChg>
        <pc:spChg chg="del">
          <ac:chgData name="Palmer, Mark" userId="7a92cab4-87cf-40e1-9d5e-4cd58cb5ce8b" providerId="ADAL" clId="{E11CC515-BB06-724C-A340-E21000C6AEF8}" dt="2019-12-05T15:39:52.694" v="3935"/>
          <ac:spMkLst>
            <pc:docMk/>
            <pc:sldMk cId="3293333051" sldId="378"/>
            <ac:spMk id="3" creationId="{544A1823-DBD3-D145-937F-982590BC97D4}"/>
          </ac:spMkLst>
        </pc:spChg>
        <pc:spChg chg="add mod">
          <ac:chgData name="Palmer, Mark" userId="7a92cab4-87cf-40e1-9d5e-4cd58cb5ce8b" providerId="ADAL" clId="{E11CC515-BB06-724C-A340-E21000C6AEF8}" dt="2019-12-05T15:40:05.698" v="3953" actId="20577"/>
          <ac:spMkLst>
            <pc:docMk/>
            <pc:sldMk cId="3293333051" sldId="378"/>
            <ac:spMk id="6" creationId="{2E49F8B8-4B2E-6343-AFF8-26037F468ABF}"/>
          </ac:spMkLst>
        </pc:spChg>
        <pc:spChg chg="add mod">
          <ac:chgData name="Palmer, Mark" userId="7a92cab4-87cf-40e1-9d5e-4cd58cb5ce8b" providerId="ADAL" clId="{E11CC515-BB06-724C-A340-E21000C6AEF8}" dt="2019-12-05T15:44:33.167" v="4645" actId="20577"/>
          <ac:spMkLst>
            <pc:docMk/>
            <pc:sldMk cId="3293333051" sldId="378"/>
            <ac:spMk id="7" creationId="{7EA7945E-EF27-C14F-87E5-E008063304EC}"/>
          </ac:spMkLst>
        </pc:spChg>
      </pc:sldChg>
      <pc:sldChg chg="modSp add">
        <pc:chgData name="Palmer, Mark" userId="7a92cab4-87cf-40e1-9d5e-4cd58cb5ce8b" providerId="ADAL" clId="{E11CC515-BB06-724C-A340-E21000C6AEF8}" dt="2019-12-05T15:47:38.091" v="5062" actId="20577"/>
        <pc:sldMkLst>
          <pc:docMk/>
          <pc:sldMk cId="1492886607" sldId="379"/>
        </pc:sldMkLst>
        <pc:spChg chg="mod">
          <ac:chgData name="Palmer, Mark" userId="7a92cab4-87cf-40e1-9d5e-4cd58cb5ce8b" providerId="ADAL" clId="{E11CC515-BB06-724C-A340-E21000C6AEF8}" dt="2019-12-05T15:45:09.878" v="4660" actId="20577"/>
          <ac:spMkLst>
            <pc:docMk/>
            <pc:sldMk cId="1492886607" sldId="379"/>
            <ac:spMk id="2" creationId="{DE3FC015-4942-744A-8886-41617FFD571B}"/>
          </ac:spMkLst>
        </pc:spChg>
        <pc:spChg chg="mod">
          <ac:chgData name="Palmer, Mark" userId="7a92cab4-87cf-40e1-9d5e-4cd58cb5ce8b" providerId="ADAL" clId="{E11CC515-BB06-724C-A340-E21000C6AEF8}" dt="2019-12-05T15:47:38.091" v="5062" actId="20577"/>
          <ac:spMkLst>
            <pc:docMk/>
            <pc:sldMk cId="1492886607" sldId="379"/>
            <ac:spMk id="3" creationId="{553548CC-E57D-0848-8348-D445F53459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40999-AA28-F546-898C-40DDB6012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852390-4E84-624B-991F-50C41E791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Plans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755351-171F-5940-899A-3B0B785D3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2AA3-8F6F-794B-830B-CA8093743E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6038" y="6337300"/>
            <a:ext cx="715962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A985-E91A-4240-B891-E38056A8A7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791200" y="6337300"/>
            <a:ext cx="6400800" cy="365125"/>
          </a:xfrm>
        </p:spPr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9E6109-609B-1C46-A991-F8B16B59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64827-5CAA-894E-805D-F8D3C2875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proposed list of the near-term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FA19-B240-C14C-8B0E-AEFAD1B9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E565F-1137-5041-A04C-881ECD2DA7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2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518F3-CABA-C940-8041-283C53A4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4C0D5C-C3CD-494B-8CFA-A79E977C3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delivery of available laser power to User IPs </a:t>
            </a:r>
            <a:r>
              <a:rPr lang="en-US" dirty="0">
                <a:latin typeface="Wingdings 3" pitchFamily="2" charset="2"/>
              </a:rPr>
              <a:t>a</a:t>
            </a:r>
            <a:r>
              <a:rPr lang="en-US" b="1" i="1" dirty="0">
                <a:solidFill>
                  <a:srgbClr val="002060"/>
                </a:solidFill>
              </a:rPr>
              <a:t> Deploy an all in-vacuum system (both LWIR &amp; NIR)</a:t>
            </a:r>
            <a:endParaRPr lang="en-US" dirty="0"/>
          </a:p>
          <a:p>
            <a:pPr lvl="1"/>
            <a:r>
              <a:rPr lang="en-US" dirty="0"/>
              <a:t>Broad range of user interest in LWIR beams &gt; or &gt;&gt; 10 TW</a:t>
            </a:r>
          </a:p>
          <a:p>
            <a:pPr lvl="1"/>
            <a:r>
              <a:rPr lang="en-US" dirty="0"/>
              <a:t>Strong user interest in compressed near-IR beams alongside the LWIR</a:t>
            </a:r>
          </a:p>
          <a:p>
            <a:pPr lvl="1"/>
            <a:r>
              <a:rPr lang="en-US" dirty="0"/>
              <a:t>R&amp;D Program is ready to start delivering these beams</a:t>
            </a:r>
          </a:p>
          <a:p>
            <a:pPr lvl="1"/>
            <a:r>
              <a:rPr lang="en-US" dirty="0"/>
              <a:t>Implementation will support the next several years of higher power R&amp;D</a:t>
            </a:r>
          </a:p>
          <a:p>
            <a:pPr lvl="1"/>
            <a:r>
              <a:rPr lang="en-US" dirty="0"/>
              <a:t>The science goals are compelling</a:t>
            </a:r>
          </a:p>
          <a:p>
            <a:r>
              <a:rPr lang="en-US" dirty="0"/>
              <a:t>R&amp;D into further pulse compression and pulse energy improvement</a:t>
            </a:r>
          </a:p>
          <a:p>
            <a:pPr lvl="1"/>
            <a:r>
              <a:rPr lang="en-US" dirty="0"/>
              <a:t>Funded compression R&amp;D program</a:t>
            </a:r>
          </a:p>
          <a:p>
            <a:pPr lvl="1"/>
            <a:r>
              <a:rPr lang="en-US" dirty="0"/>
              <a:t>Improvements for LWIR technology are compelling</a:t>
            </a:r>
          </a:p>
          <a:p>
            <a:r>
              <a:rPr lang="en-US" dirty="0"/>
              <a:t>Continued focus on diagnostics</a:t>
            </a:r>
          </a:p>
          <a:p>
            <a:pPr lvl="1"/>
            <a:r>
              <a:rPr lang="en-US" dirty="0"/>
              <a:t>Major area for </a:t>
            </a:r>
            <a:r>
              <a:rPr lang="en-US"/>
              <a:t>collaborative effort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649A-88C8-4F4C-B2D4-32DF920E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05563-A60E-9642-82E4-030597E7CE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BA61-1A0D-0F4C-B4E5-DFEA6B03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16D8-6A03-8741-A653-9C755769C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compressed electron beams and high-quality diagnostics (e.g. TCAV) </a:t>
            </a:r>
          </a:p>
          <a:p>
            <a:pPr lvl="1"/>
            <a:r>
              <a:rPr lang="en-US" dirty="0"/>
              <a:t>Enable next-generation combined e-Beam + Laser operation</a:t>
            </a:r>
          </a:p>
          <a:p>
            <a:pPr lvl="1"/>
            <a:r>
              <a:rPr lang="en-US" dirty="0"/>
              <a:t>Develop advanced diagnostic schemes given the multiple experimental laser and particle beams that are available</a:t>
            </a:r>
          </a:p>
          <a:p>
            <a:r>
              <a:rPr lang="en-US" dirty="0"/>
              <a:t>Characterize and prepare the full engineering design for the next-generation ATF synchronization system</a:t>
            </a:r>
          </a:p>
          <a:p>
            <a:pPr lvl="1"/>
            <a:r>
              <a:rPr lang="en-US" dirty="0"/>
              <a:t>The next steps in operation with compressed bunches will drive this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B92C0-2C11-2946-9BF2-7876D566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54D62-8321-6847-96E1-F140E496A1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F717-F47A-954B-AA7B-6A0028FC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3060-C809-F249-8B8F-A039448D7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Laser and Electron Beam Repetition Rates</a:t>
            </a:r>
          </a:p>
          <a:p>
            <a:pPr lvl="1"/>
            <a:r>
              <a:rPr lang="en-US" dirty="0"/>
              <a:t>Requires:</a:t>
            </a:r>
          </a:p>
          <a:p>
            <a:pPr lvl="2"/>
            <a:r>
              <a:rPr lang="en-US" dirty="0"/>
              <a:t>A more closely integrated control system for electron beam + lasers</a:t>
            </a:r>
          </a:p>
          <a:p>
            <a:pPr lvl="2"/>
            <a:r>
              <a:rPr lang="en-US" dirty="0"/>
              <a:t>Mature and robust synchronization systems</a:t>
            </a:r>
          </a:p>
          <a:p>
            <a:pPr lvl="1"/>
            <a:r>
              <a:rPr lang="en-US" dirty="0"/>
              <a:t>Will enable a new regime of “steady state” user operation</a:t>
            </a:r>
          </a:p>
          <a:p>
            <a:pPr lvl="2"/>
            <a:r>
              <a:rPr lang="en-US" dirty="0"/>
              <a:t>More consistent with “traditional” user facility operations</a:t>
            </a:r>
          </a:p>
          <a:p>
            <a:pPr lvl="2"/>
            <a:r>
              <a:rPr lang="en-US" dirty="0"/>
              <a:t>Advanced controls</a:t>
            </a:r>
          </a:p>
          <a:p>
            <a:pPr lvl="2"/>
            <a:r>
              <a:rPr lang="en-US" dirty="0"/>
              <a:t>New methodology – machine learning and automatic operation as opposed to an operator controlled model</a:t>
            </a:r>
          </a:p>
          <a:p>
            <a:pPr lvl="1"/>
            <a:r>
              <a:rPr lang="en-US" dirty="0"/>
              <a:t>Will push the technology</a:t>
            </a:r>
          </a:p>
          <a:p>
            <a:pPr lvl="2"/>
            <a:r>
              <a:rPr lang="en-US" dirty="0"/>
              <a:t>Stability</a:t>
            </a:r>
          </a:p>
          <a:p>
            <a:pPr lvl="2"/>
            <a:r>
              <a:rPr lang="en-US" dirty="0"/>
              <a:t>Reliability</a:t>
            </a:r>
          </a:p>
          <a:p>
            <a:pPr lvl="2"/>
            <a:r>
              <a:rPr lang="en-US" dirty="0"/>
              <a:t>Hardware Lifetimes</a:t>
            </a:r>
          </a:p>
          <a:p>
            <a:pPr lvl="2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8501B-8EB9-344D-9421-FAADD4AE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462C1-76D6-7540-A7E5-50BECF93BA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2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4361-19A4-1F4A-95F1-70C7D7BD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&amp; Manpower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763C9-8FA9-4148-95A5-E82825E1C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cost &amp; labor estimates clearly indicate that we are unlikely to be able to execute Priorities 1-3 to their ultimate limits</a:t>
            </a:r>
          </a:p>
          <a:p>
            <a:pPr lvl="1"/>
            <a:r>
              <a:rPr lang="en-US" dirty="0"/>
              <a:t>This should not be interpreted as not being able to achieve our critical goals</a:t>
            </a:r>
          </a:p>
          <a:p>
            <a:endParaRPr lang="en-US" dirty="0"/>
          </a:p>
          <a:p>
            <a:r>
              <a:rPr lang="en-US" dirty="0"/>
              <a:t>Nor do we want to interrupt the path of science and technology development to the degree required to carry those priorities out to their ultimate limits</a:t>
            </a:r>
          </a:p>
          <a:p>
            <a:endParaRPr lang="en-US" dirty="0"/>
          </a:p>
          <a:p>
            <a:r>
              <a:rPr lang="en-US" dirty="0"/>
              <a:t>We do want to set the stage for a potential transformation of the facility for the next generation of accelerator &amp; laser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20D4F-FA40-644C-9BEC-EFA7A093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DBFEB-D7D7-1640-924C-F5502F2FCE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0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0634-43C5-FB45-B782-78CCF744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4 (and Priority ”0”)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8F72-557E-8D47-80E2-21B26D892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 a path, potentially with a significant upgrade element, for the continuation of ATF Science and Technology development through the last half of the decade</a:t>
            </a:r>
          </a:p>
          <a:p>
            <a:endParaRPr lang="en-US" dirty="0"/>
          </a:p>
          <a:p>
            <a:r>
              <a:rPr lang="en-US" dirty="0"/>
              <a:t>Leverage what we learn from the efforts on the previous priorities to develop a compelling plan for 2024 onwards…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C17F-5D26-FD46-B026-C09BAC1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2B44E-25BC-3F4C-9F03-172168C660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7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F753B1-47C7-9040-86C5-16BE85BE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B447B-B7A8-B24A-B6B3-533C95AF4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7CC65-0079-4C49-99AC-89008BFE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A269-D23A-7E4D-9438-32A068D5BD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0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A52ACD-465E-264C-9471-2308C435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comments on UED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E782C6-5989-A64F-A113-0FC14563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year+ will be completely dominated by exploiting:</a:t>
            </a:r>
          </a:p>
          <a:p>
            <a:pPr lvl="1"/>
            <a:r>
              <a:rPr lang="en-US" dirty="0"/>
              <a:t>RF Stability Improvements </a:t>
            </a:r>
          </a:p>
          <a:p>
            <a:pPr lvl="1"/>
            <a:r>
              <a:rPr lang="en-US" dirty="0"/>
              <a:t>Rep. Rate Upgrade </a:t>
            </a:r>
          </a:p>
          <a:p>
            <a:pPr lvl="1"/>
            <a:r>
              <a:rPr lang="en-US" dirty="0"/>
              <a:t>New OPA Pump	</a:t>
            </a:r>
          </a:p>
          <a:p>
            <a:pPr lvl="1"/>
            <a:r>
              <a:rPr lang="en-US" dirty="0"/>
              <a:t>UEM demonstration</a:t>
            </a:r>
          </a:p>
          <a:p>
            <a:r>
              <a:rPr lang="en-US" dirty="0"/>
              <a:t>Dedicated improvement funding is now fully committed</a:t>
            </a:r>
          </a:p>
          <a:p>
            <a:r>
              <a:rPr lang="en-US" dirty="0"/>
              <a:t>Major focus will be on finalizing a facility transition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F98CD-8FB5-F247-92C6-9DDE73BC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B8E7-0D55-884B-A5AA-CC67F97EAA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3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BB7E-BA74-E449-A433-0F66F321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C5D1-67E3-DF4E-85B4-4DD823013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2EBF9-9C61-9944-B60A-0FF6D02E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7411F-3091-1A4E-B515-23D767BEBA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49F8B8-4B2E-6343-AFF8-26037F46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FY2020 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A7945E-EF27-C14F-87E5-E00806330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Design and Cost Estimates are in hand</a:t>
            </a:r>
          </a:p>
          <a:p>
            <a:pPr lvl="1"/>
            <a:r>
              <a:rPr lang="en-US" dirty="0"/>
              <a:t>Major thrusts</a:t>
            </a:r>
          </a:p>
          <a:p>
            <a:pPr lvl="2"/>
            <a:r>
              <a:rPr lang="en-US" dirty="0"/>
              <a:t>Full vacuum transport system</a:t>
            </a:r>
          </a:p>
          <a:p>
            <a:pPr lvl="3"/>
            <a:r>
              <a:rPr lang="en-US" dirty="0"/>
              <a:t>LWIR:  CPA, transport/NLPC section, FPR  (everything from the final amplifier to the plasma shutter)</a:t>
            </a:r>
          </a:p>
          <a:p>
            <a:pPr lvl="3"/>
            <a:r>
              <a:rPr lang="en-US" dirty="0"/>
              <a:t>NIR transport and compressor</a:t>
            </a:r>
          </a:p>
          <a:p>
            <a:pPr lvl="3"/>
            <a:r>
              <a:rPr lang="en-US" dirty="0"/>
              <a:t>What about delivery to User IPs?</a:t>
            </a:r>
          </a:p>
          <a:p>
            <a:pPr lvl="2"/>
            <a:r>
              <a:rPr lang="en-US" dirty="0"/>
              <a:t>Transverse Deflector Cavity system</a:t>
            </a:r>
          </a:p>
          <a:p>
            <a:pPr lvl="2"/>
            <a:r>
              <a:rPr lang="en-US" dirty="0"/>
              <a:t>Design studies for next steps</a:t>
            </a:r>
          </a:p>
          <a:p>
            <a:pPr lvl="3"/>
            <a:r>
              <a:rPr lang="en-US" dirty="0"/>
              <a:t>E-beam compression</a:t>
            </a:r>
          </a:p>
          <a:p>
            <a:pPr lvl="3"/>
            <a:r>
              <a:rPr lang="en-US" dirty="0"/>
              <a:t>NLPC</a:t>
            </a:r>
          </a:p>
          <a:p>
            <a:pPr lvl="3"/>
            <a:r>
              <a:rPr lang="en-US" dirty="0"/>
              <a:t>Synchronization</a:t>
            </a:r>
          </a:p>
          <a:p>
            <a:pPr lvl="2"/>
            <a:r>
              <a:rPr lang="en-US" dirty="0"/>
              <a:t>Non-linear materials R&amp;D Program</a:t>
            </a:r>
          </a:p>
          <a:p>
            <a:pPr lvl="1"/>
            <a:r>
              <a:rPr lang="en-US" dirty="0"/>
              <a:t>Supplemental funding required to complete all of these tasks</a:t>
            </a:r>
          </a:p>
          <a:p>
            <a:pPr lvl="2"/>
            <a:r>
              <a:rPr lang="en-US" dirty="0"/>
              <a:t>Will likely have to roll some activities into early FY21 (funding and manpower)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BF19E-E1CE-E547-91DC-72841CF2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4119-AE73-9F47-B786-8F881E06C7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97B7-B838-AF4D-B1CC-A92522DF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45D0-32A5-AB49-9F74-F19CE2571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Themes from the Science Planning Workshops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UED</a:t>
            </a:r>
          </a:p>
          <a:p>
            <a:r>
              <a:rPr lang="en-US" dirty="0"/>
              <a:t>Final Comments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1DDD-FAF4-C248-9350-D5DDDDCF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B8843-7720-3B4C-B76E-168D90D208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4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C015-4942-744A-8886-41617FFD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FY2020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548CC-E57D-0848-8348-D445F534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fully commission and evaluate operations with the planned activities</a:t>
            </a:r>
          </a:p>
          <a:p>
            <a:r>
              <a:rPr lang="en-US" dirty="0"/>
              <a:t>Need to gather next R&amp;D results and evaluate</a:t>
            </a:r>
          </a:p>
          <a:p>
            <a:r>
              <a:rPr lang="en-US" dirty="0"/>
              <a:t>And adjust the priorities accordingly…</a:t>
            </a:r>
          </a:p>
          <a:p>
            <a:pPr lvl="1"/>
            <a:r>
              <a:rPr lang="en-US" dirty="0"/>
              <a:t>Must deliver both excellent science and strategic technology development to lay the groundwork for a vibrant future</a:t>
            </a:r>
          </a:p>
          <a:p>
            <a:pPr lvl="1"/>
            <a:r>
              <a:rPr lang="en-US" dirty="0"/>
              <a:t>Must not lose sight of delivering a new and compelling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205DF-CE31-F54B-995C-D227714F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BFEA-F9C6-194D-94C4-5E711343E6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509651-F4BF-1D40-89A1-0EE869D2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FE3E22-93B5-0446-9503-67C33D028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F315F-D16F-C54B-A486-3869C0C8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38EE-E890-0541-9842-B60BA045E5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7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BAF3A-3A96-D949-9117-05F5A5F2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A1D3-C047-B249-A9DD-928FA7247E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D8F6B-B035-674A-B7A1-0005A4A2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" y="-1"/>
            <a:ext cx="12175047" cy="68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5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1BB6C2-D13F-4250-B51E-9D02860E0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109898"/>
            <a:ext cx="10687051" cy="4898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B2FD7-529A-C34A-9CA5-76960C53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6271"/>
            <a:ext cx="10744199" cy="6472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ATF Experimental Hall as Presently Configured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3DD3A-E559-0447-9EB6-FE355BF1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0D33B-AA0F-AA42-8BA5-A34623FD83FB}"/>
              </a:ext>
            </a:extLst>
          </p:cNvPr>
          <p:cNvSpPr txBox="1"/>
          <p:nvPr/>
        </p:nvSpPr>
        <p:spPr>
          <a:xfrm>
            <a:off x="7841688" y="3761835"/>
            <a:ext cx="211816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Photocathode gun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30E17-3D0E-694E-925C-CB7B8DAE3DAA}"/>
              </a:ext>
            </a:extLst>
          </p:cNvPr>
          <p:cNvSpPr txBox="1"/>
          <p:nvPr/>
        </p:nvSpPr>
        <p:spPr>
          <a:xfrm>
            <a:off x="6651031" y="849900"/>
            <a:ext cx="158958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Accelerator sections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E701F-43C5-F049-9D03-2A5429E750A2}"/>
              </a:ext>
            </a:extLst>
          </p:cNvPr>
          <p:cNvSpPr txBox="1"/>
          <p:nvPr/>
        </p:nvSpPr>
        <p:spPr>
          <a:xfrm>
            <a:off x="5497217" y="3678684"/>
            <a:ext cx="1948609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Reconfigure this region for stronger bunch compression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CB550-EDA5-EB45-A6C0-E047E59F8ADC}"/>
              </a:ext>
            </a:extLst>
          </p:cNvPr>
          <p:cNvSpPr txBox="1"/>
          <p:nvPr/>
        </p:nvSpPr>
        <p:spPr>
          <a:xfrm>
            <a:off x="2276741" y="5978997"/>
            <a:ext cx="165517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Deflector</a:t>
            </a:r>
          </a:p>
          <a:p>
            <a:pPr algn="ctr"/>
            <a:r>
              <a:rPr lang="en-US" dirty="0"/>
              <a:t> cavity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B31C89-09E7-DD46-9D61-1907603A368A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8900771" y="2933700"/>
            <a:ext cx="0" cy="82813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66BBBA-6BB3-CF4B-88D7-944DADBB57A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428714" y="3991727"/>
            <a:ext cx="675616" cy="19872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B55E3B-F7AA-FE44-BDA3-455115D8C444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445826" y="1496231"/>
            <a:ext cx="395862" cy="121839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3BAD71-2721-7143-AA64-683149C7D6AC}"/>
              </a:ext>
            </a:extLst>
          </p:cNvPr>
          <p:cNvSpPr txBox="1"/>
          <p:nvPr/>
        </p:nvSpPr>
        <p:spPr>
          <a:xfrm>
            <a:off x="1036952" y="680261"/>
            <a:ext cx="2400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Beamline 1</a:t>
            </a:r>
          </a:p>
          <a:p>
            <a:pPr algn="ctr"/>
            <a:r>
              <a:rPr lang="en-US" dirty="0"/>
              <a:t>Experimental stations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D35527-AC8A-EE40-B17F-A50E8570DA03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237119" y="1326592"/>
            <a:ext cx="886352" cy="202655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5CB6F0-AB7D-524B-9132-44D507AFEABC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2237118" y="1326592"/>
            <a:ext cx="1" cy="21024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CF61E1-37F2-D24B-8F7F-4289B5812C9F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237119" y="1326592"/>
            <a:ext cx="427353" cy="19872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AEA6295-8F30-7E4E-9F6B-E0D7D3BF0DBD}"/>
              </a:ext>
            </a:extLst>
          </p:cNvPr>
          <p:cNvSpPr txBox="1"/>
          <p:nvPr/>
        </p:nvSpPr>
        <p:spPr>
          <a:xfrm>
            <a:off x="4604167" y="5515389"/>
            <a:ext cx="2400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Beamline 2</a:t>
            </a:r>
          </a:p>
          <a:p>
            <a:pPr algn="ctr"/>
            <a:r>
              <a:rPr lang="en-US" dirty="0"/>
              <a:t>Experimental stations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547619-871D-2C47-9FB3-13A601C182C7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3508269" y="3991727"/>
            <a:ext cx="2296065" cy="152366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D3B95B-75A0-464C-B0BC-E5859999B62A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3041231" y="4031015"/>
            <a:ext cx="2763103" cy="148437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C5A461D-B583-4714-96FB-689D10B261DD}"/>
              </a:ext>
            </a:extLst>
          </p:cNvPr>
          <p:cNvCxnSpPr>
            <a:cxnSpLocks/>
          </p:cNvCxnSpPr>
          <p:nvPr/>
        </p:nvCxnSpPr>
        <p:spPr>
          <a:xfrm flipV="1">
            <a:off x="6363341" y="2933700"/>
            <a:ext cx="356862" cy="75504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unched Tape 2">
            <a:extLst>
              <a:ext uri="{FF2B5EF4-FFF2-40B4-BE49-F238E27FC236}">
                <a16:creationId xmlns:a16="http://schemas.microsoft.com/office/drawing/2014/main" id="{2B9E6A3F-E9C3-A141-8DFC-28EC4187A70A}"/>
              </a:ext>
            </a:extLst>
          </p:cNvPr>
          <p:cNvSpPr/>
          <p:nvPr/>
        </p:nvSpPr>
        <p:spPr>
          <a:xfrm rot="19866045">
            <a:off x="1771651" y="2000734"/>
            <a:ext cx="7515225" cy="3243262"/>
          </a:xfrm>
          <a:prstGeom prst="flowChartPunchedTap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rgbClr val="C00000"/>
                </a:solidFill>
              </a:rPr>
              <a:t>What are the prioritized </a:t>
            </a:r>
            <a:br>
              <a:rPr lang="en-US" sz="4800" b="1" i="1" dirty="0">
                <a:solidFill>
                  <a:srgbClr val="C00000"/>
                </a:solidFill>
              </a:rPr>
            </a:br>
            <a:r>
              <a:rPr lang="en-US" sz="4800" b="1" i="1" dirty="0">
                <a:solidFill>
                  <a:srgbClr val="C00000"/>
                </a:solidFill>
              </a:rPr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val="1729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/>
              <a:t>Planning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F669-139E-1D42-8A2C-BC1A8058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803366"/>
            <a:ext cx="11105321" cy="54450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Questions for the ATF Science Planning Effort: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most critical </a:t>
            </a:r>
            <a:r>
              <a:rPr lang="en-US" b="1" i="1" dirty="0">
                <a:solidFill>
                  <a:srgbClr val="C00000"/>
                </a:solidFill>
              </a:rPr>
              <a:t>Science Thrusts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the facility over the next 4-5 years?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To meet the needs of the community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To guide prioritization of ATF R&amp;D and upgrade efforts</a:t>
            </a:r>
          </a:p>
          <a:p>
            <a:pPr marL="457200" lvl="1" indent="0">
              <a:buNone/>
            </a:pPr>
            <a:r>
              <a:rPr lang="en-US" dirty="0">
                <a:latin typeface="Wingdings 3" pitchFamily="2" charset="2"/>
              </a:rPr>
              <a:t>a </a:t>
            </a:r>
            <a:r>
              <a:rPr lang="en-US" dirty="0"/>
              <a:t>Provide an updated list of Priority Research Directions spanning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Laser research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i="1" dirty="0">
                <a:solidFill>
                  <a:srgbClr val="002060"/>
                </a:solidFill>
              </a:rPr>
              <a:t>Electron beam research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Laser + e-beam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most critical </a:t>
            </a:r>
            <a:r>
              <a:rPr lang="en-US" b="1" i="1" dirty="0">
                <a:solidFill>
                  <a:srgbClr val="002060"/>
                </a:solidFill>
              </a:rPr>
              <a:t>Facility Development Thrusts </a:t>
            </a:r>
            <a:r>
              <a:rPr lang="en-US" dirty="0"/>
              <a:t>to pursue over the next ~3 years?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Key technologies to pursue (also those for longer-term needs)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Supporting efforts to enable the science (e.g., simulation capabilities)</a:t>
            </a:r>
          </a:p>
          <a:p>
            <a:pPr marL="0" indent="0">
              <a:buNone/>
            </a:pPr>
            <a:r>
              <a:rPr lang="en-US" i="1" dirty="0"/>
              <a:t>A key challenge will be the balance between </a:t>
            </a:r>
            <a:r>
              <a:rPr lang="en-US" b="1" i="1" dirty="0">
                <a:solidFill>
                  <a:srgbClr val="C00000"/>
                </a:solidFill>
              </a:rPr>
              <a:t>Science Thrusts</a:t>
            </a:r>
            <a:r>
              <a:rPr lang="en-US" i="1" dirty="0">
                <a:solidFill>
                  <a:srgbClr val="C00000"/>
                </a:solidFill>
              </a:rPr>
              <a:t>, </a:t>
            </a:r>
            <a:r>
              <a:rPr lang="en-US" b="1" i="1" dirty="0">
                <a:solidFill>
                  <a:srgbClr val="002060"/>
                </a:solidFill>
              </a:rPr>
              <a:t>Facility Development Thrusts </a:t>
            </a:r>
            <a:r>
              <a:rPr lang="en-US" i="1" dirty="0"/>
              <a:t>and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008D00"/>
                </a:solidFill>
              </a:rPr>
              <a:t>Available Funding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5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619248-ADEC-4E46-9C96-BA4E9AAA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from the Science Planning Workshops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709A13-FF1C-0447-AE4F-DFEA5BF86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4DCBE-595D-8C47-A493-B0292EF3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3B94E-4AFC-2847-96C1-7176F82602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782103-EB34-5548-A552-0DEB8C4AA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89332"/>
              </p:ext>
            </p:extLst>
          </p:nvPr>
        </p:nvGraphicFramePr>
        <p:xfrm>
          <a:off x="323385" y="289932"/>
          <a:ext cx="5330282" cy="606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141">
                  <a:extLst>
                    <a:ext uri="{9D8B030D-6E8A-4147-A177-3AD203B41FA5}">
                      <a16:colId xmlns:a16="http://schemas.microsoft.com/office/drawing/2014/main" val="295978936"/>
                    </a:ext>
                  </a:extLst>
                </a:gridCol>
                <a:gridCol w="2665141">
                  <a:extLst>
                    <a:ext uri="{9D8B030D-6E8A-4147-A177-3AD203B41FA5}">
                      <a16:colId xmlns:a16="http://schemas.microsoft.com/office/drawing/2014/main" val="3519006261"/>
                    </a:ext>
                  </a:extLst>
                </a:gridCol>
              </a:tblGrid>
              <a:tr h="346452">
                <a:tc>
                  <a:txBody>
                    <a:bodyPr/>
                    <a:lstStyle/>
                    <a:p>
                      <a:r>
                        <a:rPr lang="en-US" sz="1600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Laser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285194"/>
                  </a:ext>
                </a:extLst>
              </a:tr>
              <a:tr h="346452">
                <a:tc>
                  <a:txBody>
                    <a:bodyPr/>
                    <a:lstStyle/>
                    <a:p>
                      <a:r>
                        <a:rPr lang="en-US" sz="1600" dirty="0"/>
                        <a:t>Non-linear 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~2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82624"/>
                  </a:ext>
                </a:extLst>
              </a:tr>
              <a:tr h="346452">
                <a:tc>
                  <a:txBody>
                    <a:bodyPr/>
                    <a:lstStyle/>
                    <a:p>
                      <a:r>
                        <a:rPr lang="en-US" sz="1600" dirty="0"/>
                        <a:t>Blow-out 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TW, 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psec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99265"/>
                  </a:ext>
                </a:extLst>
              </a:tr>
              <a:tr h="358214">
                <a:tc>
                  <a:txBody>
                    <a:bodyPr/>
                    <a:lstStyle/>
                    <a:p>
                      <a:r>
                        <a:rPr lang="en-US" sz="1600" dirty="0"/>
                        <a:t>Bubble 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25-30 TW, 0.5 </a:t>
                      </a:r>
                      <a:r>
                        <a:rPr lang="en-US" sz="1600" dirty="0" err="1"/>
                        <a:t>psec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5282"/>
                  </a:ext>
                </a:extLst>
              </a:tr>
              <a:tr h="496161">
                <a:tc>
                  <a:txBody>
                    <a:bodyPr/>
                    <a:lstStyle/>
                    <a:p>
                      <a:r>
                        <a:rPr lang="en-US" sz="1600" dirty="0"/>
                        <a:t>Ion acceleration</a:t>
                      </a:r>
                    </a:p>
                    <a:p>
                      <a:r>
                        <a:rPr lang="en-US" sz="1600" dirty="0"/>
                        <a:t>(&gt;20 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&gt;10 TW, long-term circ. polar.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33492"/>
                  </a:ext>
                </a:extLst>
              </a:tr>
              <a:tr h="386880">
                <a:tc>
                  <a:txBody>
                    <a:bodyPr/>
                    <a:lstStyle/>
                    <a:p>
                      <a:r>
                        <a:rPr lang="en-US" sz="1600" dirty="0"/>
                        <a:t>Weibel Instability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 TW, 3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928358"/>
                  </a:ext>
                </a:extLst>
              </a:tr>
              <a:tr h="496161">
                <a:tc>
                  <a:txBody>
                    <a:bodyPr/>
                    <a:lstStyle/>
                    <a:p>
                      <a:r>
                        <a:rPr lang="en-US" sz="1600" dirty="0"/>
                        <a:t>Backwards Raman Amplification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TW, 3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84306"/>
                  </a:ext>
                </a:extLst>
              </a:tr>
              <a:tr h="496161">
                <a:tc>
                  <a:txBody>
                    <a:bodyPr/>
                    <a:lstStyle/>
                    <a:p>
                      <a:r>
                        <a:rPr lang="en-US" sz="1600" dirty="0"/>
                        <a:t>Plasma channel radiation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2TW, 2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475916"/>
                  </a:ext>
                </a:extLst>
              </a:tr>
              <a:tr h="496161">
                <a:tc>
                  <a:txBody>
                    <a:bodyPr/>
                    <a:lstStyle/>
                    <a:p>
                      <a:r>
                        <a:rPr lang="en-US" sz="1600" dirty="0"/>
                        <a:t>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r>
                        <a:rPr lang="en-US" sz="1600" baseline="0" dirty="0"/>
                        <a:t>-100 GW</a:t>
                      </a:r>
                      <a:r>
                        <a:rPr lang="en-US" sz="1600" dirty="0"/>
                        <a:t>, 0.1-2 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, lin. polar.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3616"/>
                  </a:ext>
                </a:extLst>
              </a:tr>
              <a:tr h="346452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2-10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848340"/>
                  </a:ext>
                </a:extLst>
              </a:tr>
              <a:tr h="346452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ICS 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Circ. polar.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89590"/>
                  </a:ext>
                </a:extLst>
              </a:tr>
              <a:tr h="49597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Phase space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85974"/>
                  </a:ext>
                </a:extLst>
              </a:tr>
              <a:tr h="3868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Nonlinear Kerr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1-10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78758"/>
                  </a:ext>
                </a:extLst>
              </a:tr>
              <a:tr h="3868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25-100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1296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711A66A-9540-334C-808E-A8D2E4E6E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422649"/>
                  </p:ext>
                </p:extLst>
              </p:nvPr>
            </p:nvGraphicFramePr>
            <p:xfrm>
              <a:off x="5787483" y="289931"/>
              <a:ext cx="6404517" cy="4362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8166">
                      <a:extLst>
                        <a:ext uri="{9D8B030D-6E8A-4147-A177-3AD203B41FA5}">
                          <a16:colId xmlns:a16="http://schemas.microsoft.com/office/drawing/2014/main" val="1986593495"/>
                        </a:ext>
                      </a:extLst>
                    </a:gridCol>
                    <a:gridCol w="3516351">
                      <a:extLst>
                        <a:ext uri="{9D8B030D-6E8A-4147-A177-3AD203B41FA5}">
                          <a16:colId xmlns:a16="http://schemas.microsoft.com/office/drawing/2014/main" val="3175514535"/>
                        </a:ext>
                      </a:extLst>
                    </a:gridCol>
                  </a:tblGrid>
                  <a:tr h="35683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E-beam Requirements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293936"/>
                      </a:ext>
                    </a:extLst>
                  </a:tr>
                  <a:tr h="53036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LWFA Injector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~100 𝜇𝑚. Highly relativistic e-beam (𝛾≫10).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771297"/>
                      </a:ext>
                    </a:extLst>
                  </a:tr>
                  <a:tr h="53036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Weibel Instability Probe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1600" dirty="0"/>
                            <a:t>&lt;1%, Q &gt;50 </a:t>
                          </a:r>
                          <a:r>
                            <a:rPr lang="en-US" sz="1600" dirty="0" err="1"/>
                            <a:t>pC</a:t>
                          </a:r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kern="1200" dirty="0" err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sz="1600" dirty="0"/>
                            <a:t>10 µm,</a:t>
                          </a:r>
                          <a:r>
                            <a:rPr lang="en-US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~1 </m:t>
                              </m:r>
                            </m:oMath>
                          </a14:m>
                          <a:r>
                            <a:rPr lang="en-US" sz="1600" dirty="0"/>
                            <a:t>mm, pulse duration </a:t>
                          </a:r>
                          <a:r>
                            <a:rPr lang="el-GR" sz="1600" dirty="0"/>
                            <a:t>τ&lt;0.2 </a:t>
                          </a:r>
                          <a:r>
                            <a:rPr lang="en-US" sz="1600" dirty="0" err="1"/>
                            <a:t>ps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7649433"/>
                      </a:ext>
                    </a:extLst>
                  </a:tr>
                  <a:tr h="54837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High resolution LWFA Probing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~1 </m:t>
                              </m:r>
                            </m:oMath>
                          </a14:m>
                          <a:r>
                            <a:rPr lang="en-US" sz="1600" dirty="0"/>
                            <a:t>mm, pulse, </a:t>
                          </a:r>
                          <a:r>
                            <a:rPr lang="el-GR" sz="1600" dirty="0"/>
                            <a:t>τ&lt;0.2 </a:t>
                          </a:r>
                          <a:r>
                            <a:rPr lang="en-US" sz="1600" dirty="0" err="1"/>
                            <a:t>ps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3381902"/>
                      </a:ext>
                    </a:extLst>
                  </a:tr>
                  <a:tr h="7016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Dielectric Wakefield Acceleration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Q=0.1-1nC, E=40-80 MeV,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50 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kern="1200" dirty="0" err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/>
                            <a:t>1-2 µm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7971261"/>
                      </a:ext>
                    </a:extLst>
                  </a:tr>
                  <a:tr h="59225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Structure based beam driven acceleration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 Q&lt;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1nC. Number of drive (relativistic) bunches should be in excess of 350.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 2mm E ~ 10 MeV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788527"/>
                      </a:ext>
                    </a:extLst>
                  </a:tr>
                  <a:tr h="530364">
                    <a:tc>
                      <a:txBody>
                        <a:bodyPr/>
                        <a:lstStyle/>
                        <a:p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1pC, 50 MeV,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kern="1200" dirty="0" err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kern="1200" dirty="0" err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=20 </m:t>
                              </m:r>
                            </m:oMath>
                          </a14:m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nm,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kern="1200" dirty="0" err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kern="1200" dirty="0" err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 </m:t>
                              </m:r>
                              <m:r>
                                <a:rPr lang="en-US" sz="16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  <m:r>
                                <a:rPr lang="en-US" sz="16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oMath>
                          </a14:m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8478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711A66A-9540-334C-808E-A8D2E4E6E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422649"/>
                  </p:ext>
                </p:extLst>
              </p:nvPr>
            </p:nvGraphicFramePr>
            <p:xfrm>
              <a:off x="5787483" y="289931"/>
              <a:ext cx="6404517" cy="4362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8166">
                      <a:extLst>
                        <a:ext uri="{9D8B030D-6E8A-4147-A177-3AD203B41FA5}">
                          <a16:colId xmlns:a16="http://schemas.microsoft.com/office/drawing/2014/main" val="1986593495"/>
                        </a:ext>
                      </a:extLst>
                    </a:gridCol>
                    <a:gridCol w="3516351">
                      <a:extLst>
                        <a:ext uri="{9D8B030D-6E8A-4147-A177-3AD203B41FA5}">
                          <a16:colId xmlns:a16="http://schemas.microsoft.com/office/drawing/2014/main" val="3175514535"/>
                        </a:ext>
                      </a:extLst>
                    </a:gridCol>
                  </a:tblGrid>
                  <a:tr h="35683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E-beam Requirements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29393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LWFA Injector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10" t="-63043" r="-722" b="-58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377129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Weibel Instability Probe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10" t="-163043" r="-722" b="-48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649433"/>
                      </a:ext>
                    </a:extLst>
                  </a:tr>
                  <a:tr h="54837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High resolution LWFA Probing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10" t="-281395" r="-722" b="-423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3381902"/>
                      </a:ext>
                    </a:extLst>
                  </a:tr>
                  <a:tr h="7016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Dielectric Wakefield Acceleration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10" t="-292857" r="-722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797126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Structure based beam driven acceleration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10" t="-261905" r="-722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788527"/>
                      </a:ext>
                    </a:extLst>
                  </a:tr>
                  <a:tr h="530364">
                    <a:tc>
                      <a:txBody>
                        <a:bodyPr/>
                        <a:lstStyle/>
                        <a:p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10" t="-723810" r="-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9847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25EEE2-4176-5046-9955-671C448A5185}"/>
              </a:ext>
            </a:extLst>
          </p:cNvPr>
          <p:cNvSpPr txBox="1"/>
          <p:nvPr/>
        </p:nvSpPr>
        <p:spPr>
          <a:xfrm>
            <a:off x="1694986" y="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Laser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CD1DA-F57D-CC45-AFB3-D287610430AD}"/>
              </a:ext>
            </a:extLst>
          </p:cNvPr>
          <p:cNvSpPr txBox="1"/>
          <p:nvPr/>
        </p:nvSpPr>
        <p:spPr>
          <a:xfrm>
            <a:off x="7623718" y="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479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61FF-6BE5-8448-A4AF-CC06BC47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Specific Benefits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38721-5E07-B047-AD03-0D8E0A975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Shorter pulse laser benefits</a:t>
                </a:r>
              </a:p>
              <a:p>
                <a:pPr lvl="1"/>
                <a:r>
                  <a:rPr lang="en-US" dirty="0"/>
                  <a:t>LPA by transitioning away from self-modulated regime and avoiding driver and e-beam overlap </a:t>
                </a:r>
              </a:p>
              <a:p>
                <a:pPr lvl="1"/>
                <a:r>
                  <a:rPr lang="en-US" dirty="0"/>
                  <a:t>LPA via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approaching blowout regime</a:t>
                </a:r>
              </a:p>
              <a:p>
                <a:pPr lvl="1"/>
                <a:r>
                  <a:rPr lang="en-US" dirty="0"/>
                  <a:t>Ion acceleration via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ICS via higher power (1-10 TW specified) </a:t>
                </a:r>
              </a:p>
              <a:p>
                <a:r>
                  <a:rPr lang="en-US" dirty="0"/>
                  <a:t>Higher laser energy benefits </a:t>
                </a:r>
              </a:p>
              <a:p>
                <a:pPr lvl="1"/>
                <a:r>
                  <a:rPr lang="en-US" dirty="0"/>
                  <a:t>LPA via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approaching blowout regime</a:t>
                </a:r>
              </a:p>
              <a:p>
                <a:pPr lvl="1"/>
                <a:r>
                  <a:rPr lang="en-US" dirty="0"/>
                  <a:t>Ion acceleration via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ICS via higher power (1-10 TW specified)</a:t>
                </a:r>
              </a:p>
              <a:p>
                <a:pPr lvl="1"/>
                <a:r>
                  <a:rPr lang="en-US" dirty="0"/>
                  <a:t>Next generation IFEL</a:t>
                </a:r>
              </a:p>
              <a:p>
                <a:r>
                  <a:rPr lang="en-US" dirty="0"/>
                  <a:t>Higher Repetition Rate benefits</a:t>
                </a:r>
              </a:p>
              <a:p>
                <a:pPr lvl="1"/>
                <a:r>
                  <a:rPr lang="en-US" dirty="0"/>
                  <a:t>Experiments that overlap multiple pulses</a:t>
                </a:r>
              </a:p>
              <a:p>
                <a:pPr lvl="1"/>
                <a:r>
                  <a:rPr lang="en-US" dirty="0"/>
                  <a:t>Novel machine learning approaches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38721-5E07-B047-AD03-0D8E0A975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0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1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1200</Words>
  <Application>Microsoft Macintosh PowerPoint</Application>
  <PresentationFormat>Widescreen</PresentationFormat>
  <Paragraphs>205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 3</vt:lpstr>
      <vt:lpstr>Office Theme</vt:lpstr>
      <vt:lpstr>ATF Plans</vt:lpstr>
      <vt:lpstr>Outline</vt:lpstr>
      <vt:lpstr>Introduction</vt:lpstr>
      <vt:lpstr>PowerPoint Presentation</vt:lpstr>
      <vt:lpstr>ATF Experimental Hall as Presently Configured</vt:lpstr>
      <vt:lpstr>Planning Goals</vt:lpstr>
      <vt:lpstr>Themes from the Science Planning Workshops</vt:lpstr>
      <vt:lpstr>PowerPoint Presentation</vt:lpstr>
      <vt:lpstr>Some Specific Benefits</vt:lpstr>
      <vt:lpstr>Next Steps</vt:lpstr>
      <vt:lpstr>Priority 1</vt:lpstr>
      <vt:lpstr>Priority 2</vt:lpstr>
      <vt:lpstr>Priority 3</vt:lpstr>
      <vt:lpstr>Funding &amp; Manpower</vt:lpstr>
      <vt:lpstr>Priority 4 (and Priority ”0”)</vt:lpstr>
      <vt:lpstr>UED</vt:lpstr>
      <vt:lpstr>Some comments on UED</vt:lpstr>
      <vt:lpstr>Concluding Comments</vt:lpstr>
      <vt:lpstr>FY2020 Plans</vt:lpstr>
      <vt:lpstr>Beyond FY2020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Plan for B820</dc:title>
  <dc:creator>Palmer, Mark</dc:creator>
  <cp:lastModifiedBy>Palmer, Mark</cp:lastModifiedBy>
  <cp:revision>2</cp:revision>
  <dcterms:created xsi:type="dcterms:W3CDTF">2019-10-17T14:45:35Z</dcterms:created>
  <dcterms:modified xsi:type="dcterms:W3CDTF">2019-12-05T15:50:33Z</dcterms:modified>
</cp:coreProperties>
</file>