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57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687A9-D375-4958-8A2C-ADB7A5E4C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ADF78-8253-4441-B41C-115AE9C88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C95C6-2DD6-49B7-83C6-3FAAC8F8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51B00-0A6B-4B35-B32C-793075A1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B454C-2A2E-4EF5-B784-FACD08B2F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3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AF91-99D6-44D2-BD6E-B344CB3DA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05DC3-151F-4D41-B262-8AE83DC67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62F2-8BA3-46E4-A902-79EBADC0D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E0593-597A-4616-85E6-67DE3B7D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09B86-36D6-4140-9D5C-8290A174E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1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F64DE-5419-4B12-BCB5-FEB05945E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3AD42-E3D0-4012-A181-E78439D76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6AF49-0B46-408F-8520-07024030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DB4FA-81AD-4DFB-94BB-CABB2EDA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256B2-EAAE-452E-AC0C-6C05904F2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4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D8F55-31F6-447B-8A97-88DDE2816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EDD53-E48A-4CFD-A834-9A439C1DE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F5363-E401-47C3-BEBE-211D8AAB7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9836F-3CBF-4275-BE92-6D9887E2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18051-3D44-44D1-90AC-48506D55A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05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ABBD-9E41-4A7C-9A40-5F57327E3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3C636-46DA-4615-ADE8-7FD4106EA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2C5F3-9233-4155-A87A-6C039730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36CEF-54F8-48DA-8999-9FFAC17B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D4927-94C1-4F07-9F1F-C6E4B4D3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1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6B805-4381-4FD7-8FB8-44022C9F2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D4839-7462-41FC-AE69-3E30B63B2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A9A4E-3AB5-4DF9-ABB7-A6D48FA4D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5CE6F-3FC4-40B8-8F8D-5AD3ECE4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1F80D-2E39-437C-B4BD-3092246BF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7D098-F05B-4E13-BA25-FA2A8693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7FDA0-7B3B-492B-8F91-56BA342A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D44E3-48FC-4BE2-B8FB-B30335DD6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89EDF7-EFC1-4169-8316-7DE8ED989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EC9638-47B4-44AB-B554-9410CC1D5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AD0A2-FCE4-460D-AA3E-D9668872B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0795C-7972-4CDB-A9B5-F202244FE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B3BF76-D05F-43AB-8B66-0004AA4A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F34328-7C30-4799-B4E8-6FC4C223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8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BA3A1-72C5-4190-95C7-8E4C4F77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1CE94F-F610-43CA-9838-73C710C9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B727A5-E795-44DA-A280-641C4A3F0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0EDD13-72BE-486B-ACB2-269B1EEC8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9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248F1B-3E11-47DA-84B5-CBF6045BF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B96A1A-6986-4DD3-B4EF-8CA08AD5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CBC15-5A53-4CC3-8008-991B00A7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6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BD152-A469-439E-9248-03783900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2C5D0-F199-40EF-AF06-233F5F15E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BE589-FD27-4FFC-AFC7-5918E7BFF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C35E8-4198-47CE-8957-C7207E15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1CEB7-4CD6-45FC-ACA7-D3A63C43B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49E54-A1A1-41EA-8C21-63A959532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C30FF-E739-4352-BCFC-B175B0A68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77F1DD-A8EA-4855-B658-F2FB450258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AEBEC-BF6B-42E5-9E6F-376C5F212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2A01A-E1A7-488D-A81C-FA590E5B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438B3-83C5-443E-9252-B5AF323D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D908E-10B0-421E-A0B8-FD81EF75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9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7920C6-13C3-4DF7-9715-619EF495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3FB3F-33EC-42F7-8FE0-F624749A4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EB3D1-EE8B-4049-998E-51A4B4065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73271-8625-43AD-8BE7-F8E771352539}" type="datetimeFigureOut">
              <a:rPr lang="en-US" smtClean="0"/>
              <a:t>09/19/2019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1EF36-56A1-465A-BA4A-C81A23E6B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516BD-91D9-47F9-8369-3DE803A52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E0FAC-480C-4F34-9AE9-BED085EA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3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cf.bnl.gov/docs/services/Mattermost" TargetMode="External"/><Relationship Id="rId2" Type="http://schemas.openxmlformats.org/officeDocument/2006/relationships/hyperlink" Target="https://chat.sdcc.bnl.go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attermost">
            <a:extLst>
              <a:ext uri="{FF2B5EF4-FFF2-40B4-BE49-F238E27FC236}">
                <a16:creationId xmlns:a16="http://schemas.microsoft.com/office/drawing/2014/main" id="{8DE5133F-346B-43B7-B18F-D4804B639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4" y="219723"/>
            <a:ext cx="7386222" cy="360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04FEC5-0473-4D4F-9B1B-CA231854B4CE}"/>
              </a:ext>
            </a:extLst>
          </p:cNvPr>
          <p:cNvSpPr txBox="1"/>
          <p:nvPr/>
        </p:nvSpPr>
        <p:spPr>
          <a:xfrm>
            <a:off x="2929077" y="4591050"/>
            <a:ext cx="67913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effectLst>
                  <a:outerShdw blurRad="50800" dist="50800" dir="5400000" algn="ctr" rotWithShape="0">
                    <a:schemeClr val="accent1"/>
                  </a:outerShdw>
                </a:effectLst>
              </a:rPr>
              <a:t>Mattermost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20D8A3-A2AB-4BF6-AA3D-B0D17E332174}"/>
              </a:ext>
            </a:extLst>
          </p:cNvPr>
          <p:cNvSpPr txBox="1"/>
          <p:nvPr/>
        </p:nvSpPr>
        <p:spPr>
          <a:xfrm>
            <a:off x="4271133" y="5928852"/>
            <a:ext cx="460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source, self hosted Slack alternative</a:t>
            </a:r>
          </a:p>
        </p:txBody>
      </p:sp>
    </p:spTree>
    <p:extLst>
      <p:ext uri="{BB962C8B-B14F-4D97-AF65-F5344CB8AC3E}">
        <p14:creationId xmlns:p14="http://schemas.microsoft.com/office/powerpoint/2010/main" val="1759080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A9475B-2F0A-4B80-B843-1654B86CC341}"/>
              </a:ext>
            </a:extLst>
          </p:cNvPr>
          <p:cNvSpPr txBox="1"/>
          <p:nvPr/>
        </p:nvSpPr>
        <p:spPr>
          <a:xfrm>
            <a:off x="600118" y="160654"/>
            <a:ext cx="10802983" cy="669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Multiple levels of hierarchy.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     Teams - Private/Public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     Channels - Private/Public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     Direct Messages - one on one</a:t>
            </a:r>
          </a:p>
          <a:p>
            <a:pPr>
              <a:lnSpc>
                <a:spcPct val="150000"/>
              </a:lnSpc>
            </a:pPr>
            <a:r>
              <a:rPr lang="en-US" dirty="0"/>
              <a:t>2. Supports encryption in transit and encryption at rest – Security and Privacy.  </a:t>
            </a:r>
          </a:p>
          <a:p>
            <a:pPr>
              <a:lnSpc>
                <a:spcPct val="150000"/>
              </a:lnSpc>
            </a:pPr>
            <a:r>
              <a:rPr lang="en-US" dirty="0"/>
              <a:t>3. Free version of </a:t>
            </a:r>
            <a:r>
              <a:rPr lang="en-US" dirty="0" err="1"/>
              <a:t>mattermost</a:t>
            </a:r>
            <a:r>
              <a:rPr lang="en-US" dirty="0"/>
              <a:t>, paid versions could get very expensive. </a:t>
            </a:r>
          </a:p>
          <a:p>
            <a:pPr>
              <a:lnSpc>
                <a:spcPct val="150000"/>
              </a:lnSpc>
            </a:pPr>
            <a:r>
              <a:rPr lang="en-US" dirty="0"/>
              <a:t>3 Fully searchable unlimited message history</a:t>
            </a:r>
          </a:p>
          <a:p>
            <a:pPr>
              <a:lnSpc>
                <a:spcPct val="150000"/>
              </a:lnSpc>
            </a:pPr>
            <a:r>
              <a:rPr lang="en-US" dirty="0"/>
              <a:t>4. Custom Emojis and rich markdown</a:t>
            </a:r>
          </a:p>
          <a:p>
            <a:pPr>
              <a:lnSpc>
                <a:spcPct val="150000"/>
              </a:lnSpc>
            </a:pPr>
            <a:r>
              <a:rPr lang="en-US" dirty="0"/>
              <a:t>5. Voice, Video and Screen sharing. </a:t>
            </a:r>
          </a:p>
          <a:p>
            <a:pPr>
              <a:lnSpc>
                <a:spcPct val="150000"/>
              </a:lnSpc>
            </a:pPr>
            <a:r>
              <a:rPr lang="en-US" dirty="0"/>
              <a:t>6. File, image and public link sharing. </a:t>
            </a:r>
          </a:p>
          <a:p>
            <a:pPr>
              <a:lnSpc>
                <a:spcPct val="150000"/>
              </a:lnSpc>
            </a:pPr>
            <a:r>
              <a:rPr lang="en-US" dirty="0"/>
              <a:t>7. Custom desktop, email and mobile notifications</a:t>
            </a:r>
          </a:p>
          <a:p>
            <a:pPr>
              <a:lnSpc>
                <a:spcPct val="150000"/>
              </a:lnSpc>
            </a:pPr>
            <a:r>
              <a:rPr lang="en-US" dirty="0"/>
              <a:t>8. Do not disturb mode. </a:t>
            </a:r>
          </a:p>
          <a:p>
            <a:pPr>
              <a:lnSpc>
                <a:spcPct val="150000"/>
              </a:lnSpc>
            </a:pPr>
            <a:r>
              <a:rPr lang="en-US" dirty="0"/>
              <a:t>9. Keyword mention alerts. </a:t>
            </a:r>
          </a:p>
          <a:p>
            <a:pPr>
              <a:lnSpc>
                <a:spcPct val="150000"/>
              </a:lnSpc>
            </a:pPr>
            <a:r>
              <a:rPr lang="en-US" dirty="0"/>
              <a:t>10. Various themes available including custom themes.</a:t>
            </a:r>
          </a:p>
          <a:p>
            <a:pPr>
              <a:lnSpc>
                <a:spcPct val="150000"/>
              </a:lnSpc>
            </a:pPr>
            <a:r>
              <a:rPr lang="en-US" dirty="0"/>
              <a:t>Currently only SDCC accounts and guest accounts are allowed. Will add support for Federated access in the future.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0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0C2FEE-68C3-4822-A9F7-BA61E436F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" y="143691"/>
            <a:ext cx="12087388" cy="6466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89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2C831C-CD9C-46ED-8F08-C38E3C330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" y="3429000"/>
            <a:ext cx="6269096" cy="31593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B3B3E7-13EC-47E0-B80D-7332BA531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2921" y="3435585"/>
            <a:ext cx="5699247" cy="31527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73B7A6-6A1A-448E-A207-AEEE35865C1F}"/>
              </a:ext>
            </a:extLst>
          </p:cNvPr>
          <p:cNvSpPr txBox="1"/>
          <p:nvPr/>
        </p:nvSpPr>
        <p:spPr>
          <a:xfrm>
            <a:off x="1679738" y="1809881"/>
            <a:ext cx="9887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Inviting SDCC or non-SDCC users to join private Teams. </a:t>
            </a:r>
          </a:p>
        </p:txBody>
      </p:sp>
    </p:spTree>
    <p:extLst>
      <p:ext uri="{BB962C8B-B14F-4D97-AF65-F5344CB8AC3E}">
        <p14:creationId xmlns:p14="http://schemas.microsoft.com/office/powerpoint/2010/main" val="117220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11E8F6-AD92-45C2-B11C-34B472EEC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54" y="1305094"/>
            <a:ext cx="7374927" cy="3320002"/>
          </a:xfrm>
          <a:prstGeom prst="rect">
            <a:avLst/>
          </a:prstGeom>
        </p:spPr>
      </p:pic>
      <p:pic>
        <p:nvPicPr>
          <p:cNvPr id="3" name="Picture 4" descr="https://lh3.googleusercontent.com/rrOYWSk_Wz3B2ry8LpmmfjtklYR0dBNIGxGlisbfAAGcsdTzxoQEVxzhu8SrQ7UkP3UIf21K4KryOrrY51PedFS7NM5WTsgk1KvDKmq1KNeQRSUz2s7DnUCoPR82mpcEk-PQySumk5DYncMQ9tV2BHn9p_ACaBzINlEe72hENtKIyGjI5DTmvboeuvjUHE_FU5isSQcd58C9IXP3b3HV_0MmaaPzvRZEoLVGH8jYUmfiXCsyUnvLYU6X0qpuc8etJeuEjeIWcQat8r-oQdCre-0Pq5c60g-5nirPUTOb2AyDQUlW_omWghid_KAW3HG1e7bDo3a2ke6M9oGqQsLVahWle5-9PHbSlvdGNRbM5yiF54AME5s_MR3sXNpe4PUMpIoRaMY0q8CBNO7rVHXw5xvA5oStBdKYbCEhNQ34vfv03z2z2r7_Pw9XrYNIEuSqTUHEIPWz0HpXTrmRTUX-_eO4sejRiSAfBGCm9m-ZepJrEhPzwoBeEqoPNy7NXvpUYlKWvkNcsUiRFBy2bNEX8jh91TQZ86wnz_HFNHvKDRCzKza6R31PEZ8Bs3zfUXv7C4QBzYhrGSA4vWNBFmxmi1f-flNm3cWHEL5Xr-9X7yFHP0FoNUFnMXrNVwRtyEQ5XX7o9i5VPLwPeQPI53L2IguF4HSVersrhJvm7-MRG8ye0IZPROX8npY=w429-h880-no">
            <a:extLst>
              <a:ext uri="{FF2B5EF4-FFF2-40B4-BE49-F238E27FC236}">
                <a16:creationId xmlns:a16="http://schemas.microsoft.com/office/drawing/2014/main" id="{966DD668-FA4B-4862-9CAA-2F41E2E30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0379" y="875212"/>
            <a:ext cx="2077438" cy="427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65F1EBA-F8F0-497A-9B00-359E12276559}"/>
              </a:ext>
            </a:extLst>
          </p:cNvPr>
          <p:cNvCxnSpPr/>
          <p:nvPr/>
        </p:nvCxnSpPr>
        <p:spPr>
          <a:xfrm>
            <a:off x="8405949" y="0"/>
            <a:ext cx="0" cy="6858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8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353C0C-76CF-4D8C-BA9C-148CF9D1B4F1}"/>
              </a:ext>
            </a:extLst>
          </p:cNvPr>
          <p:cNvSpPr txBox="1"/>
          <p:nvPr/>
        </p:nvSpPr>
        <p:spPr>
          <a:xfrm>
            <a:off x="1856892" y="2017227"/>
            <a:ext cx="83602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 </a:t>
            </a:r>
            <a:r>
              <a:rPr lang="en-US" sz="6000" dirty="0">
                <a:hlinkClick r:id="rId2"/>
              </a:rPr>
              <a:t>https://chat.sdcc.bnl.gov</a:t>
            </a:r>
            <a:endParaRPr lang="en-US" sz="60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68587F-A595-4C7C-8E26-475BD27C50F2}"/>
              </a:ext>
            </a:extLst>
          </p:cNvPr>
          <p:cNvSpPr txBox="1"/>
          <p:nvPr/>
        </p:nvSpPr>
        <p:spPr>
          <a:xfrm>
            <a:off x="3078480" y="4194442"/>
            <a:ext cx="603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Documentation </a:t>
            </a:r>
          </a:p>
          <a:p>
            <a:pPr algn="ctr"/>
            <a:r>
              <a:rPr lang="en-US" dirty="0">
                <a:hlinkClick r:id="rId3"/>
              </a:rPr>
              <a:t>https://www.racf.bnl.gov/docs/services/Mattermost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80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180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Tejas</dc:creator>
  <cp:lastModifiedBy>Tejas</cp:lastModifiedBy>
  <cp:revision>28</cp:revision>
  <dcterms:created xsi:type="dcterms:W3CDTF">2019-09-17T00:53:23Z</dcterms:created>
  <dcterms:modified xsi:type="dcterms:W3CDTF">2019-09-19T16:46:38Z</dcterms:modified>
</cp:coreProperties>
</file>