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61" r:id="rId4"/>
    <p:sldId id="257" r:id="rId5"/>
    <p:sldId id="259" r:id="rId6"/>
    <p:sldId id="260" r:id="rId7"/>
    <p:sldId id="265" r:id="rId8"/>
    <p:sldId id="266" r:id="rId9"/>
    <p:sldId id="267" r:id="rId10"/>
    <p:sldId id="258" r:id="rId11"/>
    <p:sldId id="268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28121B-1CA9-704B-853C-81946FAE9E95}" v="68" dt="2019-10-06T12:35:51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2"/>
    <p:restoredTop sz="94803"/>
  </p:normalViewPr>
  <p:slideViewPr>
    <p:cSldViewPr snapToGrid="0" snapToObjects="1">
      <p:cViewPr varScale="1">
        <p:scale>
          <a:sx n="135" d="100"/>
          <a:sy n="135" d="100"/>
        </p:scale>
        <p:origin x="2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chun He" userId="79e617fa-709c-4621-877b-e05648614367" providerId="ADAL" clId="{B9853894-76D4-9144-A6B8-77E898A4512C}"/>
    <pc:docChg chg="custSel addSld modSld">
      <pc:chgData name="Xiaochun He" userId="79e617fa-709c-4621-877b-e05648614367" providerId="ADAL" clId="{B9853894-76D4-9144-A6B8-77E898A4512C}" dt="2019-10-05T16:24:37.147" v="111" actId="1076"/>
      <pc:docMkLst>
        <pc:docMk/>
      </pc:docMkLst>
      <pc:sldChg chg="addSp delSp modSp add">
        <pc:chgData name="Xiaochun He" userId="79e617fa-709c-4621-877b-e05648614367" providerId="ADAL" clId="{B9853894-76D4-9144-A6B8-77E898A4512C}" dt="2019-10-05T16:24:37.147" v="111" actId="1076"/>
        <pc:sldMkLst>
          <pc:docMk/>
          <pc:sldMk cId="1792711690" sldId="262"/>
        </pc:sldMkLst>
        <pc:spChg chg="del">
          <ac:chgData name="Xiaochun He" userId="79e617fa-709c-4621-877b-e05648614367" providerId="ADAL" clId="{B9853894-76D4-9144-A6B8-77E898A4512C}" dt="2019-10-05T16:07:32.476" v="1"/>
          <ac:spMkLst>
            <pc:docMk/>
            <pc:sldMk cId="1792711690" sldId="262"/>
            <ac:spMk id="2" creationId="{04FEA06C-57E2-6146-B91A-7E4E46458EEF}"/>
          </ac:spMkLst>
        </pc:spChg>
        <pc:spChg chg="del">
          <ac:chgData name="Xiaochun He" userId="79e617fa-709c-4621-877b-e05648614367" providerId="ADAL" clId="{B9853894-76D4-9144-A6B8-77E898A4512C}" dt="2019-10-05T16:07:32.476" v="1"/>
          <ac:spMkLst>
            <pc:docMk/>
            <pc:sldMk cId="1792711690" sldId="262"/>
            <ac:spMk id="3" creationId="{B9C87EC0-48B8-A745-A50D-170FC57658F9}"/>
          </ac:spMkLst>
        </pc:spChg>
        <pc:spChg chg="add mod">
          <ac:chgData name="Xiaochun He" userId="79e617fa-709c-4621-877b-e05648614367" providerId="ADAL" clId="{B9853894-76D4-9144-A6B8-77E898A4512C}" dt="2019-10-05T16:19:37.431" v="39" actId="1076"/>
          <ac:spMkLst>
            <pc:docMk/>
            <pc:sldMk cId="1792711690" sldId="262"/>
            <ac:spMk id="7" creationId="{C1603483-BFE7-B14A-A289-C9D9C08662F6}"/>
          </ac:spMkLst>
        </pc:spChg>
        <pc:picChg chg="add mod">
          <ac:chgData name="Xiaochun He" userId="79e617fa-709c-4621-877b-e05648614367" providerId="ADAL" clId="{B9853894-76D4-9144-A6B8-77E898A4512C}" dt="2019-10-05T16:19:14.216" v="36" actId="1076"/>
          <ac:picMkLst>
            <pc:docMk/>
            <pc:sldMk cId="1792711690" sldId="262"/>
            <ac:picMk id="9" creationId="{3BBBBC8C-5049-4B46-894B-7A49EFA8A446}"/>
          </ac:picMkLst>
        </pc:picChg>
        <pc:picChg chg="add del mod">
          <ac:chgData name="Xiaochun He" userId="79e617fa-709c-4621-877b-e05648614367" providerId="ADAL" clId="{B9853894-76D4-9144-A6B8-77E898A4512C}" dt="2019-10-05T16:18:27.582" v="27" actId="478"/>
          <ac:picMkLst>
            <pc:docMk/>
            <pc:sldMk cId="1792711690" sldId="262"/>
            <ac:picMk id="11" creationId="{F1A96D58-593B-9444-97D3-6E85571F4882}"/>
          </ac:picMkLst>
        </pc:picChg>
        <pc:picChg chg="add mod">
          <ac:chgData name="Xiaochun He" userId="79e617fa-709c-4621-877b-e05648614367" providerId="ADAL" clId="{B9853894-76D4-9144-A6B8-77E898A4512C}" dt="2019-10-05T16:24:37.147" v="111" actId="1076"/>
          <ac:picMkLst>
            <pc:docMk/>
            <pc:sldMk cId="1792711690" sldId="262"/>
            <ac:picMk id="12" creationId="{E3FF4CF5-5169-0644-9CB7-BD216FCC2807}"/>
          </ac:picMkLst>
        </pc:picChg>
        <pc:picChg chg="add mod">
          <ac:chgData name="Xiaochun He" userId="79e617fa-709c-4621-877b-e05648614367" providerId="ADAL" clId="{B9853894-76D4-9144-A6B8-77E898A4512C}" dt="2019-10-05T16:23:14.557" v="93" actId="14100"/>
          <ac:picMkLst>
            <pc:docMk/>
            <pc:sldMk cId="1792711690" sldId="262"/>
            <ac:picMk id="13" creationId="{31D89EFB-5C5C-6142-83ED-80A5382D229C}"/>
          </ac:picMkLst>
        </pc:picChg>
        <pc:picChg chg="add mod">
          <ac:chgData name="Xiaochun He" userId="79e617fa-709c-4621-877b-e05648614367" providerId="ADAL" clId="{B9853894-76D4-9144-A6B8-77E898A4512C}" dt="2019-10-05T16:22:55.938" v="87" actId="1076"/>
          <ac:picMkLst>
            <pc:docMk/>
            <pc:sldMk cId="1792711690" sldId="262"/>
            <ac:picMk id="14" creationId="{1AD161D0-C245-C643-ABDB-A272432A7BF4}"/>
          </ac:picMkLst>
        </pc:picChg>
        <pc:picChg chg="add mod">
          <ac:chgData name="Xiaochun He" userId="79e617fa-709c-4621-877b-e05648614367" providerId="ADAL" clId="{B9853894-76D4-9144-A6B8-77E898A4512C}" dt="2019-10-05T16:22:16.943" v="74" actId="1036"/>
          <ac:picMkLst>
            <pc:docMk/>
            <pc:sldMk cId="1792711690" sldId="262"/>
            <ac:picMk id="15" creationId="{C25E446D-790F-F345-A4E9-990ED885FA98}"/>
          </ac:picMkLst>
        </pc:picChg>
        <pc:picChg chg="add mod">
          <ac:chgData name="Xiaochun He" userId="79e617fa-709c-4621-877b-e05648614367" providerId="ADAL" clId="{B9853894-76D4-9144-A6B8-77E898A4512C}" dt="2019-10-05T16:23:05.161" v="90" actId="14100"/>
          <ac:picMkLst>
            <pc:docMk/>
            <pc:sldMk cId="1792711690" sldId="262"/>
            <ac:picMk id="16" creationId="{EC2E7141-A356-9A4E-8FF5-5FFD0B19C68A}"/>
          </ac:picMkLst>
        </pc:picChg>
        <pc:picChg chg="add mod">
          <ac:chgData name="Xiaochun He" userId="79e617fa-709c-4621-877b-e05648614367" providerId="ADAL" clId="{B9853894-76D4-9144-A6B8-77E898A4512C}" dt="2019-10-05T16:22:53.794" v="86" actId="1076"/>
          <ac:picMkLst>
            <pc:docMk/>
            <pc:sldMk cId="1792711690" sldId="262"/>
            <ac:picMk id="17" creationId="{BA8F470C-E28C-5E44-B16F-6419F69975DF}"/>
          </ac:picMkLst>
        </pc:picChg>
        <pc:picChg chg="add mod">
          <ac:chgData name="Xiaochun He" userId="79e617fa-709c-4621-877b-e05648614367" providerId="ADAL" clId="{B9853894-76D4-9144-A6B8-77E898A4512C}" dt="2019-10-05T16:22:52.014" v="85" actId="1076"/>
          <ac:picMkLst>
            <pc:docMk/>
            <pc:sldMk cId="1792711690" sldId="262"/>
            <ac:picMk id="18" creationId="{44DF8D2E-7807-ED4C-8F03-5143DB630F30}"/>
          </ac:picMkLst>
        </pc:picChg>
        <pc:picChg chg="add mod">
          <ac:chgData name="Xiaochun He" userId="79e617fa-709c-4621-877b-e05648614367" providerId="ADAL" clId="{B9853894-76D4-9144-A6B8-77E898A4512C}" dt="2019-10-05T16:24:19.058" v="108" actId="14100"/>
          <ac:picMkLst>
            <pc:docMk/>
            <pc:sldMk cId="1792711690" sldId="262"/>
            <ac:picMk id="19" creationId="{843C1432-83C4-414D-BD24-2F3F22E9C83E}"/>
          </ac:picMkLst>
        </pc:picChg>
        <pc:picChg chg="add mod">
          <ac:chgData name="Xiaochun He" userId="79e617fa-709c-4621-877b-e05648614367" providerId="ADAL" clId="{B9853894-76D4-9144-A6B8-77E898A4512C}" dt="2019-10-05T16:23:42.819" v="103" actId="1076"/>
          <ac:picMkLst>
            <pc:docMk/>
            <pc:sldMk cId="1792711690" sldId="262"/>
            <ac:picMk id="20" creationId="{BAFC632F-DF71-804C-8EA4-4E9714296386}"/>
          </ac:picMkLst>
        </pc:picChg>
        <pc:picChg chg="add mod">
          <ac:chgData name="Xiaochun He" userId="79e617fa-709c-4621-877b-e05648614367" providerId="ADAL" clId="{B9853894-76D4-9144-A6B8-77E898A4512C}" dt="2019-10-05T16:24:23.692" v="109" actId="14100"/>
          <ac:picMkLst>
            <pc:docMk/>
            <pc:sldMk cId="1792711690" sldId="262"/>
            <ac:picMk id="21" creationId="{83D0C4B9-04B4-4448-9B4A-99CDB6B833D5}"/>
          </ac:picMkLst>
        </pc:picChg>
        <pc:picChg chg="add mod">
          <ac:chgData name="Xiaochun He" userId="79e617fa-709c-4621-877b-e05648614367" providerId="ADAL" clId="{B9853894-76D4-9144-A6B8-77E898A4512C}" dt="2019-10-05T16:23:10.763" v="92" actId="1076"/>
          <ac:picMkLst>
            <pc:docMk/>
            <pc:sldMk cId="1792711690" sldId="262"/>
            <ac:picMk id="22" creationId="{FAF6F291-20A5-5540-8AE7-5A05267CFB18}"/>
          </ac:picMkLst>
        </pc:picChg>
        <pc:picChg chg="add mod">
          <ac:chgData name="Xiaochun He" userId="79e617fa-709c-4621-877b-e05648614367" providerId="ADAL" clId="{B9853894-76D4-9144-A6B8-77E898A4512C}" dt="2019-10-05T16:23:38.851" v="102" actId="1076"/>
          <ac:picMkLst>
            <pc:docMk/>
            <pc:sldMk cId="1792711690" sldId="262"/>
            <ac:picMk id="23" creationId="{94BF019C-902F-F34C-8967-5C666A55200A}"/>
          </ac:picMkLst>
        </pc:picChg>
        <pc:picChg chg="add mod">
          <ac:chgData name="Xiaochun He" userId="79e617fa-709c-4621-877b-e05648614367" providerId="ADAL" clId="{B9853894-76D4-9144-A6B8-77E898A4512C}" dt="2019-10-05T16:23:59.341" v="106" actId="1076"/>
          <ac:picMkLst>
            <pc:docMk/>
            <pc:sldMk cId="1792711690" sldId="262"/>
            <ac:picMk id="24" creationId="{F903B2F8-A3CB-404F-8896-D6E27358F344}"/>
          </ac:picMkLst>
        </pc:picChg>
      </pc:sldChg>
      <pc:sldChg chg="addSp delSp modSp add">
        <pc:chgData name="Xiaochun He" userId="79e617fa-709c-4621-877b-e05648614367" providerId="ADAL" clId="{B9853894-76D4-9144-A6B8-77E898A4512C}" dt="2019-10-05T16:19:04.152" v="35" actId="14100"/>
        <pc:sldMkLst>
          <pc:docMk/>
          <pc:sldMk cId="2168533082" sldId="263"/>
        </pc:sldMkLst>
        <pc:spChg chg="del">
          <ac:chgData name="Xiaochun He" userId="79e617fa-709c-4621-877b-e05648614367" providerId="ADAL" clId="{B9853894-76D4-9144-A6B8-77E898A4512C}" dt="2019-10-05T16:18:43.274" v="29" actId="478"/>
          <ac:spMkLst>
            <pc:docMk/>
            <pc:sldMk cId="2168533082" sldId="263"/>
            <ac:spMk id="2" creationId="{3BD60BE1-05FA-A541-BA70-AD967DF37D49}"/>
          </ac:spMkLst>
        </pc:spChg>
        <pc:picChg chg="add mod">
          <ac:chgData name="Xiaochun He" userId="79e617fa-709c-4621-877b-e05648614367" providerId="ADAL" clId="{B9853894-76D4-9144-A6B8-77E898A4512C}" dt="2019-10-05T16:19:04.152" v="35" actId="14100"/>
          <ac:picMkLst>
            <pc:docMk/>
            <pc:sldMk cId="2168533082" sldId="263"/>
            <ac:picMk id="7" creationId="{65806A0D-C3B3-B049-971A-5F3056112463}"/>
          </ac:picMkLst>
        </pc:picChg>
      </pc:sldChg>
    </pc:docChg>
  </pc:docChgLst>
  <pc:docChgLst>
    <pc:chgData name="Xiaochun He" userId="79e617fa-709c-4621-877b-e05648614367" providerId="ADAL" clId="{2028121B-1CA9-704B-853C-81946FAE9E95}"/>
    <pc:docChg chg="undo custSel mod addSld delSld modSld sldOrd modMainMaster">
      <pc:chgData name="Xiaochun He" userId="79e617fa-709c-4621-877b-e05648614367" providerId="ADAL" clId="{2028121B-1CA9-704B-853C-81946FAE9E95}" dt="2019-10-06T12:36:07.130" v="1446" actId="1076"/>
      <pc:docMkLst>
        <pc:docMk/>
      </pc:docMkLst>
      <pc:sldChg chg="addSp modSp">
        <pc:chgData name="Xiaochun He" userId="79e617fa-709c-4621-877b-e05648614367" providerId="ADAL" clId="{2028121B-1CA9-704B-853C-81946FAE9E95}" dt="2019-10-06T11:45:02.587" v="586" actId="255"/>
        <pc:sldMkLst>
          <pc:docMk/>
          <pc:sldMk cId="2641070979" sldId="256"/>
        </pc:sldMkLst>
        <pc:spChg chg="mod">
          <ac:chgData name="Xiaochun He" userId="79e617fa-709c-4621-877b-e05648614367" providerId="ADAL" clId="{2028121B-1CA9-704B-853C-81946FAE9E95}" dt="2019-10-06T11:42:30.207" v="532" actId="1076"/>
          <ac:spMkLst>
            <pc:docMk/>
            <pc:sldMk cId="2641070979" sldId="256"/>
            <ac:spMk id="2" creationId="{A9119E68-92B9-134F-BA7B-775FEF9F859A}"/>
          </ac:spMkLst>
        </pc:spChg>
        <pc:spChg chg="mod">
          <ac:chgData name="Xiaochun He" userId="79e617fa-709c-4621-877b-e05648614367" providerId="ADAL" clId="{2028121B-1CA9-704B-853C-81946FAE9E95}" dt="2019-10-06T11:45:02.587" v="586" actId="255"/>
          <ac:spMkLst>
            <pc:docMk/>
            <pc:sldMk cId="2641070979" sldId="256"/>
            <ac:spMk id="3" creationId="{CE939C30-400B-0245-A232-97926235F839}"/>
          </ac:spMkLst>
        </pc:spChg>
        <pc:picChg chg="add mod">
          <ac:chgData name="Xiaochun He" userId="79e617fa-709c-4621-877b-e05648614367" providerId="ADAL" clId="{2028121B-1CA9-704B-853C-81946FAE9E95}" dt="2019-10-06T11:44:53.373" v="584" actId="1076"/>
          <ac:picMkLst>
            <pc:docMk/>
            <pc:sldMk cId="2641070979" sldId="256"/>
            <ac:picMk id="5" creationId="{3B3D2014-68E3-BD49-9B15-5CE0319EACB8}"/>
          </ac:picMkLst>
        </pc:picChg>
      </pc:sldChg>
      <pc:sldChg chg="addSp modSp add">
        <pc:chgData name="Xiaochun He" userId="79e617fa-709c-4621-877b-e05648614367" providerId="ADAL" clId="{2028121B-1CA9-704B-853C-81946FAE9E95}" dt="2019-10-06T12:14:53.185" v="1158" actId="14100"/>
        <pc:sldMkLst>
          <pc:docMk/>
          <pc:sldMk cId="363002627" sldId="257"/>
        </pc:sldMkLst>
        <pc:spChg chg="mod">
          <ac:chgData name="Xiaochun He" userId="79e617fa-709c-4621-877b-e05648614367" providerId="ADAL" clId="{2028121B-1CA9-704B-853C-81946FAE9E95}" dt="2019-10-06T12:14:53.185" v="1158" actId="14100"/>
          <ac:spMkLst>
            <pc:docMk/>
            <pc:sldMk cId="363002627" sldId="257"/>
            <ac:spMk id="2" creationId="{AEC95C14-AAA8-8D4A-AC5B-CC052A3A260B}"/>
          </ac:spMkLst>
        </pc:spChg>
        <pc:spChg chg="mod">
          <ac:chgData name="Xiaochun He" userId="79e617fa-709c-4621-877b-e05648614367" providerId="ADAL" clId="{2028121B-1CA9-704B-853C-81946FAE9E95}" dt="2019-10-05T12:09:19.070" v="147" actId="1076"/>
          <ac:spMkLst>
            <pc:docMk/>
            <pc:sldMk cId="363002627" sldId="257"/>
            <ac:spMk id="3" creationId="{F3DF38BA-ACE4-E24A-9EC1-FC127278C311}"/>
          </ac:spMkLst>
        </pc:spChg>
        <pc:spChg chg="add mod">
          <ac:chgData name="Xiaochun He" userId="79e617fa-709c-4621-877b-e05648614367" providerId="ADAL" clId="{2028121B-1CA9-704B-853C-81946FAE9E95}" dt="2019-10-05T12:10:55.687" v="172" actId="1076"/>
          <ac:spMkLst>
            <pc:docMk/>
            <pc:sldMk cId="363002627" sldId="257"/>
            <ac:spMk id="7" creationId="{C82BDAC9-C12B-734B-B7B2-B65BED73BDC8}"/>
          </ac:spMkLst>
        </pc:spChg>
        <pc:spChg chg="add mod">
          <ac:chgData name="Xiaochun He" userId="79e617fa-709c-4621-877b-e05648614367" providerId="ADAL" clId="{2028121B-1CA9-704B-853C-81946FAE9E95}" dt="2019-10-05T12:10:48.334" v="170" actId="1076"/>
          <ac:spMkLst>
            <pc:docMk/>
            <pc:sldMk cId="363002627" sldId="257"/>
            <ac:spMk id="8" creationId="{1CC44105-4014-7A46-84DA-A98364A08080}"/>
          </ac:spMkLst>
        </pc:spChg>
        <pc:spChg chg="add mod">
          <ac:chgData name="Xiaochun He" userId="79e617fa-709c-4621-877b-e05648614367" providerId="ADAL" clId="{2028121B-1CA9-704B-853C-81946FAE9E95}" dt="2019-10-05T12:10:52.079" v="171" actId="1076"/>
          <ac:spMkLst>
            <pc:docMk/>
            <pc:sldMk cId="363002627" sldId="257"/>
            <ac:spMk id="9" creationId="{8C361C88-8AF0-E840-BD6E-A8B9B97ED267}"/>
          </ac:spMkLst>
        </pc:spChg>
      </pc:sldChg>
      <pc:sldChg chg="addSp delSp modSp add mod ord setBg">
        <pc:chgData name="Xiaochun He" userId="79e617fa-709c-4621-877b-e05648614367" providerId="ADAL" clId="{2028121B-1CA9-704B-853C-81946FAE9E95}" dt="2019-10-06T12:14:42.109" v="1154" actId="27636"/>
        <pc:sldMkLst>
          <pc:docMk/>
          <pc:sldMk cId="3306281241" sldId="258"/>
        </pc:sldMkLst>
        <pc:spChg chg="del">
          <ac:chgData name="Xiaochun He" userId="79e617fa-709c-4621-877b-e05648614367" providerId="ADAL" clId="{2028121B-1CA9-704B-853C-81946FAE9E95}" dt="2019-10-05T12:11:14.621" v="174"/>
          <ac:spMkLst>
            <pc:docMk/>
            <pc:sldMk cId="3306281241" sldId="258"/>
            <ac:spMk id="2" creationId="{F029EC42-7797-5B45-8442-362B5931D390}"/>
          </ac:spMkLst>
        </pc:spChg>
        <pc:spChg chg="del">
          <ac:chgData name="Xiaochun He" userId="79e617fa-709c-4621-877b-e05648614367" providerId="ADAL" clId="{2028121B-1CA9-704B-853C-81946FAE9E95}" dt="2019-10-05T12:11:14.621" v="174"/>
          <ac:spMkLst>
            <pc:docMk/>
            <pc:sldMk cId="3306281241" sldId="258"/>
            <ac:spMk id="3" creationId="{08A29458-3132-6244-A68A-D416DE435D28}"/>
          </ac:spMkLst>
        </pc:spChg>
        <pc:spChg chg="mod">
          <ac:chgData name="Xiaochun He" userId="79e617fa-709c-4621-877b-e05648614367" providerId="ADAL" clId="{2028121B-1CA9-704B-853C-81946FAE9E95}" dt="2019-10-05T12:11:20.798" v="175" actId="26606"/>
          <ac:spMkLst>
            <pc:docMk/>
            <pc:sldMk cId="3306281241" sldId="258"/>
            <ac:spMk id="4" creationId="{F891B27A-4B52-FD4F-9A7B-F390D9FB2A37}"/>
          </ac:spMkLst>
        </pc:spChg>
        <pc:spChg chg="mod">
          <ac:chgData name="Xiaochun He" userId="79e617fa-709c-4621-877b-e05648614367" providerId="ADAL" clId="{2028121B-1CA9-704B-853C-81946FAE9E95}" dt="2019-10-05T12:11:20.798" v="175" actId="26606"/>
          <ac:spMkLst>
            <pc:docMk/>
            <pc:sldMk cId="3306281241" sldId="258"/>
            <ac:spMk id="5" creationId="{B6F8EEA3-6FA3-DD4A-B67A-D8C2BFF17F1B}"/>
          </ac:spMkLst>
        </pc:spChg>
        <pc:spChg chg="mod">
          <ac:chgData name="Xiaochun He" userId="79e617fa-709c-4621-877b-e05648614367" providerId="ADAL" clId="{2028121B-1CA9-704B-853C-81946FAE9E95}" dt="2019-10-06T12:14:42.109" v="1154" actId="27636"/>
          <ac:spMkLst>
            <pc:docMk/>
            <pc:sldMk cId="3306281241" sldId="258"/>
            <ac:spMk id="6" creationId="{A2736A3E-9A96-EC4E-93EE-3796AAE8F9FD}"/>
          </ac:spMkLst>
        </pc:spChg>
        <pc:spChg chg="add mod">
          <ac:chgData name="Xiaochun He" userId="79e617fa-709c-4621-877b-e05648614367" providerId="ADAL" clId="{2028121B-1CA9-704B-853C-81946FAE9E95}" dt="2019-10-05T12:11:34.759" v="201" actId="20577"/>
          <ac:spMkLst>
            <pc:docMk/>
            <pc:sldMk cId="3306281241" sldId="258"/>
            <ac:spMk id="7" creationId="{63AD8559-2191-4B49-B2C8-FDD50C2A178A}"/>
          </ac:spMkLst>
        </pc:spChg>
        <pc:spChg chg="add mod">
          <ac:chgData name="Xiaochun He" userId="79e617fa-709c-4621-877b-e05648614367" providerId="ADAL" clId="{2028121B-1CA9-704B-853C-81946FAE9E95}" dt="2019-10-05T12:11:20.798" v="175" actId="26606"/>
          <ac:spMkLst>
            <pc:docMk/>
            <pc:sldMk cId="3306281241" sldId="258"/>
            <ac:spMk id="8" creationId="{725AA170-9496-7B4D-92A3-A1A6149637E0}"/>
          </ac:spMkLst>
        </pc:spChg>
        <pc:spChg chg="add">
          <ac:chgData name="Xiaochun He" userId="79e617fa-709c-4621-877b-e05648614367" providerId="ADAL" clId="{2028121B-1CA9-704B-853C-81946FAE9E95}" dt="2019-10-05T12:11:20.798" v="175" actId="26606"/>
          <ac:spMkLst>
            <pc:docMk/>
            <pc:sldMk cId="3306281241" sldId="258"/>
            <ac:spMk id="13" creationId="{559AE206-7EBA-4D33-8BC9-9D8158553F0E}"/>
          </ac:spMkLst>
        </pc:spChg>
        <pc:spChg chg="add">
          <ac:chgData name="Xiaochun He" userId="79e617fa-709c-4621-877b-e05648614367" providerId="ADAL" clId="{2028121B-1CA9-704B-853C-81946FAE9E95}" dt="2019-10-05T12:11:20.798" v="175" actId="26606"/>
          <ac:spMkLst>
            <pc:docMk/>
            <pc:sldMk cId="3306281241" sldId="258"/>
            <ac:spMk id="15" creationId="{6437D937-A7F1-4011-92B4-328E5BE1B166}"/>
          </ac:spMkLst>
        </pc:spChg>
        <pc:spChg chg="add">
          <ac:chgData name="Xiaochun He" userId="79e617fa-709c-4621-877b-e05648614367" providerId="ADAL" clId="{2028121B-1CA9-704B-853C-81946FAE9E95}" dt="2019-10-05T12:11:20.798" v="175" actId="26606"/>
          <ac:spMkLst>
            <pc:docMk/>
            <pc:sldMk cId="3306281241" sldId="258"/>
            <ac:spMk id="17" creationId="{B672F332-AF08-46C6-94F0-77684310D7B7}"/>
          </ac:spMkLst>
        </pc:spChg>
        <pc:spChg chg="add">
          <ac:chgData name="Xiaochun He" userId="79e617fa-709c-4621-877b-e05648614367" providerId="ADAL" clId="{2028121B-1CA9-704B-853C-81946FAE9E95}" dt="2019-10-05T12:11:20.798" v="175" actId="26606"/>
          <ac:spMkLst>
            <pc:docMk/>
            <pc:sldMk cId="3306281241" sldId="258"/>
            <ac:spMk id="19" creationId="{34244EF8-D73A-40E1-BE73-D46E6B4B04ED}"/>
          </ac:spMkLst>
        </pc:spChg>
        <pc:spChg chg="add">
          <ac:chgData name="Xiaochun He" userId="79e617fa-709c-4621-877b-e05648614367" providerId="ADAL" clId="{2028121B-1CA9-704B-853C-81946FAE9E95}" dt="2019-10-05T12:11:20.798" v="175" actId="26606"/>
          <ac:spMkLst>
            <pc:docMk/>
            <pc:sldMk cId="3306281241" sldId="258"/>
            <ac:spMk id="21" creationId="{AB84D7E8-4ECB-42D7-ADBF-01689B0F24AE}"/>
          </ac:spMkLst>
        </pc:spChg>
        <pc:cxnChg chg="add">
          <ac:chgData name="Xiaochun He" userId="79e617fa-709c-4621-877b-e05648614367" providerId="ADAL" clId="{2028121B-1CA9-704B-853C-81946FAE9E95}" dt="2019-10-05T12:11:20.798" v="175" actId="26606"/>
          <ac:cxnSpMkLst>
            <pc:docMk/>
            <pc:sldMk cId="3306281241" sldId="258"/>
            <ac:cxnSpMk id="23" creationId="{9E8E38ED-369A-44C2-B635-0BED0E48A6E8}"/>
          </ac:cxnSpMkLst>
        </pc:cxnChg>
      </pc:sldChg>
      <pc:sldChg chg="addSp delSp modSp add mod setBg">
        <pc:chgData name="Xiaochun He" userId="79e617fa-709c-4621-877b-e05648614367" providerId="ADAL" clId="{2028121B-1CA9-704B-853C-81946FAE9E95}" dt="2019-10-05T12:15:42.874" v="248"/>
        <pc:sldMkLst>
          <pc:docMk/>
          <pc:sldMk cId="1980639335" sldId="259"/>
        </pc:sldMkLst>
        <pc:spChg chg="del">
          <ac:chgData name="Xiaochun He" userId="79e617fa-709c-4621-877b-e05648614367" providerId="ADAL" clId="{2028121B-1CA9-704B-853C-81946FAE9E95}" dt="2019-10-05T12:12:44.827" v="203"/>
          <ac:spMkLst>
            <pc:docMk/>
            <pc:sldMk cId="1980639335" sldId="259"/>
            <ac:spMk id="2" creationId="{686ECD0A-C894-DD43-AF88-7B33C4259387}"/>
          </ac:spMkLst>
        </pc:spChg>
        <pc:spChg chg="del">
          <ac:chgData name="Xiaochun He" userId="79e617fa-709c-4621-877b-e05648614367" providerId="ADAL" clId="{2028121B-1CA9-704B-853C-81946FAE9E95}" dt="2019-10-05T12:12:44.827" v="203"/>
          <ac:spMkLst>
            <pc:docMk/>
            <pc:sldMk cId="1980639335" sldId="259"/>
            <ac:spMk id="3" creationId="{F6E3EA0E-1629-6C4A-8221-6C60C63DE023}"/>
          </ac:spMkLst>
        </pc:spChg>
        <pc:spChg chg="mod">
          <ac:chgData name="Xiaochun He" userId="79e617fa-709c-4621-877b-e05648614367" providerId="ADAL" clId="{2028121B-1CA9-704B-853C-81946FAE9E95}" dt="2019-10-05T12:14:58.618" v="212" actId="26606"/>
          <ac:spMkLst>
            <pc:docMk/>
            <pc:sldMk cId="1980639335" sldId="259"/>
            <ac:spMk id="4" creationId="{512BA181-02FC-2444-9005-447BD0DCE133}"/>
          </ac:spMkLst>
        </pc:spChg>
        <pc:spChg chg="mod">
          <ac:chgData name="Xiaochun He" userId="79e617fa-709c-4621-877b-e05648614367" providerId="ADAL" clId="{2028121B-1CA9-704B-853C-81946FAE9E95}" dt="2019-10-05T12:14:58.618" v="212" actId="26606"/>
          <ac:spMkLst>
            <pc:docMk/>
            <pc:sldMk cId="1980639335" sldId="259"/>
            <ac:spMk id="5" creationId="{D30345CB-3C8D-4348-BE2F-31088297A947}"/>
          </ac:spMkLst>
        </pc:spChg>
        <pc:spChg chg="mod">
          <ac:chgData name="Xiaochun He" userId="79e617fa-709c-4621-877b-e05648614367" providerId="ADAL" clId="{2028121B-1CA9-704B-853C-81946FAE9E95}" dt="2019-10-05T12:14:58.618" v="212" actId="26606"/>
          <ac:spMkLst>
            <pc:docMk/>
            <pc:sldMk cId="1980639335" sldId="259"/>
            <ac:spMk id="6" creationId="{1946D3AD-0A61-4842-BBC9-0C730C4F4721}"/>
          </ac:spMkLst>
        </pc:spChg>
        <pc:spChg chg="add del mod">
          <ac:chgData name="Xiaochun He" userId="79e617fa-709c-4621-877b-e05648614367" providerId="ADAL" clId="{2028121B-1CA9-704B-853C-81946FAE9E95}" dt="2019-10-05T12:15:42.874" v="248"/>
          <ac:spMkLst>
            <pc:docMk/>
            <pc:sldMk cId="1980639335" sldId="259"/>
            <ac:spMk id="9" creationId="{636F568B-67AB-4143-A869-1924FC490B8D}"/>
          </ac:spMkLst>
        </pc:spChg>
        <pc:spChg chg="add mod">
          <ac:chgData name="Xiaochun He" userId="79e617fa-709c-4621-877b-e05648614367" providerId="ADAL" clId="{2028121B-1CA9-704B-853C-81946FAE9E95}" dt="2019-10-05T12:15:37.538" v="246" actId="1076"/>
          <ac:spMkLst>
            <pc:docMk/>
            <pc:sldMk cId="1980639335" sldId="259"/>
            <ac:spMk id="10" creationId="{D6ED52D0-A3D2-1141-A5BC-9032DD59FD8A}"/>
          </ac:spMkLst>
        </pc:spChg>
        <pc:picChg chg="add mod ord">
          <ac:chgData name="Xiaochun He" userId="79e617fa-709c-4621-877b-e05648614367" providerId="ADAL" clId="{2028121B-1CA9-704B-853C-81946FAE9E95}" dt="2019-10-05T12:15:06.015" v="213" actId="1076"/>
          <ac:picMkLst>
            <pc:docMk/>
            <pc:sldMk cId="1980639335" sldId="259"/>
            <ac:picMk id="8" creationId="{D874201C-B705-1843-A8CC-EF6C72682091}"/>
          </ac:picMkLst>
        </pc:picChg>
        <pc:picChg chg="add">
          <ac:chgData name="Xiaochun He" userId="79e617fa-709c-4621-877b-e05648614367" providerId="ADAL" clId="{2028121B-1CA9-704B-853C-81946FAE9E95}" dt="2019-10-05T12:14:58.618" v="212" actId="26606"/>
          <ac:picMkLst>
            <pc:docMk/>
            <pc:sldMk cId="1980639335" sldId="259"/>
            <ac:picMk id="14" creationId="{CB607B98-7700-4DC9-8BE8-A876255F9C52}"/>
          </ac:picMkLst>
        </pc:picChg>
      </pc:sldChg>
      <pc:sldChg chg="addSp modSp add mod setBg">
        <pc:chgData name="Xiaochun He" userId="79e617fa-709c-4621-877b-e05648614367" providerId="ADAL" clId="{2028121B-1CA9-704B-853C-81946FAE9E95}" dt="2019-10-06T11:50:14.931" v="664" actId="1076"/>
        <pc:sldMkLst>
          <pc:docMk/>
          <pc:sldMk cId="156187917" sldId="260"/>
        </pc:sldMkLst>
        <pc:spChg chg="mod">
          <ac:chgData name="Xiaochun He" userId="79e617fa-709c-4621-877b-e05648614367" providerId="ADAL" clId="{2028121B-1CA9-704B-853C-81946FAE9E95}" dt="2019-10-05T12:16:09.540" v="251" actId="26606"/>
          <ac:spMkLst>
            <pc:docMk/>
            <pc:sldMk cId="156187917" sldId="260"/>
            <ac:spMk id="2" creationId="{70399B50-A968-9A4F-925E-FB0077F14EC6}"/>
          </ac:spMkLst>
        </pc:spChg>
        <pc:spChg chg="mod">
          <ac:chgData name="Xiaochun He" userId="79e617fa-709c-4621-877b-e05648614367" providerId="ADAL" clId="{2028121B-1CA9-704B-853C-81946FAE9E95}" dt="2019-10-05T12:16:09.540" v="251" actId="26606"/>
          <ac:spMkLst>
            <pc:docMk/>
            <pc:sldMk cId="156187917" sldId="260"/>
            <ac:spMk id="3" creationId="{B4DB4822-C25B-3244-AABB-0C5267556C73}"/>
          </ac:spMkLst>
        </pc:spChg>
        <pc:spChg chg="mod">
          <ac:chgData name="Xiaochun He" userId="79e617fa-709c-4621-877b-e05648614367" providerId="ADAL" clId="{2028121B-1CA9-704B-853C-81946FAE9E95}" dt="2019-10-05T12:16:09.540" v="251" actId="26606"/>
          <ac:spMkLst>
            <pc:docMk/>
            <pc:sldMk cId="156187917" sldId="260"/>
            <ac:spMk id="4" creationId="{574AAC55-33D4-2B44-AB3D-B84891564A46}"/>
          </ac:spMkLst>
        </pc:spChg>
        <pc:spChg chg="add mod">
          <ac:chgData name="Xiaochun He" userId="79e617fa-709c-4621-877b-e05648614367" providerId="ADAL" clId="{2028121B-1CA9-704B-853C-81946FAE9E95}" dt="2019-10-06T11:50:14.931" v="664" actId="1076"/>
          <ac:spMkLst>
            <pc:docMk/>
            <pc:sldMk cId="156187917" sldId="260"/>
            <ac:spMk id="5" creationId="{BA9F4DE6-E5C3-1041-9E51-A5413F01F530}"/>
          </ac:spMkLst>
        </pc:spChg>
        <pc:spChg chg="add">
          <ac:chgData name="Xiaochun He" userId="79e617fa-709c-4621-877b-e05648614367" providerId="ADAL" clId="{2028121B-1CA9-704B-853C-81946FAE9E95}" dt="2019-10-05T12:16:09.540" v="251" actId="26606"/>
          <ac:spMkLst>
            <pc:docMk/>
            <pc:sldMk cId="156187917" sldId="260"/>
            <ac:spMk id="11" creationId="{A2509F26-B5DC-4BA7-B476-4CB044237A2E}"/>
          </ac:spMkLst>
        </pc:spChg>
        <pc:spChg chg="add">
          <ac:chgData name="Xiaochun He" userId="79e617fa-709c-4621-877b-e05648614367" providerId="ADAL" clId="{2028121B-1CA9-704B-853C-81946FAE9E95}" dt="2019-10-05T12:16:09.540" v="251" actId="26606"/>
          <ac:spMkLst>
            <pc:docMk/>
            <pc:sldMk cId="156187917" sldId="260"/>
            <ac:spMk id="13" creationId="{DB103EB1-B135-4526-B883-33228FC27FF1}"/>
          </ac:spMkLst>
        </pc:spChg>
        <pc:picChg chg="add mod ord">
          <ac:chgData name="Xiaochun He" userId="79e617fa-709c-4621-877b-e05648614367" providerId="ADAL" clId="{2028121B-1CA9-704B-853C-81946FAE9E95}" dt="2019-10-05T12:16:09.540" v="251" actId="26606"/>
          <ac:picMkLst>
            <pc:docMk/>
            <pc:sldMk cId="156187917" sldId="260"/>
            <ac:picMk id="6" creationId="{187BA7B7-771A-4E4C-8387-0BF90C2194C9}"/>
          </ac:picMkLst>
        </pc:picChg>
      </pc:sldChg>
      <pc:sldChg chg="addSp delSp modSp add mod ord setBg">
        <pc:chgData name="Xiaochun He" userId="79e617fa-709c-4621-877b-e05648614367" providerId="ADAL" clId="{2028121B-1CA9-704B-853C-81946FAE9E95}" dt="2019-10-06T12:14:42.137" v="1155" actId="27636"/>
        <pc:sldMkLst>
          <pc:docMk/>
          <pc:sldMk cId="1365928837" sldId="261"/>
        </pc:sldMkLst>
        <pc:spChg chg="mod">
          <ac:chgData name="Xiaochun He" userId="79e617fa-709c-4621-877b-e05648614367" providerId="ADAL" clId="{2028121B-1CA9-704B-853C-81946FAE9E95}" dt="2019-10-05T12:17:22.996" v="257" actId="26606"/>
          <ac:spMkLst>
            <pc:docMk/>
            <pc:sldMk cId="1365928837" sldId="261"/>
            <ac:spMk id="2" creationId="{EA788EB5-30FA-B34B-A38A-FFEE51D46525}"/>
          </ac:spMkLst>
        </pc:spChg>
        <pc:spChg chg="mod">
          <ac:chgData name="Xiaochun He" userId="79e617fa-709c-4621-877b-e05648614367" providerId="ADAL" clId="{2028121B-1CA9-704B-853C-81946FAE9E95}" dt="2019-10-05T12:17:22.996" v="257" actId="26606"/>
          <ac:spMkLst>
            <pc:docMk/>
            <pc:sldMk cId="1365928837" sldId="261"/>
            <ac:spMk id="3" creationId="{8BC6C030-7549-004B-9EED-C52C519FF4F8}"/>
          </ac:spMkLst>
        </pc:spChg>
        <pc:spChg chg="mod">
          <ac:chgData name="Xiaochun He" userId="79e617fa-709c-4621-877b-e05648614367" providerId="ADAL" clId="{2028121B-1CA9-704B-853C-81946FAE9E95}" dt="2019-10-06T12:14:42.137" v="1155" actId="27636"/>
          <ac:spMkLst>
            <pc:docMk/>
            <pc:sldMk cId="1365928837" sldId="261"/>
            <ac:spMk id="4" creationId="{E64DE84E-A488-9749-AD4E-F689DB45D241}"/>
          </ac:spMkLst>
        </pc:spChg>
        <pc:spChg chg="add mod">
          <ac:chgData name="Xiaochun He" userId="79e617fa-709c-4621-877b-e05648614367" providerId="ADAL" clId="{2028121B-1CA9-704B-853C-81946FAE9E95}" dt="2019-10-05T12:19:34.868" v="398" actId="20577"/>
          <ac:spMkLst>
            <pc:docMk/>
            <pc:sldMk cId="1365928837" sldId="261"/>
            <ac:spMk id="7" creationId="{97EB5888-2C78-5642-B0F8-D0A0C7553F70}"/>
          </ac:spMkLst>
        </pc:spChg>
        <pc:spChg chg="add mod">
          <ac:chgData name="Xiaochun He" userId="79e617fa-709c-4621-877b-e05648614367" providerId="ADAL" clId="{2028121B-1CA9-704B-853C-81946FAE9E95}" dt="2019-10-05T12:19:46.307" v="422" actId="20577"/>
          <ac:spMkLst>
            <pc:docMk/>
            <pc:sldMk cId="1365928837" sldId="261"/>
            <ac:spMk id="8" creationId="{391EA256-A7CD-F744-A0A9-0D45525B4C8F}"/>
          </ac:spMkLst>
        </pc:spChg>
        <pc:spChg chg="add">
          <ac:chgData name="Xiaochun He" userId="79e617fa-709c-4621-877b-e05648614367" providerId="ADAL" clId="{2028121B-1CA9-704B-853C-81946FAE9E95}" dt="2019-10-05T12:17:22.996" v="257" actId="26606"/>
          <ac:spMkLst>
            <pc:docMk/>
            <pc:sldMk cId="1365928837" sldId="261"/>
            <ac:spMk id="13" creationId="{559AE206-7EBA-4D33-8BC9-9D8158553F0E}"/>
          </ac:spMkLst>
        </pc:spChg>
        <pc:spChg chg="add">
          <ac:chgData name="Xiaochun He" userId="79e617fa-709c-4621-877b-e05648614367" providerId="ADAL" clId="{2028121B-1CA9-704B-853C-81946FAE9E95}" dt="2019-10-05T12:17:22.996" v="257" actId="26606"/>
          <ac:spMkLst>
            <pc:docMk/>
            <pc:sldMk cId="1365928837" sldId="261"/>
            <ac:spMk id="15" creationId="{6437D937-A7F1-4011-92B4-328E5BE1B166}"/>
          </ac:spMkLst>
        </pc:spChg>
        <pc:spChg chg="add">
          <ac:chgData name="Xiaochun He" userId="79e617fa-709c-4621-877b-e05648614367" providerId="ADAL" clId="{2028121B-1CA9-704B-853C-81946FAE9E95}" dt="2019-10-05T12:17:22.996" v="257" actId="26606"/>
          <ac:spMkLst>
            <pc:docMk/>
            <pc:sldMk cId="1365928837" sldId="261"/>
            <ac:spMk id="17" creationId="{B672F332-AF08-46C6-94F0-77684310D7B7}"/>
          </ac:spMkLst>
        </pc:spChg>
        <pc:spChg chg="add">
          <ac:chgData name="Xiaochun He" userId="79e617fa-709c-4621-877b-e05648614367" providerId="ADAL" clId="{2028121B-1CA9-704B-853C-81946FAE9E95}" dt="2019-10-05T12:17:22.996" v="257" actId="26606"/>
          <ac:spMkLst>
            <pc:docMk/>
            <pc:sldMk cId="1365928837" sldId="261"/>
            <ac:spMk id="19" creationId="{34244EF8-D73A-40E1-BE73-D46E6B4B04ED}"/>
          </ac:spMkLst>
        </pc:spChg>
        <pc:spChg chg="add">
          <ac:chgData name="Xiaochun He" userId="79e617fa-709c-4621-877b-e05648614367" providerId="ADAL" clId="{2028121B-1CA9-704B-853C-81946FAE9E95}" dt="2019-10-05T12:17:22.996" v="257" actId="26606"/>
          <ac:spMkLst>
            <pc:docMk/>
            <pc:sldMk cId="1365928837" sldId="261"/>
            <ac:spMk id="21" creationId="{AB84D7E8-4ECB-42D7-ADBF-01689B0F24AE}"/>
          </ac:spMkLst>
        </pc:spChg>
        <pc:picChg chg="add del mod">
          <ac:chgData name="Xiaochun He" userId="79e617fa-709c-4621-877b-e05648614367" providerId="ADAL" clId="{2028121B-1CA9-704B-853C-81946FAE9E95}" dt="2019-10-05T12:16:50.258" v="255" actId="478"/>
          <ac:picMkLst>
            <pc:docMk/>
            <pc:sldMk cId="1365928837" sldId="261"/>
            <ac:picMk id="6" creationId="{1AB884A3-98D3-AC44-A9B4-C5D0C62F16FB}"/>
          </ac:picMkLst>
        </pc:picChg>
        <pc:cxnChg chg="add">
          <ac:chgData name="Xiaochun He" userId="79e617fa-709c-4621-877b-e05648614367" providerId="ADAL" clId="{2028121B-1CA9-704B-853C-81946FAE9E95}" dt="2019-10-05T12:17:22.996" v="257" actId="26606"/>
          <ac:cxnSpMkLst>
            <pc:docMk/>
            <pc:sldMk cId="1365928837" sldId="261"/>
            <ac:cxnSpMk id="23" creationId="{9E8E38ED-369A-44C2-B635-0BED0E48A6E8}"/>
          </ac:cxnSpMkLst>
        </pc:cxnChg>
      </pc:sldChg>
      <pc:sldChg chg="addSp delSp modSp">
        <pc:chgData name="Xiaochun He" userId="79e617fa-709c-4621-877b-e05648614367" providerId="ADAL" clId="{2028121B-1CA9-704B-853C-81946FAE9E95}" dt="2019-10-06T12:36:07.130" v="1446" actId="1076"/>
        <pc:sldMkLst>
          <pc:docMk/>
          <pc:sldMk cId="1792711690" sldId="262"/>
        </pc:sldMkLst>
        <pc:spChg chg="add mod">
          <ac:chgData name="Xiaochun He" userId="79e617fa-709c-4621-877b-e05648614367" providerId="ADAL" clId="{2028121B-1CA9-704B-853C-81946FAE9E95}" dt="2019-10-06T12:27:29.825" v="1224" actId="1076"/>
          <ac:spMkLst>
            <pc:docMk/>
            <pc:sldMk cId="1792711690" sldId="262"/>
            <ac:spMk id="2" creationId="{F06057F0-4C11-4A4A-B305-BDDD66C6938B}"/>
          </ac:spMkLst>
        </pc:spChg>
        <pc:spChg chg="add mod">
          <ac:chgData name="Xiaochun He" userId="79e617fa-709c-4621-877b-e05648614367" providerId="ADAL" clId="{2028121B-1CA9-704B-853C-81946FAE9E95}" dt="2019-10-06T12:33:56.102" v="1348" actId="1076"/>
          <ac:spMkLst>
            <pc:docMk/>
            <pc:sldMk cId="1792711690" sldId="262"/>
            <ac:spMk id="3" creationId="{F2339106-1FE9-F04E-B289-EB31AA6AFDD8}"/>
          </ac:spMkLst>
        </pc:spChg>
        <pc:spChg chg="mod">
          <ac:chgData name="Xiaochun He" userId="79e617fa-709c-4621-877b-e05648614367" providerId="ADAL" clId="{2028121B-1CA9-704B-853C-81946FAE9E95}" dt="2019-10-06T12:36:07.130" v="1446" actId="1076"/>
          <ac:spMkLst>
            <pc:docMk/>
            <pc:sldMk cId="1792711690" sldId="262"/>
            <ac:spMk id="7" creationId="{C1603483-BFE7-B14A-A289-C9D9C08662F6}"/>
          </ac:spMkLst>
        </pc:spChg>
        <pc:spChg chg="add del mod">
          <ac:chgData name="Xiaochun He" userId="79e617fa-709c-4621-877b-e05648614367" providerId="ADAL" clId="{2028121B-1CA9-704B-853C-81946FAE9E95}" dt="2019-10-06T12:35:38.045" v="1439"/>
          <ac:spMkLst>
            <pc:docMk/>
            <pc:sldMk cId="1792711690" sldId="262"/>
            <ac:spMk id="8" creationId="{854B2559-6AE1-C34D-9863-6ACA2B2C0DE9}"/>
          </ac:spMkLst>
        </pc:spChg>
        <pc:spChg chg="add mod">
          <ac:chgData name="Xiaochun He" userId="79e617fa-709c-4621-877b-e05648614367" providerId="ADAL" clId="{2028121B-1CA9-704B-853C-81946FAE9E95}" dt="2019-10-06T12:35:35.199" v="1437" actId="1076"/>
          <ac:spMkLst>
            <pc:docMk/>
            <pc:sldMk cId="1792711690" sldId="262"/>
            <ac:spMk id="26" creationId="{3615B37A-AC4C-554B-BB61-3D49E331BCB4}"/>
          </ac:spMkLst>
        </pc:spChg>
        <pc:picChg chg="add del">
          <ac:chgData name="Xiaochun He" userId="79e617fa-709c-4621-877b-e05648614367" providerId="ADAL" clId="{2028121B-1CA9-704B-853C-81946FAE9E95}" dt="2019-10-06T12:34:14.328" v="1351" actId="478"/>
          <ac:picMkLst>
            <pc:docMk/>
            <pc:sldMk cId="1792711690" sldId="262"/>
            <ac:picMk id="25" creationId="{729CB4EA-A00F-E54C-B0C1-41D4FD8BC284}"/>
          </ac:picMkLst>
        </pc:picChg>
      </pc:sldChg>
      <pc:sldChg chg="del">
        <pc:chgData name="Xiaochun He" userId="79e617fa-709c-4621-877b-e05648614367" providerId="ADAL" clId="{2028121B-1CA9-704B-853C-81946FAE9E95}" dt="2019-10-06T12:13:58.917" v="1152" actId="2696"/>
        <pc:sldMkLst>
          <pc:docMk/>
          <pc:sldMk cId="2168533082" sldId="263"/>
        </pc:sldMkLst>
      </pc:sldChg>
      <pc:sldChg chg="addSp delSp modSp add">
        <pc:chgData name="Xiaochun He" userId="79e617fa-709c-4621-877b-e05648614367" providerId="ADAL" clId="{2028121B-1CA9-704B-853C-81946FAE9E95}" dt="2019-10-06T12:13:08.399" v="1149" actId="1076"/>
        <pc:sldMkLst>
          <pc:docMk/>
          <pc:sldMk cId="3886856514" sldId="264"/>
        </pc:sldMkLst>
        <pc:spChg chg="del">
          <ac:chgData name="Xiaochun He" userId="79e617fa-709c-4621-877b-e05648614367" providerId="ADAL" clId="{2028121B-1CA9-704B-853C-81946FAE9E95}" dt="2019-10-06T11:45:25.503" v="588"/>
          <ac:spMkLst>
            <pc:docMk/>
            <pc:sldMk cId="3886856514" sldId="264"/>
            <ac:spMk id="2" creationId="{299D1C84-C16E-1443-90B2-C88659B8DFEE}"/>
          </ac:spMkLst>
        </pc:spChg>
        <pc:spChg chg="del">
          <ac:chgData name="Xiaochun He" userId="79e617fa-709c-4621-877b-e05648614367" providerId="ADAL" clId="{2028121B-1CA9-704B-853C-81946FAE9E95}" dt="2019-10-06T11:45:25.503" v="588"/>
          <ac:spMkLst>
            <pc:docMk/>
            <pc:sldMk cId="3886856514" sldId="264"/>
            <ac:spMk id="3" creationId="{3DD3A928-78BC-AD48-9691-598651636F61}"/>
          </ac:spMkLst>
        </pc:spChg>
        <pc:spChg chg="add mod">
          <ac:chgData name="Xiaochun He" userId="79e617fa-709c-4621-877b-e05648614367" providerId="ADAL" clId="{2028121B-1CA9-704B-853C-81946FAE9E95}" dt="2019-10-06T12:12:32.779" v="1099" actId="14100"/>
          <ac:spMkLst>
            <pc:docMk/>
            <pc:sldMk cId="3886856514" sldId="264"/>
            <ac:spMk id="15" creationId="{CF7436A6-4C7E-2D43-B1BF-03FD76213C4B}"/>
          </ac:spMkLst>
        </pc:spChg>
        <pc:spChg chg="add mod">
          <ac:chgData name="Xiaochun He" userId="79e617fa-709c-4621-877b-e05648614367" providerId="ADAL" clId="{2028121B-1CA9-704B-853C-81946FAE9E95}" dt="2019-10-06T12:13:08.399" v="1149" actId="1076"/>
          <ac:spMkLst>
            <pc:docMk/>
            <pc:sldMk cId="3886856514" sldId="264"/>
            <ac:spMk id="16" creationId="{99C255C3-3459-7942-8E83-F68B9873CBB3}"/>
          </ac:spMkLst>
        </pc:spChg>
        <pc:picChg chg="add del mod">
          <ac:chgData name="Xiaochun He" userId="79e617fa-709c-4621-877b-e05648614367" providerId="ADAL" clId="{2028121B-1CA9-704B-853C-81946FAE9E95}" dt="2019-10-06T11:45:36.273" v="590" actId="478"/>
          <ac:picMkLst>
            <pc:docMk/>
            <pc:sldMk cId="3886856514" sldId="264"/>
            <ac:picMk id="8" creationId="{F53C5B3B-2C8B-4842-9DA7-7B6905F287D3}"/>
          </ac:picMkLst>
        </pc:picChg>
        <pc:picChg chg="add mod">
          <ac:chgData name="Xiaochun He" userId="79e617fa-709c-4621-877b-e05648614367" providerId="ADAL" clId="{2028121B-1CA9-704B-853C-81946FAE9E95}" dt="2019-10-06T12:12:28.059" v="1098" actId="1076"/>
          <ac:picMkLst>
            <pc:docMk/>
            <pc:sldMk cId="3886856514" sldId="264"/>
            <ac:picMk id="10" creationId="{D3FADC5E-FB02-EC43-A580-902B7E41AEBC}"/>
          </ac:picMkLst>
        </pc:picChg>
        <pc:picChg chg="add del mod">
          <ac:chgData name="Xiaochun He" userId="79e617fa-709c-4621-877b-e05648614367" providerId="ADAL" clId="{2028121B-1CA9-704B-853C-81946FAE9E95}" dt="2019-10-06T11:47:07.866" v="596" actId="478"/>
          <ac:picMkLst>
            <pc:docMk/>
            <pc:sldMk cId="3886856514" sldId="264"/>
            <ac:picMk id="12" creationId="{0A35B16F-8F5F-FB4A-8D8D-43F80BE93236}"/>
          </ac:picMkLst>
        </pc:picChg>
        <pc:picChg chg="add mod">
          <ac:chgData name="Xiaochun He" userId="79e617fa-709c-4621-877b-e05648614367" providerId="ADAL" clId="{2028121B-1CA9-704B-853C-81946FAE9E95}" dt="2019-10-06T12:12:28.059" v="1098" actId="1076"/>
          <ac:picMkLst>
            <pc:docMk/>
            <pc:sldMk cId="3886856514" sldId="264"/>
            <ac:picMk id="14" creationId="{F66871E5-03F4-D244-B0CD-F1355747271C}"/>
          </ac:picMkLst>
        </pc:picChg>
      </pc:sldChg>
      <pc:sldChg chg="addSp delSp modSp add">
        <pc:chgData name="Xiaochun He" userId="79e617fa-709c-4621-877b-e05648614367" providerId="ADAL" clId="{2028121B-1CA9-704B-853C-81946FAE9E95}" dt="2019-10-06T11:55:00.654" v="732" actId="1076"/>
        <pc:sldMkLst>
          <pc:docMk/>
          <pc:sldMk cId="3071223733" sldId="265"/>
        </pc:sldMkLst>
        <pc:spChg chg="add del mod">
          <ac:chgData name="Xiaochun He" userId="79e617fa-709c-4621-877b-e05648614367" providerId="ADAL" clId="{2028121B-1CA9-704B-853C-81946FAE9E95}" dt="2019-10-06T11:52:55.259" v="686" actId="478"/>
          <ac:spMkLst>
            <pc:docMk/>
            <pc:sldMk cId="3071223733" sldId="265"/>
            <ac:spMk id="6" creationId="{AAFC9548-48F8-9B44-9F84-59AC4BC57318}"/>
          </ac:spMkLst>
        </pc:spChg>
        <pc:spChg chg="add mod">
          <ac:chgData name="Xiaochun He" userId="79e617fa-709c-4621-877b-e05648614367" providerId="ADAL" clId="{2028121B-1CA9-704B-853C-81946FAE9E95}" dt="2019-10-06T11:55:00.654" v="732" actId="1076"/>
          <ac:spMkLst>
            <pc:docMk/>
            <pc:sldMk cId="3071223733" sldId="265"/>
            <ac:spMk id="7" creationId="{04D9602F-45D7-0246-A434-36AFDCA19B83}"/>
          </ac:spMkLst>
        </pc:spChg>
        <pc:picChg chg="add mod modCrop">
          <ac:chgData name="Xiaochun He" userId="79e617fa-709c-4621-877b-e05648614367" providerId="ADAL" clId="{2028121B-1CA9-704B-853C-81946FAE9E95}" dt="2019-10-06T11:54:55.078" v="731" actId="1076"/>
          <ac:picMkLst>
            <pc:docMk/>
            <pc:sldMk cId="3071223733" sldId="265"/>
            <ac:picMk id="5" creationId="{0FCA45B7-D876-444D-A023-00262AE633D1}"/>
          </ac:picMkLst>
        </pc:picChg>
        <pc:picChg chg="add del mod">
          <ac:chgData name="Xiaochun He" userId="79e617fa-709c-4621-877b-e05648614367" providerId="ADAL" clId="{2028121B-1CA9-704B-853C-81946FAE9E95}" dt="2019-10-06T11:54:33.366" v="707"/>
          <ac:picMkLst>
            <pc:docMk/>
            <pc:sldMk cId="3071223733" sldId="265"/>
            <ac:picMk id="8" creationId="{C66C08CF-0E02-9141-B400-3D490D73149A}"/>
          </ac:picMkLst>
        </pc:picChg>
      </pc:sldChg>
      <pc:sldChg chg="addSp delSp modSp add mod setBg setClrOvrMap">
        <pc:chgData name="Xiaochun He" userId="79e617fa-709c-4621-877b-e05648614367" providerId="ADAL" clId="{2028121B-1CA9-704B-853C-81946FAE9E95}" dt="2019-10-06T12:22:03.370" v="1176" actId="26606"/>
        <pc:sldMkLst>
          <pc:docMk/>
          <pc:sldMk cId="1055217046" sldId="266"/>
        </pc:sldMkLst>
        <pc:spChg chg="mod ord">
          <ac:chgData name="Xiaochun He" userId="79e617fa-709c-4621-877b-e05648614367" providerId="ADAL" clId="{2028121B-1CA9-704B-853C-81946FAE9E95}" dt="2019-10-06T12:22:03.370" v="1176" actId="26606"/>
          <ac:spMkLst>
            <pc:docMk/>
            <pc:sldMk cId="1055217046" sldId="266"/>
            <ac:spMk id="2" creationId="{CE8FB838-FAB2-2544-BFD8-7C57199752DD}"/>
          </ac:spMkLst>
        </pc:spChg>
        <pc:spChg chg="mod">
          <ac:chgData name="Xiaochun He" userId="79e617fa-709c-4621-877b-e05648614367" providerId="ADAL" clId="{2028121B-1CA9-704B-853C-81946FAE9E95}" dt="2019-10-06T12:22:03.370" v="1176" actId="26606"/>
          <ac:spMkLst>
            <pc:docMk/>
            <pc:sldMk cId="1055217046" sldId="266"/>
            <ac:spMk id="3" creationId="{8A144042-BF92-8946-A7A3-C8B9BBA6CE13}"/>
          </ac:spMkLst>
        </pc:spChg>
        <pc:spChg chg="mod ord">
          <ac:chgData name="Xiaochun He" userId="79e617fa-709c-4621-877b-e05648614367" providerId="ADAL" clId="{2028121B-1CA9-704B-853C-81946FAE9E95}" dt="2019-10-06T12:22:03.370" v="1176" actId="26606"/>
          <ac:spMkLst>
            <pc:docMk/>
            <pc:sldMk cId="1055217046" sldId="266"/>
            <ac:spMk id="4" creationId="{4FADFB32-6CB2-0E42-8C48-C9E45E233517}"/>
          </ac:spMkLst>
        </pc:spChg>
        <pc:spChg chg="mod ord">
          <ac:chgData name="Xiaochun He" userId="79e617fa-709c-4621-877b-e05648614367" providerId="ADAL" clId="{2028121B-1CA9-704B-853C-81946FAE9E95}" dt="2019-10-06T12:22:03.370" v="1176" actId="26606"/>
          <ac:spMkLst>
            <pc:docMk/>
            <pc:sldMk cId="1055217046" sldId="266"/>
            <ac:spMk id="5" creationId="{96EE4727-10A8-5D46-927C-1FE04AF8F36D}"/>
          </ac:spMkLst>
        </pc:spChg>
        <pc:spChg chg="add del">
          <ac:chgData name="Xiaochun He" userId="79e617fa-709c-4621-877b-e05648614367" providerId="ADAL" clId="{2028121B-1CA9-704B-853C-81946FAE9E95}" dt="2019-10-06T12:22:03.370" v="1176" actId="26606"/>
          <ac:spMkLst>
            <pc:docMk/>
            <pc:sldMk cId="1055217046" sldId="266"/>
            <ac:spMk id="17" creationId="{928F64C6-FE22-4FC1-A763-DFCC514811BD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24" creationId="{26882C51-76F9-4F99-997D-31FA6242A805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26" creationId="{61FFFC16-86E2-4B9A-BC6D-213DC2654765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28" creationId="{DD3524E0-C87C-4F38-9FC7-E969C15A7906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30" creationId="{F1ED1DF4-DDDE-4464-8ABC-ED1F633CCEC1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32" creationId="{E7E01BF7-4F45-4B6D-82BF-5A5DB30A627B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34" creationId="{F2FC5C7B-261A-4268-BA85-C29488A8BED3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36" creationId="{5CB4E315-91F2-4710-B866-B119037ED97C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38" creationId="{569BABC0-B0CC-4E7B-838A-F6E644779E18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40" creationId="{DCBE1B01-A27C-45C2-ADA4-AA13C3AC1F6A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42" creationId="{BE7E1DAA-43FB-4446-A354-9283DE6686C8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44" creationId="{F6FE5468-759E-4E83-828A-5587C7F58873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46" creationId="{99FE99BC-5F7D-47C3-AA1E-16D7DBDBD18F}"/>
          </ac:spMkLst>
        </pc:spChg>
        <pc:spChg chg="add del">
          <ac:chgData name="Xiaochun He" userId="79e617fa-709c-4621-877b-e05648614367" providerId="ADAL" clId="{2028121B-1CA9-704B-853C-81946FAE9E95}" dt="2019-10-06T12:22:02.935" v="1175" actId="26606"/>
          <ac:spMkLst>
            <pc:docMk/>
            <pc:sldMk cId="1055217046" sldId="266"/>
            <ac:spMk id="48" creationId="{27400BAF-FCE6-4296-8A0E-9B595ADC09A4}"/>
          </ac:spMkLst>
        </pc:spChg>
        <pc:spChg chg="add">
          <ac:chgData name="Xiaochun He" userId="79e617fa-709c-4621-877b-e05648614367" providerId="ADAL" clId="{2028121B-1CA9-704B-853C-81946FAE9E95}" dt="2019-10-06T12:22:03.370" v="1176" actId="26606"/>
          <ac:spMkLst>
            <pc:docMk/>
            <pc:sldMk cId="1055217046" sldId="266"/>
            <ac:spMk id="50" creationId="{3634A21A-3D5D-4DFA-99F4-16A031986540}"/>
          </ac:spMkLst>
        </pc:spChg>
        <pc:picChg chg="add mod ord">
          <ac:chgData name="Xiaochun He" userId="79e617fa-709c-4621-877b-e05648614367" providerId="ADAL" clId="{2028121B-1CA9-704B-853C-81946FAE9E95}" dt="2019-10-06T12:22:03.370" v="1176" actId="26606"/>
          <ac:picMkLst>
            <pc:docMk/>
            <pc:sldMk cId="1055217046" sldId="266"/>
            <ac:picMk id="6" creationId="{D35CD0B6-39E3-3F4E-8BEF-DE9053444315}"/>
          </ac:picMkLst>
        </pc:picChg>
        <pc:picChg chg="add mod ord">
          <ac:chgData name="Xiaochun He" userId="79e617fa-709c-4621-877b-e05648614367" providerId="ADAL" clId="{2028121B-1CA9-704B-853C-81946FAE9E95}" dt="2019-10-06T12:22:03.370" v="1176" actId="26606"/>
          <ac:picMkLst>
            <pc:docMk/>
            <pc:sldMk cId="1055217046" sldId="266"/>
            <ac:picMk id="7" creationId="{B8812537-9EAE-F144-A615-6D4E6D172259}"/>
          </ac:picMkLst>
        </pc:picChg>
        <pc:picChg chg="add mod ord">
          <ac:chgData name="Xiaochun He" userId="79e617fa-709c-4621-877b-e05648614367" providerId="ADAL" clId="{2028121B-1CA9-704B-853C-81946FAE9E95}" dt="2019-10-06T12:22:03.370" v="1176" actId="26606"/>
          <ac:picMkLst>
            <pc:docMk/>
            <pc:sldMk cId="1055217046" sldId="266"/>
            <ac:picMk id="8" creationId="{000CCF84-56F1-8D49-B3F3-0C8A4F849FC5}"/>
          </ac:picMkLst>
        </pc:picChg>
        <pc:picChg chg="add mod ord">
          <ac:chgData name="Xiaochun He" userId="79e617fa-709c-4621-877b-e05648614367" providerId="ADAL" clId="{2028121B-1CA9-704B-853C-81946FAE9E95}" dt="2019-10-06T12:22:03.370" v="1176" actId="26606"/>
          <ac:picMkLst>
            <pc:docMk/>
            <pc:sldMk cId="1055217046" sldId="266"/>
            <ac:picMk id="10" creationId="{381BF809-A1EF-6C44-9A03-A8449A65E08B}"/>
          </ac:picMkLst>
        </pc:picChg>
        <pc:picChg chg="add mod ord">
          <ac:chgData name="Xiaochun He" userId="79e617fa-709c-4621-877b-e05648614367" providerId="ADAL" clId="{2028121B-1CA9-704B-853C-81946FAE9E95}" dt="2019-10-06T12:22:03.370" v="1176" actId="26606"/>
          <ac:picMkLst>
            <pc:docMk/>
            <pc:sldMk cId="1055217046" sldId="266"/>
            <ac:picMk id="12" creationId="{46439F79-0441-5C45-9C65-13E23173AF8F}"/>
          </ac:picMkLst>
        </pc:picChg>
        <pc:picChg chg="add mod ord">
          <ac:chgData name="Xiaochun He" userId="79e617fa-709c-4621-877b-e05648614367" providerId="ADAL" clId="{2028121B-1CA9-704B-853C-81946FAE9E95}" dt="2019-10-06T12:22:03.370" v="1176" actId="26606"/>
          <ac:picMkLst>
            <pc:docMk/>
            <pc:sldMk cId="1055217046" sldId="266"/>
            <ac:picMk id="14" creationId="{D84FA57E-67B8-4A4B-A6CC-F135E7818D73}"/>
          </ac:picMkLst>
        </pc:picChg>
        <pc:cxnChg chg="add del">
          <ac:chgData name="Xiaochun He" userId="79e617fa-709c-4621-877b-e05648614367" providerId="ADAL" clId="{2028121B-1CA9-704B-853C-81946FAE9E95}" dt="2019-10-06T12:22:03.370" v="1176" actId="26606"/>
          <ac:cxnSpMkLst>
            <pc:docMk/>
            <pc:sldMk cId="1055217046" sldId="266"/>
            <ac:cxnSpMk id="19" creationId="{5C34627B-48E6-4F4D-B843-97717A86B490}"/>
          </ac:cxnSpMkLst>
        </pc:cxnChg>
      </pc:sldChg>
      <pc:sldChg chg="addSp delSp modSp add">
        <pc:chgData name="Xiaochun He" userId="79e617fa-709c-4621-877b-e05648614367" providerId="ADAL" clId="{2028121B-1CA9-704B-853C-81946FAE9E95}" dt="2019-10-06T12:11:02.787" v="1028" actId="1076"/>
        <pc:sldMkLst>
          <pc:docMk/>
          <pc:sldMk cId="1279102793" sldId="267"/>
        </pc:sldMkLst>
        <pc:spChg chg="mod">
          <ac:chgData name="Xiaochun He" userId="79e617fa-709c-4621-877b-e05648614367" providerId="ADAL" clId="{2028121B-1CA9-704B-853C-81946FAE9E95}" dt="2019-10-06T12:09:15.071" v="962" actId="27636"/>
          <ac:spMkLst>
            <pc:docMk/>
            <pc:sldMk cId="1279102793" sldId="267"/>
            <ac:spMk id="2" creationId="{4FDC96A8-79F8-9E46-8549-A54B644634D2}"/>
          </ac:spMkLst>
        </pc:spChg>
        <pc:spChg chg="add mod">
          <ac:chgData name="Xiaochun He" userId="79e617fa-709c-4621-877b-e05648614367" providerId="ADAL" clId="{2028121B-1CA9-704B-853C-81946FAE9E95}" dt="2019-10-06T12:10:33.472" v="978" actId="1076"/>
          <ac:spMkLst>
            <pc:docMk/>
            <pc:sldMk cId="1279102793" sldId="267"/>
            <ac:spMk id="10" creationId="{1C322008-A3FC-9A4C-BB1D-20FBC910E2C0}"/>
          </ac:spMkLst>
        </pc:spChg>
        <pc:spChg chg="add del mod">
          <ac:chgData name="Xiaochun He" userId="79e617fa-709c-4621-877b-e05648614367" providerId="ADAL" clId="{2028121B-1CA9-704B-853C-81946FAE9E95}" dt="2019-10-06T12:07:01.644" v="935" actId="478"/>
          <ac:spMkLst>
            <pc:docMk/>
            <pc:sldMk cId="1279102793" sldId="267"/>
            <ac:spMk id="11" creationId="{1540A83E-3038-DC4D-A128-7DB234C52AAC}"/>
          </ac:spMkLst>
        </pc:spChg>
        <pc:spChg chg="add mod">
          <ac:chgData name="Xiaochun He" userId="79e617fa-709c-4621-877b-e05648614367" providerId="ADAL" clId="{2028121B-1CA9-704B-853C-81946FAE9E95}" dt="2019-10-06T12:11:02.787" v="1028" actId="1076"/>
          <ac:spMkLst>
            <pc:docMk/>
            <pc:sldMk cId="1279102793" sldId="267"/>
            <ac:spMk id="15" creationId="{A1F969C1-8CDE-3540-8262-D364990C507C}"/>
          </ac:spMkLst>
        </pc:spChg>
        <pc:picChg chg="add del mod">
          <ac:chgData name="Xiaochun He" userId="79e617fa-709c-4621-877b-e05648614367" providerId="ADAL" clId="{2028121B-1CA9-704B-853C-81946FAE9E95}" dt="2019-10-06T12:01:10.906" v="813" actId="478"/>
          <ac:picMkLst>
            <pc:docMk/>
            <pc:sldMk cId="1279102793" sldId="267"/>
            <ac:picMk id="6" creationId="{45AB65EE-1EBA-1048-A511-7E60E3CD957D}"/>
          </ac:picMkLst>
        </pc:picChg>
        <pc:picChg chg="add del mod modCrop">
          <ac:chgData name="Xiaochun He" userId="79e617fa-709c-4621-877b-e05648614367" providerId="ADAL" clId="{2028121B-1CA9-704B-853C-81946FAE9E95}" dt="2019-10-06T12:06:58.892" v="934" actId="478"/>
          <ac:picMkLst>
            <pc:docMk/>
            <pc:sldMk cId="1279102793" sldId="267"/>
            <ac:picMk id="7" creationId="{AC1DAFEC-2CB1-B840-B675-0A0C9B146755}"/>
          </ac:picMkLst>
        </pc:picChg>
        <pc:picChg chg="add mod modCrop">
          <ac:chgData name="Xiaochun He" userId="79e617fa-709c-4621-877b-e05648614367" providerId="ADAL" clId="{2028121B-1CA9-704B-853C-81946FAE9E95}" dt="2019-10-06T12:10:17.878" v="974" actId="1076"/>
          <ac:picMkLst>
            <pc:docMk/>
            <pc:sldMk cId="1279102793" sldId="267"/>
            <ac:picMk id="9" creationId="{A1C37054-17A2-494E-8737-E2D893345C0B}"/>
          </ac:picMkLst>
        </pc:picChg>
        <pc:picChg chg="add mod">
          <ac:chgData name="Xiaochun He" userId="79e617fa-709c-4621-877b-e05648614367" providerId="ADAL" clId="{2028121B-1CA9-704B-853C-81946FAE9E95}" dt="2019-10-06T12:09:47.708" v="966" actId="1076"/>
          <ac:picMkLst>
            <pc:docMk/>
            <pc:sldMk cId="1279102793" sldId="267"/>
            <ac:picMk id="12" creationId="{576384C4-E9F1-D147-AC04-C1D3FE397A7D}"/>
          </ac:picMkLst>
        </pc:picChg>
        <pc:picChg chg="add mod">
          <ac:chgData name="Xiaochun He" userId="79e617fa-709c-4621-877b-e05648614367" providerId="ADAL" clId="{2028121B-1CA9-704B-853C-81946FAE9E95}" dt="2019-10-06T12:09:38.380" v="964" actId="13822"/>
          <ac:picMkLst>
            <pc:docMk/>
            <pc:sldMk cId="1279102793" sldId="267"/>
            <ac:picMk id="13" creationId="{FC901929-5523-6F48-B7E0-00BEA51EF6D4}"/>
          </ac:picMkLst>
        </pc:picChg>
        <pc:picChg chg="add mod">
          <ac:chgData name="Xiaochun He" userId="79e617fa-709c-4621-877b-e05648614367" providerId="ADAL" clId="{2028121B-1CA9-704B-853C-81946FAE9E95}" dt="2019-10-06T12:10:13.703" v="973" actId="13822"/>
          <ac:picMkLst>
            <pc:docMk/>
            <pc:sldMk cId="1279102793" sldId="267"/>
            <ac:picMk id="14" creationId="{A2599A08-236A-7847-AB98-409F8D378F97}"/>
          </ac:picMkLst>
        </pc:picChg>
      </pc:sldChg>
      <pc:sldChg chg="addSp delSp modSp add">
        <pc:chgData name="Xiaochun He" userId="79e617fa-709c-4621-877b-e05648614367" providerId="ADAL" clId="{2028121B-1CA9-704B-853C-81946FAE9E95}" dt="2019-10-06T12:26:43.620" v="1182" actId="1076"/>
        <pc:sldMkLst>
          <pc:docMk/>
          <pc:sldMk cId="2361681803" sldId="268"/>
        </pc:sldMkLst>
        <pc:spChg chg="del">
          <ac:chgData name="Xiaochun He" userId="79e617fa-709c-4621-877b-e05648614367" providerId="ADAL" clId="{2028121B-1CA9-704B-853C-81946FAE9E95}" dt="2019-10-06T12:26:18.035" v="1178"/>
          <ac:spMkLst>
            <pc:docMk/>
            <pc:sldMk cId="2361681803" sldId="268"/>
            <ac:spMk id="2" creationId="{3E9D564D-1705-ED49-8EA3-9755B4A2E3A7}"/>
          </ac:spMkLst>
        </pc:spChg>
        <pc:spChg chg="del">
          <ac:chgData name="Xiaochun He" userId="79e617fa-709c-4621-877b-e05648614367" providerId="ADAL" clId="{2028121B-1CA9-704B-853C-81946FAE9E95}" dt="2019-10-06T12:26:18.035" v="1178"/>
          <ac:spMkLst>
            <pc:docMk/>
            <pc:sldMk cId="2361681803" sldId="268"/>
            <ac:spMk id="3" creationId="{E1329D11-F681-4048-81F5-103271F08BBA}"/>
          </ac:spMkLst>
        </pc:spChg>
        <pc:picChg chg="add mod">
          <ac:chgData name="Xiaochun He" userId="79e617fa-709c-4621-877b-e05648614367" providerId="ADAL" clId="{2028121B-1CA9-704B-853C-81946FAE9E95}" dt="2019-10-06T12:26:43.620" v="1182" actId="1076"/>
          <ac:picMkLst>
            <pc:docMk/>
            <pc:sldMk cId="2361681803" sldId="268"/>
            <ac:picMk id="8" creationId="{327725AE-68B5-9843-B15E-F25CCC0E33A0}"/>
          </ac:picMkLst>
        </pc:picChg>
      </pc:sldChg>
      <pc:sldMasterChg chg="modSldLayout">
        <pc:chgData name="Xiaochun He" userId="79e617fa-709c-4621-877b-e05648614367" providerId="ADAL" clId="{2028121B-1CA9-704B-853C-81946FAE9E95}" dt="2019-10-06T11:43:48.311" v="545" actId="1076"/>
        <pc:sldMasterMkLst>
          <pc:docMk/>
          <pc:sldMasterMk cId="510762077" sldId="2147483648"/>
        </pc:sldMasterMkLst>
        <pc:sldLayoutChg chg="addSp modSp">
          <pc:chgData name="Xiaochun He" userId="79e617fa-709c-4621-877b-e05648614367" providerId="ADAL" clId="{2028121B-1CA9-704B-853C-81946FAE9E95}" dt="2019-10-06T11:43:19.844" v="537" actId="1076"/>
          <pc:sldLayoutMkLst>
            <pc:docMk/>
            <pc:sldMasterMk cId="510762077" sldId="2147483648"/>
            <pc:sldLayoutMk cId="4226169771" sldId="2147483649"/>
          </pc:sldLayoutMkLst>
          <pc:picChg chg="add mod">
            <ac:chgData name="Xiaochun He" userId="79e617fa-709c-4621-877b-e05648614367" providerId="ADAL" clId="{2028121B-1CA9-704B-853C-81946FAE9E95}" dt="2019-10-06T11:43:19.844" v="537" actId="1076"/>
            <ac:picMkLst>
              <pc:docMk/>
              <pc:sldMasterMk cId="510762077" sldId="2147483648"/>
              <pc:sldLayoutMk cId="4226169771" sldId="2147483649"/>
              <ac:picMk id="8" creationId="{31521A53-D597-CB4D-AEBE-9B603AF5AC3C}"/>
            </ac:picMkLst>
          </pc:picChg>
        </pc:sldLayoutChg>
        <pc:sldLayoutChg chg="addSp modSp">
          <pc:chgData name="Xiaochun He" userId="79e617fa-709c-4621-877b-e05648614367" providerId="ADAL" clId="{2028121B-1CA9-704B-853C-81946FAE9E95}" dt="2019-10-06T11:43:13.203" v="536" actId="1076"/>
          <pc:sldLayoutMkLst>
            <pc:docMk/>
            <pc:sldMasterMk cId="510762077" sldId="2147483648"/>
            <pc:sldLayoutMk cId="141359600" sldId="2147483650"/>
          </pc:sldLayoutMkLst>
          <pc:picChg chg="add mod">
            <ac:chgData name="Xiaochun He" userId="79e617fa-709c-4621-877b-e05648614367" providerId="ADAL" clId="{2028121B-1CA9-704B-853C-81946FAE9E95}" dt="2019-10-06T11:43:13.203" v="536" actId="1076"/>
            <ac:picMkLst>
              <pc:docMk/>
              <pc:sldMasterMk cId="510762077" sldId="2147483648"/>
              <pc:sldLayoutMk cId="141359600" sldId="2147483650"/>
              <ac:picMk id="7" creationId="{7C1A6175-C8B0-D94D-9B17-1E1B00FFB053}"/>
            </ac:picMkLst>
          </pc:picChg>
        </pc:sldLayoutChg>
        <pc:sldLayoutChg chg="addSp modSp">
          <pc:chgData name="Xiaochun He" userId="79e617fa-709c-4621-877b-e05648614367" providerId="ADAL" clId="{2028121B-1CA9-704B-853C-81946FAE9E95}" dt="2019-10-06T11:43:25.676" v="539" actId="1076"/>
          <pc:sldLayoutMkLst>
            <pc:docMk/>
            <pc:sldMasterMk cId="510762077" sldId="2147483648"/>
            <pc:sldLayoutMk cId="842198425" sldId="2147483651"/>
          </pc:sldLayoutMkLst>
          <pc:picChg chg="add mod">
            <ac:chgData name="Xiaochun He" userId="79e617fa-709c-4621-877b-e05648614367" providerId="ADAL" clId="{2028121B-1CA9-704B-853C-81946FAE9E95}" dt="2019-10-06T11:43:25.676" v="539" actId="1076"/>
            <ac:picMkLst>
              <pc:docMk/>
              <pc:sldMasterMk cId="510762077" sldId="2147483648"/>
              <pc:sldLayoutMk cId="842198425" sldId="2147483651"/>
              <ac:picMk id="7" creationId="{FA532033-B4C5-E441-AAEB-0FF7DF3EE100}"/>
            </ac:picMkLst>
          </pc:picChg>
        </pc:sldLayoutChg>
        <pc:sldLayoutChg chg="addSp modSp">
          <pc:chgData name="Xiaochun He" userId="79e617fa-709c-4621-877b-e05648614367" providerId="ADAL" clId="{2028121B-1CA9-704B-853C-81946FAE9E95}" dt="2019-10-06T11:43:32.197" v="541" actId="1076"/>
          <pc:sldLayoutMkLst>
            <pc:docMk/>
            <pc:sldMasterMk cId="510762077" sldId="2147483648"/>
            <pc:sldLayoutMk cId="3533776515" sldId="2147483652"/>
          </pc:sldLayoutMkLst>
          <pc:picChg chg="add mod">
            <ac:chgData name="Xiaochun He" userId="79e617fa-709c-4621-877b-e05648614367" providerId="ADAL" clId="{2028121B-1CA9-704B-853C-81946FAE9E95}" dt="2019-10-06T11:43:32.197" v="541" actId="1076"/>
            <ac:picMkLst>
              <pc:docMk/>
              <pc:sldMasterMk cId="510762077" sldId="2147483648"/>
              <pc:sldLayoutMk cId="3533776515" sldId="2147483652"/>
              <ac:picMk id="8" creationId="{57863EE6-AE03-9344-A074-5466DB385577}"/>
            </ac:picMkLst>
          </pc:picChg>
        </pc:sldLayoutChg>
        <pc:sldLayoutChg chg="addSp modSp">
          <pc:chgData name="Xiaochun He" userId="79e617fa-709c-4621-877b-e05648614367" providerId="ADAL" clId="{2028121B-1CA9-704B-853C-81946FAE9E95}" dt="2019-10-06T11:43:42.302" v="543" actId="1076"/>
          <pc:sldLayoutMkLst>
            <pc:docMk/>
            <pc:sldMasterMk cId="510762077" sldId="2147483648"/>
            <pc:sldLayoutMk cId="1123892327" sldId="2147483654"/>
          </pc:sldLayoutMkLst>
          <pc:picChg chg="add mod">
            <ac:chgData name="Xiaochun He" userId="79e617fa-709c-4621-877b-e05648614367" providerId="ADAL" clId="{2028121B-1CA9-704B-853C-81946FAE9E95}" dt="2019-10-06T11:43:42.302" v="543" actId="1076"/>
            <ac:picMkLst>
              <pc:docMk/>
              <pc:sldMasterMk cId="510762077" sldId="2147483648"/>
              <pc:sldLayoutMk cId="1123892327" sldId="2147483654"/>
              <ac:picMk id="6" creationId="{3F6C18B9-36CE-7648-BCB9-D56EB8F39541}"/>
            </ac:picMkLst>
          </pc:picChg>
        </pc:sldLayoutChg>
        <pc:sldLayoutChg chg="addSp modSp">
          <pc:chgData name="Xiaochun He" userId="79e617fa-709c-4621-877b-e05648614367" providerId="ADAL" clId="{2028121B-1CA9-704B-853C-81946FAE9E95}" dt="2019-10-06T11:43:48.311" v="545" actId="1076"/>
          <pc:sldLayoutMkLst>
            <pc:docMk/>
            <pc:sldMasterMk cId="510762077" sldId="2147483648"/>
            <pc:sldLayoutMk cId="1001799938" sldId="2147483655"/>
          </pc:sldLayoutMkLst>
          <pc:picChg chg="add mod">
            <ac:chgData name="Xiaochun He" userId="79e617fa-709c-4621-877b-e05648614367" providerId="ADAL" clId="{2028121B-1CA9-704B-853C-81946FAE9E95}" dt="2019-10-06T11:43:48.311" v="545" actId="1076"/>
            <ac:picMkLst>
              <pc:docMk/>
              <pc:sldMasterMk cId="510762077" sldId="2147483648"/>
              <pc:sldLayoutMk cId="1001799938" sldId="2147483655"/>
              <ac:picMk id="5" creationId="{C84C10A3-B725-1D46-9625-1E4425843EF1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6E3F8-9E9B-0D48-8CAB-4EC09F3A9B87}" type="datetimeFigureOut">
              <a:rPr lang="en-US" smtClean="0"/>
              <a:t>10/6/19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1B5DB-B6A3-B342-A7C6-4CA0F3333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0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A3C3-69DA-804B-9954-965F6FC06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A7E88-4DF9-734A-8B99-59A37D722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CFEBE-20A1-704C-80CA-5E533FE5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D821C-2876-5041-8A83-8CA72CE97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A8C5D-5F53-2C47-9CD1-218B407F5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21A53-D597-CB4D-AEBE-9B603AF5A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2000" y="0"/>
            <a:ext cx="254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6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CFAB1-2592-D841-80F0-0A265654D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BB4D1-6B4C-E84B-9187-25A24EC13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5EFFB-E404-134A-9A90-A40629460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AD884-D494-A540-80F2-370B6B0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FE73C-0DD4-B64D-95BE-22E62FBA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2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CF5458-B083-EC45-8606-317F199D2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826FA-E75C-F341-BA45-693E0B306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05CB-6E72-6A4E-B019-B8CA4FB27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71ABC-9C9C-A049-8955-A2B1306D8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8BFB2-6152-CA4A-858E-E6FD54D9D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5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8C7BA-F755-7C47-B0B6-53B15A1F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D2538-CE0B-2A44-BB75-123DB03EE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A5509-D4AF-294A-AE42-643780953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3C9D3-CCBD-234C-A037-92B612FE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89CA1-9884-D843-AC2E-45524400C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A6175-C8B0-D94D-9B17-1E1B00FFB0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2000" y="0"/>
            <a:ext cx="254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9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AEB8-17F7-DD44-933C-ED10E473A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A3080-1DB2-EA47-9765-C2E48B076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70C91-6741-FF4C-A9D0-3BD636F7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F0C37-78F5-9846-BD11-E8A43EBE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F9E75-8DD1-3C41-979A-F357244A5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532033-B4C5-E441-AAEB-0FF7DF3EE1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2000" y="0"/>
            <a:ext cx="254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9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F73F0-A048-1244-B73C-CC054C3AB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286DC-87DF-A747-8F83-9AC7AB17E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C7270-A093-C448-8CD8-BC202C04A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85887-A826-484F-916E-491A817E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788D3-6865-834D-9970-A574B732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DDF56-9296-CB41-AF09-1425172F2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863EE6-AE03-9344-A074-5466DB3855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2000" y="0"/>
            <a:ext cx="254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7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55B9E-E94A-304F-9A53-6D5220EC2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FEF59-1A18-E74B-AA09-D7EDBCD29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980CC-6AE4-6541-98E5-AAC63AC3F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691566-18BF-9745-97CC-ED5B78966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4507B-F031-3649-AFC0-83EF0E99B0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3807F-37EC-174F-B22F-3ED03B19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F33815-85A7-CC4E-BADF-56B039366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92CF9-A081-A640-B437-6E89A7CE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63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6235-D581-AA49-955F-68B1829C1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3508B5-F9B5-9B47-B7C0-697F78346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9BA84-C5F1-114D-A9CF-8CAA47B09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AC2D-81E5-2E40-9BA6-8A173F13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6C18B9-36CE-7648-BCB9-D56EB8F39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2000" y="1788"/>
            <a:ext cx="254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9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74E3A0-550C-A84B-AD75-E505321FF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594A18-88F9-D04B-B70C-74A4DD06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8DFE1-4F22-9E4D-8CC2-F86C1424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C10A3-B725-1D46-9625-1E4425843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2000" y="0"/>
            <a:ext cx="254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9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D598-F6D5-3047-A902-E3802BC4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4B502-0945-B345-BB31-4B2143B24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192E0-0625-6048-B674-7A12FE77F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847BD-8FA7-8E44-8317-44D4EDAE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6B284-2035-5C4A-9AB4-385CBC70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B6A1E-7E90-DD44-9A97-571AC559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2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6B7E5-2000-FC46-86F4-08415A21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22798-F2E2-F34F-B853-D228C03DC6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E77FA7-64CC-3B4E-8C1E-25534447E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F8FD8-76B1-7E47-9379-291F4FF86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40913-A06C-8D4D-B6D8-1228F030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6F7F6-2568-1E40-A7E1-17DBB6FD8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7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E90957-0171-E846-8833-493CF5DC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84B53-18F1-4745-B186-B0F72D699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0FA9A-BD2E-DA49-AEDA-0C68265B7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76019-AD14-5C42-98E8-B5AD40951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A6BB6-CC33-B84B-BBAD-452CDE2C4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A8885-B0EC-C746-82A8-C7CE1182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6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19E68-92B9-134F-BA7B-775FEF9F8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122" y="694488"/>
            <a:ext cx="9144000" cy="2387600"/>
          </a:xfrm>
        </p:spPr>
        <p:txBody>
          <a:bodyPr/>
          <a:lstStyle/>
          <a:p>
            <a:r>
              <a:rPr lang="en-US" dirty="0"/>
              <a:t>Outreach Efforts at GSU</a:t>
            </a:r>
            <a:br>
              <a:rPr lang="en-US" dirty="0"/>
            </a:br>
            <a:r>
              <a:rPr lang="en-US" dirty="0"/>
              <a:t>with Cosmic Ray Detection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39C30-400B-0245-A232-97926235F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666" y="4053057"/>
            <a:ext cx="5098181" cy="1430518"/>
          </a:xfrm>
        </p:spPr>
        <p:txBody>
          <a:bodyPr/>
          <a:lstStyle/>
          <a:p>
            <a:r>
              <a:rPr lang="en-US" dirty="0"/>
              <a:t>Xiaochun He, Murad </a:t>
            </a:r>
            <a:r>
              <a:rPr lang="en-US" dirty="0" err="1"/>
              <a:t>Sarsour</a:t>
            </a:r>
            <a:r>
              <a:rPr lang="en-US" dirty="0"/>
              <a:t> and Megan Connors</a:t>
            </a:r>
          </a:p>
          <a:p>
            <a:r>
              <a:rPr lang="en-US" sz="2800" b="1" dirty="0"/>
              <a:t>Nuclear Physics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D2014-68E3-BD49-9B15-5CE0319EA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008" y="3598682"/>
            <a:ext cx="34036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70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3AD8559-2191-4B49-B2C8-FDD50C2A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Challenges and Opportunity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5AA170-9496-7B4D-92A3-A1A614963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1B27A-4B52-FD4F-9A7B-F390D9FB2A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3968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8EEA3-6FA3-DD4A-B67A-D8C2BFF17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1" y="6356350"/>
            <a:ext cx="44391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36A3E-9A96-EC4E-93EE-3796AAE8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528" y="6356350"/>
            <a:ext cx="365760" cy="365125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spcAft>
                <a:spcPts val="600"/>
              </a:spcAft>
            </a:pPr>
            <a:fld id="{CFFA8885-B0EC-C746-82A8-C7CE1182CFE9}" type="slidenum">
              <a:rPr lang="en-US" sz="105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10</a:t>
            </a:fld>
            <a:endParaRPr 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81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D37FF-C6E6-6949-BCD3-C9E898A05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607F2-C9DB-7840-A01B-59687015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FA897-FFDE-4543-8274-FC28E5E2D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725AE-68B5-9843-B15E-F25CCC0E3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83" y="307690"/>
            <a:ext cx="9912213" cy="64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81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603483-BFE7-B14A-A289-C9D9C086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62" y="250381"/>
            <a:ext cx="3342349" cy="124257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432FF"/>
                </a:solidFill>
              </a:rPr>
              <a:t>Go Global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5F125-FC6C-4146-B45D-D082F3496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5384F-1C76-5148-99C4-72C591ED9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33EC1-AA6E-C449-8139-626A42508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12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BBBBC8C-5049-4B46-894B-7A49EFA8A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2325" y="660859"/>
            <a:ext cx="5467350" cy="5497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FF4CF5-5169-0644-9CB7-BD216FCC2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403" y="4356258"/>
            <a:ext cx="379880" cy="484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D89EFB-5C5C-6142-83ED-80A5382D2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303" y="3640027"/>
            <a:ext cx="343360" cy="437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D161D0-C245-C643-ABDB-A272432A7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303" y="2118927"/>
            <a:ext cx="392810" cy="500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5E446D-790F-F345-A4E9-990ED885F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622" y="1157081"/>
            <a:ext cx="330060" cy="420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2E7141-A356-9A4E-8FF5-5FFD0B19C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042" y="1370812"/>
            <a:ext cx="370420" cy="4721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8F470C-E28C-5E44-B16F-6419F6997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882" y="1320907"/>
            <a:ext cx="403067" cy="5137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DF8D2E-7807-ED4C-8F03-5143DB630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628" y="1818135"/>
            <a:ext cx="330060" cy="4207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3C1432-83C4-414D-BD24-2F3F22E9C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905" y="3096474"/>
            <a:ext cx="381449" cy="4862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C632F-DF71-804C-8EA4-4E9714296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980" y="4077691"/>
            <a:ext cx="408484" cy="520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D0C4B9-04B4-4448-9B4A-99CDB6B83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047" y="3297040"/>
            <a:ext cx="398417" cy="5078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F6F291-20A5-5540-8AE7-5A05267CF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588" y="1914365"/>
            <a:ext cx="370420" cy="4721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BF019C-902F-F34C-8967-5C666A552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204" y="5018092"/>
            <a:ext cx="408484" cy="5206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03B2F8-A3CB-404F-8896-D6E27358F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980" y="2259328"/>
            <a:ext cx="408484" cy="520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6057F0-4C11-4A4A-B305-BDDD66C6938B}"/>
              </a:ext>
            </a:extLst>
          </p:cNvPr>
          <p:cNvSpPr txBox="1"/>
          <p:nvPr/>
        </p:nvSpPr>
        <p:spPr>
          <a:xfrm>
            <a:off x="8664117" y="603016"/>
            <a:ext cx="305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build it, people will 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339106-1FE9-F04E-B289-EB31AA6AFDD8}"/>
              </a:ext>
            </a:extLst>
          </p:cNvPr>
          <p:cNvSpPr txBox="1"/>
          <p:nvPr/>
        </p:nvSpPr>
        <p:spPr>
          <a:xfrm>
            <a:off x="486031" y="2028490"/>
            <a:ext cx="2042278" cy="35394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This could be the largest experiment on the planet with small detectors!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15B37A-AC4C-554B-BB61-3D49E331BCB4}"/>
              </a:ext>
            </a:extLst>
          </p:cNvPr>
          <p:cNvSpPr txBox="1"/>
          <p:nvPr/>
        </p:nvSpPr>
        <p:spPr>
          <a:xfrm>
            <a:off x="9618174" y="1813046"/>
            <a:ext cx="2042278" cy="39703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800" dirty="0"/>
              <a:t>The community is large! How to reach out to them and start collecting data</a:t>
            </a:r>
          </a:p>
        </p:txBody>
      </p:sp>
    </p:spTree>
    <p:extLst>
      <p:ext uri="{BB962C8B-B14F-4D97-AF65-F5344CB8AC3E}">
        <p14:creationId xmlns:p14="http://schemas.microsoft.com/office/powerpoint/2010/main" val="179271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F7436A6-4C7E-2D43-B1BF-03FD76213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13" y="166618"/>
            <a:ext cx="10515600" cy="738157"/>
          </a:xfrm>
        </p:spPr>
        <p:txBody>
          <a:bodyPr/>
          <a:lstStyle/>
          <a:p>
            <a:r>
              <a:rPr lang="en-US" dirty="0"/>
              <a:t>Workshop Photos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E6D95-81E6-1044-BB98-98BC178DB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FD72-63CE-304F-A046-A2BF7CC2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4602F-28DF-A24C-8D25-F4D224EA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FADC5E-FB02-EC43-A580-902B7E41A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214" y="1194133"/>
            <a:ext cx="5637195" cy="42278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6871E5-03F4-D244-B0CD-F13557472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1" y="1194133"/>
            <a:ext cx="5637196" cy="42278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C255C3-3459-7942-8E83-F68B9873CBB3}"/>
              </a:ext>
            </a:extLst>
          </p:cNvPr>
          <p:cNvSpPr txBox="1"/>
          <p:nvPr/>
        </p:nvSpPr>
        <p:spPr>
          <a:xfrm>
            <a:off x="820197" y="5711388"/>
            <a:ext cx="1055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Selected photos will be post on the workshop website. Please send photos to me if you like to share</a:t>
            </a:r>
          </a:p>
        </p:txBody>
      </p:sp>
    </p:spTree>
    <p:extLst>
      <p:ext uri="{BB962C8B-B14F-4D97-AF65-F5344CB8AC3E}">
        <p14:creationId xmlns:p14="http://schemas.microsoft.com/office/powerpoint/2010/main" val="3886856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7EB5888-2C78-5642-B0F8-D0A0C7553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 and Inspirational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1EA256-A7CD-F744-A0A9-0D45525B4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 with youngsters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88EB5-30FA-B34B-A38A-FFEE51D46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3968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10/6/19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6C030-7549-004B-9EED-C52C519FF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1" y="6356350"/>
            <a:ext cx="44391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X. He @ Cosmic Ray Workshop 2019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DE84E-A488-9749-AD4E-F689DB45D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2528" y="6356350"/>
            <a:ext cx="365760" cy="365125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CFFA8885-B0EC-C746-82A8-C7CE1182CFE9}" type="slidenum">
              <a:rPr lang="en-US" sz="105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</a:t>
            </a:fld>
            <a:endParaRPr lang="en-US" sz="10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2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5C14-AAA8-8D4A-AC5B-CC052A3A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08" y="439737"/>
            <a:ext cx="10198232" cy="479425"/>
          </a:xfrm>
        </p:spPr>
        <p:txBody>
          <a:bodyPr>
            <a:normAutofit fontScale="90000"/>
          </a:bodyPr>
          <a:lstStyle/>
          <a:p>
            <a:r>
              <a:rPr lang="en-US" dirty="0"/>
              <a:t>A List of Outreach Presentations at Local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F38BA-ACE4-E24A-9EC1-FC127278C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044575"/>
            <a:ext cx="11563350" cy="5311775"/>
          </a:xfrm>
        </p:spPr>
        <p:txBody>
          <a:bodyPr>
            <a:noAutofit/>
          </a:bodyPr>
          <a:lstStyle/>
          <a:p>
            <a:pPr lvl="0"/>
            <a:r>
              <a:rPr lang="en-US" sz="1000" dirty="0"/>
              <a:t>“Cosmic Ray Measurement”, Memorial Middle School, Conyers, Georgia, October 27, 2009.</a:t>
            </a:r>
          </a:p>
          <a:p>
            <a:pPr lvl="0"/>
            <a:r>
              <a:rPr lang="en-US" sz="1000" dirty="0"/>
              <a:t>“Fun Physics Camp”, co-organizer with </a:t>
            </a:r>
            <a:r>
              <a:rPr lang="en-US" sz="1000" dirty="0" err="1"/>
              <a:t>Unil</a:t>
            </a:r>
            <a:r>
              <a:rPr lang="en-US" sz="1000" dirty="0"/>
              <a:t> </a:t>
            </a:r>
            <a:r>
              <a:rPr lang="en-US" sz="1000" dirty="0" err="1"/>
              <a:t>Perera</a:t>
            </a:r>
            <a:r>
              <a:rPr lang="en-US" sz="1000" dirty="0"/>
              <a:t>, Mark </a:t>
            </a:r>
            <a:r>
              <a:rPr lang="en-US" sz="1000" dirty="0" err="1"/>
              <a:t>Geil</a:t>
            </a:r>
            <a:r>
              <a:rPr lang="en-US" sz="1000" dirty="0"/>
              <a:t> and </a:t>
            </a:r>
            <a:r>
              <a:rPr lang="en-US" sz="1000" dirty="0" err="1"/>
              <a:t>Cherilynn</a:t>
            </a:r>
            <a:r>
              <a:rPr lang="en-US" sz="1000" dirty="0"/>
              <a:t> Morrow, June 22-26, 2009</a:t>
            </a:r>
          </a:p>
          <a:p>
            <a:pPr lvl="0"/>
            <a:r>
              <a:rPr lang="en-US" sz="1000" dirty="0"/>
              <a:t>“Catching Cosmic Ray Particles”, Professional Development Day for Clayton Teachers, Clayton County, Georgia, January 27, 2009.</a:t>
            </a:r>
          </a:p>
          <a:p>
            <a:pPr lvl="0"/>
            <a:r>
              <a:rPr lang="en-US" sz="1000" dirty="0"/>
              <a:t>“Catching Cosmic Ray Particles with Scientists at Georgia State University”, Southern Atlantic Coast Section Meeting, American Association of Physics Teachers, Kennesaw State University, October 25, 2008.</a:t>
            </a:r>
          </a:p>
          <a:p>
            <a:pPr lvl="0"/>
            <a:r>
              <a:rPr lang="en-US" sz="1000" dirty="0"/>
              <a:t>“Catching Cosmic Ray Particles with Scientists at Georgia State University”, Conyers Middle School, May 2, 2008.</a:t>
            </a:r>
          </a:p>
          <a:p>
            <a:pPr lvl="0"/>
            <a:r>
              <a:rPr lang="en-US" sz="1000" dirty="0"/>
              <a:t>“Training Science Teachers to Perform Cosmic Ray Muon Observations: An Immersion into Scientific Inquiry”, J. Wilson and X. He, ASTE 2008, St. Louis, MO, January 10-12, 2007.</a:t>
            </a:r>
          </a:p>
          <a:p>
            <a:pPr lvl="0"/>
            <a:r>
              <a:rPr lang="en-US" sz="1000" dirty="0"/>
              <a:t>“COSMIC RAY Muon Measurement”, J. Wilson and X. He, South Atlanta School of Law and Social Justice, Atlanta, Georgia, November 7, 2007.</a:t>
            </a:r>
          </a:p>
          <a:p>
            <a:pPr lvl="0"/>
            <a:r>
              <a:rPr lang="en-US" sz="1000" dirty="0"/>
              <a:t>“Collaborations Between Scientists and Educators”, J. Wilson, X. He and L. Martin-Hansen, SASTE 2007, Valdosta, Georgia, October 27, 2007.</a:t>
            </a:r>
          </a:p>
          <a:p>
            <a:pPr lvl="0"/>
            <a:r>
              <a:rPr lang="en-US" sz="1000" dirty="0"/>
              <a:t>“RESEARCH AND EDUCATION – THE INSEPARABLE DUAL”, X. He, SASTE Conference at the University of Georgia, Athens, Georgia, October 15, 2005.</a:t>
            </a:r>
          </a:p>
          <a:p>
            <a:pPr lvl="0"/>
            <a:r>
              <a:rPr lang="en-US" sz="1000" dirty="0"/>
              <a:t>“COSMIC RAY MUON PROJECT IN GEORGIA”, X. He, Georgia State University, September 7, 2005.</a:t>
            </a:r>
          </a:p>
          <a:p>
            <a:pPr lvl="0"/>
            <a:r>
              <a:rPr lang="en-US" sz="1000" dirty="0"/>
              <a:t>“COSMIC RAY Muon PROJECT IN GEORGIA”, X. He, Cross Keys High School, Georgia, January 20, 2005.</a:t>
            </a:r>
          </a:p>
          <a:p>
            <a:pPr lvl="0"/>
            <a:r>
              <a:rPr lang="en-US" sz="1000" dirty="0"/>
              <a:t>“COSMIC RAY EXPERIMENT AT GRIFFIN MIDDLE SCHOOL”, X. He, Griffin Middle School, Smyrna, Georgia, November 17, 2004.</a:t>
            </a:r>
          </a:p>
          <a:p>
            <a:pPr lvl="0"/>
            <a:r>
              <a:rPr lang="en-US" sz="1000" dirty="0"/>
              <a:t>“COSMIC RAY MUON PROJECT IN GEORGIA”, X. He, Kennesaw State University, September 20, 2004.</a:t>
            </a:r>
          </a:p>
          <a:p>
            <a:pPr lvl="0"/>
            <a:r>
              <a:rPr lang="en-US" sz="1000" dirty="0"/>
              <a:t>“COSMIC RAY MUON PROJECT”, X. He, PRISM Conference at Georgia Tech, June 24, 2004.</a:t>
            </a:r>
          </a:p>
          <a:p>
            <a:pPr lvl="0"/>
            <a:r>
              <a:rPr lang="en-US" sz="1000" dirty="0"/>
              <a:t>“COSMIC RAY EXPERIMENT AT CAMBELL HIGH SCHOOL”, X. He, </a:t>
            </a:r>
            <a:r>
              <a:rPr lang="en-US" sz="1000" dirty="0" err="1"/>
              <a:t>Cambell</a:t>
            </a:r>
            <a:r>
              <a:rPr lang="en-US" sz="1000" dirty="0"/>
              <a:t> High School, Smyrna, Georgia, November 17, 2003.</a:t>
            </a:r>
          </a:p>
          <a:p>
            <a:pPr lvl="0"/>
            <a:r>
              <a:rPr lang="en-US" sz="1000" dirty="0"/>
              <a:t>“COSMIC RAY EXPERIMENT”, X. He and Carola Butler, Holly Innocence Christian School, Atlanta, Georgia, April 9, 2003.</a:t>
            </a:r>
          </a:p>
          <a:p>
            <a:pPr lvl="0"/>
            <a:r>
              <a:rPr lang="en-US" sz="1000" dirty="0"/>
              <a:t>“COSMIC RAY EXPERIMENT”, X. He, North Springs High School, Atlanta, Georgia, March 5, 2003.</a:t>
            </a:r>
          </a:p>
          <a:p>
            <a:pPr lvl="0"/>
            <a:r>
              <a:rPr lang="en-US" sz="1000" dirty="0"/>
              <a:t>“COSMIC RAY EXPERIMENT”, X. He, Fayette County High School, Fayetteville, Georgia, February 5, 2003.</a:t>
            </a:r>
          </a:p>
          <a:p>
            <a:pPr lvl="0"/>
            <a:r>
              <a:rPr lang="en-US" sz="1000" dirty="0"/>
              <a:t>“COSMIC RAY EXPERIMENT”, X. He, Chapel Hill High School, Douglasville, Georgia, November 15, 2002.</a:t>
            </a:r>
          </a:p>
          <a:p>
            <a:pPr lvl="0"/>
            <a:r>
              <a:rPr lang="en-US" sz="1000" dirty="0"/>
              <a:t>“COSMIC RAY EXPERIMENT AT GRIFFIN MIDDLE SCHOOL”, X. He, Griffin Middle School, Smyrna, Georgia, October 16, 2002.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54409-F94A-774B-B573-1B525CB8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D55CF-82A9-8146-8D57-130F61129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A6A18-D9BB-F14F-A268-F85264F2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BDAC9-C12B-734B-B7B2-B65BED73BDC8}"/>
              </a:ext>
            </a:extLst>
          </p:cNvPr>
          <p:cNvSpPr txBox="1"/>
          <p:nvPr/>
        </p:nvSpPr>
        <p:spPr>
          <a:xfrm>
            <a:off x="10991231" y="6038849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2002</a:t>
            </a:r>
          </a:p>
        </p:txBody>
      </p:sp>
      <p:sp>
        <p:nvSpPr>
          <p:cNvPr id="8" name="Up-Down Arrow 7">
            <a:extLst>
              <a:ext uri="{FF2B5EF4-FFF2-40B4-BE49-F238E27FC236}">
                <a16:creationId xmlns:a16="http://schemas.microsoft.com/office/drawing/2014/main" id="{1CC44105-4014-7A46-84DA-A98364A08080}"/>
              </a:ext>
            </a:extLst>
          </p:cNvPr>
          <p:cNvSpPr/>
          <p:nvPr/>
        </p:nvSpPr>
        <p:spPr>
          <a:xfrm>
            <a:off x="11306174" y="1428750"/>
            <a:ext cx="285750" cy="461009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61C88-8AF0-E840-BD6E-A8B9B97ED267}"/>
              </a:ext>
            </a:extLst>
          </p:cNvPr>
          <p:cNvSpPr txBox="1"/>
          <p:nvPr/>
        </p:nvSpPr>
        <p:spPr>
          <a:xfrm>
            <a:off x="10962040" y="95665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363002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74201C-B705-1843-A8CC-EF6C72682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5" r="-1" b="-1"/>
          <a:stretch/>
        </p:blipFill>
        <p:spPr>
          <a:xfrm>
            <a:off x="838200" y="0"/>
            <a:ext cx="9928860" cy="6858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A181-02FC-2444-9005-447BD0DC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10/6/19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345CB-3C8D-4348-BE2F-31088297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X. He @ Cosmic Ray Workshop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6D3AD-0A61-4842-BBC9-0C730C4F4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FFA8885-B0EC-C746-82A8-C7CE1182CFE9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ED52D0-A3D2-1141-A5BC-9032DD59FD8A}"/>
              </a:ext>
            </a:extLst>
          </p:cNvPr>
          <p:cNvSpPr txBox="1"/>
          <p:nvPr/>
        </p:nvSpPr>
        <p:spPr>
          <a:xfrm>
            <a:off x="10930446" y="550606"/>
            <a:ext cx="8467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Griffin </a:t>
            </a:r>
          </a:p>
          <a:p>
            <a:r>
              <a:rPr lang="en-US" dirty="0"/>
              <a:t>Middle</a:t>
            </a:r>
          </a:p>
          <a:p>
            <a:r>
              <a:rPr lang="en-US" dirty="0"/>
              <a:t>School</a:t>
            </a:r>
          </a:p>
          <a:p>
            <a:endParaRPr lang="en-US" dirty="0"/>
          </a:p>
          <a:p>
            <a:r>
              <a:rPr lang="en-US" dirty="0"/>
              <a:t>~2002</a:t>
            </a:r>
          </a:p>
        </p:txBody>
      </p:sp>
    </p:spTree>
    <p:extLst>
      <p:ext uri="{BB962C8B-B14F-4D97-AF65-F5344CB8AC3E}">
        <p14:creationId xmlns:p14="http://schemas.microsoft.com/office/powerpoint/2010/main" val="198063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BA7B7-771A-4E4C-8387-0BF90C219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18" r="1" b="1672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99B50-A968-9A4F-925E-FB0077F14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10/6/19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DB4822-C25B-3244-AABB-0C526755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X. He @ Cosmic Ray Workshop 2019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AAC55-33D4-2B44-AB3D-B8489156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FFA8885-B0EC-C746-82A8-C7CE1182CFE9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F4DE6-E5C3-1041-9E51-A5413F01F530}"/>
              </a:ext>
            </a:extLst>
          </p:cNvPr>
          <p:cNvSpPr txBox="1"/>
          <p:nvPr/>
        </p:nvSpPr>
        <p:spPr>
          <a:xfrm>
            <a:off x="434884" y="18372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156187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D9602F-45D7-0246-A434-36AFDCA19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63" y="191870"/>
            <a:ext cx="10515600" cy="1325563"/>
          </a:xfrm>
        </p:spPr>
        <p:txBody>
          <a:bodyPr/>
          <a:lstStyle/>
          <a:p>
            <a:r>
              <a:rPr lang="en-US" dirty="0"/>
              <a:t>Summer 2019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4F5E0E-F226-3442-9E2D-85D354DF4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0E821-577E-AA47-A4DA-14F8107C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24CE7-F347-4347-A6E8-7D552DA2F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A45B7-D876-444D-A023-00262AE63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63" b="19817"/>
          <a:stretch/>
        </p:blipFill>
        <p:spPr>
          <a:xfrm>
            <a:off x="482563" y="1517433"/>
            <a:ext cx="11505148" cy="47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2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0CCF84-56F1-8D49-B3F3-0C8A4F849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15" r="-1" b="30182"/>
          <a:stretch/>
        </p:blipFill>
        <p:spPr>
          <a:xfrm>
            <a:off x="462343" y="453918"/>
            <a:ext cx="4425623" cy="18688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4FA57E-67B8-4A4B-A6CC-F135E7818D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7" r="28482" b="-1"/>
          <a:stretch/>
        </p:blipFill>
        <p:spPr>
          <a:xfrm rot="5400000">
            <a:off x="708841" y="2228884"/>
            <a:ext cx="3918209" cy="44256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439F79-0441-5C45-9C65-13E23173AF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567" r="5" b="5"/>
          <a:stretch/>
        </p:blipFill>
        <p:spPr>
          <a:xfrm rot="5400000">
            <a:off x="4144738" y="1350118"/>
            <a:ext cx="3918209" cy="2128524"/>
          </a:xfrm>
          <a:prstGeom prst="rect">
            <a:avLst/>
          </a:prstGeom>
        </p:spPr>
      </p:pic>
      <p:sp>
        <p:nvSpPr>
          <p:cNvPr id="50" name="Rectangle 23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2C2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FB838-FAB2-2544-BFD8-7C5719975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164" y="717176"/>
            <a:ext cx="3890683" cy="20798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Student Activities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44042-BF92-8946-A7A3-C8B9BBA6CE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10/6/19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1BF809-A1EF-6C44-9A03-A8449A65E0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0" r="30616" b="-6"/>
          <a:stretch/>
        </p:blipFill>
        <p:spPr>
          <a:xfrm rot="5400000">
            <a:off x="7453887" y="4399817"/>
            <a:ext cx="1865533" cy="213643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DFB32-6CB2-0E42-8C48-C9E45E23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X. He @ Cosmic Ray Workshop 2019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812537-9EAE-F144-A615-6D4E6D172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09" r="10209" b="-4"/>
          <a:stretch/>
        </p:blipFill>
        <p:spPr>
          <a:xfrm>
            <a:off x="5035056" y="4533661"/>
            <a:ext cx="2133050" cy="1865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CD0B6-39E3-3F4E-8BEF-DE90534443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9" r="16932" b="3"/>
          <a:stretch/>
        </p:blipFill>
        <p:spPr>
          <a:xfrm>
            <a:off x="9609170" y="4535267"/>
            <a:ext cx="2125631" cy="18655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E4727-10A8-5D46-927C-1FE04AF8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FFA8885-B0EC-C746-82A8-C7CE1182CFE9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17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96A8-79F8-9E46-8549-A54B6446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567" y="0"/>
            <a:ext cx="6593305" cy="597243"/>
          </a:xfrm>
        </p:spPr>
        <p:txBody>
          <a:bodyPr>
            <a:normAutofit/>
          </a:bodyPr>
          <a:lstStyle/>
          <a:p>
            <a:r>
              <a:rPr lang="en-US" sz="3600" dirty="0"/>
              <a:t>Reached out to the community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BA466-3037-8441-A7C9-9524B888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10/6/19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3625-8E35-8249-B950-137BBAD9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X. He @ Cosmic Ray Workshop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3A3176-3F6B-A346-A9A3-103A4460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A8885-B0EC-C746-82A8-C7CE1182CFE9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C37054-17A2-494E-8737-E2D89334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29" r="3005" b="23534"/>
          <a:stretch/>
        </p:blipFill>
        <p:spPr>
          <a:xfrm>
            <a:off x="8236173" y="1015322"/>
            <a:ext cx="2169827" cy="28447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22008-A3FC-9A4C-BB1D-20FBC910E2C0}"/>
              </a:ext>
            </a:extLst>
          </p:cNvPr>
          <p:cNvSpPr txBox="1"/>
          <p:nvPr/>
        </p:nvSpPr>
        <p:spPr>
          <a:xfrm>
            <a:off x="10406000" y="1899074"/>
            <a:ext cx="1438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Live Demonstration at ICRC 2019 at </a:t>
            </a:r>
            <a:r>
              <a:rPr lang="en-US" sz="1600" dirty="0" err="1"/>
              <a:t>Mandison</a:t>
            </a:r>
            <a:r>
              <a:rPr lang="en-US" sz="1600" dirty="0"/>
              <a:t>, WI.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6384C4-E9F1-D147-AC04-C1D3FE39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4" y="4083752"/>
            <a:ext cx="5803900" cy="27051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901929-5523-6F48-B7E0-00BEA51EF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8788"/>
            <a:ext cx="7239000" cy="34417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599A08-236A-7847-AB98-409F8D378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747" y="4388567"/>
            <a:ext cx="5963264" cy="233290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F969C1-8CDE-3540-8262-D364990C507C}"/>
              </a:ext>
            </a:extLst>
          </p:cNvPr>
          <p:cNvSpPr txBox="1"/>
          <p:nvPr/>
        </p:nvSpPr>
        <p:spPr>
          <a:xfrm>
            <a:off x="7786838" y="4033268"/>
            <a:ext cx="289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During a trip to Jefferson Lab</a:t>
            </a:r>
          </a:p>
        </p:txBody>
      </p:sp>
    </p:spTree>
    <p:extLst>
      <p:ext uri="{BB962C8B-B14F-4D97-AF65-F5344CB8AC3E}">
        <p14:creationId xmlns:p14="http://schemas.microsoft.com/office/powerpoint/2010/main" val="1279102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742</Words>
  <Application>Microsoft Macintosh PowerPoint</Application>
  <PresentationFormat>Widescreen</PresentationFormat>
  <Paragraphs>79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Impact</vt:lpstr>
      <vt:lpstr>Office Theme</vt:lpstr>
      <vt:lpstr>Outreach Efforts at GSU with Cosmic Ray Detection</vt:lpstr>
      <vt:lpstr>Workshop Photos</vt:lpstr>
      <vt:lpstr>Fun and Inspirational</vt:lpstr>
      <vt:lpstr>A List of Outreach Presentations at Local Schools</vt:lpstr>
      <vt:lpstr>PowerPoint Presentation</vt:lpstr>
      <vt:lpstr>PowerPoint Presentation</vt:lpstr>
      <vt:lpstr>Summer 2019</vt:lpstr>
      <vt:lpstr>Student Activities </vt:lpstr>
      <vt:lpstr>Reached out to the community</vt:lpstr>
      <vt:lpstr>Challenges and Opportunity</vt:lpstr>
      <vt:lpstr>PowerPoint Presentation</vt:lpstr>
      <vt:lpstr>Go Global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Outreach Efforts at GSU with Cosmic Ray Detection</dc:title>
  <dc:creator>Xiaochun He</dc:creator>
  <cp:lastModifiedBy>Xiaochun He</cp:lastModifiedBy>
  <cp:revision>1</cp:revision>
  <cp:lastPrinted>2019-10-06T12:31:52Z</cp:lastPrinted>
  <dcterms:created xsi:type="dcterms:W3CDTF">2019-10-06T12:22:02Z</dcterms:created>
  <dcterms:modified xsi:type="dcterms:W3CDTF">2019-10-06T12:36:12Z</dcterms:modified>
</cp:coreProperties>
</file>