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B277-C2D1-BB46-968A-5709ED143691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5E8F0-E965-4B45-8BF2-47130057F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1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4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0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5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4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9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8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4A7C-AF4C-724A-9CE0-409A8BE4D1C9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DE79-90F9-C24D-9D11-803DF1EF9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60" y="81524"/>
            <a:ext cx="7215006" cy="737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 Clusters group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504"/>
            <a:ext cx="8686800" cy="51136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Very productive meeting– </a:t>
            </a:r>
            <a:r>
              <a:rPr lang="en-US" b="1" dirty="0" smtClean="0"/>
              <a:t>thank you </a:t>
            </a:r>
            <a:r>
              <a:rPr lang="en-US" dirty="0" smtClean="0"/>
              <a:t>to Pitt/CMU and all the local organizers!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really is no substitute for in-person meetings.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3-12-04 at 2.27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71" y="3286943"/>
            <a:ext cx="3771470" cy="2665447"/>
          </a:xfrm>
          <a:prstGeom prst="rect">
            <a:avLst/>
          </a:prstGeom>
        </p:spPr>
      </p:pic>
      <p:pic>
        <p:nvPicPr>
          <p:cNvPr id="5" name="Picture 4" descr="Screen Shot 2013-12-04 at 4.0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54" y="3286943"/>
            <a:ext cx="3628599" cy="210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7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4343"/>
            <a:ext cx="9319929" cy="7035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Significant progress within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2632"/>
            <a:ext cx="8686800" cy="49935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EXAMPLES: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efined a new set of simulations for the March 2014 highlight release, isolating measurements of lensing signal at fixed distortion level. (Will help improve accuracy of current cluster shear measurements.)</a:t>
            </a:r>
          </a:p>
          <a:p>
            <a:endParaRPr lang="en-US" sz="2400" dirty="0" smtClean="0"/>
          </a:p>
          <a:p>
            <a:r>
              <a:rPr lang="en-US" sz="2400" dirty="0" smtClean="0"/>
              <a:t>Determined priorities for the next round of cluster shear simulations.</a:t>
            </a:r>
          </a:p>
          <a:p>
            <a:endParaRPr lang="en-US" sz="2400" dirty="0"/>
          </a:p>
          <a:p>
            <a:r>
              <a:rPr lang="en-US" sz="2400" dirty="0" smtClean="0"/>
              <a:t>Made important advances towards understanding how best to model cluster shear profiles and robustly measure cluster masses. </a:t>
            </a:r>
          </a:p>
          <a:p>
            <a:endParaRPr lang="en-US" sz="2400" dirty="0" smtClean="0"/>
          </a:p>
          <a:p>
            <a:r>
              <a:rPr lang="en-US" sz="2400" dirty="0" smtClean="0"/>
              <a:t>Can expect the above to have an important near-term impact on cluster cosmology constraints!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1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40" y="-14990"/>
            <a:ext cx="7843844" cy="9610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… and just as important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244"/>
            <a:ext cx="9144000" cy="482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Cross-group discussions lead to progress: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With simulations group, for example:</a:t>
            </a:r>
          </a:p>
          <a:p>
            <a:pPr marL="0" indent="0">
              <a:buNone/>
            </a:pPr>
            <a:r>
              <a:rPr lang="en-US" sz="2400" dirty="0" smtClean="0"/>
              <a:t>Process for obtaining and analyzing required ray-traced cosmological simulations (thanks to Becker, Wechsler et al.)</a:t>
            </a:r>
          </a:p>
          <a:p>
            <a:pPr marL="0" indent="0">
              <a:buNone/>
            </a:pPr>
            <a:r>
              <a:rPr lang="en-US" sz="2400" dirty="0" smtClean="0"/>
              <a:t>Process for provision of improved mass functions, spanning required mass/</a:t>
            </a:r>
            <a:r>
              <a:rPr lang="en-US" sz="2400" dirty="0" err="1" smtClean="0"/>
              <a:t>redshift</a:t>
            </a:r>
            <a:r>
              <a:rPr lang="en-US" sz="2400" dirty="0" smtClean="0"/>
              <a:t>/cosmology range (thanks to </a:t>
            </a:r>
            <a:r>
              <a:rPr lang="en-US" sz="2400" dirty="0" err="1" smtClean="0"/>
              <a:t>Heitmann</a:t>
            </a:r>
            <a:r>
              <a:rPr lang="en-US" sz="2400" dirty="0" smtClean="0"/>
              <a:t>, </a:t>
            </a:r>
            <a:r>
              <a:rPr lang="en-US" sz="2400" dirty="0" err="1" smtClean="0"/>
              <a:t>Habib</a:t>
            </a:r>
            <a:r>
              <a:rPr lang="en-US" sz="2400" dirty="0" smtClean="0"/>
              <a:t> et al.)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Also productive discussions with weak lensing, strong lensing, and photo-z groups.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High bar for the next meeting!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00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208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DESC Clusters group report </vt:lpstr>
      <vt:lpstr>Significant progress within group </vt:lpstr>
      <vt:lpstr>… and just as important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 Clusters key tasks</dc:title>
  <dc:creator>Ian</dc:creator>
  <cp:lastModifiedBy>Ian</cp:lastModifiedBy>
  <cp:revision>18</cp:revision>
  <dcterms:created xsi:type="dcterms:W3CDTF">2013-12-04T20:26:19Z</dcterms:created>
  <dcterms:modified xsi:type="dcterms:W3CDTF">2013-12-06T14:38:19Z</dcterms:modified>
</cp:coreProperties>
</file>