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96" y="-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0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8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5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7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3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3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6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94E0-017F-0F4B-A348-3477007F5B56}" type="datetimeFigureOut">
              <a:rPr lang="en-US" smtClean="0"/>
              <a:t>12/5/13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1F04-E5D8-724E-98AE-1142DE3A5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Parameterizing modified gravity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92185"/>
            <a:ext cx="8229600" cy="49658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What’s the best (=most efficient computational + efficient at </a:t>
            </a:r>
            <a:r>
              <a:rPr lang="en-US" dirty="0" err="1" smtClean="0">
                <a:solidFill>
                  <a:schemeClr val="accent1"/>
                </a:solidFill>
              </a:rPr>
              <a:t>mathcing</a:t>
            </a:r>
            <a:r>
              <a:rPr lang="en-US" dirty="0" smtClean="0">
                <a:solidFill>
                  <a:schemeClr val="accent1"/>
                </a:solidFill>
              </a:rPr>
              <a:t> to theories) to tie theory to simulations/data?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Normal matter + MG: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matter</a:t>
            </a:r>
            <a:r>
              <a:rPr lang="en-US" baseline="-25000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G</a:t>
            </a:r>
            <a:r>
              <a:rPr lang="en-US" baseline="-25000" dirty="0" err="1" smtClean="0"/>
              <a:t>light</a:t>
            </a:r>
            <a:r>
              <a:rPr lang="en-US" dirty="0"/>
              <a:t> </a:t>
            </a:r>
            <a:r>
              <a:rPr lang="en-US" dirty="0" smtClean="0"/>
              <a:t>scale and redshift dependent?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 + Modified fluid: </a:t>
            </a:r>
            <a:r>
              <a:rPr lang="en-US" dirty="0" smtClean="0"/>
              <a:t>fluid with alternative sound speed and anisotropic shear stress?	</a:t>
            </a:r>
          </a:p>
          <a:p>
            <a:pPr lvl="1"/>
            <a:r>
              <a:rPr lang="en-US" dirty="0" smtClean="0"/>
              <a:t>Build on neutrino modeling?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7" y="4032408"/>
            <a:ext cx="8032323" cy="82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79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Post-Parameterized </a:t>
            </a:r>
            <a:r>
              <a:rPr lang="en-US" dirty="0" err="1" smtClean="0"/>
              <a:t>Friedmann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Focus on single scalar field actions with up to second order in derivatives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562749" y="1232972"/>
            <a:ext cx="2879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Baker, Ferreira, </a:t>
            </a:r>
            <a:r>
              <a:rPr lang="en-US" dirty="0" err="1" smtClean="0"/>
              <a:t>Skordis</a:t>
            </a:r>
            <a:r>
              <a:rPr lang="en-US" dirty="0" smtClean="0"/>
              <a:t> 2012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264" y="2511071"/>
            <a:ext cx="5469151" cy="41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2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Post-Parameterized </a:t>
            </a:r>
            <a:r>
              <a:rPr lang="en-US" dirty="0" err="1" smtClean="0"/>
              <a:t>Friedmann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functions modify Einstein equations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27" y="2405600"/>
            <a:ext cx="5148541" cy="19861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77" y="4672459"/>
            <a:ext cx="8222250" cy="177676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53990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Field 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" y="1614799"/>
            <a:ext cx="8927389" cy="5122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8269" y="1232972"/>
            <a:ext cx="218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Bloomfield et al 2012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fluid “activation matrix”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677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Map modifications into a modified fluid theory with density, pressure and anisotropic shear stress</a:t>
            </a:r>
          </a:p>
          <a:p>
            <a:r>
              <a:rPr lang="en-US" sz="2800" dirty="0" smtClean="0"/>
              <a:t>Rephrase modified gravity as modified fluid (Hu 1998)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48269" y="1232972"/>
            <a:ext cx="2938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Bloomfield and Pearson 2013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53" y="4497679"/>
            <a:ext cx="6167601" cy="17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need from simulations?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test gravity with LSST we need to accurately characterize</a:t>
            </a:r>
          </a:p>
          <a:p>
            <a:pPr lvl="1"/>
            <a:r>
              <a:rPr lang="en-US" dirty="0" smtClean="0"/>
              <a:t>Clustering properties</a:t>
            </a:r>
          </a:p>
          <a:p>
            <a:pPr lvl="1"/>
            <a:r>
              <a:rPr lang="en-US" dirty="0" smtClean="0"/>
              <a:t>Velocity modeling (including NL regime)</a:t>
            </a:r>
          </a:p>
          <a:p>
            <a:pPr lvl="1"/>
            <a:r>
              <a:rPr lang="en-US" dirty="0" smtClean="0"/>
              <a:t>Lensing properties/ ray tracing</a:t>
            </a:r>
          </a:p>
          <a:p>
            <a:pPr lvl="1"/>
            <a:r>
              <a:rPr lang="en-US" dirty="0" smtClean="0"/>
              <a:t>Halo </a:t>
            </a:r>
            <a:r>
              <a:rPr lang="en-US" dirty="0"/>
              <a:t>occupation </a:t>
            </a:r>
            <a:r>
              <a:rPr lang="en-US" dirty="0" smtClean="0"/>
              <a:t>modeling, biasing</a:t>
            </a:r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 smtClean="0"/>
              <a:t>can we maximize </a:t>
            </a:r>
            <a:r>
              <a:rPr lang="en-US" dirty="0" smtClean="0"/>
              <a:t>synergies with other simulations? </a:t>
            </a:r>
            <a:endParaRPr lang="en-US" dirty="0" smtClean="0"/>
          </a:p>
          <a:p>
            <a:pPr lvl="1"/>
            <a:r>
              <a:rPr lang="en-US" dirty="0" smtClean="0"/>
              <a:t>Neutrinos </a:t>
            </a:r>
            <a:endParaRPr lang="en-US" dirty="0" smtClean="0"/>
          </a:p>
          <a:p>
            <a:pPr lvl="1"/>
            <a:r>
              <a:rPr lang="en-US" dirty="0"/>
              <a:t>D</a:t>
            </a:r>
            <a:r>
              <a:rPr lang="en-US" smtClean="0"/>
              <a:t>ynamical </a:t>
            </a:r>
            <a:r>
              <a:rPr lang="en-US" dirty="0" smtClean="0"/>
              <a:t>dark energy</a:t>
            </a:r>
          </a:p>
          <a:p>
            <a:pPr lvl="1"/>
            <a:r>
              <a:rPr lang="en-US" dirty="0" smtClean="0"/>
              <a:t>Baryonic </a:t>
            </a:r>
            <a:r>
              <a:rPr lang="en-US" dirty="0" smtClean="0"/>
              <a:t>modeling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179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Parameterizing modified gravity</vt:lpstr>
      <vt:lpstr>Post-Parameterized Friedmann</vt:lpstr>
      <vt:lpstr>Post-Parameterized Friedmann</vt:lpstr>
      <vt:lpstr>Effective Field Theory</vt:lpstr>
      <vt:lpstr>Effective fluid “activation matrix”</vt:lpstr>
      <vt:lpstr>What do we need from simulations?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Post-Parameterized Friedmann</dc:title>
  <dc:creator>Rachel Bean</dc:creator>
  <cp:lastModifiedBy>Rachel Bean</cp:lastModifiedBy>
  <cp:revision>12</cp:revision>
  <dcterms:created xsi:type="dcterms:W3CDTF">2013-12-05T19:43:16Z</dcterms:created>
  <dcterms:modified xsi:type="dcterms:W3CDTF">2013-12-05T21:21:52Z</dcterms:modified>
</cp:coreProperties>
</file>