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7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3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9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5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0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65C6B-A28F-7C49-9216-BDC39C02C826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A192-BE08-F24F-BDE0-FAC1BBF8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 technical coordination update, Dec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Stubbs</a:t>
            </a:r>
          </a:p>
          <a:p>
            <a:r>
              <a:rPr lang="en-US" dirty="0" err="1" smtClean="0"/>
              <a:t>stubbs@physics.harvard.edu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2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interfaces to LSST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9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scientist is </a:t>
            </a:r>
            <a:r>
              <a:rPr lang="en-US" dirty="0" err="1" smtClean="0"/>
              <a:t>Zeljko</a:t>
            </a:r>
            <a:r>
              <a:rPr lang="en-US" dirty="0" smtClean="0"/>
              <a:t> </a:t>
            </a:r>
            <a:r>
              <a:rPr lang="en-US" dirty="0" err="1" smtClean="0"/>
              <a:t>Ivezic</a:t>
            </a:r>
            <a:r>
              <a:rPr lang="en-US" dirty="0" smtClean="0"/>
              <a:t>, Chief scientist is Tony Tyson.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Subsystem scientists: </a:t>
            </a:r>
          </a:p>
          <a:p>
            <a:pPr lvl="1"/>
            <a:r>
              <a:rPr lang="en-US" dirty="0" smtClean="0"/>
              <a:t>Steve Ritz for camera</a:t>
            </a:r>
          </a:p>
          <a:p>
            <a:pPr lvl="1"/>
            <a:r>
              <a:rPr lang="en-US" dirty="0" smtClean="0"/>
              <a:t>Mario </a:t>
            </a:r>
            <a:r>
              <a:rPr lang="en-US" dirty="0" err="1" smtClean="0"/>
              <a:t>Juric</a:t>
            </a:r>
            <a:r>
              <a:rPr lang="en-US" dirty="0" smtClean="0"/>
              <a:t> for DM</a:t>
            </a:r>
          </a:p>
          <a:p>
            <a:pPr lvl="1"/>
            <a:r>
              <a:rPr lang="en-US" dirty="0" smtClean="0"/>
              <a:t>Chuck </a:t>
            </a:r>
            <a:r>
              <a:rPr lang="en-US" dirty="0" err="1" smtClean="0"/>
              <a:t>Claver</a:t>
            </a:r>
            <a:r>
              <a:rPr lang="en-US" dirty="0" smtClean="0"/>
              <a:t> for Systems engineering</a:t>
            </a:r>
          </a:p>
          <a:p>
            <a:pPr lvl="1"/>
            <a:r>
              <a:rPr lang="en-US" dirty="0" smtClean="0"/>
              <a:t>(open) for telescope scientist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Science Team: subsystem scientists + Stubbs + Lupton.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 technical coordinator is Stubbs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LSST Science Collaborations, convened by Michael Strauss.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39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Progress, and DE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onsiderable progress on understanding detector details, more technical work needed. This was discussed in Nov BNL meeting on precision astronomy with fully depleted CCDs. </a:t>
            </a:r>
          </a:p>
          <a:p>
            <a:pPr lvl="1"/>
            <a:r>
              <a:rPr lang="en-US" sz="2400" dirty="0" smtClean="0"/>
              <a:t>intensity-dependent PSFs</a:t>
            </a:r>
          </a:p>
          <a:p>
            <a:pPr lvl="1"/>
            <a:r>
              <a:rPr lang="en-US" sz="2400" dirty="0" smtClean="0"/>
              <a:t>distortion of effective pixel grid due to lateral Electric fields</a:t>
            </a:r>
          </a:p>
          <a:p>
            <a:pPr lvl="1"/>
            <a:r>
              <a:rPr lang="en-US" sz="2400" dirty="0" smtClean="0"/>
              <a:t>this is a topic of ongoing investigation and we could use help in disentangling astrometric displacements, </a:t>
            </a:r>
            <a:r>
              <a:rPr lang="en-US" sz="2400" dirty="0" err="1" smtClean="0"/>
              <a:t>flatfield</a:t>
            </a:r>
            <a:r>
              <a:rPr lang="en-US" sz="2400" dirty="0" smtClean="0"/>
              <a:t> data, and shear perturbations. </a:t>
            </a:r>
          </a:p>
        </p:txBody>
      </p:sp>
    </p:spTree>
    <p:extLst>
      <p:ext uri="{BB962C8B-B14F-4D97-AF65-F5344CB8AC3E}">
        <p14:creationId xmlns:p14="http://schemas.microsoft.com/office/powerpoint/2010/main" val="51336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Shorter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2855"/>
            <a:ext cx="8229600" cy="24119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urrent spec on shortest exposure time is 5 sec, we’re pushing to reduce that. Has benefits for astrometric and photometric calibration, and also for Galactic astronomy.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2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Detector details- contact Stubbs, Tyson, </a:t>
            </a:r>
            <a:r>
              <a:rPr lang="en-US" dirty="0" err="1" smtClean="0"/>
              <a:t>Nomerotsky</a:t>
            </a:r>
            <a:endParaRPr lang="en-US" dirty="0" smtClean="0"/>
          </a:p>
          <a:p>
            <a:r>
              <a:rPr lang="en-US" dirty="0" smtClean="0"/>
              <a:t>Operations simulator- contact Andy Connolly at UW</a:t>
            </a:r>
          </a:p>
          <a:p>
            <a:r>
              <a:rPr lang="en-US" dirty="0" smtClean="0"/>
              <a:t>Open invitation for long term visitors with our group at Harvard, and I believe Tony Tyson feels similarly at UC Davis.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2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221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DESC technical coordination update, Dec 2013</vt:lpstr>
      <vt:lpstr>Science interfaces to LSST project</vt:lpstr>
      <vt:lpstr>Progress, and DE issues</vt:lpstr>
      <vt:lpstr>Shorter exposures</vt:lpstr>
      <vt:lpstr>Opportunities for involvement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 technical coordination update, Dec 2013</dc:title>
  <dc:creator>Christopher Stubbs</dc:creator>
  <cp:lastModifiedBy>Christopher Stubbs</cp:lastModifiedBy>
  <cp:revision>2</cp:revision>
  <dcterms:created xsi:type="dcterms:W3CDTF">2013-12-06T19:38:15Z</dcterms:created>
  <dcterms:modified xsi:type="dcterms:W3CDTF">2013-12-06T19:59:04Z</dcterms:modified>
</cp:coreProperties>
</file>