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13F6-3A0A-4191-A113-F7EAD89162B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802F-9DB4-4374-A68D-339720AE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6F50E8C-D70E-417E-951A-7F689DE9B9CC}" type="datetime1">
              <a:rPr lang="en-US" smtClean="0"/>
              <a:t>4/28/2014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550"/>
            <a:ext cx="1843086" cy="8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3"/>
          <a:srcRect r="80606"/>
          <a:stretch>
            <a:fillRect/>
          </a:stretch>
        </p:blipFill>
        <p:spPr bwMode="auto">
          <a:xfrm>
            <a:off x="8353440" y="128672"/>
            <a:ext cx="79056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51F04-C9E1-421E-9806-A0FC385C5ADC}" type="datetime1">
              <a:rPr lang="en-US" smtClean="0"/>
              <a:t>4/28/2014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7AB49-1933-42D8-A637-E3F6F2BB8010}" type="datetime1">
              <a:rPr lang="en-US" smtClean="0"/>
              <a:t>4/28/2014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64D09-18CB-4775-B457-FDC617002A59}" type="datetime1">
              <a:rPr lang="en-US" smtClean="0"/>
              <a:t>4/28/2014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3E33AD-CBB7-4E8D-914C-9A1EEDC523EE}" type="datetime1">
              <a:rPr lang="en-US" smtClean="0"/>
              <a:t>4/28/2014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B660A-8997-417E-BB3E-BD38FF04F7B5}" type="datetime1">
              <a:rPr lang="en-US" smtClean="0"/>
              <a:t>4/28/2014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E67CB-6E70-4B70-B532-A9A75E32BFEF}" type="datetime1">
              <a:rPr lang="en-US" smtClean="0"/>
              <a:t>4/28/2014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F6AD4-63D0-4963-B72E-FBA8B27D3698}" type="datetime1">
              <a:rPr lang="en-US" smtClean="0"/>
              <a:t>4/28/2014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3530B-E965-4F0D-B9FB-1E9A97DDD707}" type="datetime1">
              <a:rPr lang="en-US" smtClean="0"/>
              <a:t>4/28/2014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54475" y="6600825"/>
            <a:ext cx="2528888" cy="2571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5C47D36-F372-418F-95C2-ED8CCF8CA327}" type="datetime1">
              <a:rPr lang="en-US" smtClean="0"/>
              <a:t>4/28/2014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3BF47-1201-46FB-9E9C-4F3C5453F894}" type="datetime1">
              <a:rPr lang="en-US" smtClean="0"/>
              <a:t>4/28/2014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CDC5F-7596-4F85-992F-2303E4923F80}" type="datetime1">
              <a:rPr lang="en-US" smtClean="0"/>
              <a:t>4/28/2014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fld id="{747BA303-162E-4817-8FE4-1C2C9601A203}" type="datetime1">
              <a:rPr lang="en-US" smtClean="0"/>
              <a:t>4/28/2014</a:t>
            </a:fld>
            <a:endParaRPr lang="en-US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8600" cy="1470025"/>
          </a:xfrm>
        </p:spPr>
        <p:txBody>
          <a:bodyPr/>
          <a:lstStyle/>
          <a:p>
            <a:r>
              <a:rPr lang="en-US" dirty="0" smtClean="0"/>
              <a:t>SQXF Coil QA </a:t>
            </a:r>
            <a:r>
              <a:rPr lang="en-US" dirty="0"/>
              <a:t>and Measurement during Winding and </a:t>
            </a:r>
            <a:r>
              <a:rPr lang="en-US" dirty="0" smtClean="0"/>
              <a:t>Curing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05/05/2014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and Measurement for Coil1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coil to ground short</a:t>
            </a:r>
          </a:p>
          <a:p>
            <a:r>
              <a:rPr lang="en-US" dirty="0" smtClean="0"/>
              <a:t>Coil to parts electrical short test</a:t>
            </a:r>
          </a:p>
          <a:p>
            <a:r>
              <a:rPr lang="en-US" dirty="0" smtClean="0"/>
              <a:t>Coil electrical measurement after </a:t>
            </a:r>
            <a:r>
              <a:rPr lang="en-US" dirty="0" smtClean="0"/>
              <a:t>winding and curing </a:t>
            </a:r>
            <a:r>
              <a:rPr lang="en-US" dirty="0" smtClean="0"/>
              <a:t>(R, </a:t>
            </a:r>
            <a:r>
              <a:rPr lang="en-US" dirty="0" err="1" smtClean="0"/>
              <a:t>Ls</a:t>
            </a:r>
            <a:r>
              <a:rPr lang="en-US" dirty="0" smtClean="0"/>
              <a:t>, Q)</a:t>
            </a:r>
          </a:p>
          <a:p>
            <a:r>
              <a:rPr lang="en-US" dirty="0" smtClean="0"/>
              <a:t>Winding mandrel rotation angle</a:t>
            </a:r>
          </a:p>
          <a:p>
            <a:r>
              <a:rPr lang="en-US" dirty="0" smtClean="0"/>
              <a:t>Each turn cable measurement </a:t>
            </a:r>
            <a:r>
              <a:rPr lang="en-US" dirty="0" smtClean="0"/>
              <a:t>during winding (angle and location at the end nose)</a:t>
            </a:r>
          </a:p>
          <a:p>
            <a:r>
              <a:rPr lang="en-US" dirty="0" smtClean="0"/>
              <a:t>Coil measurement after winding and after curing </a:t>
            </a:r>
            <a:r>
              <a:rPr lang="en-US" dirty="0" smtClean="0"/>
              <a:t>(coil </a:t>
            </a:r>
            <a:r>
              <a:rPr lang="en-US" dirty="0" smtClean="0"/>
              <a:t>length, coil end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Pole gap and wedge gap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3800" y="6600825"/>
            <a:ext cx="4025900" cy="257175"/>
          </a:xfrm>
        </p:spPr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to Ground/Part Short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3" descr="C:\Users\miaoyu\Desktop\PIC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" y="1295400"/>
            <a:ext cx="53381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aoyu\Desktop\PIC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5129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0292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Ω meter is set up to monitor cable to ground short through the winding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Connect each end part to ground to check part to cable short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After installing wedges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After finishing winding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After finish curing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330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Electrical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Resistance: from IL lead to OL lead</a:t>
            </a:r>
          </a:p>
          <a:p>
            <a:pPr lvl="1"/>
            <a:r>
              <a:rPr lang="en-US" dirty="0" smtClean="0"/>
              <a:t>SQXF coil 1: 0.164 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Inductance and Q 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29477"/>
              </p:ext>
            </p:extLst>
          </p:nvPr>
        </p:nvGraphicFramePr>
        <p:xfrm>
          <a:off x="1600200" y="3352800"/>
          <a:ext cx="487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mH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296966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SQXF Coil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Mandrel Rotation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:\Users\miaoyu\Desktop\PIC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" y="1295400"/>
            <a:ext cx="62657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90506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626" y="4614290"/>
            <a:ext cx="551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mandrel angle is measured at exit position when the cable wind around the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angle remain constant when the cable wind along the straight section</a:t>
            </a:r>
          </a:p>
        </p:txBody>
      </p:sp>
    </p:spTree>
    <p:extLst>
      <p:ext uri="{BB962C8B-B14F-4D97-AF65-F5344CB8AC3E}">
        <p14:creationId xmlns:p14="http://schemas.microsoft.com/office/powerpoint/2010/main" val="173033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turn cable measurement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940423" cy="27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706305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5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0" y="3733800"/>
            <a:ext cx="5486400" cy="21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QXF\Coil Fabrication\SQXF Coil\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0" y="1524000"/>
            <a:ext cx="5486400" cy="193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61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6100" y="396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524000"/>
            <a:ext cx="350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Coil end measurement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Install pins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Measured with caliper between the edges of pins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Subtract by the radii of the pins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Record the distance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9422" y="3474360"/>
            <a:ext cx="324597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Coil length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Measure the overall length of the winding mandrel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Measure the distance between RE saddle and RE of the winding mandrel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Measure the distance </a:t>
            </a:r>
            <a:r>
              <a:rPr lang="en-US" sz="1600" dirty="0"/>
              <a:t>between </a:t>
            </a:r>
            <a:r>
              <a:rPr lang="en-US" sz="1600" dirty="0" smtClean="0"/>
              <a:t>LE splice block </a:t>
            </a:r>
            <a:r>
              <a:rPr lang="en-US" sz="1600" dirty="0"/>
              <a:t>and L</a:t>
            </a:r>
            <a:r>
              <a:rPr lang="en-US" sz="1600" dirty="0" smtClean="0"/>
              <a:t>E </a:t>
            </a:r>
            <a:r>
              <a:rPr lang="en-US" sz="1600" dirty="0"/>
              <a:t>of the winding </a:t>
            </a:r>
            <a:r>
              <a:rPr lang="en-US" sz="1600" dirty="0" smtClean="0"/>
              <a:t>mandrel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Subtract 1 by 2 and 3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Record the coil length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84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Gap and Wedge Gap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with caliper</a:t>
            </a:r>
          </a:p>
          <a:p>
            <a:r>
              <a:rPr lang="en-US" dirty="0" smtClean="0"/>
              <a:t>Pole gap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Original gap (L1)</a:t>
            </a:r>
          </a:p>
          <a:p>
            <a:pPr lvl="1"/>
            <a:r>
              <a:rPr lang="en-US" sz="2000" dirty="0" smtClean="0"/>
              <a:t>After winding (L1 and L2)</a:t>
            </a:r>
          </a:p>
          <a:p>
            <a:pPr lvl="1"/>
            <a:r>
              <a:rPr lang="en-US" sz="2000" dirty="0" smtClean="0"/>
              <a:t>After curing (L1 and L2)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After release tension (L2)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After reaction (L2)</a:t>
            </a:r>
          </a:p>
          <a:p>
            <a:r>
              <a:rPr lang="en-US" dirty="0" smtClean="0"/>
              <a:t>Wedge gap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Original gap </a:t>
            </a:r>
            <a:r>
              <a:rPr lang="en-US" sz="2000" dirty="0" smtClean="0">
                <a:solidFill>
                  <a:srgbClr val="FF0000"/>
                </a:solidFill>
              </a:rPr>
              <a:t>= minimum pole gap + 3 mm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After winding </a:t>
            </a:r>
            <a:endParaRPr lang="en-US" sz="2000" dirty="0" smtClean="0"/>
          </a:p>
          <a:p>
            <a:pPr lvl="1"/>
            <a:r>
              <a:rPr lang="en-US" sz="2000" dirty="0" smtClean="0"/>
              <a:t>After </a:t>
            </a:r>
            <a:r>
              <a:rPr lang="en-US" sz="2000" dirty="0"/>
              <a:t>curing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After </a:t>
            </a:r>
            <a:r>
              <a:rPr lang="en-US" sz="2000" dirty="0">
                <a:solidFill>
                  <a:srgbClr val="FF0000"/>
                </a:solidFill>
              </a:rPr>
              <a:t>release </a:t>
            </a:r>
            <a:r>
              <a:rPr lang="en-US" sz="2000" dirty="0" smtClean="0">
                <a:solidFill>
                  <a:srgbClr val="FF0000"/>
                </a:solidFill>
              </a:rPr>
              <a:t>tension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After reaction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HiLumi-LHC/Quadrupole Development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0842"/>
      </p:ext>
    </p:extLst>
  </p:cSld>
  <p:clrMapOvr>
    <a:masterClrMapping/>
  </p:clrMapOvr>
</p:sld>
</file>

<file path=ppt/theme/theme1.xml><?xml version="1.0" encoding="utf-8"?>
<a:theme xmlns:a="http://schemas.openxmlformats.org/drawingml/2006/main" name="LHCHilumi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LHCHilumi</Template>
  <TotalTime>1428</TotalTime>
  <Words>355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LHCHilumi</vt:lpstr>
      <vt:lpstr>SQXF Coil QA and Measurement during Winding and Curing</vt:lpstr>
      <vt:lpstr>QA and Measurement for Coil1</vt:lpstr>
      <vt:lpstr>Coil to Ground/Part Short Test</vt:lpstr>
      <vt:lpstr>Coil Electrical Measurement</vt:lpstr>
      <vt:lpstr>Winding Mandrel Rotation</vt:lpstr>
      <vt:lpstr>Each turn cable measurement </vt:lpstr>
      <vt:lpstr>Coil measurement</vt:lpstr>
      <vt:lpstr>Pole Gap and Wedge Gap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 Yu x4539 14672N</dc:creator>
  <cp:lastModifiedBy>miaoyu</cp:lastModifiedBy>
  <cp:revision>45</cp:revision>
  <dcterms:created xsi:type="dcterms:W3CDTF">2006-08-16T00:00:00Z</dcterms:created>
  <dcterms:modified xsi:type="dcterms:W3CDTF">2014-04-29T15:27:08Z</dcterms:modified>
</cp:coreProperties>
</file>