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CE5B8-A357-410C-BD86-BFF395891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00239A-C58B-4F6C-A1AF-36C94E3AA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4EADD-BB0C-4FB7-8B00-2239650D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9E759-9F8A-4D3E-BD0A-CAF554BCD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E9B60-5B34-474D-816D-7387AA3E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4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D5A2-4C4D-461C-A131-D486FE0E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27A1A1-F18F-4667-980D-1B60F8600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9E0BD-1C99-4EF2-B3E9-4D104EB8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4FB4F-ED54-42DD-966B-301A910C8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9A87E-9470-4DF5-ABBA-794B437F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5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714A4D-0BF7-41AC-B1A4-62C53F2A7A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37336-FBE5-4E75-8A2E-9A364716A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07347-082A-431D-9A7D-E623E3B4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CE318-BB59-41F9-966E-F2F368F6F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860CB-5FB6-45FA-AB45-1FC65BCF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4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81C1-92F2-493A-9E61-300685A0E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F66E8-5B0F-4D85-9B36-AEC88D631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FA50-15C0-4045-875D-C5CFABF4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3601D-397D-4582-894C-067EDEFE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7ED2C-1864-4863-A787-3B7246E2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4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C637-29D4-4D76-B4F4-4EE3668F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B6D4B-49AB-4047-86B5-D283B3D84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5E7C8-B91A-409E-8314-121242E5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0235B-B45F-44BD-8509-463E755B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5FB80-D82D-49D9-BA68-F89CD858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4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7CDDE-FC66-4612-ABA8-E9890610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71603-AAB8-4B2B-B665-638C2336D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C43923-9B29-4AA8-A343-8FA9FE873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9BC09-2DBB-4E9E-83BB-F1A774B5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247BF-A6F6-4D33-BFED-32457C13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5ADBA-5EC8-4465-8F7A-52E41A5D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7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5A393-8A52-472B-B467-F48FEB1F3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08149-40E1-470D-92F7-75A059B13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4B7DF-774A-4658-AA7B-D78F216A0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DB825F-3289-4FC9-8938-341B1DE450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B19E40-C746-446F-B060-445972FB41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6BB15-EEF3-4AFD-9AAA-54D6BEF9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18EF7D-8B92-4EA5-94E6-42D518DF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07264-67F4-4859-AB67-D79585EEF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1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A3E8-BC7B-4DCC-A975-336548D11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1F891E-0FE5-4060-8450-E2424EB06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4DA1A7-1491-40F3-9347-203717C52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05D60-1455-444A-B482-41F6B44E8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D528BF-74A0-4821-9DA2-C9B07E29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8DD492-C4B6-470D-B0AB-2BAE2E3F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5D36C-6E9D-46FB-874A-2D7DD171E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4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3DF04-D8BF-478A-8B36-10208473A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26BE1-5425-48A3-BDD1-6CAD79C2F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31C18-786D-478F-A51A-FAFF45CA1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31EAE-0CE4-41A4-A981-8889A6CA2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97E4C-DE53-40BE-AB80-81B79CFC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9D211-4ADC-4DA6-B4C9-8E43DA9C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099E-1D6D-49BF-8BF9-E407B573C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157F89-54A5-4483-AE7C-98CBAF09E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15DE6-83C8-4404-9AB3-AF34A2DCB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E91CC-8B57-4BEE-BA14-848DC3E1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7EA14-84A6-4D61-B925-CEA734961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B6ADD-F25B-4AC8-9F86-C8F975F3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0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A291D6-CF30-4CA3-AC6D-DB735796F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D71CC-0FFF-42CF-9A03-7CD8ADE5B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8FE27-12A3-439F-A348-F19C9023D6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7A4D-FC35-4A90-842D-DB29BB8E4C05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C51A9-2E17-49AE-8036-2B69F77A3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C7792-FDEE-4800-B257-A10BFF8CA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08638-AE29-4C8C-9B2F-37CEA83F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8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D15C6-812C-4CDB-97B1-3A670A3ED3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Fun4All + G4 + QT</a:t>
            </a:r>
          </a:p>
        </p:txBody>
      </p:sp>
    </p:spTree>
    <p:extLst>
      <p:ext uri="{BB962C8B-B14F-4D97-AF65-F5344CB8AC3E}">
        <p14:creationId xmlns:p14="http://schemas.microsoft.com/office/powerpoint/2010/main" val="53552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4D5C23-1F4F-4351-A332-FC24DE5B1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058" y="-48491"/>
            <a:ext cx="6113942" cy="2951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CF8A94-1911-4367-A0B9-E5A831449E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543440" cy="31865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35D8A8-2A9E-4E9A-B045-DB8DFFF401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1181"/>
            <a:ext cx="6988278" cy="33824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A50D12-3D60-4E6F-B95D-90B27BAD9376}"/>
              </a:ext>
            </a:extLst>
          </p:cNvPr>
          <p:cNvSpPr txBox="1"/>
          <p:nvPr/>
        </p:nvSpPr>
        <p:spPr>
          <a:xfrm>
            <a:off x="7024254" y="3678381"/>
            <a:ext cx="51677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Yulias</a:t>
            </a:r>
            <a:r>
              <a:rPr lang="en-US" dirty="0"/>
              <a:t> last concern was the missing QT interface for G4</a:t>
            </a:r>
          </a:p>
          <a:p>
            <a:pPr lvl="1"/>
            <a:r>
              <a:rPr lang="en-US" dirty="0"/>
              <a:t>QT has to run in the main thread</a:t>
            </a:r>
          </a:p>
          <a:p>
            <a:pPr lvl="1"/>
            <a:r>
              <a:rPr lang="en-US" dirty="0"/>
              <a:t>Makes creating event displays less painful</a:t>
            </a:r>
          </a:p>
          <a:p>
            <a:pPr lvl="1"/>
            <a:r>
              <a:rPr lang="en-US" dirty="0"/>
              <a:t>Fun4All messenger dispatching Fun4All commands via G4 </a:t>
            </a:r>
            <a:r>
              <a:rPr lang="en-US" dirty="0" err="1"/>
              <a:t>cmd</a:t>
            </a:r>
            <a:r>
              <a:rPr lang="en-US" dirty="0"/>
              <a:t> line</a:t>
            </a:r>
          </a:p>
          <a:p>
            <a:pPr lvl="1"/>
            <a:r>
              <a:rPr lang="en-US" dirty="0"/>
              <a:t>Caveat: Very slow for complex detectors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761401-25C0-4852-A343-DC834DEE31FA}"/>
              </a:ext>
            </a:extLst>
          </p:cNvPr>
          <p:cNvSpPr txBox="1"/>
          <p:nvPr/>
        </p:nvSpPr>
        <p:spPr>
          <a:xfrm>
            <a:off x="1842655" y="595746"/>
            <a:ext cx="6222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JLeic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56F67E-D9AC-46C6-8DB6-58F9A1E06B21}"/>
              </a:ext>
            </a:extLst>
          </p:cNvPr>
          <p:cNvSpPr txBox="1"/>
          <p:nvPr/>
        </p:nvSpPr>
        <p:spPr>
          <a:xfrm>
            <a:off x="1799923" y="3842267"/>
            <a:ext cx="9765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sPHENIX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33C046-5281-44BC-AB4E-66FE81B31EB4}"/>
              </a:ext>
            </a:extLst>
          </p:cNvPr>
          <p:cNvSpPr txBox="1"/>
          <p:nvPr/>
        </p:nvSpPr>
        <p:spPr>
          <a:xfrm>
            <a:off x="7534625" y="780412"/>
            <a:ext cx="13070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Vtx</a:t>
            </a:r>
            <a:r>
              <a:rPr lang="en-US" dirty="0"/>
              <a:t> Mockup</a:t>
            </a:r>
          </a:p>
        </p:txBody>
      </p:sp>
    </p:spTree>
    <p:extLst>
      <p:ext uri="{BB962C8B-B14F-4D97-AF65-F5344CB8AC3E}">
        <p14:creationId xmlns:p14="http://schemas.microsoft.com/office/powerpoint/2010/main" val="159548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Fun4All + G4 + QT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Fun4All + G4 + QT</dc:title>
  <dc:creator>pinkenbu</dc:creator>
  <cp:lastModifiedBy>pinkenbu</cp:lastModifiedBy>
  <cp:revision>2</cp:revision>
  <dcterms:created xsi:type="dcterms:W3CDTF">2019-10-10T22:18:22Z</dcterms:created>
  <dcterms:modified xsi:type="dcterms:W3CDTF">2019-10-10T22:27:53Z</dcterms:modified>
</cp:coreProperties>
</file>