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A407-438E-4E79-90A5-285FA5E282D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D7C4-00DA-45A5-91BD-94570249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120E-7337-4CE1-9E38-82BE43743A0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C4C-0709-4AF7-8984-2FEA23B39B6B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09B0-2114-48E2-9F0B-2589AD6108A1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8BAE-FC56-4146-81B1-4A56A472DA92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6308-A165-4E72-9CE0-91F8DFDE963E}" type="datetime1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E229-E417-4E90-B38B-9399EB1A1A4A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B6D2-D103-436B-8A2A-5AB7B1D84167}" type="datetime1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F10D-1F05-47C5-8201-C8508BCD71FA}" type="datetime1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CE15-BB24-4DB4-8C52-7953AC40C8AF}" type="datetime1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51B4-FDA5-4B46-8959-91B67D0863CE}" type="datetime1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D6F3-3F2A-43CB-960D-F256D7A412EA}" type="datetime1">
              <a:rPr lang="en-US" smtClean="0"/>
              <a:t>3/19/2020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A5CA09-F199-421E-83E2-720C6A0B33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9E18C84-99DA-408C-A15C-EA61ADADD5CC}" type="datetime1">
              <a:rPr lang="en-US" smtClean="0"/>
              <a:t>3/19/2020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How and Why to Address the Invisible Problems of Bias in Physics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Stephanie A. </a:t>
            </a:r>
            <a:r>
              <a:rPr lang="en-US" dirty="0" err="1" smtClean="0"/>
              <a:t>Bohon</a:t>
            </a:r>
            <a:r>
              <a:rPr lang="en-US" dirty="0" smtClean="0"/>
              <a:t>, PhD</a:t>
            </a:r>
          </a:p>
          <a:p>
            <a:pPr algn="r"/>
            <a:r>
              <a:rPr lang="en-US" i="1" dirty="0" smtClean="0"/>
              <a:t>Director, Center for the Study of Social Justice &amp; </a:t>
            </a:r>
          </a:p>
          <a:p>
            <a:pPr algn="r"/>
            <a:r>
              <a:rPr lang="en-US" i="1" dirty="0" smtClean="0"/>
              <a:t>Professor &amp; Associate Head, Department of Sociology</a:t>
            </a:r>
          </a:p>
          <a:p>
            <a:pPr algn="r"/>
            <a:r>
              <a:rPr lang="en-US" i="1" dirty="0" smtClean="0"/>
              <a:t>University of Tennessee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Invited </a:t>
            </a:r>
            <a:r>
              <a:rPr lang="en-US" strike="sngStrike" dirty="0" smtClean="0"/>
              <a:t>p</a:t>
            </a:r>
            <a:r>
              <a:rPr lang="en-US" dirty="0" smtClean="0"/>
              <a:t>anels APS 2020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3050"/>
            <a:ext cx="6772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175164"/>
            <a:ext cx="6115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0056"/>
            <a:ext cx="6372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6305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83207"/>
            <a:ext cx="5857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846061"/>
            <a:ext cx="6210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5503286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854"/>
            <a:ext cx="762000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514600" y="533400"/>
            <a:ext cx="152400" cy="20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667000" y="533400"/>
            <a:ext cx="152400" cy="20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7" y="6074786"/>
            <a:ext cx="6296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All-women invited APS panels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181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4264"/>
            <a:ext cx="5724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/>
          <a:stretch/>
        </p:blipFill>
        <p:spPr bwMode="auto">
          <a:xfrm>
            <a:off x="762000" y="823986"/>
            <a:ext cx="5806306" cy="49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Huang et al. (2019)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arch.aps.org/media/header-program.jpg?nf_resize=fit&amp;w=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543800" cy="23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1600" cy="383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grace hop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267200" cy="56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3-eu-west-1.amazonaws.com/ppreviews-plos-725668748/11146622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172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667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258 years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GBT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90321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ngela Helen Clayton Law Graduation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5922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267200"/>
            <a:ext cx="359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Angela Helen Clayton, MBE (1959-2014) nuclear physicist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changes!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 of the invisible.  Look to other fields for guidance to build supportive conferences;</a:t>
            </a:r>
          </a:p>
          <a:p>
            <a:r>
              <a:rPr lang="en-US" dirty="0" smtClean="0"/>
              <a:t>Don’t create </a:t>
            </a:r>
            <a:r>
              <a:rPr lang="en-US" dirty="0" err="1" smtClean="0"/>
              <a:t>manels</a:t>
            </a:r>
            <a:r>
              <a:rPr lang="en-US" dirty="0" smtClean="0"/>
              <a:t>, and don’t serve on them.  </a:t>
            </a:r>
          </a:p>
          <a:p>
            <a:r>
              <a:rPr lang="en-US" dirty="0" smtClean="0"/>
              <a:t>Cite women.</a:t>
            </a:r>
          </a:p>
          <a:p>
            <a:r>
              <a:rPr lang="en-US" dirty="0" smtClean="0"/>
              <a:t>Add women to your syllabus. </a:t>
            </a:r>
          </a:p>
          <a:p>
            <a:r>
              <a:rPr lang="en-US" dirty="0" smtClean="0"/>
              <a:t>Invite women to your department to give invited talks </a:t>
            </a:r>
          </a:p>
          <a:p>
            <a:r>
              <a:rPr lang="en-US" dirty="0" smtClean="0"/>
              <a:t>Critically evaluate your own department to ensure that it’s welcoming to all.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5.walmartimages.com/asr/a3b0a7cf-6bd3-48f6-9559-90f5ab29c17d_1.b1cf41635416371ef4b76c858498f265.jpeg?odnWidth=undefined&amp;odnHeight=undefined&amp;odnBg=ffff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one or more people and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18594" b="20634"/>
          <a:stretch/>
        </p:blipFill>
        <p:spPr bwMode="auto">
          <a:xfrm>
            <a:off x="1219200" y="457200"/>
            <a:ext cx="5867400" cy="60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usband_pleasinf_coffee_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48" y="1981200"/>
            <a:ext cx="49339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you mean a woman can open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02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reviewer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“The first author is a woman.  She should be in the kitchen, not writing papers.”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“Despite being a woman, the PI was trained by several leading men in the field and is thus likely adequately prepared to lead the proposed research.”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“The author’s status as a trans person has distorted his view of sex beyond the biological reality.”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 algn="r">
              <a:buNone/>
            </a:pPr>
            <a:r>
              <a:rPr lang="en-US" sz="1800" dirty="0" smtClean="0"/>
              <a:t>From </a:t>
            </a:r>
            <a:r>
              <a:rPr lang="en-US" sz="1800" dirty="0" err="1" smtClean="0"/>
              <a:t>Silbiger</a:t>
            </a:r>
            <a:r>
              <a:rPr lang="en-US" sz="1800" dirty="0" smtClean="0"/>
              <a:t>, NJ and AB </a:t>
            </a:r>
            <a:r>
              <a:rPr lang="en-US" sz="1800" dirty="0" err="1" smtClean="0"/>
              <a:t>Stubler</a:t>
            </a:r>
            <a:r>
              <a:rPr lang="en-US" sz="1800" dirty="0" smtClean="0"/>
              <a:t> (2019)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23299" b="35354"/>
          <a:stretch/>
        </p:blipFill>
        <p:spPr bwMode="auto">
          <a:xfrm>
            <a:off x="4626456" y="1146463"/>
            <a:ext cx="4328680" cy="42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8" b="54671"/>
          <a:stretch/>
        </p:blipFill>
        <p:spPr bwMode="auto">
          <a:xfrm>
            <a:off x="228600" y="1600200"/>
            <a:ext cx="4397856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8"/>
          <a:stretch/>
        </p:blipFill>
        <p:spPr bwMode="auto">
          <a:xfrm>
            <a:off x="152400" y="457200"/>
            <a:ext cx="4074583" cy="5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4146" b="30639"/>
          <a:stretch/>
        </p:blipFill>
        <p:spPr bwMode="auto">
          <a:xfrm>
            <a:off x="4220055" y="762000"/>
            <a:ext cx="4659225" cy="54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62200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 don’t know why a woman from the University of Tennessee is leading this initiative when there are powerhouse men like XXX and XXX on the team.”</a:t>
            </a:r>
          </a:p>
          <a:p>
            <a:endParaRPr lang="en-US" sz="2400" dirty="0"/>
          </a:p>
          <a:p>
            <a:pPr algn="r"/>
            <a:r>
              <a:rPr lang="en-US" dirty="0" smtClean="0"/>
              <a:t>--Actual reviewer comments on one of my NSF proposals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Invited panels APS 2020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3050"/>
            <a:ext cx="6772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2175164"/>
            <a:ext cx="6115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0056"/>
            <a:ext cx="6372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6305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83207"/>
            <a:ext cx="5857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846061"/>
            <a:ext cx="6210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5503286"/>
            <a:ext cx="6305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6072622"/>
            <a:ext cx="6296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CA09-F199-421E-83E2-720C6A0B33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649</TotalTime>
  <Words>272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How and Why to Address the Invisible Problems of Bias in Physics </vt:lpstr>
      <vt:lpstr>PowerPoint Presentation</vt:lpstr>
      <vt:lpstr>PowerPoint Presentation</vt:lpstr>
      <vt:lpstr>PowerPoint Presentation</vt:lpstr>
      <vt:lpstr>Actual reviewer comments</vt:lpstr>
      <vt:lpstr>PowerPoint Presentation</vt:lpstr>
      <vt:lpstr>PowerPoint Presentation</vt:lpstr>
      <vt:lpstr>PowerPoint Presentation</vt:lpstr>
      <vt:lpstr>Invited panels APS 2020</vt:lpstr>
      <vt:lpstr>Invited panels APS 2020 </vt:lpstr>
      <vt:lpstr>All-women invited APS panels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changes!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Why to Address the Invisible Problems of Bias in Physics</dc:title>
  <dc:creator>Sociology</dc:creator>
  <cp:lastModifiedBy>Sociology</cp:lastModifiedBy>
  <cp:revision>15</cp:revision>
  <dcterms:created xsi:type="dcterms:W3CDTF">2020-03-19T00:52:41Z</dcterms:created>
  <dcterms:modified xsi:type="dcterms:W3CDTF">2020-03-19T11:42:19Z</dcterms:modified>
</cp:coreProperties>
</file>