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E61DD-499A-4E91-ABC7-FD9E3FD86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59CC9A-A8F4-4513-8B0D-BDAF989CB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F7BD1-7856-4496-9BEE-DCBA601B5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CAA51-B602-43F7-9C69-AFEA06026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C33AD-92F8-4059-BE3F-39516D039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57939-2C45-4D49-870C-EEA732DDD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A5854A-2CCF-4030-B231-4AE4C9E4B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E4E0F9-FFF7-48A6-8AB9-91ADC4030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599C3-FABC-45AC-A74E-F99E67F12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BED49-405B-4587-A704-502D5378A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59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4A7CA3-EC99-4D97-BFD2-092B030B6B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A2CDCC-A50A-4CAB-BAD8-1FECC8BDD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FE6DC-E4BB-4385-A8F5-EA5901D15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6D2CB-9F68-4AAB-B030-E9EDD53F8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83C63-4984-442F-A9F3-C06601D3B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EB124-C0A3-49E0-8823-CBBBBE176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CE408-32F7-4C0C-92A7-889C3F0AC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BD11C-F984-4B1E-9AFD-B4E324720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28DB1-CC6C-49BC-B140-EDD699C3D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BB6B3-4899-4577-B9F3-F9088F0D0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8C801-608B-4D71-B77D-E4ADCB06E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3E146-A44C-434B-B32B-A014D9F33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609C1-04A2-4434-8F3F-0AC834E5C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0C78B-683B-4302-B5C3-C4A04649A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79D59-86FF-47A1-82A1-23128F4BE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9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C7321-A915-4F5B-83FF-8CD8C2D8A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349FB-5CB1-4CD5-8379-88323CB86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E7D1B2-A661-47A4-8AEF-2C9C0B0BD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5A334C-0C02-4D73-A4D7-624F77C24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6EE35-17BD-4CF3-84B2-BFF1658CF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AA72A3-389F-4B93-B055-18C31E264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344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A91B7-30FA-46B7-9024-C61133960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EAF61-3454-4AA9-B221-2B5C18A41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F6D38B-7949-4656-A28C-3F4E9C076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39913F-6370-4701-8C8B-C5949C1101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747B7B-0C5E-446F-95F7-0BBEBA2D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6F41C4-7A15-402C-B3D3-7E0F1B5C2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F39184-9C8F-4BC1-9E9A-1CEA18872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441197-61D4-433C-8D06-9B8D9B576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13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6F815-154A-4AC7-BF0E-E4EFCDFA6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880934-8F03-4AC7-9FF6-23592C641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02B31D-97C2-4195-875F-8E36D919A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1FB2DB-259C-4061-923C-D4A70D3C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26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8AB66A-0DF3-40D2-BFB4-B9B330836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7797AE-B543-4466-A34D-7F510801D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6940A-6025-4DBC-8E71-AB699FF24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50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ACEBB-70E1-4545-BF99-FDE60EBA8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0650A-A6D8-49A6-B3B8-7CEBC5634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FB28BE-0FF0-4C8B-9C85-E0EB82BDE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1DEDF3-528B-4647-852A-9740B34E0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DDC35-B072-45BB-891E-B61F7C412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52A67-B2AC-468A-B348-84BE8FC2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1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55F3-A5AD-4838-94DB-A944F7A42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7528A6-12C2-4CA3-8B83-7D4450F4E3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9C2A97-DAC8-449A-B909-17502A12A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8E6D9-90E9-4E8B-B9D7-4EDC66DE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83257B-1153-471F-99AF-7CAE4B48B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2E9039-FCFD-4622-9D61-510F13A84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41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1E0A04-F91F-436F-B4ED-3FBF796A4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6B9CBA-63F4-4FB4-88EA-DCBDFF911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5F559F-6AA6-4122-AD15-B5B5CE64E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80452-CFF8-45CF-96CD-410888B0C6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BB9DE6-3980-417E-BAB5-012FDBAB0D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4317B-4B17-4CEC-BA88-23F87B91E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7F2BF-007D-415D-B50B-8E00ADC63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93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6D4A6-B465-4DE6-90FE-06F81D7FB9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RCF Mail server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3E9787-4E95-4146-9D3E-11748B2B2E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MFA requirement</a:t>
            </a:r>
          </a:p>
        </p:txBody>
      </p:sp>
    </p:spTree>
    <p:extLst>
      <p:ext uri="{BB962C8B-B14F-4D97-AF65-F5344CB8AC3E}">
        <p14:creationId xmlns:p14="http://schemas.microsoft.com/office/powerpoint/2010/main" val="4221514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14165-1B90-4CD1-93F6-652A595C6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37A5-599E-4B52-B0D8-77017B8F5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RCF mail currently uses Dovecot/postfix. IMAP and webmail access. </a:t>
            </a:r>
          </a:p>
          <a:p>
            <a:r>
              <a:rPr lang="en-US" sz="2400" dirty="0"/>
              <a:t>DOE requires MFA for all external facing mail starting April 15th 2020.  </a:t>
            </a:r>
          </a:p>
          <a:p>
            <a:r>
              <a:rPr lang="en-US" sz="2400" dirty="0" err="1"/>
              <a:t>Roundcube</a:t>
            </a:r>
            <a:r>
              <a:rPr lang="en-US" sz="2400" dirty="0"/>
              <a:t>/webmail already has MFA and will be enforced soon for all users. </a:t>
            </a:r>
          </a:p>
          <a:p>
            <a:r>
              <a:rPr lang="en-US" sz="2400" dirty="0"/>
              <a:t>After April 15th, onsite access will be available through IMAP and webmail.  </a:t>
            </a:r>
          </a:p>
          <a:p>
            <a:r>
              <a:rPr lang="en-US" sz="2400" dirty="0"/>
              <a:t>After April 15th, offsite access will be available only through webmail. (see below)</a:t>
            </a:r>
          </a:p>
          <a:p>
            <a:r>
              <a:rPr lang="en-US" sz="2400" dirty="0"/>
              <a:t>Possible option– Integrate with </a:t>
            </a:r>
            <a:r>
              <a:rPr lang="en-US" sz="2400" dirty="0" err="1"/>
              <a:t>Keycloak</a:t>
            </a:r>
            <a:r>
              <a:rPr lang="en-US" sz="2400" dirty="0"/>
              <a:t> and use oauth2 and MFA with IPA accounts. (May not work on mobile phones) </a:t>
            </a:r>
          </a:p>
          <a:p>
            <a:r>
              <a:rPr lang="en-US" sz="2400" dirty="0"/>
              <a:t>Current running version of </a:t>
            </a:r>
            <a:r>
              <a:rPr lang="en-US" sz="2400" dirty="0" err="1"/>
              <a:t>roundcube</a:t>
            </a:r>
            <a:r>
              <a:rPr lang="en-US" sz="2400" dirty="0"/>
              <a:t> does not have a mobile friendly webpage (Update coming soon)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2189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C9CEC-EF5E-4978-9839-E2D51688D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Office 365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A864A-5D9F-4462-B656-554DA238F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Office 365 works with MFA/Duo. </a:t>
            </a:r>
          </a:p>
          <a:p>
            <a:r>
              <a:rPr lang="en-US" dirty="0"/>
              <a:t>Desktop clients – Outlook/Thunderbird/</a:t>
            </a:r>
            <a:r>
              <a:rPr lang="en-US" dirty="0" err="1"/>
              <a:t>Bluemail</a:t>
            </a:r>
            <a:r>
              <a:rPr lang="en-US" dirty="0"/>
              <a:t> (OWL plugin)</a:t>
            </a:r>
          </a:p>
          <a:p>
            <a:r>
              <a:rPr lang="en-US" dirty="0"/>
              <a:t>Mobile clients – Outlook/</a:t>
            </a:r>
            <a:r>
              <a:rPr lang="en-US" dirty="0" err="1"/>
              <a:t>Bluemail</a:t>
            </a:r>
            <a:endParaRPr lang="en-US" dirty="0"/>
          </a:p>
          <a:p>
            <a:r>
              <a:rPr lang="en-US" dirty="0"/>
              <a:t>Web browser client. </a:t>
            </a:r>
          </a:p>
          <a:p>
            <a:r>
              <a:rPr lang="en-US" dirty="0"/>
              <a:t>Supports server side filtering/Rules. </a:t>
            </a:r>
          </a:p>
          <a:p>
            <a:r>
              <a:rPr lang="en-US" dirty="0"/>
              <a:t>100GB mailbox size. </a:t>
            </a:r>
          </a:p>
          <a:p>
            <a:r>
              <a:rPr lang="en-US" dirty="0"/>
              <a:t>Inactive user accounts will be deleted after 30 days (mails deleted). </a:t>
            </a:r>
          </a:p>
        </p:txBody>
      </p:sp>
    </p:spTree>
    <p:extLst>
      <p:ext uri="{BB962C8B-B14F-4D97-AF65-F5344CB8AC3E}">
        <p14:creationId xmlns:p14="http://schemas.microsoft.com/office/powerpoint/2010/main" val="3904250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1240</TotalTime>
  <Words>174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RCF Mail server</vt:lpstr>
      <vt:lpstr>Status</vt:lpstr>
      <vt:lpstr>Office 365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RCF Mail server</dc:title>
  <dc:creator>Rao, Tejas</dc:creator>
  <cp:lastModifiedBy>Rao, Tejas</cp:lastModifiedBy>
  <cp:revision>12</cp:revision>
  <dcterms:created xsi:type="dcterms:W3CDTF">2019-11-13T18:27:40Z</dcterms:created>
  <dcterms:modified xsi:type="dcterms:W3CDTF">2019-11-14T16:44:26Z</dcterms:modified>
</cp:coreProperties>
</file>