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F8AA-E4E1-4C7A-968D-E9F822421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AB175-91AC-4A33-8EA6-FA6A2C7CB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A7543-B2F7-49B1-B5CF-2B45398E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58A13-402D-49B3-9394-08C02ECA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0B4AB-E104-4B9B-BA41-AE90FB09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9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F94D7-47BE-48EC-99EE-C60EE1B3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B75E5-2D82-4D6D-A15D-DEF9622B7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88C17-A1CF-450C-AA12-F0D12EA0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799E8-D919-4FF7-99A5-A0B6ED24D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20C31-492E-43B9-A73B-6A5565E34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8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72B28E-8ABE-47B9-8EBB-C355CC1326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205EF-FF75-4DAE-9F38-555B0326F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429B7-EBC5-4A63-8BD3-544C8334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3ED22-A9AA-41D5-9710-8B059A1F8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E1213-ED32-4DE3-AB76-CC23BFD0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8E264-C8FB-4F28-A817-13759ABF5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074E0-1012-4D1F-B676-23F65F7DD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7991-3525-4777-A8A2-27DF60BB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F409E-E38B-4C30-80A4-B57E2D30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F38F1-A551-4361-9CCC-3511C1AA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1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1B40-FE94-4FDF-948A-2267510C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22FD-5646-49A2-A44D-E6DC56C90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DFDB7-4BA1-4EE9-B395-0DB5F4F7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95491-8579-4DB2-A700-2C70490D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46D85-4720-4F1C-B565-74D425D53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2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C19CD-CCEA-4442-9D65-171FD5568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3B16E-B05B-49B5-A391-36F20029C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9A1BE-1366-4647-ADE8-D07E71C31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A6F2F0-5EAB-4A82-A1BF-E5B0679CC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9EC8B-56D1-4917-9F80-0503E305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425DA-4D91-4420-8051-379657A4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67E41-E031-4CD6-A835-FAB65988D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C74A6-7D18-4E32-8905-EE6354BDB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22FA7-AEFE-41E7-A27E-8B745370E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980D0-2FCA-4717-B0A7-AAD563F56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425C8-057E-4258-92C1-685D5BB2C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4EFDA-1D88-4344-BBDE-83565CFB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F752C9-0587-4E0E-AC3E-ECA3B0C5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E04BB0-A8C0-4759-9BE3-0CF4E224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1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985EF-5867-4D94-87F4-057EDB4B0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805E7C-E2FE-46A7-8499-D67B8B38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664A04-2C17-4ECD-8B56-42049719B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3C939-64EB-4967-A136-A66C61B7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1E5B7-7F5A-4649-8844-EE804932B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131D6-859F-4896-8FAA-69BB9AF3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377FE-089D-4F68-92B5-1E700192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2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BC4A-7018-4397-97D4-0BFD7754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DDD84-9049-4617-9184-645613D87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59C97-0A61-460F-9D6F-926E9D9AA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AF05-C2B8-44E5-B0E2-39F5FCD2F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BDBC8-6467-42A1-B4AF-3A7AAB911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D4B86-7D78-448E-87FA-BFBF1F75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0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A94AB-401A-490C-B671-6225CF619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77184-A703-43DF-BCDC-82BB0027B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F0CB3-D6F4-4414-AA14-A32735E11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EDA11-B708-48F3-8DF1-33834E377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17290-2216-46DF-B2E7-2188D872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23B2D-C5CD-4AEB-AE6E-F49273CB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0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58F0E-0CEB-4C4A-BDD3-9DDEA42E6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3747AB-E0E7-4144-8378-570555CA7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E26FA-CD18-4657-B8DE-B586B23B2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2EB10-1768-4FE2-8B2B-C4C2CB2DA31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0692B-D4E2-40D8-A81F-FED77F225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34800-C48B-4278-98B1-B71511C5EC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9789-B5B4-42E2-91E3-0918A4A37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2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anCBernauer/storage" TargetMode="External"/><Relationship Id="rId2" Type="http://schemas.openxmlformats.org/officeDocument/2006/relationships/hyperlink" Target="https://google.github.io/flatbuffer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C7A7-4AD8-4B30-8AEF-4E5FEE5ED1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Storage Format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AEB8E-76E1-4424-AD0F-06FBE32808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Chris + Jan</a:t>
            </a:r>
          </a:p>
        </p:txBody>
      </p:sp>
    </p:spTree>
    <p:extLst>
      <p:ext uri="{BB962C8B-B14F-4D97-AF65-F5344CB8AC3E}">
        <p14:creationId xmlns:p14="http://schemas.microsoft.com/office/powerpoint/2010/main" val="213669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AE7DAC-F4E3-4706-BA14-4D7AF50EC807}"/>
              </a:ext>
            </a:extLst>
          </p:cNvPr>
          <p:cNvSpPr txBox="1"/>
          <p:nvPr/>
        </p:nvSpPr>
        <p:spPr>
          <a:xfrm>
            <a:off x="249381" y="706581"/>
            <a:ext cx="118378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Investigating new output file formats</a:t>
            </a:r>
          </a:p>
          <a:p>
            <a:pPr lvl="1"/>
            <a:r>
              <a:rPr lang="en-US" sz="2400" dirty="0" err="1"/>
              <a:t>TTrees</a:t>
            </a:r>
            <a:r>
              <a:rPr lang="en-US" sz="2400" dirty="0"/>
              <a:t> are memory hogs</a:t>
            </a:r>
          </a:p>
          <a:p>
            <a:pPr lvl="1"/>
            <a:r>
              <a:rPr lang="en-US" sz="2400" dirty="0" err="1"/>
              <a:t>TTrees</a:t>
            </a:r>
            <a:r>
              <a:rPr lang="en-US" sz="2400" dirty="0"/>
              <a:t> do not play well with </a:t>
            </a:r>
            <a:r>
              <a:rPr lang="en-US" sz="2400" dirty="0" err="1"/>
              <a:t>stl</a:t>
            </a:r>
            <a:r>
              <a:rPr lang="en-US" sz="2400" dirty="0"/>
              <a:t> maps</a:t>
            </a:r>
          </a:p>
          <a:p>
            <a:pPr lvl="2"/>
            <a:r>
              <a:rPr lang="en-US" sz="2400" dirty="0"/>
              <a:t>Need to separate storage objects from objects in memory</a:t>
            </a:r>
          </a:p>
          <a:p>
            <a:pPr lvl="1"/>
            <a:r>
              <a:rPr lang="en-US" sz="2400" dirty="0"/>
              <a:t>ROOT files are optimized for reading single variables, not for reading complete events</a:t>
            </a:r>
          </a:p>
          <a:p>
            <a:pPr lvl="2"/>
            <a:r>
              <a:rPr lang="en-US" sz="2400" dirty="0"/>
              <a:t>Perennial issue for </a:t>
            </a:r>
            <a:r>
              <a:rPr lang="en-US" sz="2400" dirty="0" err="1"/>
              <a:t>gpfs</a:t>
            </a:r>
            <a:r>
              <a:rPr lang="en-US" sz="2400" dirty="0"/>
              <a:t> where readaheads lead to tremendous network traffic without actual data transfer</a:t>
            </a:r>
          </a:p>
          <a:p>
            <a:pPr lvl="1"/>
            <a:r>
              <a:rPr lang="en-US" sz="2400" dirty="0"/>
              <a:t>Look at Google protocol buffer type storage</a:t>
            </a:r>
          </a:p>
          <a:p>
            <a:pPr lvl="2"/>
            <a:r>
              <a:rPr lang="en-US" sz="2400" dirty="0" err="1"/>
              <a:t>Flatbuffers</a:t>
            </a:r>
            <a:r>
              <a:rPr lang="en-US" sz="2400" dirty="0"/>
              <a:t> as candidate identified </a:t>
            </a:r>
            <a:r>
              <a:rPr lang="en-US" sz="2400" dirty="0">
                <a:hlinkClick r:id="rId2"/>
              </a:rPr>
              <a:t>https://google.github.io/flatbuffers/</a:t>
            </a:r>
            <a:endParaRPr lang="en-US" sz="2400" dirty="0"/>
          </a:p>
          <a:p>
            <a:pPr lvl="1"/>
            <a:r>
              <a:rPr lang="en-US" sz="2400" dirty="0"/>
              <a:t>Jan implemented prototype </a:t>
            </a:r>
            <a:r>
              <a:rPr lang="en-US" sz="2400" dirty="0">
                <a:hlinkClick r:id="rId3"/>
              </a:rPr>
              <a:t>https://github.com/JanCBernauer/storage</a:t>
            </a:r>
            <a:endParaRPr lang="en-US" sz="2400" dirty="0"/>
          </a:p>
          <a:p>
            <a:pPr lvl="1"/>
            <a:r>
              <a:rPr lang="en-US" sz="2400" dirty="0"/>
              <a:t>I hacked an output manager which can be used to write those files transparently</a:t>
            </a:r>
          </a:p>
          <a:p>
            <a:pPr lvl="2"/>
            <a:r>
              <a:rPr lang="en-US" sz="2400" dirty="0"/>
              <a:t>Input manager does not exist yet – but should not be difficult</a:t>
            </a:r>
          </a:p>
          <a:p>
            <a:pPr lvl="1"/>
            <a:r>
              <a:rPr lang="en-US" sz="2400" dirty="0"/>
              <a:t>The “standard” DST output manager was not changed – users can still write </a:t>
            </a:r>
            <a:r>
              <a:rPr lang="en-US" sz="2400" dirty="0" err="1"/>
              <a:t>Ttrees</a:t>
            </a:r>
            <a:r>
              <a:rPr lang="en-US" sz="2400" dirty="0"/>
              <a:t> which are more convenient for </a:t>
            </a:r>
            <a:r>
              <a:rPr lang="en-US" sz="2400"/>
              <a:t>interactive analysis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708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Data Storage Format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Storage Format</dc:title>
  <dc:creator>pinkenbu</dc:creator>
  <cp:lastModifiedBy>pinkenbu</cp:lastModifiedBy>
  <cp:revision>2</cp:revision>
  <dcterms:created xsi:type="dcterms:W3CDTF">2020-01-17T15:57:12Z</dcterms:created>
  <dcterms:modified xsi:type="dcterms:W3CDTF">2020-01-17T16:06:29Z</dcterms:modified>
</cp:coreProperties>
</file>