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11" r:id="rId2"/>
  </p:sldIdLst>
  <p:sldSz cx="9144000" cy="5143500" type="screen16x9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3399FF"/>
    <a:srgbClr val="0099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37DB6B-55ED-4249-BA1E-E948113C61F4}" type="datetimeFigureOut">
              <a:rPr lang="en-US" altLang="en-US"/>
              <a:pPr/>
              <a:t>1/17/20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366E04-6360-4839-8AA2-1749D5CA7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86746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8C9284-E3F8-4D87-B0A8-5DBDDC2FC668}" type="datetimeFigureOut">
              <a:rPr lang="en-US" altLang="en-US"/>
              <a:pPr/>
              <a:t>1/17/20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B0354B-7771-4630-B454-53C09215E4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60839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71501"/>
            <a:ext cx="8686800" cy="1102518"/>
          </a:xfrm>
          <a:solidFill>
            <a:srgbClr val="3399FF"/>
          </a:solidFill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615D7-3BC1-4233-BC99-0E8D4008AB5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4972050"/>
            <a:ext cx="2133600" cy="171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 dirty="0" smtClean="0"/>
              <a:t>Feb 12, 2019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1031" y="4914901"/>
            <a:ext cx="2895600" cy="207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sPHENIX</a:t>
            </a:r>
            <a:r>
              <a:rPr lang="en-US" dirty="0" smtClean="0"/>
              <a:t> Tracking Meeting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448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02D54-6124-4A07-84DF-DC258B2E3D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4972050"/>
            <a:ext cx="2133600" cy="171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 smtClean="0"/>
              <a:t>Aug 24, 2018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1031" y="4914901"/>
            <a:ext cx="2895600" cy="207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sPHENIX General Meeting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902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663181"/>
            <a:ext cx="1981200" cy="42517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D13BC-AB3C-4A21-AA4D-4F8B67A157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4972050"/>
            <a:ext cx="2133600" cy="171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 smtClean="0"/>
              <a:t>Aug 24, 2018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1031" y="4914901"/>
            <a:ext cx="2895600" cy="207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sPHENIX General Meeting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56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32B3A-BA38-40C7-ADEE-2A1902CEB2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4972050"/>
            <a:ext cx="2133600" cy="171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 dirty="0" smtClean="0"/>
              <a:t>Feb 12, 2019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1031" y="4914901"/>
            <a:ext cx="2895600" cy="207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sPHENIX</a:t>
            </a:r>
            <a:r>
              <a:rPr lang="en-US" dirty="0" smtClean="0"/>
              <a:t> Tracking Meeting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5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43151"/>
            <a:ext cx="7772400" cy="571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571502"/>
            <a:ext cx="8610600" cy="457200"/>
          </a:xfrm>
          <a:solidFill>
            <a:srgbClr val="3399FF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FCDEC-F6B6-422E-BA54-90C8645EF9E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4972050"/>
            <a:ext cx="2133600" cy="171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 dirty="0" smtClean="0"/>
              <a:t>Feb 12, 2019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1031" y="4914901"/>
            <a:ext cx="2895600" cy="207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sPHENIX</a:t>
            </a:r>
            <a:r>
              <a:rPr lang="en-US" dirty="0" smtClean="0"/>
              <a:t> Tracking Meeting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997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B7689-1836-4D61-9E3B-BD5F97E6A3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0" y="4972050"/>
            <a:ext cx="2133600" cy="171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 smtClean="0"/>
              <a:t>Aug 24, 2018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1031" y="4914901"/>
            <a:ext cx="2895600" cy="207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sPHENIX General Meeting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244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6"/>
            <a:ext cx="4041775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62ED1-0628-4F6E-8766-956371ABBD5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0" y="4972050"/>
            <a:ext cx="2133600" cy="171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 smtClean="0"/>
              <a:t>Aug 24, 2018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3171031" y="4914901"/>
            <a:ext cx="2895600" cy="207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sPHENIX General Meeting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954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0C637-5835-444B-B8C0-92C25AFA208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4972050"/>
            <a:ext cx="2133600" cy="171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 smtClean="0"/>
              <a:t>Aug 24, 2018</a:t>
            </a: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1031" y="4914901"/>
            <a:ext cx="2895600" cy="207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sPHENIX General Meeting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414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E5DAE-5A25-4D93-A5BA-3F3E3A62C8C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4972050"/>
            <a:ext cx="2133600" cy="171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 smtClean="0"/>
              <a:t>Aug 24, 2018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1031" y="4914901"/>
            <a:ext cx="2895600" cy="207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sPHENIX General Meeting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692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F53E-39E3-4364-949C-11FEB55F898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0" y="4972050"/>
            <a:ext cx="2133600" cy="171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 smtClean="0"/>
              <a:t>Aug 24, 2018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1031" y="4914901"/>
            <a:ext cx="2895600" cy="207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sPHENIX General Meeting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481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77190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8580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422910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F5ED1-7F2B-4A78-A513-4A7819BDBA8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0" y="4972050"/>
            <a:ext cx="2133600" cy="171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 smtClean="0"/>
              <a:t>Aug 24, 2018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1031" y="4914901"/>
            <a:ext cx="2895600" cy="207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sPHENIX General Meeting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531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003"/>
            <a:ext cx="8229600" cy="54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2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4991100"/>
            <a:ext cx="2133600" cy="171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 dirty="0" smtClean="0"/>
              <a:t>Jan 14, 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1031" y="4914901"/>
            <a:ext cx="2895600" cy="207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sPHENIX</a:t>
            </a:r>
            <a:r>
              <a:rPr lang="en-US" dirty="0" smtClean="0"/>
              <a:t> </a:t>
            </a:r>
            <a:r>
              <a:rPr lang="en-US" dirty="0" err="1" smtClean="0"/>
              <a:t>Workfest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9806" y="4869657"/>
            <a:ext cx="534194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3C23168-0BC3-45A3-990F-8F7CC949181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01628" y="571500"/>
            <a:ext cx="8634413" cy="0"/>
          </a:xfrm>
          <a:prstGeom prst="line">
            <a:avLst/>
          </a:prstGeom>
          <a:noFill/>
          <a:ln w="28575">
            <a:solidFill>
              <a:srgbClr val="008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pic>
        <p:nvPicPr>
          <p:cNvPr id="9" name="Picture 2" descr="https://www.sphenix.bnl.gov/web/system/files/u7/sphenix-logo-white-bg.png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id="{E21E0E1C-C51F-4944-BAEC-913171417A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4802" y="2"/>
            <a:ext cx="1149783" cy="571499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3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Workfest</a:t>
            </a:r>
            <a:r>
              <a:rPr lang="en-US" dirty="0" smtClean="0"/>
              <a:t> accomplishments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Implemented CA Seeding module</a:t>
            </a:r>
          </a:p>
          <a:p>
            <a:r>
              <a:rPr lang="en-US" dirty="0" smtClean="0"/>
              <a:t>Access to STAR standalone CA seeding</a:t>
            </a:r>
          </a:p>
          <a:p>
            <a:endParaRPr lang="en-US" dirty="0" smtClean="0"/>
          </a:p>
          <a:p>
            <a:r>
              <a:rPr lang="en-US" dirty="0" smtClean="0"/>
              <a:t>Implemented Simplified </a:t>
            </a:r>
            <a:r>
              <a:rPr lang="en-US" dirty="0" err="1" smtClean="0"/>
              <a:t>Kalman</a:t>
            </a:r>
            <a:r>
              <a:rPr lang="en-US" dirty="0" smtClean="0"/>
              <a:t> Filter from ALICE</a:t>
            </a:r>
          </a:p>
          <a:p>
            <a:r>
              <a:rPr lang="en-US" dirty="0" smtClean="0"/>
              <a:t>Started implementing Full </a:t>
            </a:r>
            <a:r>
              <a:rPr lang="en-US" dirty="0" err="1" smtClean="0"/>
              <a:t>Kalman</a:t>
            </a:r>
            <a:r>
              <a:rPr lang="en-US" dirty="0" smtClean="0"/>
              <a:t> Filter from ALICE</a:t>
            </a:r>
            <a:endParaRPr lang="en-US" dirty="0" smtClean="0"/>
          </a:p>
          <a:p>
            <a:r>
              <a:rPr lang="en-US" dirty="0" smtClean="0"/>
              <a:t>Accessible through separate Seeding and Propagation modules</a:t>
            </a:r>
          </a:p>
          <a:p>
            <a:r>
              <a:rPr lang="en-US" dirty="0" smtClean="0"/>
              <a:t>Implemented Track Merging scheme for iterative tracking</a:t>
            </a:r>
          </a:p>
          <a:p>
            <a:endParaRPr lang="en-US" dirty="0" smtClean="0"/>
          </a:p>
          <a:p>
            <a:r>
              <a:rPr lang="en-US" dirty="0" smtClean="0"/>
              <a:t>All Lego blocks in place to build and benchmark a new fast (TPC only) seeding/tracking scheme  </a:t>
            </a:r>
          </a:p>
          <a:p>
            <a:pPr lvl="1"/>
            <a:r>
              <a:rPr lang="en-US" dirty="0" smtClean="0"/>
              <a:t>Seed in the TPC</a:t>
            </a:r>
          </a:p>
          <a:p>
            <a:pPr lvl="1"/>
            <a:r>
              <a:rPr lang="en-US" dirty="0" smtClean="0"/>
              <a:t>Track TPC using simplified KF</a:t>
            </a:r>
          </a:p>
          <a:p>
            <a:pPr lvl="1"/>
            <a:r>
              <a:rPr lang="en-US" dirty="0" smtClean="0"/>
              <a:t>Connect to inner tracking using ACTS</a:t>
            </a:r>
          </a:p>
          <a:p>
            <a:pPr lvl="1"/>
            <a:r>
              <a:rPr lang="en-US" dirty="0" smtClean="0"/>
              <a:t>Full Track fit by ACTS</a:t>
            </a:r>
          </a:p>
          <a:p>
            <a:r>
              <a:rPr lang="en-US" dirty="0" smtClean="0"/>
              <a:t>This scheme should bring the track reconstruction time well below 5sec per MB event</a:t>
            </a:r>
          </a:p>
          <a:p>
            <a:endParaRPr lang="en-US" dirty="0" smtClean="0"/>
          </a:p>
          <a:p>
            <a:r>
              <a:rPr lang="en-US" dirty="0" smtClean="0"/>
              <a:t>Still needs work for finalizing the code, establishing high </a:t>
            </a:r>
            <a:r>
              <a:rPr lang="en-US" smtClean="0"/>
              <a:t>efficiency  etc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7689-1836-4D61-9E3B-BD5F97E6A309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Aug 24, 2018</a:t>
            </a:r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sPHENIX General Meeting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45157</TotalTime>
  <Words>113</Words>
  <Application>Microsoft Macintosh PowerPoint</Application>
  <PresentationFormat>On-screen Show (16:9)</PresentationFormat>
  <Paragraphs>20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Workfest accomplishments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sPHENIX Labor Distribution Sorted by FY and Job Category</dc:title>
  <dc:creator>EdwardOBrien</dc:creator>
  <cp:lastModifiedBy>Christof Erich Roland</cp:lastModifiedBy>
  <cp:revision>152</cp:revision>
  <cp:lastPrinted>2020-01-14T14:08:12Z</cp:lastPrinted>
  <dcterms:created xsi:type="dcterms:W3CDTF">2020-01-17T15:37:55Z</dcterms:created>
  <dcterms:modified xsi:type="dcterms:W3CDTF">2020-01-17T16:02:42Z</dcterms:modified>
</cp:coreProperties>
</file>