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/>
    <p:restoredTop sz="86411"/>
  </p:normalViewPr>
  <p:slideViewPr>
    <p:cSldViewPr snapToGrid="0" snapToObjects="1">
      <p:cViewPr varScale="1">
        <p:scale>
          <a:sx n="66" d="100"/>
          <a:sy n="66" d="100"/>
        </p:scale>
        <p:origin x="216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E7A84-5A83-3D44-A6A8-F5E326C84416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674C-7B5D-7643-89AD-7CC8E89D6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89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3AE4F0-68FE-5043-B2FA-9BD1BFD74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B2B3FA-A5AA-9341-8E0F-C674FEBA1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0A0832-EA6A-CC46-AE00-5709C320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B711F-592C-FD40-A3B1-C446E2E8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71EE41-14C2-1740-A751-6F05BC69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16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802996-7DE9-604A-91A6-5A2FEB8E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C0FC6C-639B-F447-8419-767B623C0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F3460-401C-5144-B05A-46689012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75A858-113C-1649-ACDB-3EADAF7D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06B13C-834F-7E42-94B6-AA6F0454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26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A4E79F-12F5-6841-8BEC-E5B5E5E23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20761E-E5E8-5246-8AA7-0093C68C1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022D23-D240-CC4F-A192-59A1D5B1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816FD3-FFDC-D24A-84D5-80CB102E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FA37E7-E4B0-0148-89B0-932593AA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4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34FCB2-FCBA-2F4A-9D37-8DEBF824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159F5B-9A9D-1548-AF51-D3D4318AE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A0CB9-BC0F-6E40-8208-7C47A815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9724D2-954F-094B-A0F5-98BD81BD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40D604-7FE8-6B47-9F8D-92E37C85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18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74228-4D4C-8E4B-927F-0F8CDC8F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0B8A92-039E-6647-9055-2A9A96C22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FCC88-83AD-5443-A44A-2D5EDC33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0ED0EA-B3EE-3C4D-B5BF-63B61E90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66EF56-1F4A-A946-A5E9-752E3A20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5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D873C-16D9-364A-B609-AAAEE103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A4494F-F180-3545-8605-5A217BA20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7758CE-935D-2E4A-A9D2-09EB8E410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435421-3A03-A449-99F8-EBE870AC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07BF23-0F4A-9841-B953-7C528DA1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CB0FA7-9924-7147-9726-45202313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83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43B5F-F777-4B45-BF03-B3AA8374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CC7BE4-0A91-E347-9953-7A0F97EF4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DCF384-5C46-FB47-A7CF-7C5BBD20F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EA4530-52F9-0D4B-B085-EDF862E75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78A5439-D578-C74C-9FF7-62C2DF442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7CEECE-2D1C-ED4A-BBCD-9CA03CE7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F3A029-AFC9-8B4D-941D-6BD10F65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A749D3-DF64-8F48-AA18-CA01B8CE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2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06EE2A-5775-BE46-9544-6D839519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653487-1207-D840-958E-8C06003B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4C85DC-0411-BD4A-B91A-CE3613D1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0A1072-6C6F-CF4F-A3F6-AA5B430F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9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9DADBA-C888-F549-8A75-B27A2F0D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A05031-8810-E441-A6F8-1583D6C5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9A65C4-0876-A04F-972F-7ADE2956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67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56F2F-252C-5A43-A33E-CAD0CE89A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9284DA-1869-F04C-9A00-A8174A63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F96892-854E-B240-8D33-AC266A0DE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6D0552-BBB3-AB4F-800A-A158CBE1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736165-E340-1B48-8E77-3D24D163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44EF3F-3E83-4E49-9381-D003388A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62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4C9D8-D6E9-8A4F-8ED3-39646995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E9A043-56F9-1D4C-9CC9-D3F17BCAC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2947F6-C582-F74E-9195-D0EA272D5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997484-BD59-8746-BEED-1955930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306B99-63BA-F045-BDDF-20F2E123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602742-D3FC-9342-80AA-072EFC3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4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5CACFE-D868-FB46-BBB0-58A4F18C1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7F82DF-4BE0-D74D-A496-E35DD0BC2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020E0D-2FCF-9340-8479-BBA389B51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0F116-3754-BB4E-AE19-364624DFC18E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8AB012-901F-0143-90AE-5DD87D143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A93822-A9BF-4245-9C23-203D5080F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066E-4AB9-D44F-AABB-D5EF17679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3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4A47C-64E5-324D-BF5E-25A4D9DF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70" y="287304"/>
            <a:ext cx="10515600" cy="58818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Calibration infrastructure/storage summary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AFB0BF-9A92-7F4B-B217-BA4B412A9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371" y="1275600"/>
            <a:ext cx="11017422" cy="5582399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Held a brainstorming session on Wednesday afternoon.</a:t>
            </a:r>
          </a:p>
          <a:p>
            <a:pPr lvl="3"/>
            <a:endParaRPr kumimoji="1" lang="en-US" altLang="ja-JP" dirty="0"/>
          </a:p>
          <a:p>
            <a:r>
              <a:rPr kumimoji="1" lang="en-US" altLang="ja-JP" dirty="0"/>
              <a:t>Discussed parameters and their timescale</a:t>
            </a:r>
          </a:p>
          <a:p>
            <a:pPr lvl="1"/>
            <a:r>
              <a:rPr kumimoji="1" lang="en-US" altLang="ja-JP" dirty="0"/>
              <a:t>Producing and applying them for INTT/MVTX, TPC and </a:t>
            </a:r>
            <a:r>
              <a:rPr kumimoji="1" lang="en-US" altLang="ja-JP" dirty="0" err="1"/>
              <a:t>EMCal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HCal</a:t>
            </a:r>
            <a:endParaRPr kumimoji="1" lang="en-US" altLang="ja-JP" dirty="0"/>
          </a:p>
          <a:p>
            <a:pPr lvl="1"/>
            <a:r>
              <a:rPr lang="en-US" altLang="ja-JP" dirty="0"/>
              <a:t>Some comments/corrections on the list</a:t>
            </a:r>
          </a:p>
          <a:p>
            <a:pPr lvl="1"/>
            <a:r>
              <a:rPr lang="en-US" altLang="ja-JP" dirty="0"/>
              <a:t>All agreed that we need to refine the list before infrastructure discussion</a:t>
            </a:r>
          </a:p>
          <a:p>
            <a:pPr lvl="3"/>
            <a:endParaRPr lang="en-US" altLang="ja-JP" dirty="0"/>
          </a:p>
          <a:p>
            <a:r>
              <a:rPr lang="en-US" altLang="ja-JP" dirty="0"/>
              <a:t>Additional discussion includes:</a:t>
            </a:r>
          </a:p>
          <a:p>
            <a:pPr lvl="1"/>
            <a:r>
              <a:rPr lang="en-US" altLang="ja-JP" dirty="0"/>
              <a:t>Fill-by-fill beam offset calibration affects TPC calibration strategy</a:t>
            </a:r>
          </a:p>
          <a:p>
            <a:pPr lvl="1"/>
            <a:r>
              <a:rPr lang="en-US" altLang="ja-JP" dirty="0"/>
              <a:t>Necessity of a hit detector outside TPC has to be assessed following TPC distortion calculation</a:t>
            </a:r>
          </a:p>
          <a:p>
            <a:pPr lvl="1"/>
            <a:r>
              <a:rPr lang="en-US" altLang="ja-JP" dirty="0"/>
              <a:t>How do we incorporate LED events, pi0/eta/</a:t>
            </a:r>
            <a:r>
              <a:rPr lang="en-US" altLang="ja-JP" dirty="0" err="1"/>
              <a:t>Jpsi</a:t>
            </a:r>
            <a:r>
              <a:rPr lang="en-US" altLang="ja-JP" dirty="0"/>
              <a:t> and gamma-jets for calibrating </a:t>
            </a:r>
            <a:r>
              <a:rPr lang="en-US" altLang="ja-JP" dirty="0" err="1"/>
              <a:t>EMCal</a:t>
            </a:r>
            <a:r>
              <a:rPr lang="en-US" altLang="ja-JP" dirty="0"/>
              <a:t>/</a:t>
            </a:r>
            <a:r>
              <a:rPr lang="en-US" altLang="ja-JP" dirty="0" err="1"/>
              <a:t>HCal</a:t>
            </a:r>
            <a:endParaRPr lang="en-US" altLang="ja-JP" dirty="0"/>
          </a:p>
          <a:p>
            <a:pPr lvl="1"/>
            <a:r>
              <a:rPr lang="en-US" altLang="ja-JP" dirty="0"/>
              <a:t>510GeV </a:t>
            </a:r>
            <a:r>
              <a:rPr lang="en-US" altLang="ja-JP" dirty="0" err="1"/>
              <a:t>p+p</a:t>
            </a:r>
            <a:r>
              <a:rPr lang="en-US" altLang="ja-JP" dirty="0"/>
              <a:t> run plan has to be made if necessary</a:t>
            </a:r>
          </a:p>
          <a:p>
            <a:pPr lvl="1"/>
            <a:r>
              <a:rPr lang="en-US" altLang="ja-JP" dirty="0"/>
              <a:t>QA/monitoring of data as we take data is very important</a:t>
            </a:r>
          </a:p>
          <a:p>
            <a:pPr lvl="3"/>
            <a:endParaRPr lang="en-US" altLang="ja-JP" dirty="0"/>
          </a:p>
          <a:p>
            <a:r>
              <a:rPr lang="en-US" altLang="ja-JP" dirty="0"/>
              <a:t>To be followed up by </a:t>
            </a:r>
            <a:r>
              <a:rPr lang="en-US" altLang="ja-JP" dirty="0" err="1"/>
              <a:t>workfest</a:t>
            </a:r>
            <a:r>
              <a:rPr lang="en-US" altLang="ja-JP" dirty="0"/>
              <a:t> players and the calibration TF.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B6F1C2-30C0-F246-ABC8-48D42CFC0E96}"/>
              </a:ext>
            </a:extLst>
          </p:cNvPr>
          <p:cNvSpPr txBox="1"/>
          <p:nvPr/>
        </p:nvSpPr>
        <p:spPr>
          <a:xfrm>
            <a:off x="8631580" y="875491"/>
            <a:ext cx="2932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Yasser, Christof, Takao</a:t>
            </a:r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106513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138</Words>
  <Application>Microsoft Macintosh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Calibration infrastructure/storage 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28</cp:revision>
  <dcterms:created xsi:type="dcterms:W3CDTF">2020-01-14T15:09:29Z</dcterms:created>
  <dcterms:modified xsi:type="dcterms:W3CDTF">2020-01-17T16:25:42Z</dcterms:modified>
</cp:coreProperties>
</file>