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media/image9.png" ContentType="image/png"/>
  <Override PartName="/ppt/media/image10.png" ContentType="image/png"/>
  <Override PartName="/ppt/media/image8.png" ContentType="image/png"/>
  <Override PartName="/ppt/media/image4.png" ContentType="image/png"/>
  <Override PartName="/ppt/media/image5.png" ContentType="image/png"/>
  <Override PartName="/ppt/media/image12.png" ContentType="image/png"/>
  <Override PartName="/ppt/media/image7.png" ContentType="image/png"/>
  <Override PartName="/ppt/media/image14.png" ContentType="image/png"/>
  <Override PartName="/ppt/media/image13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6.png" ContentType="image/png"/>
  <Override PartName="/ppt/media/image1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20000" y="300960"/>
            <a:ext cx="885564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0000" y="300960"/>
            <a:ext cx="885564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92000" y="4104000"/>
            <a:ext cx="8568000" cy="1440000"/>
          </a:xfrm>
          <a:prstGeom prst="rect">
            <a:avLst/>
          </a:prstGeom>
        </p:spPr>
        <p:txBody>
          <a:bodyPr lIns="0" rIns="0" tIns="0" bIns="0" anchor="ctr">
            <a:normAutofit fontScale="80000"/>
          </a:bodyPr>
          <a:p>
            <a:r>
              <a:rPr b="1" lang="en-US" sz="4800" spc="-1" strike="noStrike">
                <a:solidFill>
                  <a:srgbClr val="333333"/>
                </a:solidFill>
                <a:latin typeface="Noto Sans"/>
              </a:rPr>
              <a:t>Click to edit the title text format</a:t>
            </a:r>
            <a:endParaRPr b="1" lang="en-US" sz="4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92000" y="5904000"/>
            <a:ext cx="8568000" cy="982440"/>
          </a:xfrm>
          <a:prstGeom prst="rect">
            <a:avLst/>
          </a:prstGeom>
        </p:spPr>
        <p:txBody>
          <a:bodyPr lIns="0" rIns="0" tIns="0" bIns="0">
            <a:normAutofit fontScale="13000"/>
          </a:bodyPr>
          <a:p>
            <a:pPr marL="432000" indent="-324000">
              <a:spcAft>
                <a:spcPts val="1879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333333"/>
                </a:solidFill>
                <a:latin typeface="Noto Sans"/>
              </a:rPr>
              <a:t>Click to edit the outline text format</a:t>
            </a:r>
            <a:endParaRPr b="0" lang="en-US" sz="2400" spc="-1" strike="noStrike">
              <a:solidFill>
                <a:srgbClr val="333333"/>
              </a:solidFill>
              <a:latin typeface="Noto Sans"/>
            </a:endParaRPr>
          </a:p>
          <a:p>
            <a:pPr lvl="1" marL="864000" indent="-324000">
              <a:spcAft>
                <a:spcPts val="1497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333333"/>
                </a:solidFill>
                <a:latin typeface="Noto Sans"/>
              </a:rPr>
              <a:t>Second Outline Level</a:t>
            </a:r>
            <a:endParaRPr b="0" lang="en-US" sz="2400" spc="-1" strike="noStrike">
              <a:solidFill>
                <a:srgbClr val="333333"/>
              </a:solidFill>
              <a:latin typeface="Noto Sans"/>
            </a:endParaRPr>
          </a:p>
          <a:p>
            <a:pPr lvl="2" marL="1296000" indent="-288000">
              <a:spcAft>
                <a:spcPts val="112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333333"/>
                </a:solidFill>
                <a:latin typeface="Noto Sans"/>
              </a:rPr>
              <a:t>Third Outline Level</a:t>
            </a:r>
            <a:endParaRPr b="0" lang="en-US" sz="2400" spc="-1" strike="noStrike">
              <a:solidFill>
                <a:srgbClr val="333333"/>
              </a:solidFill>
              <a:latin typeface="Noto Sans"/>
            </a:endParaRPr>
          </a:p>
          <a:p>
            <a:pPr lvl="3" marL="1728000" indent="-216000">
              <a:spcAft>
                <a:spcPts val="743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333333"/>
                </a:solidFill>
                <a:latin typeface="Noto Sans"/>
              </a:rPr>
              <a:t>Fourth Outline Level</a:t>
            </a:r>
            <a:endParaRPr b="0" lang="en-US" sz="2400" spc="-1" strike="noStrike">
              <a:solidFill>
                <a:srgbClr val="333333"/>
              </a:solidFill>
              <a:latin typeface="Noto Sans"/>
            </a:endParaRPr>
          </a:p>
          <a:p>
            <a:pPr lvl="4" marL="2160000" indent="-216000">
              <a:spcAft>
                <a:spcPts val="366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333333"/>
                </a:solidFill>
                <a:latin typeface="Noto Sans"/>
              </a:rPr>
              <a:t>Fifth Outline Level</a:t>
            </a:r>
            <a:endParaRPr b="0" lang="en-US" sz="2400" spc="-1" strike="noStrike">
              <a:solidFill>
                <a:srgbClr val="333333"/>
              </a:solidFill>
              <a:latin typeface="Noto Sans"/>
            </a:endParaRPr>
          </a:p>
          <a:p>
            <a:pPr lvl="5" marL="2592000" indent="-216000">
              <a:spcAft>
                <a:spcPts val="366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333333"/>
                </a:solidFill>
                <a:latin typeface="Noto Sans"/>
              </a:rPr>
              <a:t>Sixth Outline Level</a:t>
            </a:r>
            <a:endParaRPr b="0" lang="en-US" sz="2400" spc="-1" strike="noStrike">
              <a:solidFill>
                <a:srgbClr val="333333"/>
              </a:solidFill>
              <a:latin typeface="Noto Sans"/>
            </a:endParaRPr>
          </a:p>
          <a:p>
            <a:pPr lvl="6" marL="3024000" indent="-216000">
              <a:spcAft>
                <a:spcPts val="366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333333"/>
                </a:solidFill>
                <a:latin typeface="Noto Sans"/>
              </a:rPr>
              <a:t>Seventh Outline Level</a:t>
            </a:r>
            <a:endParaRPr b="0" lang="en-US" sz="2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644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Noto Sans"/>
              </a:rPr>
              <a:t>&lt;date/time&gt;</a:t>
            </a:r>
            <a:endParaRPr b="0" lang="en-US" sz="1400" spc="-1" strike="noStrike">
              <a:latin typeface="Noto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44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Noto Sans"/>
              </a:rPr>
              <a:t>&lt;footer&gt;</a:t>
            </a:r>
            <a:endParaRPr b="0" lang="en-US" sz="1400" spc="-1" strike="noStrike">
              <a:latin typeface="Noto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44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8C166680-6BE1-43D1-BEE1-6997A309A932}" type="slidenum">
              <a:rPr b="0" lang="en-US" sz="1400" spc="-1" strike="noStrike">
                <a:latin typeface="Noto Sans"/>
              </a:rPr>
              <a:t>&lt;number&gt;</a:t>
            </a:fld>
            <a:r>
              <a:rPr b="0" lang="en-US" sz="1400" spc="-1" strike="noStrike">
                <a:latin typeface="Noto Sans"/>
              </a:rPr>
              <a:t> / </a:t>
            </a:r>
            <a:fld id="{064B5E39-AA8B-4302-AF7F-5BA1BC149560}" type="slidecount">
              <a:rPr b="0" lang="en-US" sz="1400" spc="-1" strike="noStrike">
                <a:latin typeface="Noto Sans"/>
              </a:rPr>
              <a:t>8</a:t>
            </a:fld>
            <a:endParaRPr b="0" lang="en-US" sz="1400" spc="-1" strike="noStrike">
              <a:latin typeface="Noto Sans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0" y="4320000"/>
            <a:ext cx="504000" cy="10800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333333"/>
                </a:solidFill>
                <a:latin typeface="Noto Sans"/>
              </a:rPr>
              <a:t>Click to edit the title text format</a:t>
            </a:r>
            <a:endParaRPr b="1" lang="en-US" sz="44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Noto Sans"/>
              </a:rPr>
              <a:t>Click to edit the outline text format</a:t>
            </a:r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  <a:p>
            <a:pPr lvl="1" marL="864000" indent="-324000">
              <a:spcAft>
                <a:spcPts val="1134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333333"/>
                </a:solidFill>
                <a:latin typeface="Noto Sans"/>
              </a:rPr>
              <a:t>Second Outline Level</a:t>
            </a:r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  <a:p>
            <a:pPr lvl="2" marL="1296000" indent="-288000">
              <a:spcAft>
                <a:spcPts val="845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Noto Sans"/>
              </a:rPr>
              <a:t>Third Outline Level</a:t>
            </a:r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  <a:p>
            <a:pPr lvl="3" marL="1728000" indent="-216000">
              <a:spcAft>
                <a:spcPts val="567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333333"/>
                </a:solidFill>
                <a:latin typeface="Noto Sans"/>
              </a:rPr>
              <a:t>Fourth Outline Level</a:t>
            </a:r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  <a:p>
            <a:pPr lvl="4" marL="2160000" indent="-216000">
              <a:spcAft>
                <a:spcPts val="28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Noto Sans"/>
              </a:rPr>
              <a:t>Fifth Outline Level</a:t>
            </a:r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  <a:p>
            <a:pPr lvl="5" marL="2592000" indent="-216000">
              <a:spcAft>
                <a:spcPts val="28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Noto Sans"/>
              </a:rPr>
              <a:t>Sixth Outline Level</a:t>
            </a:r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  <a:p>
            <a:pPr lvl="6" marL="3024000" indent="-216000">
              <a:spcAft>
                <a:spcPts val="28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333333"/>
                </a:solidFill>
                <a:latin typeface="Noto Sans"/>
              </a:rPr>
              <a:t>Seventh Outline Level</a:t>
            </a:r>
            <a:endParaRPr b="0" lang="en-US" sz="2800" spc="-1" strike="noStrike">
              <a:solidFill>
                <a:srgbClr val="333333"/>
              </a:solidFill>
              <a:latin typeface="Noto San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Noto Sans"/>
              </a:rPr>
              <a:t>&lt;date/time&gt;</a:t>
            </a:r>
            <a:endParaRPr b="0" lang="en-US" sz="1400" spc="-1" strike="noStrike">
              <a:latin typeface="Noto San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Noto Sans"/>
              </a:rPr>
              <a:t>&lt;footer&gt;</a:t>
            </a:r>
            <a:endParaRPr b="0" lang="en-US" sz="1400" spc="-1" strike="noStrike">
              <a:latin typeface="Noto Sans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17B8DDC2-709D-4E92-B5AF-348BA97EAC06}" type="slidenum">
              <a:rPr b="0" lang="en-US" sz="1400" spc="-1" strike="noStrike">
                <a:latin typeface="Noto Sans"/>
              </a:rPr>
              <a:t>&lt;number&gt;</a:t>
            </a:fld>
            <a:r>
              <a:rPr b="0" lang="en-US" sz="1400" spc="-1" strike="noStrike">
                <a:latin typeface="Noto Sans"/>
              </a:rPr>
              <a:t> / </a:t>
            </a:r>
            <a:fld id="{F29590D5-9F56-4A54-8DF7-6349DD64880F}" type="slidecount">
              <a:rPr b="0" lang="en-US" sz="1400" spc="-1" strike="noStrike">
                <a:latin typeface="Noto Sans"/>
              </a:rPr>
              <a:t>8</a:t>
            </a:fld>
            <a:endParaRPr b="0" lang="en-US" sz="1400" spc="-1" strike="noStrike">
              <a:latin typeface="Noto Sans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0" y="288000"/>
            <a:ext cx="504000" cy="10800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792000" y="3993480"/>
            <a:ext cx="8568000" cy="1661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r>
              <a:rPr b="1" lang="en-US" sz="4800" spc="-1" strike="noStrike">
                <a:solidFill>
                  <a:srgbClr val="333333"/>
                </a:solidFill>
                <a:latin typeface="Noto Sans"/>
              </a:rPr>
              <a:t>SDCC site changes</a:t>
            </a:r>
            <a:endParaRPr b="1" lang="en-US" sz="4800" spc="-1" strike="noStrike">
              <a:solidFill>
                <a:srgbClr val="333333"/>
              </a:solidFill>
              <a:latin typeface="Noto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2600" spc="-1" strike="noStrike">
                <a:solidFill>
                  <a:srgbClr val="333333"/>
                </a:solidFill>
                <a:latin typeface="Noto Sans"/>
              </a:rPr>
              <a:t>Current accounts section</a:t>
            </a:r>
            <a:endParaRPr b="1" lang="en-US" sz="2600" spc="-1" strike="noStrike">
              <a:solidFill>
                <a:srgbClr val="333333"/>
              </a:solidFill>
              <a:latin typeface="Noto Sans"/>
            </a:endParaRPr>
          </a:p>
        </p:txBody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274320" y="1603440"/>
            <a:ext cx="5781960" cy="370008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4663440" y="3373560"/>
            <a:ext cx="5034600" cy="3484440"/>
          </a:xfrm>
          <a:prstGeom prst="rect">
            <a:avLst/>
          </a:prstGeom>
          <a:ln w="1260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2600" spc="-1" strike="noStrike">
                <a:solidFill>
                  <a:srgbClr val="333333"/>
                </a:solidFill>
                <a:latin typeface="Noto Sans"/>
              </a:rPr>
              <a:t>Proposed changes to accounts</a:t>
            </a:r>
            <a:endParaRPr b="1" lang="en-US" sz="2600" spc="-1" strike="noStrike">
              <a:solidFill>
                <a:srgbClr val="333333"/>
              </a:solidFill>
              <a:latin typeface="Noto Sans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300600" y="1542240"/>
            <a:ext cx="5734440" cy="3578400"/>
          </a:xfrm>
          <a:prstGeom prst="rect">
            <a:avLst/>
          </a:prstGeom>
          <a:ln>
            <a:noFill/>
          </a:ln>
        </p:spPr>
      </p:pic>
      <p:sp>
        <p:nvSpPr>
          <p:cNvPr id="90" name="TextShape 2"/>
          <p:cNvSpPr txBox="1"/>
          <p:nvPr/>
        </p:nvSpPr>
        <p:spPr>
          <a:xfrm>
            <a:off x="6309360" y="2560320"/>
            <a:ext cx="32004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Section will be compressed 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Link to form more clearly visible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2600" spc="-1" strike="noStrike">
                <a:solidFill>
                  <a:srgbClr val="333333"/>
                </a:solidFill>
                <a:latin typeface="Noto Sans"/>
              </a:rPr>
              <a:t>Current form</a:t>
            </a:r>
            <a:endParaRPr b="1" lang="en-US" sz="2600" spc="-1" strike="noStrike">
              <a:solidFill>
                <a:srgbClr val="333333"/>
              </a:solidFill>
              <a:latin typeface="Noto Sans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457200" y="1693080"/>
            <a:ext cx="9009360" cy="4433400"/>
          </a:xfrm>
          <a:prstGeom prst="rect">
            <a:avLst/>
          </a:prstGeom>
          <a:ln>
            <a:noFill/>
          </a:ln>
        </p:spPr>
      </p:pic>
      <p:sp>
        <p:nvSpPr>
          <p:cNvPr id="93" name="TextShape 2"/>
          <p:cNvSpPr txBox="1"/>
          <p:nvPr/>
        </p:nvSpPr>
        <p:spPr>
          <a:xfrm>
            <a:off x="1645920" y="1346760"/>
            <a:ext cx="7498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Current site links to form on separate site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2600" spc="-1" strike="noStrike">
                <a:solidFill>
                  <a:srgbClr val="333333"/>
                </a:solidFill>
                <a:latin typeface="Noto Sans"/>
              </a:rPr>
              <a:t>Proposed form change</a:t>
            </a:r>
            <a:endParaRPr b="1" lang="en-US" sz="2600" spc="-1" strike="noStrike">
              <a:solidFill>
                <a:srgbClr val="333333"/>
              </a:solidFill>
              <a:latin typeface="Noto Sans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182880" y="1463040"/>
            <a:ext cx="5162760" cy="457200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4206240" y="1645920"/>
            <a:ext cx="3017520" cy="144216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4181760" y="3527640"/>
            <a:ext cx="3042000" cy="1958760"/>
          </a:xfrm>
          <a:prstGeom prst="rect">
            <a:avLst/>
          </a:prstGeom>
          <a:ln>
            <a:noFill/>
          </a:ln>
        </p:spPr>
      </p:pic>
      <p:sp>
        <p:nvSpPr>
          <p:cNvPr id="98" name="TextShape 2"/>
          <p:cNvSpPr txBox="1"/>
          <p:nvPr/>
        </p:nvSpPr>
        <p:spPr>
          <a:xfrm>
            <a:off x="7498080" y="1737360"/>
            <a:ext cx="2286000" cy="34632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TextShape 3"/>
          <p:cNvSpPr txBox="1"/>
          <p:nvPr/>
        </p:nvSpPr>
        <p:spPr>
          <a:xfrm>
            <a:off x="7589520" y="1645920"/>
            <a:ext cx="2103120" cy="3417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New form displays on same page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In certain browsers, Chrome, form will display visual validation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Tooltips adjusted where needed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Placeholders to explain field requirement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2600" spc="-1" strike="noStrike">
                <a:solidFill>
                  <a:srgbClr val="333333"/>
                </a:solidFill>
                <a:latin typeface="Noto Sans"/>
              </a:rPr>
              <a:t>Information section adjustments</a:t>
            </a:r>
            <a:endParaRPr b="1" lang="en-US" sz="2600" spc="-1" strike="noStrike">
              <a:solidFill>
                <a:srgbClr val="333333"/>
              </a:solidFill>
              <a:latin typeface="Noto Sans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4846320" y="1554480"/>
            <a:ext cx="4846320" cy="4328280"/>
          </a:xfrm>
          <a:prstGeom prst="rect">
            <a:avLst/>
          </a:prstGeom>
          <a:ln>
            <a:noFill/>
          </a:ln>
        </p:spPr>
      </p:pic>
      <p:sp>
        <p:nvSpPr>
          <p:cNvPr id="102" name="TextShape 2"/>
          <p:cNvSpPr txBox="1"/>
          <p:nvPr/>
        </p:nvSpPr>
        <p:spPr>
          <a:xfrm>
            <a:off x="548640" y="1592280"/>
            <a:ext cx="40233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Information section compressed to 4 boxes with relevant links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2600" spc="-1" strike="noStrike">
                <a:solidFill>
                  <a:srgbClr val="333333"/>
                </a:solidFill>
                <a:latin typeface="Noto Sans"/>
              </a:rPr>
              <a:t>Access section adjustments</a:t>
            </a:r>
            <a:endParaRPr b="1" lang="en-US" sz="2600" spc="-1" strike="noStrike">
              <a:solidFill>
                <a:srgbClr val="333333"/>
              </a:solidFill>
              <a:latin typeface="Noto Sans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248040" y="1828800"/>
            <a:ext cx="4689720" cy="1550880"/>
          </a:xfrm>
          <a:prstGeom prst="rect">
            <a:avLst/>
          </a:prstGeom>
          <a:ln>
            <a:noFill/>
          </a:ln>
        </p:spPr>
      </p:pic>
      <p:sp>
        <p:nvSpPr>
          <p:cNvPr id="105" name="TextShape 2"/>
          <p:cNvSpPr txBox="1"/>
          <p:nvPr/>
        </p:nvSpPr>
        <p:spPr>
          <a:xfrm>
            <a:off x="182880" y="1482480"/>
            <a:ext cx="39319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Current access section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4846320" y="3929760"/>
            <a:ext cx="5029200" cy="2928240"/>
          </a:xfrm>
          <a:prstGeom prst="rect">
            <a:avLst/>
          </a:prstGeom>
          <a:ln>
            <a:noFill/>
          </a:ln>
        </p:spPr>
      </p:pic>
      <p:sp>
        <p:nvSpPr>
          <p:cNvPr id="107" name="TextShape 3"/>
          <p:cNvSpPr txBox="1"/>
          <p:nvPr/>
        </p:nvSpPr>
        <p:spPr>
          <a:xfrm>
            <a:off x="5669280" y="3583440"/>
            <a:ext cx="39319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Proposed adjustments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2600" spc="-1" strike="noStrike">
                <a:solidFill>
                  <a:srgbClr val="333333"/>
                </a:solidFill>
                <a:latin typeface="Noto Sans"/>
              </a:rPr>
              <a:t>Apply removed from </a:t>
            </a:r>
            <a:r>
              <a:rPr b="1" lang="en-US" sz="2600" spc="-1" strike="noStrike">
                <a:solidFill>
                  <a:srgbClr val="333333"/>
                </a:solidFill>
                <a:latin typeface="Noto Sans"/>
              </a:rPr>
              <a:t>menu</a:t>
            </a:r>
            <a:endParaRPr b="1" lang="en-US" sz="2600" spc="-1" strike="noStrike">
              <a:solidFill>
                <a:srgbClr val="333333"/>
              </a:solidFill>
              <a:latin typeface="Noto Sans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171000" y="2011680"/>
            <a:ext cx="2115000" cy="493776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2549520" y="2011680"/>
            <a:ext cx="2388240" cy="4645800"/>
          </a:xfrm>
          <a:prstGeom prst="rect">
            <a:avLst/>
          </a:prstGeom>
          <a:ln>
            <a:noFill/>
          </a:ln>
        </p:spPr>
      </p:pic>
      <p:sp>
        <p:nvSpPr>
          <p:cNvPr id="111" name="TextShape 2"/>
          <p:cNvSpPr txBox="1"/>
          <p:nvPr/>
        </p:nvSpPr>
        <p:spPr>
          <a:xfrm>
            <a:off x="91440" y="1554480"/>
            <a:ext cx="30175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Current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2" name="TextShape 3"/>
          <p:cNvSpPr txBox="1"/>
          <p:nvPr/>
        </p:nvSpPr>
        <p:spPr>
          <a:xfrm>
            <a:off x="2560320" y="1563480"/>
            <a:ext cx="20116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Proposed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3" name="TextShape 4"/>
          <p:cNvSpPr txBox="1"/>
          <p:nvPr/>
        </p:nvSpPr>
        <p:spPr>
          <a:xfrm>
            <a:off x="5212080" y="1280160"/>
            <a:ext cx="4023360" cy="914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Apply section information was moved into access to be more clear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3"/>
          <a:stretch/>
        </p:blipFill>
        <p:spPr>
          <a:xfrm>
            <a:off x="5099400" y="1892160"/>
            <a:ext cx="4867560" cy="112536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4"/>
          <a:stretch/>
        </p:blipFill>
        <p:spPr>
          <a:xfrm>
            <a:off x="5120640" y="3566160"/>
            <a:ext cx="4754880" cy="276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LibreOffice/6.3.3.2$Linux_X86_64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2019-12-11T11:37:00Z</dcterms:created>
  <dc:creator/>
  <dc:description/>
  <dc:language>en-US</dc:language>
  <cp:lastModifiedBy/>
  <dcterms:modified xsi:type="dcterms:W3CDTF">2019-12-11T12:00:07Z</dcterms:modified>
  <cp:revision>2</cp:revision>
  <dc:subject/>
  <dc:title>Impress</dc:title>
</cp:coreProperties>
</file>