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732CA-E83D-434E-9693-0080CBF5A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34F332-50AA-8448-8CD0-BAF5D99C6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8DB73-AB10-8542-B510-07C64FDC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4C4C-703E-BC47-ACE4-1E7336BCFBCD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BD49B-77CD-D740-B050-BB68E362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57282-C5ED-9D4C-A0F0-5DDB74E0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80BA-4430-0E4C-A4FE-AA43AF4E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8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6AB5-08FB-B847-9EEC-291E54C49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91F9E8-F1FA-5D4D-9E4F-F8C812F5C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EAF15-0830-F849-B2CC-2D97B287C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4C4C-703E-BC47-ACE4-1E7336BCFBCD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D54F9-A4DC-3648-AD65-BCE23165B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B9303-475D-0448-881F-8A4D00371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80BA-4430-0E4C-A4FE-AA43AF4E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9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FA82A-ACBC-254B-931A-04218E4339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AF50D3-E613-A242-84A8-BB63736AE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5A81D-0593-3447-85C3-7CF56E206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4C4C-703E-BC47-ACE4-1E7336BCFBCD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DB1DF-5402-354D-910F-45FCFCC9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B2413-1062-4341-B57D-7C72CD4E5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80BA-4430-0E4C-A4FE-AA43AF4E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9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291AE-B004-C94F-B7B8-4C4DC16F9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1156A-14C5-E646-851B-CA272CF57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89530-8775-764A-8266-2DBEBD77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4C4C-703E-BC47-ACE4-1E7336BCFBCD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F98C7-96EA-5C4F-B526-CE7CE42EB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7A435-B2CC-0943-B5D1-7E9E960A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80BA-4430-0E4C-A4FE-AA43AF4E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3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7DEDC-FD6E-AF44-AB3F-DACB2C931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4ED76-A7B7-0A47-A63C-71EB6838F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C86C7-DCC8-AD47-8BDE-5DE086900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4C4C-703E-BC47-ACE4-1E7336BCFBCD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778D3-3A74-084D-8371-E95E758E0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8AB60-4C70-8449-8E1E-B5A7C00D0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80BA-4430-0E4C-A4FE-AA43AF4E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2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78C01-8010-D942-861D-8D10ADC61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57B69-5336-5E43-A36B-2BB3E04BD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58E65-309F-E145-9EC3-8B72C59EC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C458D-A52C-3A42-95EC-C6896BE86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4C4C-703E-BC47-ACE4-1E7336BCFBCD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39A4D-2935-B94A-8E12-C2807467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7A53B-2806-154C-B609-74C92643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80BA-4430-0E4C-A4FE-AA43AF4E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7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BF0B3-58EC-754D-A63C-82A3B56AA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6A346-986D-3949-98C8-BA2818B42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20B364-6288-5541-816C-E1BF00154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A5C861-79D5-E54E-94E2-0FF1C2B2CB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BB0D41-F45B-5F4C-8342-1D9B5E9FC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F07F48-9DF3-AD43-A293-CA47541D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4C4C-703E-BC47-ACE4-1E7336BCFBCD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184890-2ADB-9648-9EC7-E0137D9B3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AB9657-87D1-9444-8F26-E20C7BBA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80BA-4430-0E4C-A4FE-AA43AF4E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9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0A3C5-DC8C-6B4B-97AC-FBB6764D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DBEBD3-FADF-0544-90F8-EF7D8519E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4C4C-703E-BC47-ACE4-1E7336BCFBCD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FDA385-A3F8-A148-AAC1-C5F0EAD47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2A7A3F-F1C7-3B46-BA88-55194FAF6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80BA-4430-0E4C-A4FE-AA43AF4E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EA1203-D347-8C48-9045-4B81D0818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4C4C-703E-BC47-ACE4-1E7336BCFBCD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0BD8AE-4DBA-B04F-8ECF-1F57DE0B2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CCBC9-A748-9044-B5D3-A080B975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80BA-4430-0E4C-A4FE-AA43AF4E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0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C6FA3-9C16-1843-840E-D4D4626E0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27954-F322-1B47-A52E-B9EC55DD5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FE4DB-DBCC-BC4F-AF2E-FEBBE08B7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4AA3E-39F8-A041-89C9-D37DDBD4F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4C4C-703E-BC47-ACE4-1E7336BCFBCD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3C6D5-F4CE-8D45-9599-4A2BB7AE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6D770-4344-C044-9FBF-74F218AAC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80BA-4430-0E4C-A4FE-AA43AF4E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1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815E7-2BD4-2F47-BE39-A6CF7E33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61A3C2-18DB-8247-A1BC-8A0F29084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B7116-FE79-B948-85E9-DABD0EF71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DB155-0E8D-5045-9F1A-63E8F8B0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4C4C-703E-BC47-ACE4-1E7336BCFBCD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7C2F0-6AAB-7B46-AB59-F46CD2C65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68367-5ACE-CA43-A4A8-F32546F62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80BA-4430-0E4C-A4FE-AA43AF4E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3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840F-565A-6A4D-B330-182BC8340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71113-F54F-3045-9329-1E90A430C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A86B9-FC74-A746-9607-F4DFC89C6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14C4C-703E-BC47-ACE4-1E7336BCFBCD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5D3E4-F4CC-8F46-A166-960579FEC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FCC70-D839-5246-AAA5-D137D49D1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A80BA-4430-0E4C-A4FE-AA43AF4E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8F82A-4EDF-7F47-A4C1-E606BC189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Template – Evaluation Session – Dec. 1-2, 2020</a:t>
            </a:r>
            <a:br>
              <a:rPr lang="en-US" dirty="0"/>
            </a:br>
            <a:r>
              <a:rPr lang="en-US" dirty="0"/>
              <a:t>First Slide for Your Evaluation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BC6DA-13A4-D64A-9374-5F1D397C1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9539"/>
            <a:ext cx="10515600" cy="4017423"/>
          </a:xfrm>
        </p:spPr>
        <p:txBody>
          <a:bodyPr/>
          <a:lstStyle/>
          <a:p>
            <a:r>
              <a:rPr lang="en-US" dirty="0"/>
              <a:t>Isotope and reactions to update</a:t>
            </a:r>
          </a:p>
          <a:p>
            <a:r>
              <a:rPr lang="en-US" dirty="0"/>
              <a:t>Motivation? Deficiencies in the current ENDF/B-VIII.0?</a:t>
            </a:r>
          </a:p>
          <a:p>
            <a:r>
              <a:rPr lang="en-US" dirty="0"/>
              <a:t>What new data/theory motivate a new evaluation/update?</a:t>
            </a:r>
          </a:p>
          <a:p>
            <a:r>
              <a:rPr lang="en-US" dirty="0"/>
              <a:t>What validation testing has been/will be done?</a:t>
            </a:r>
          </a:p>
        </p:txBody>
      </p:sp>
    </p:spTree>
    <p:extLst>
      <p:ext uri="{BB962C8B-B14F-4D97-AF65-F5344CB8AC3E}">
        <p14:creationId xmlns:p14="http://schemas.microsoft.com/office/powerpoint/2010/main" val="3147111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Template – Evaluation Session – Dec. 1-2, 2020 First Slide for Your Evaluation Talk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– Evaluation Session – Dec. 1-2, 2020 First Slide for Your Evaluation Talk</dc:title>
  <dc:creator>Microsoft Office User</dc:creator>
  <cp:lastModifiedBy>Microsoft Office User</cp:lastModifiedBy>
  <cp:revision>1</cp:revision>
  <dcterms:created xsi:type="dcterms:W3CDTF">2020-11-20T01:04:13Z</dcterms:created>
  <dcterms:modified xsi:type="dcterms:W3CDTF">2020-11-20T01:07:24Z</dcterms:modified>
</cp:coreProperties>
</file>