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40"/>
  </p:notesMasterIdLst>
  <p:handoutMasterIdLst>
    <p:handoutMasterId r:id="rId41"/>
  </p:handoutMasterIdLst>
  <p:sldIdLst>
    <p:sldId id="703" r:id="rId2"/>
    <p:sldId id="702" r:id="rId3"/>
    <p:sldId id="717" r:id="rId4"/>
    <p:sldId id="716" r:id="rId5"/>
    <p:sldId id="670" r:id="rId6"/>
    <p:sldId id="1465" r:id="rId7"/>
    <p:sldId id="708" r:id="rId8"/>
    <p:sldId id="1464" r:id="rId9"/>
    <p:sldId id="257" r:id="rId10"/>
    <p:sldId id="706" r:id="rId11"/>
    <p:sldId id="697" r:id="rId12"/>
    <p:sldId id="707" r:id="rId13"/>
    <p:sldId id="710" r:id="rId14"/>
    <p:sldId id="722" r:id="rId15"/>
    <p:sldId id="720" r:id="rId16"/>
    <p:sldId id="691" r:id="rId17"/>
    <p:sldId id="1475" r:id="rId18"/>
    <p:sldId id="1469" r:id="rId19"/>
    <p:sldId id="1472" r:id="rId20"/>
    <p:sldId id="758" r:id="rId21"/>
    <p:sldId id="1473" r:id="rId22"/>
    <p:sldId id="462" r:id="rId23"/>
    <p:sldId id="1468" r:id="rId24"/>
    <p:sldId id="1471" r:id="rId25"/>
    <p:sldId id="1476" r:id="rId26"/>
    <p:sldId id="1481" r:id="rId27"/>
    <p:sldId id="1478" r:id="rId28"/>
    <p:sldId id="1479" r:id="rId29"/>
    <p:sldId id="1477" r:id="rId30"/>
    <p:sldId id="718" r:id="rId31"/>
    <p:sldId id="1466" r:id="rId32"/>
    <p:sldId id="1474" r:id="rId33"/>
    <p:sldId id="690" r:id="rId34"/>
    <p:sldId id="719" r:id="rId35"/>
    <p:sldId id="723" r:id="rId36"/>
    <p:sldId id="1463" r:id="rId37"/>
    <p:sldId id="1462" r:id="rId38"/>
    <p:sldId id="2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46D5EF-806A-4929-9408-3A1FFA39AA6D}">
          <p14:sldIdLst>
            <p14:sldId id="703"/>
            <p14:sldId id="702"/>
            <p14:sldId id="717"/>
            <p14:sldId id="716"/>
            <p14:sldId id="670"/>
            <p14:sldId id="1465"/>
            <p14:sldId id="708"/>
            <p14:sldId id="1464"/>
            <p14:sldId id="257"/>
            <p14:sldId id="706"/>
            <p14:sldId id="697"/>
            <p14:sldId id="707"/>
            <p14:sldId id="710"/>
            <p14:sldId id="722"/>
            <p14:sldId id="720"/>
            <p14:sldId id="691"/>
            <p14:sldId id="1475"/>
            <p14:sldId id="1469"/>
            <p14:sldId id="1472"/>
            <p14:sldId id="758"/>
            <p14:sldId id="1473"/>
            <p14:sldId id="462"/>
            <p14:sldId id="1468"/>
            <p14:sldId id="1471"/>
            <p14:sldId id="1476"/>
            <p14:sldId id="1481"/>
            <p14:sldId id="1478"/>
            <p14:sldId id="1479"/>
            <p14:sldId id="1477"/>
            <p14:sldId id="718"/>
            <p14:sldId id="1466"/>
            <p14:sldId id="1474"/>
            <p14:sldId id="690"/>
            <p14:sldId id="719"/>
            <p14:sldId id="723"/>
            <p14:sldId id="1463"/>
            <p14:sldId id="1462"/>
          </p14:sldIdLst>
        </p14:section>
        <p14:section name="Backup" id="{59F95172-E9A9-4DD2-960D-7CDF5589A1A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D0"/>
    <a:srgbClr val="4472C4"/>
    <a:srgbClr val="F7F711"/>
    <a:srgbClr val="FED1B2"/>
    <a:srgbClr val="E99037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D75A5-9AC9-4EF5-AD09-CC01FA5B62F9}" v="172" dt="2020-01-29T17:46:58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Romanov" userId="d8ae66ea23405669" providerId="LiveId" clId="{0C3D75A5-9AC9-4EF5-AD09-CC01FA5B62F9}"/>
    <pc:docChg chg="undo custSel addSld delSld modSld sldOrd modSection">
      <pc:chgData name="Dmitry Romanov" userId="d8ae66ea23405669" providerId="LiveId" clId="{0C3D75A5-9AC9-4EF5-AD09-CC01FA5B62F9}" dt="2020-01-29T17:47:03.614" v="1157"/>
      <pc:docMkLst>
        <pc:docMk/>
      </pc:docMkLst>
      <pc:sldChg chg="addSp modSp">
        <pc:chgData name="Dmitry Romanov" userId="d8ae66ea23405669" providerId="LiveId" clId="{0C3D75A5-9AC9-4EF5-AD09-CC01FA5B62F9}" dt="2020-01-29T17:19:58.782" v="633" actId="1076"/>
        <pc:sldMkLst>
          <pc:docMk/>
          <pc:sldMk cId="596833387" sldId="257"/>
        </pc:sldMkLst>
        <pc:spChg chg="add mod">
          <ac:chgData name="Dmitry Romanov" userId="d8ae66ea23405669" providerId="LiveId" clId="{0C3D75A5-9AC9-4EF5-AD09-CC01FA5B62F9}" dt="2020-01-29T17:19:58.782" v="633" actId="1076"/>
          <ac:spMkLst>
            <pc:docMk/>
            <pc:sldMk cId="596833387" sldId="257"/>
            <ac:spMk id="4" creationId="{6EF11D14-493F-41D4-A67B-32F56A19E8B4}"/>
          </ac:spMkLst>
        </pc:spChg>
      </pc:sldChg>
      <pc:sldChg chg="addSp modSp">
        <pc:chgData name="Dmitry Romanov" userId="d8ae66ea23405669" providerId="LiveId" clId="{0C3D75A5-9AC9-4EF5-AD09-CC01FA5B62F9}" dt="2020-01-29T17:22:44.854" v="651" actId="20577"/>
        <pc:sldMkLst>
          <pc:docMk/>
          <pc:sldMk cId="1593993078" sldId="758"/>
        </pc:sldMkLst>
        <pc:spChg chg="mod">
          <ac:chgData name="Dmitry Romanov" userId="d8ae66ea23405669" providerId="LiveId" clId="{0C3D75A5-9AC9-4EF5-AD09-CC01FA5B62F9}" dt="2020-01-29T17:22:23.598" v="639" actId="1582"/>
          <ac:spMkLst>
            <pc:docMk/>
            <pc:sldMk cId="1593993078" sldId="758"/>
            <ac:spMk id="15" creationId="{C9AA83F6-A001-4878-B478-F56FD9B78386}"/>
          </ac:spMkLst>
        </pc:spChg>
        <pc:spChg chg="mod">
          <ac:chgData name="Dmitry Romanov" userId="d8ae66ea23405669" providerId="LiveId" clId="{0C3D75A5-9AC9-4EF5-AD09-CC01FA5B62F9}" dt="2020-01-29T17:22:33.409" v="640" actId="1076"/>
          <ac:spMkLst>
            <pc:docMk/>
            <pc:sldMk cId="1593993078" sldId="758"/>
            <ac:spMk id="31" creationId="{BD347E8D-C575-4A1E-B75B-2853995E490A}"/>
          </ac:spMkLst>
        </pc:spChg>
        <pc:spChg chg="mod">
          <ac:chgData name="Dmitry Romanov" userId="d8ae66ea23405669" providerId="LiveId" clId="{0C3D75A5-9AC9-4EF5-AD09-CC01FA5B62F9}" dt="2020-01-29T17:22:44.854" v="651" actId="20577"/>
          <ac:spMkLst>
            <pc:docMk/>
            <pc:sldMk cId="1593993078" sldId="758"/>
            <ac:spMk id="33" creationId="{6DCBAD81-A150-4025-A975-895CD250186B}"/>
          </ac:spMkLst>
        </pc:spChg>
        <pc:grpChg chg="mod">
          <ac:chgData name="Dmitry Romanov" userId="d8ae66ea23405669" providerId="LiveId" clId="{0C3D75A5-9AC9-4EF5-AD09-CC01FA5B62F9}" dt="2020-01-29T17:22:02.196" v="636" actId="164"/>
          <ac:grpSpMkLst>
            <pc:docMk/>
            <pc:sldMk cId="1593993078" sldId="758"/>
            <ac:grpSpMk id="3" creationId="{68A7D200-20A6-4E46-849D-6D706AD91D37}"/>
          </ac:grpSpMkLst>
        </pc:grpChg>
        <pc:grpChg chg="add mod">
          <ac:chgData name="Dmitry Romanov" userId="d8ae66ea23405669" providerId="LiveId" clId="{0C3D75A5-9AC9-4EF5-AD09-CC01FA5B62F9}" dt="2020-01-29T17:22:06.225" v="637" actId="1076"/>
          <ac:grpSpMkLst>
            <pc:docMk/>
            <pc:sldMk cId="1593993078" sldId="758"/>
            <ac:grpSpMk id="18" creationId="{CBB4D246-612E-415C-91E4-737CCB560805}"/>
          </ac:grpSpMkLst>
        </pc:grpChg>
        <pc:grpChg chg="mod">
          <ac:chgData name="Dmitry Romanov" userId="d8ae66ea23405669" providerId="LiveId" clId="{0C3D75A5-9AC9-4EF5-AD09-CC01FA5B62F9}" dt="2020-01-29T17:22:02.196" v="636" actId="164"/>
          <ac:grpSpMkLst>
            <pc:docMk/>
            <pc:sldMk cId="1593993078" sldId="758"/>
            <ac:grpSpMk id="43" creationId="{E53A89B1-8703-430E-9952-1C82336BC596}"/>
          </ac:grpSpMkLst>
        </pc:grpChg>
      </pc:sldChg>
      <pc:sldChg chg="addSp delSp modSp">
        <pc:chgData name="Dmitry Romanov" userId="d8ae66ea23405669" providerId="LiveId" clId="{0C3D75A5-9AC9-4EF5-AD09-CC01FA5B62F9}" dt="2020-01-29T17:19:45.939" v="631" actId="207"/>
        <pc:sldMkLst>
          <pc:docMk/>
          <pc:sldMk cId="95829407" sldId="1462"/>
        </pc:sldMkLst>
        <pc:spChg chg="add mod">
          <ac:chgData name="Dmitry Romanov" userId="d8ae66ea23405669" providerId="LiveId" clId="{0C3D75A5-9AC9-4EF5-AD09-CC01FA5B62F9}" dt="2020-01-29T17:19:22.553" v="628" actId="1076"/>
          <ac:spMkLst>
            <pc:docMk/>
            <pc:sldMk cId="95829407" sldId="1462"/>
            <ac:spMk id="3" creationId="{1DEEC8C6-274E-441E-87E7-3C6C21B8B9B7}"/>
          </ac:spMkLst>
        </pc:spChg>
        <pc:spChg chg="add mod">
          <ac:chgData name="Dmitry Romanov" userId="d8ae66ea23405669" providerId="LiveId" clId="{0C3D75A5-9AC9-4EF5-AD09-CC01FA5B62F9}" dt="2020-01-29T17:19:45.939" v="631" actId="207"/>
          <ac:spMkLst>
            <pc:docMk/>
            <pc:sldMk cId="95829407" sldId="1462"/>
            <ac:spMk id="7" creationId="{67F84D84-7B75-419F-BC71-F9F3841527CD}"/>
          </ac:spMkLst>
        </pc:spChg>
        <pc:spChg chg="del">
          <ac:chgData name="Dmitry Romanov" userId="d8ae66ea23405669" providerId="LiveId" clId="{0C3D75A5-9AC9-4EF5-AD09-CC01FA5B62F9}" dt="2020-01-29T17:19:12.870" v="625" actId="478"/>
          <ac:spMkLst>
            <pc:docMk/>
            <pc:sldMk cId="95829407" sldId="1462"/>
            <ac:spMk id="31" creationId="{ABE49635-F354-BA44-B7BB-4C42A8F33041}"/>
          </ac:spMkLst>
        </pc:spChg>
        <pc:grpChg chg="del">
          <ac:chgData name="Dmitry Romanov" userId="d8ae66ea23405669" providerId="LiveId" clId="{0C3D75A5-9AC9-4EF5-AD09-CC01FA5B62F9}" dt="2020-01-29T17:19:12.870" v="625" actId="478"/>
          <ac:grpSpMkLst>
            <pc:docMk/>
            <pc:sldMk cId="95829407" sldId="1462"/>
            <ac:grpSpMk id="21" creationId="{D6CC5EC6-B3EC-9C4E-AA44-5B00CA1C55EB}"/>
          </ac:grpSpMkLst>
        </pc:grpChg>
        <pc:grpChg chg="mod">
          <ac:chgData name="Dmitry Romanov" userId="d8ae66ea23405669" providerId="LiveId" clId="{0C3D75A5-9AC9-4EF5-AD09-CC01FA5B62F9}" dt="2020-01-29T17:19:19.514" v="626" actId="1076"/>
          <ac:grpSpMkLst>
            <pc:docMk/>
            <pc:sldMk cId="95829407" sldId="1462"/>
            <ac:grpSpMk id="22" creationId="{1FF10533-6824-FB49-9CB7-C26911626040}"/>
          </ac:grpSpMkLst>
        </pc:grpChg>
        <pc:picChg chg="del">
          <ac:chgData name="Dmitry Romanov" userId="d8ae66ea23405669" providerId="LiveId" clId="{0C3D75A5-9AC9-4EF5-AD09-CC01FA5B62F9}" dt="2020-01-29T17:19:09.408" v="624" actId="478"/>
          <ac:picMkLst>
            <pc:docMk/>
            <pc:sldMk cId="95829407" sldId="1462"/>
            <ac:picMk id="8" creationId="{854478B5-071E-F442-8FA8-333C87008537}"/>
          </ac:picMkLst>
        </pc:picChg>
      </pc:sldChg>
      <pc:sldChg chg="addSp modSp">
        <pc:chgData name="Dmitry Romanov" userId="d8ae66ea23405669" providerId="LiveId" clId="{0C3D75A5-9AC9-4EF5-AD09-CC01FA5B62F9}" dt="2020-01-29T17:20:20.074" v="635" actId="1076"/>
        <pc:sldMkLst>
          <pc:docMk/>
          <pc:sldMk cId="143389175" sldId="1472"/>
        </pc:sldMkLst>
        <pc:spChg chg="add mod">
          <ac:chgData name="Dmitry Romanov" userId="d8ae66ea23405669" providerId="LiveId" clId="{0C3D75A5-9AC9-4EF5-AD09-CC01FA5B62F9}" dt="2020-01-29T17:20:20.074" v="635" actId="1076"/>
          <ac:spMkLst>
            <pc:docMk/>
            <pc:sldMk cId="143389175" sldId="1472"/>
            <ac:spMk id="6" creationId="{91C1713F-3887-44B3-A25F-11297D27BC2B}"/>
          </ac:spMkLst>
        </pc:spChg>
      </pc:sldChg>
      <pc:sldChg chg="addSp modSp">
        <pc:chgData name="Dmitry Romanov" userId="d8ae66ea23405669" providerId="LiveId" clId="{0C3D75A5-9AC9-4EF5-AD09-CC01FA5B62F9}" dt="2020-01-29T17:24:00.721" v="816" actId="20577"/>
        <pc:sldMkLst>
          <pc:docMk/>
          <pc:sldMk cId="68617408" sldId="1473"/>
        </pc:sldMkLst>
        <pc:spChg chg="mod">
          <ac:chgData name="Dmitry Romanov" userId="d8ae66ea23405669" providerId="LiveId" clId="{0C3D75A5-9AC9-4EF5-AD09-CC01FA5B62F9}" dt="2020-01-29T17:24:00.721" v="816" actId="20577"/>
          <ac:spMkLst>
            <pc:docMk/>
            <pc:sldMk cId="68617408" sldId="1473"/>
            <ac:spMk id="2" creationId="{F66F5E73-0E5D-4F0E-A6E2-82076642FBD0}"/>
          </ac:spMkLst>
        </pc:spChg>
        <pc:spChg chg="add mod">
          <ac:chgData name="Dmitry Romanov" userId="d8ae66ea23405669" providerId="LiveId" clId="{0C3D75A5-9AC9-4EF5-AD09-CC01FA5B62F9}" dt="2020-01-29T17:23:46.053" v="780" actId="1076"/>
          <ac:spMkLst>
            <pc:docMk/>
            <pc:sldMk cId="68617408" sldId="1473"/>
            <ac:spMk id="5" creationId="{0CE740F7-3A9C-4A80-9C38-F34BCF6E7481}"/>
          </ac:spMkLst>
        </pc:spChg>
      </pc:sldChg>
      <pc:sldChg chg="modSp add">
        <pc:chgData name="Dmitry Romanov" userId="d8ae66ea23405669" providerId="LiveId" clId="{0C3D75A5-9AC9-4EF5-AD09-CC01FA5B62F9}" dt="2020-01-29T16:49:02.523" v="241" actId="20577"/>
        <pc:sldMkLst>
          <pc:docMk/>
          <pc:sldMk cId="3080984173" sldId="1475"/>
        </pc:sldMkLst>
        <pc:spChg chg="mod">
          <ac:chgData name="Dmitry Romanov" userId="d8ae66ea23405669" providerId="LiveId" clId="{0C3D75A5-9AC9-4EF5-AD09-CC01FA5B62F9}" dt="2020-01-29T16:49:02.523" v="241" actId="20577"/>
          <ac:spMkLst>
            <pc:docMk/>
            <pc:sldMk cId="3080984173" sldId="1475"/>
            <ac:spMk id="2" creationId="{F34F3923-D3D9-4B4E-B1EF-0F3F4DA4DAF7}"/>
          </ac:spMkLst>
        </pc:spChg>
        <pc:spChg chg="mod">
          <ac:chgData name="Dmitry Romanov" userId="d8ae66ea23405669" providerId="LiveId" clId="{0C3D75A5-9AC9-4EF5-AD09-CC01FA5B62F9}" dt="2020-01-29T16:47:32.924" v="237" actId="1076"/>
          <ac:spMkLst>
            <pc:docMk/>
            <pc:sldMk cId="3080984173" sldId="1475"/>
            <ac:spMk id="3" creationId="{AE017214-51E9-4A6B-9886-8465AE227E39}"/>
          </ac:spMkLst>
        </pc:spChg>
      </pc:sldChg>
      <pc:sldChg chg="addSp delSp modSp add ord">
        <pc:chgData name="Dmitry Romanov" userId="d8ae66ea23405669" providerId="LiveId" clId="{0C3D75A5-9AC9-4EF5-AD09-CC01FA5B62F9}" dt="2020-01-29T17:47:03.614" v="1157"/>
        <pc:sldMkLst>
          <pc:docMk/>
          <pc:sldMk cId="958123706" sldId="1476"/>
        </pc:sldMkLst>
        <pc:spChg chg="mod">
          <ac:chgData name="Dmitry Romanov" userId="d8ae66ea23405669" providerId="LiveId" clId="{0C3D75A5-9AC9-4EF5-AD09-CC01FA5B62F9}" dt="2020-01-29T16:49:27.236" v="267" actId="20577"/>
          <ac:spMkLst>
            <pc:docMk/>
            <pc:sldMk cId="958123706" sldId="1476"/>
            <ac:spMk id="2" creationId="{8CDBBD5A-439B-4FAF-9EB9-B704849CC7AD}"/>
          </ac:spMkLst>
        </pc:spChg>
        <pc:spChg chg="del">
          <ac:chgData name="Dmitry Romanov" userId="d8ae66ea23405669" providerId="LiveId" clId="{0C3D75A5-9AC9-4EF5-AD09-CC01FA5B62F9}" dt="2020-01-29T16:49:29.702" v="268" actId="478"/>
          <ac:spMkLst>
            <pc:docMk/>
            <pc:sldMk cId="958123706" sldId="1476"/>
            <ac:spMk id="3" creationId="{9E815427-221F-4198-81CD-9171E8969BA4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5" creationId="{E0A093D9-A204-4E83-814A-E4C3E5D50A07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6" creationId="{ABA8A08C-C34B-4545-AF29-7D2DE0A48869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10" creationId="{32BC25DF-C2CB-4B3E-B810-0A2E7A1E179B}"/>
          </ac:spMkLst>
        </pc:spChg>
        <pc:spChg chg="add mod">
          <ac:chgData name="Dmitry Romanov" userId="d8ae66ea23405669" providerId="LiveId" clId="{0C3D75A5-9AC9-4EF5-AD09-CC01FA5B62F9}" dt="2020-01-29T16:57:58.611" v="446" actId="207"/>
          <ac:spMkLst>
            <pc:docMk/>
            <pc:sldMk cId="958123706" sldId="1476"/>
            <ac:spMk id="11" creationId="{160201EE-A3FD-4849-81F6-EBC525F40666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12" creationId="{967B1422-C58A-48DE-BF6C-AFFAD8C118C7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13" creationId="{F127B36C-46BA-43AB-86AD-FEF11D0AE847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14" creationId="{37C444AF-DAE6-4255-A9BB-EA0275ED35B2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15" creationId="{D1F50314-2FAE-45DB-B9AE-C83E02923EED}"/>
          </ac:spMkLst>
        </pc:spChg>
        <pc:spChg chg="add mod">
          <ac:chgData name="Dmitry Romanov" userId="d8ae66ea23405669" providerId="LiveId" clId="{0C3D75A5-9AC9-4EF5-AD09-CC01FA5B62F9}" dt="2020-01-29T16:56:13.161" v="408" actId="164"/>
          <ac:spMkLst>
            <pc:docMk/>
            <pc:sldMk cId="958123706" sldId="1476"/>
            <ac:spMk id="16" creationId="{E5399807-1671-43CD-8A55-46EF9E168F25}"/>
          </ac:spMkLst>
        </pc:spChg>
        <pc:grpChg chg="add mod">
          <ac:chgData name="Dmitry Romanov" userId="d8ae66ea23405669" providerId="LiveId" clId="{0C3D75A5-9AC9-4EF5-AD09-CC01FA5B62F9}" dt="2020-01-29T17:01:09.049" v="528" actId="1076"/>
          <ac:grpSpMkLst>
            <pc:docMk/>
            <pc:sldMk cId="958123706" sldId="1476"/>
            <ac:grpSpMk id="17" creationId="{0880214F-EE99-4143-852B-579EB220701F}"/>
          </ac:grpSpMkLst>
        </pc:grpChg>
        <pc:cxnChg chg="add mod">
          <ac:chgData name="Dmitry Romanov" userId="d8ae66ea23405669" providerId="LiveId" clId="{0C3D75A5-9AC9-4EF5-AD09-CC01FA5B62F9}" dt="2020-01-29T16:56:13.161" v="408" actId="164"/>
          <ac:cxnSpMkLst>
            <pc:docMk/>
            <pc:sldMk cId="958123706" sldId="1476"/>
            <ac:cxnSpMk id="8" creationId="{4E2B30A4-02D4-42A3-82AC-A50567754430}"/>
          </ac:cxnSpMkLst>
        </pc:cxnChg>
      </pc:sldChg>
      <pc:sldChg chg="add">
        <pc:chgData name="Dmitry Romanov" userId="d8ae66ea23405669" providerId="LiveId" clId="{0C3D75A5-9AC9-4EF5-AD09-CC01FA5B62F9}" dt="2020-01-29T16:56:00.502" v="407"/>
        <pc:sldMkLst>
          <pc:docMk/>
          <pc:sldMk cId="45742182" sldId="1477"/>
        </pc:sldMkLst>
      </pc:sldChg>
      <pc:sldChg chg="addSp delSp modSp add">
        <pc:chgData name="Dmitry Romanov" userId="d8ae66ea23405669" providerId="LiveId" clId="{0C3D75A5-9AC9-4EF5-AD09-CC01FA5B62F9}" dt="2020-01-29T17:04:05.766" v="586" actId="1076"/>
        <pc:sldMkLst>
          <pc:docMk/>
          <pc:sldMk cId="2289734000" sldId="1478"/>
        </pc:sldMkLst>
        <pc:spChg chg="mod">
          <ac:chgData name="Dmitry Romanov" userId="d8ae66ea23405669" providerId="LiveId" clId="{0C3D75A5-9AC9-4EF5-AD09-CC01FA5B62F9}" dt="2020-01-29T16:59:59.746" v="506" actId="20577"/>
          <ac:spMkLst>
            <pc:docMk/>
            <pc:sldMk cId="2289734000" sldId="1478"/>
            <ac:spMk id="2" creationId="{EBA1BE21-60A7-4680-B432-E9E509F30013}"/>
          </ac:spMkLst>
        </pc:spChg>
        <pc:spChg chg="del mod">
          <ac:chgData name="Dmitry Romanov" userId="d8ae66ea23405669" providerId="LiveId" clId="{0C3D75A5-9AC9-4EF5-AD09-CC01FA5B62F9}" dt="2020-01-29T16:59:53.126" v="490" actId="478"/>
          <ac:spMkLst>
            <pc:docMk/>
            <pc:sldMk cId="2289734000" sldId="1478"/>
            <ac:spMk id="3" creationId="{4EACBF22-F6A5-4584-A6A1-140389D22649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5" creationId="{395379AD-B5BD-4CD6-991C-2431DBF208DD}"/>
          </ac:spMkLst>
        </pc:spChg>
        <pc:spChg chg="add mod">
          <ac:chgData name="Dmitry Romanov" userId="d8ae66ea23405669" providerId="LiveId" clId="{0C3D75A5-9AC9-4EF5-AD09-CC01FA5B62F9}" dt="2020-01-29T17:00:26.703" v="523" actId="164"/>
          <ac:spMkLst>
            <pc:docMk/>
            <pc:sldMk cId="2289734000" sldId="1478"/>
            <ac:spMk id="6" creationId="{B6C9BBE0-D008-45F1-8214-9466A4FF01D1}"/>
          </ac:spMkLst>
        </pc:spChg>
        <pc:spChg chg="add mod">
          <ac:chgData name="Dmitry Romanov" userId="d8ae66ea23405669" providerId="LiveId" clId="{0C3D75A5-9AC9-4EF5-AD09-CC01FA5B62F9}" dt="2020-01-29T17:00:26.703" v="523" actId="164"/>
          <ac:spMkLst>
            <pc:docMk/>
            <pc:sldMk cId="2289734000" sldId="1478"/>
            <ac:spMk id="7" creationId="{AEA3EEF8-7C1D-4171-8D4D-548A843BE836}"/>
          </ac:spMkLst>
        </pc:spChg>
        <pc:spChg chg="add mod">
          <ac:chgData name="Dmitry Romanov" userId="d8ae66ea23405669" providerId="LiveId" clId="{0C3D75A5-9AC9-4EF5-AD09-CC01FA5B62F9}" dt="2020-01-29T17:00:26.703" v="523" actId="164"/>
          <ac:spMkLst>
            <pc:docMk/>
            <pc:sldMk cId="2289734000" sldId="1478"/>
            <ac:spMk id="8" creationId="{7FDF61F9-FC76-484A-8C79-73A602E4716A}"/>
          </ac:spMkLst>
        </pc:spChg>
        <pc:spChg chg="add mod">
          <ac:chgData name="Dmitry Romanov" userId="d8ae66ea23405669" providerId="LiveId" clId="{0C3D75A5-9AC9-4EF5-AD09-CC01FA5B62F9}" dt="2020-01-29T17:00:26.703" v="523" actId="164"/>
          <ac:spMkLst>
            <pc:docMk/>
            <pc:sldMk cId="2289734000" sldId="1478"/>
            <ac:spMk id="9" creationId="{EFED5CBB-E600-4D33-853D-97581C2A3AF8}"/>
          </ac:spMkLst>
        </pc:spChg>
        <pc:spChg chg="add del mod">
          <ac:chgData name="Dmitry Romanov" userId="d8ae66ea23405669" providerId="LiveId" clId="{0C3D75A5-9AC9-4EF5-AD09-CC01FA5B62F9}" dt="2020-01-29T16:58:49.563" v="466" actId="478"/>
          <ac:spMkLst>
            <pc:docMk/>
            <pc:sldMk cId="2289734000" sldId="1478"/>
            <ac:spMk id="10" creationId="{94B14B64-F2CA-4C5E-94CF-0E94A07FB786}"/>
          </ac:spMkLst>
        </pc:spChg>
        <pc:spChg chg="add mod">
          <ac:chgData name="Dmitry Romanov" userId="d8ae66ea23405669" providerId="LiveId" clId="{0C3D75A5-9AC9-4EF5-AD09-CC01FA5B62F9}" dt="2020-01-29T17:00:20.732" v="522" actId="164"/>
          <ac:spMkLst>
            <pc:docMk/>
            <pc:sldMk cId="2289734000" sldId="1478"/>
            <ac:spMk id="11" creationId="{555FF5DE-8A4D-4D1D-BF40-C54221E3A31A}"/>
          </ac:spMkLst>
        </pc:spChg>
        <pc:spChg chg="add mod">
          <ac:chgData name="Dmitry Romanov" userId="d8ae66ea23405669" providerId="LiveId" clId="{0C3D75A5-9AC9-4EF5-AD09-CC01FA5B62F9}" dt="2020-01-29T17:00:20.732" v="522" actId="164"/>
          <ac:spMkLst>
            <pc:docMk/>
            <pc:sldMk cId="2289734000" sldId="1478"/>
            <ac:spMk id="12" creationId="{EE379A3B-1731-4230-996F-185FDD44D82D}"/>
          </ac:spMkLst>
        </pc:spChg>
        <pc:spChg chg="add mod">
          <ac:chgData name="Dmitry Romanov" userId="d8ae66ea23405669" providerId="LiveId" clId="{0C3D75A5-9AC9-4EF5-AD09-CC01FA5B62F9}" dt="2020-01-29T17:00:20.732" v="522" actId="164"/>
          <ac:spMkLst>
            <pc:docMk/>
            <pc:sldMk cId="2289734000" sldId="1478"/>
            <ac:spMk id="13" creationId="{86975A6E-4F38-4052-A7AA-ABD67D01F8D0}"/>
          </ac:spMkLst>
        </pc:spChg>
        <pc:spChg chg="add mod">
          <ac:chgData name="Dmitry Romanov" userId="d8ae66ea23405669" providerId="LiveId" clId="{0C3D75A5-9AC9-4EF5-AD09-CC01FA5B62F9}" dt="2020-01-29T17:00:20.732" v="522" actId="164"/>
          <ac:spMkLst>
            <pc:docMk/>
            <pc:sldMk cId="2289734000" sldId="1478"/>
            <ac:spMk id="14" creationId="{5ABC6D7B-B27F-481E-8D22-F9B71065B825}"/>
          </ac:spMkLst>
        </pc:spChg>
        <pc:spChg chg="add mod ord">
          <ac:chgData name="Dmitry Romanov" userId="d8ae66ea23405669" providerId="LiveId" clId="{0C3D75A5-9AC9-4EF5-AD09-CC01FA5B62F9}" dt="2020-01-29T17:00:20.732" v="522" actId="164"/>
          <ac:spMkLst>
            <pc:docMk/>
            <pc:sldMk cId="2289734000" sldId="1478"/>
            <ac:spMk id="15" creationId="{93BF8B19-4ED9-46C2-B195-70503A6E7618}"/>
          </ac:spMkLst>
        </pc:spChg>
        <pc:spChg chg="add del mod">
          <ac:chgData name="Dmitry Romanov" userId="d8ae66ea23405669" providerId="LiveId" clId="{0C3D75A5-9AC9-4EF5-AD09-CC01FA5B62F9}" dt="2020-01-29T16:59:55.323" v="491" actId="478"/>
          <ac:spMkLst>
            <pc:docMk/>
            <pc:sldMk cId="2289734000" sldId="1478"/>
            <ac:spMk id="17" creationId="{DAF5C1C9-D7AF-46A9-ADA0-E6F390122210}"/>
          </ac:spMkLst>
        </pc:spChg>
        <pc:spChg chg="add mod">
          <ac:chgData name="Dmitry Romanov" userId="d8ae66ea23405669" providerId="LiveId" clId="{0C3D75A5-9AC9-4EF5-AD09-CC01FA5B62F9}" dt="2020-01-29T17:03:51.239" v="578" actId="1076"/>
          <ac:spMkLst>
            <pc:docMk/>
            <pc:sldMk cId="2289734000" sldId="1478"/>
            <ac:spMk id="20" creationId="{8763730C-EB6B-4F6F-97C9-77FD15F705F1}"/>
          </ac:spMkLst>
        </pc:spChg>
        <pc:spChg chg="add del mod">
          <ac:chgData name="Dmitry Romanov" userId="d8ae66ea23405669" providerId="LiveId" clId="{0C3D75A5-9AC9-4EF5-AD09-CC01FA5B62F9}" dt="2020-01-29T17:02:59.746" v="562" actId="478"/>
          <ac:spMkLst>
            <pc:docMk/>
            <pc:sldMk cId="2289734000" sldId="1478"/>
            <ac:spMk id="21" creationId="{C05364AC-E685-4CE5-9770-EB6F2C9904F0}"/>
          </ac:spMkLst>
        </pc:spChg>
        <pc:spChg chg="add del">
          <ac:chgData name="Dmitry Romanov" userId="d8ae66ea23405669" providerId="LiveId" clId="{0C3D75A5-9AC9-4EF5-AD09-CC01FA5B62F9}" dt="2020-01-29T17:01:24.009" v="536" actId="478"/>
          <ac:spMkLst>
            <pc:docMk/>
            <pc:sldMk cId="2289734000" sldId="1478"/>
            <ac:spMk id="22" creationId="{E6A786FA-2D06-44A4-8B45-069CC34624A5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3" creationId="{8DD977FE-5A46-4F49-9336-6F0E59E94767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4" creationId="{CDCADCD9-B753-4354-B2E5-0536BA32D23C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5" creationId="{E2FDF0DA-8B66-45B4-B9F9-6B00959F52A5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6" creationId="{A3C0046F-4A91-4BB6-84BE-1655CDDA9CBD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7" creationId="{84B31985-E1AA-4587-8CE3-9C5DECD5AF4F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8" creationId="{C1163701-664E-4DEA-9F2F-90F401CE7AD5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29" creationId="{E4AD0F09-9269-479A-BAB6-287CFE53AFA1}"/>
          </ac:spMkLst>
        </pc:spChg>
        <pc:spChg chg="add mod">
          <ac:chgData name="Dmitry Romanov" userId="d8ae66ea23405669" providerId="LiveId" clId="{0C3D75A5-9AC9-4EF5-AD09-CC01FA5B62F9}" dt="2020-01-29T17:03:35.094" v="572" actId="1076"/>
          <ac:spMkLst>
            <pc:docMk/>
            <pc:sldMk cId="2289734000" sldId="1478"/>
            <ac:spMk id="30" creationId="{23573DCB-1D6A-4660-A390-3BB22AE3B631}"/>
          </ac:spMkLst>
        </pc:spChg>
        <pc:spChg chg="add del mod">
          <ac:chgData name="Dmitry Romanov" userId="d8ae66ea23405669" providerId="LiveId" clId="{0C3D75A5-9AC9-4EF5-AD09-CC01FA5B62F9}" dt="2020-01-29T17:03:47.031" v="575" actId="478"/>
          <ac:spMkLst>
            <pc:docMk/>
            <pc:sldMk cId="2289734000" sldId="1478"/>
            <ac:spMk id="31" creationId="{8463C792-4A0B-4D15-BFC7-E3D69393F270}"/>
          </ac:spMkLst>
        </pc:spChg>
        <pc:spChg chg="add del mod">
          <ac:chgData name="Dmitry Romanov" userId="d8ae66ea23405669" providerId="LiveId" clId="{0C3D75A5-9AC9-4EF5-AD09-CC01FA5B62F9}" dt="2020-01-29T17:03:48.293" v="576" actId="478"/>
          <ac:spMkLst>
            <pc:docMk/>
            <pc:sldMk cId="2289734000" sldId="1478"/>
            <ac:spMk id="32" creationId="{04DC821C-485B-478F-8308-892EF9F59B7C}"/>
          </ac:spMkLst>
        </pc:spChg>
        <pc:spChg chg="add del mod">
          <ac:chgData name="Dmitry Romanov" userId="d8ae66ea23405669" providerId="LiveId" clId="{0C3D75A5-9AC9-4EF5-AD09-CC01FA5B62F9}" dt="2020-01-29T17:03:48.840" v="577" actId="478"/>
          <ac:spMkLst>
            <pc:docMk/>
            <pc:sldMk cId="2289734000" sldId="1478"/>
            <ac:spMk id="33" creationId="{38BFB092-336F-4C1C-A6E6-A16549DB90ED}"/>
          </ac:spMkLst>
        </pc:spChg>
        <pc:spChg chg="add del">
          <ac:chgData name="Dmitry Romanov" userId="d8ae66ea23405669" providerId="LiveId" clId="{0C3D75A5-9AC9-4EF5-AD09-CC01FA5B62F9}" dt="2020-01-29T17:03:53.101" v="580"/>
          <ac:spMkLst>
            <pc:docMk/>
            <pc:sldMk cId="2289734000" sldId="1478"/>
            <ac:spMk id="34" creationId="{C7057427-0DF0-4682-B557-A49ACDA463FE}"/>
          </ac:spMkLst>
        </pc:spChg>
        <pc:spChg chg="add mod">
          <ac:chgData name="Dmitry Romanov" userId="d8ae66ea23405669" providerId="LiveId" clId="{0C3D75A5-9AC9-4EF5-AD09-CC01FA5B62F9}" dt="2020-01-29T17:03:56.426" v="582" actId="1076"/>
          <ac:spMkLst>
            <pc:docMk/>
            <pc:sldMk cId="2289734000" sldId="1478"/>
            <ac:spMk id="35" creationId="{92F734AC-C8E7-47B4-805F-DDB1048D9256}"/>
          </ac:spMkLst>
        </pc:spChg>
        <pc:spChg chg="add mod">
          <ac:chgData name="Dmitry Romanov" userId="d8ae66ea23405669" providerId="LiveId" clId="{0C3D75A5-9AC9-4EF5-AD09-CC01FA5B62F9}" dt="2020-01-29T17:04:00.601" v="584" actId="1076"/>
          <ac:spMkLst>
            <pc:docMk/>
            <pc:sldMk cId="2289734000" sldId="1478"/>
            <ac:spMk id="36" creationId="{60FA00E4-07BB-4EF1-92A3-9134ADC353AE}"/>
          </ac:spMkLst>
        </pc:spChg>
        <pc:spChg chg="add mod">
          <ac:chgData name="Dmitry Romanov" userId="d8ae66ea23405669" providerId="LiveId" clId="{0C3D75A5-9AC9-4EF5-AD09-CC01FA5B62F9}" dt="2020-01-29T17:04:05.766" v="586" actId="1076"/>
          <ac:spMkLst>
            <pc:docMk/>
            <pc:sldMk cId="2289734000" sldId="1478"/>
            <ac:spMk id="37" creationId="{A4707DDA-1E49-4BDE-B23B-B7FCCF6B7611}"/>
          </ac:spMkLst>
        </pc:spChg>
        <pc:grpChg chg="add mod">
          <ac:chgData name="Dmitry Romanov" userId="d8ae66ea23405669" providerId="LiveId" clId="{0C3D75A5-9AC9-4EF5-AD09-CC01FA5B62F9}" dt="2020-01-29T17:03:43.049" v="573" actId="1076"/>
          <ac:grpSpMkLst>
            <pc:docMk/>
            <pc:sldMk cId="2289734000" sldId="1478"/>
            <ac:grpSpMk id="18" creationId="{563D1190-EDB4-443A-A273-952D568C552F}"/>
          </ac:grpSpMkLst>
        </pc:grpChg>
        <pc:grpChg chg="add mod">
          <ac:chgData name="Dmitry Romanov" userId="d8ae66ea23405669" providerId="LiveId" clId="{0C3D75A5-9AC9-4EF5-AD09-CC01FA5B62F9}" dt="2020-01-29T17:03:35.094" v="572" actId="1076"/>
          <ac:grpSpMkLst>
            <pc:docMk/>
            <pc:sldMk cId="2289734000" sldId="1478"/>
            <ac:grpSpMk id="19" creationId="{6967A7A3-D024-4030-987C-561F104B2B7B}"/>
          </ac:grpSpMkLst>
        </pc:grpChg>
      </pc:sldChg>
      <pc:sldChg chg="addSp delSp modSp add">
        <pc:chgData name="Dmitry Romanov" userId="d8ae66ea23405669" providerId="LiveId" clId="{0C3D75A5-9AC9-4EF5-AD09-CC01FA5B62F9}" dt="2020-01-29T17:05:43.713" v="623" actId="14100"/>
        <pc:sldMkLst>
          <pc:docMk/>
          <pc:sldMk cId="1369903608" sldId="1479"/>
        </pc:sldMkLst>
        <pc:spChg chg="add mod">
          <ac:chgData name="Dmitry Romanov" userId="d8ae66ea23405669" providerId="LiveId" clId="{0C3D75A5-9AC9-4EF5-AD09-CC01FA5B62F9}" dt="2020-01-29T17:05:43.713" v="623" actId="14100"/>
          <ac:spMkLst>
            <pc:docMk/>
            <pc:sldMk cId="1369903608" sldId="1479"/>
            <ac:spMk id="3" creationId="{40AA6517-A4B6-4B8B-AC47-D96957ABD2FB}"/>
          </ac:spMkLst>
        </pc:spChg>
        <pc:spChg chg="add del mod">
          <ac:chgData name="Dmitry Romanov" userId="d8ae66ea23405669" providerId="LiveId" clId="{0C3D75A5-9AC9-4EF5-AD09-CC01FA5B62F9}" dt="2020-01-29T17:05:36.889" v="621" actId="478"/>
          <ac:spMkLst>
            <pc:docMk/>
            <pc:sldMk cId="1369903608" sldId="1479"/>
            <ac:spMk id="31" creationId="{4BDE12B8-1C6D-48E7-BC23-11BE865AC64A}"/>
          </ac:spMkLst>
        </pc:spChg>
      </pc:sldChg>
      <pc:sldChg chg="add del">
        <pc:chgData name="Dmitry Romanov" userId="d8ae66ea23405669" providerId="LiveId" clId="{0C3D75A5-9AC9-4EF5-AD09-CC01FA5B62F9}" dt="2020-01-29T17:04:12.783" v="587" actId="47"/>
        <pc:sldMkLst>
          <pc:docMk/>
          <pc:sldMk cId="1896867146" sldId="1479"/>
        </pc:sldMkLst>
      </pc:sldChg>
      <pc:sldChg chg="addSp delSp modSp add del">
        <pc:chgData name="Dmitry Romanov" userId="d8ae66ea23405669" providerId="LiveId" clId="{0C3D75A5-9AC9-4EF5-AD09-CC01FA5B62F9}" dt="2020-01-29T17:43:17.005" v="1024" actId="47"/>
        <pc:sldMkLst>
          <pc:docMk/>
          <pc:sldMk cId="2340552620" sldId="1480"/>
        </pc:sldMkLst>
        <pc:spChg chg="mod">
          <ac:chgData name="Dmitry Romanov" userId="d8ae66ea23405669" providerId="LiveId" clId="{0C3D75A5-9AC9-4EF5-AD09-CC01FA5B62F9}" dt="2020-01-29T17:41:11.065" v="836" actId="20577"/>
          <ac:spMkLst>
            <pc:docMk/>
            <pc:sldMk cId="2340552620" sldId="1480"/>
            <ac:spMk id="2" creationId="{C2FDB72E-4A05-4C36-8910-C8D8C542113A}"/>
          </ac:spMkLst>
        </pc:spChg>
        <pc:spChg chg="del">
          <ac:chgData name="Dmitry Romanov" userId="d8ae66ea23405669" providerId="LiveId" clId="{0C3D75A5-9AC9-4EF5-AD09-CC01FA5B62F9}" dt="2020-01-29T17:41:12.804" v="837"/>
          <ac:spMkLst>
            <pc:docMk/>
            <pc:sldMk cId="2340552620" sldId="1480"/>
            <ac:spMk id="3" creationId="{6AFED21E-A7A2-4CB5-AC82-799BC9277ED1}"/>
          </ac:spMkLst>
        </pc:spChg>
        <pc:spChg chg="add del mod">
          <ac:chgData name="Dmitry Romanov" userId="d8ae66ea23405669" providerId="LiveId" clId="{0C3D75A5-9AC9-4EF5-AD09-CC01FA5B62F9}" dt="2020-01-29T17:43:15.667" v="1023" actId="21"/>
          <ac:spMkLst>
            <pc:docMk/>
            <pc:sldMk cId="2340552620" sldId="1480"/>
            <ac:spMk id="5" creationId="{323C8431-C7A2-49CC-A598-3DE1911BF2BA}"/>
          </ac:spMkLst>
        </pc:spChg>
        <pc:spChg chg="add mod">
          <ac:chgData name="Dmitry Romanov" userId="d8ae66ea23405669" providerId="LiveId" clId="{0C3D75A5-9AC9-4EF5-AD09-CC01FA5B62F9}" dt="2020-01-29T17:43:15.667" v="1023" actId="21"/>
          <ac:spMkLst>
            <pc:docMk/>
            <pc:sldMk cId="2340552620" sldId="1480"/>
            <ac:spMk id="6" creationId="{036ADFB6-A960-442D-9692-A3F4DE2F2BF1}"/>
          </ac:spMkLst>
        </pc:spChg>
      </pc:sldChg>
      <pc:sldChg chg="addSp delSp modSp add">
        <pc:chgData name="Dmitry Romanov" userId="d8ae66ea23405669" providerId="LiveId" clId="{0C3D75A5-9AC9-4EF5-AD09-CC01FA5B62F9}" dt="2020-01-29T17:46:58.562" v="1155" actId="1076"/>
        <pc:sldMkLst>
          <pc:docMk/>
          <pc:sldMk cId="2430938661" sldId="1481"/>
        </pc:sldMkLst>
        <pc:spChg chg="mod">
          <ac:chgData name="Dmitry Romanov" userId="d8ae66ea23405669" providerId="LiveId" clId="{0C3D75A5-9AC9-4EF5-AD09-CC01FA5B62F9}" dt="2020-01-29T17:43:07.441" v="1022" actId="20577"/>
          <ac:spMkLst>
            <pc:docMk/>
            <pc:sldMk cId="2430938661" sldId="1481"/>
            <ac:spMk id="2" creationId="{F7245A52-A675-4264-A2AD-BD4BF2FBF4CD}"/>
          </ac:spMkLst>
        </pc:spChg>
        <pc:spChg chg="mod">
          <ac:chgData name="Dmitry Romanov" userId="d8ae66ea23405669" providerId="LiveId" clId="{0C3D75A5-9AC9-4EF5-AD09-CC01FA5B62F9}" dt="2020-01-29T17:44:00.570" v="1034"/>
          <ac:spMkLst>
            <pc:docMk/>
            <pc:sldMk cId="2430938661" sldId="1481"/>
            <ac:spMk id="3" creationId="{488C0E44-F87D-4F93-9A85-560B90A33082}"/>
          </ac:spMkLst>
        </pc:spChg>
        <pc:spChg chg="add mod">
          <ac:chgData name="Dmitry Romanov" userId="d8ae66ea23405669" providerId="LiveId" clId="{0C3D75A5-9AC9-4EF5-AD09-CC01FA5B62F9}" dt="2020-01-29T17:46:11.887" v="1141" actId="20577"/>
          <ac:spMkLst>
            <pc:docMk/>
            <pc:sldMk cId="2430938661" sldId="1481"/>
            <ac:spMk id="5" creationId="{C7E3D59B-F566-415E-89D9-C80148464DE5}"/>
          </ac:spMkLst>
        </pc:spChg>
        <pc:spChg chg="add mod">
          <ac:chgData name="Dmitry Romanov" userId="d8ae66ea23405669" providerId="LiveId" clId="{0C3D75A5-9AC9-4EF5-AD09-CC01FA5B62F9}" dt="2020-01-29T17:46:58.562" v="1155" actId="1076"/>
          <ac:spMkLst>
            <pc:docMk/>
            <pc:sldMk cId="2430938661" sldId="1481"/>
            <ac:spMk id="6" creationId="{13692A60-D744-47EA-B11A-1793209C5AFB}"/>
          </ac:spMkLst>
        </pc:spChg>
        <pc:spChg chg="add del mod">
          <ac:chgData name="Dmitry Romanov" userId="d8ae66ea23405669" providerId="LiveId" clId="{0C3D75A5-9AC9-4EF5-AD09-CC01FA5B62F9}" dt="2020-01-29T17:46:41.297" v="1149" actId="478"/>
          <ac:spMkLst>
            <pc:docMk/>
            <pc:sldMk cId="2430938661" sldId="1481"/>
            <ac:spMk id="7" creationId="{17F9F099-23B0-4A3E-90C3-389AF1D1D920}"/>
          </ac:spMkLst>
        </pc:spChg>
      </pc:sldChg>
    </pc:docChg>
  </pc:docChgLst>
  <pc:docChgLst>
    <pc:chgData name="Dmitry Romanov" userId="d8ae66ea23405669" providerId="LiveId" clId="{5AE7A2EF-8301-4D1D-84CC-2A845184EFC0}"/>
    <pc:docChg chg="undo custSel addSld delSld modSld sldOrd modSection">
      <pc:chgData name="Dmitry Romanov" userId="d8ae66ea23405669" providerId="LiveId" clId="{5AE7A2EF-8301-4D1D-84CC-2A845184EFC0}" dt="2020-01-29T12:45:08.499" v="1525" actId="6549"/>
      <pc:docMkLst>
        <pc:docMk/>
      </pc:docMkLst>
      <pc:sldChg chg="add">
        <pc:chgData name="Dmitry Romanov" userId="d8ae66ea23405669" providerId="LiveId" clId="{5AE7A2EF-8301-4D1D-84CC-2A845184EFC0}" dt="2020-01-28T23:33:36.237" v="767"/>
        <pc:sldMkLst>
          <pc:docMk/>
          <pc:sldMk cId="596833387" sldId="257"/>
        </pc:sldMkLst>
      </pc:sldChg>
      <pc:sldChg chg="del">
        <pc:chgData name="Dmitry Romanov" userId="d8ae66ea23405669" providerId="LiveId" clId="{5AE7A2EF-8301-4D1D-84CC-2A845184EFC0}" dt="2020-01-27T10:20:30.916" v="114" actId="47"/>
        <pc:sldMkLst>
          <pc:docMk/>
          <pc:sldMk cId="2352802005" sldId="260"/>
        </pc:sldMkLst>
      </pc:sldChg>
      <pc:sldChg chg="addSp delSp modSp add">
        <pc:chgData name="Dmitry Romanov" userId="d8ae66ea23405669" providerId="LiveId" clId="{5AE7A2EF-8301-4D1D-84CC-2A845184EFC0}" dt="2020-01-27T10:57:48.690" v="487" actId="1076"/>
        <pc:sldMkLst>
          <pc:docMk/>
          <pc:sldMk cId="3737906113" sldId="462"/>
        </pc:sldMkLst>
        <pc:spChg chg="mod">
          <ac:chgData name="Dmitry Romanov" userId="d8ae66ea23405669" providerId="LiveId" clId="{5AE7A2EF-8301-4D1D-84CC-2A845184EFC0}" dt="2020-01-27T10:30:39.989" v="204" actId="20577"/>
          <ac:spMkLst>
            <pc:docMk/>
            <pc:sldMk cId="3737906113" sldId="462"/>
            <ac:spMk id="2" creationId="{6FD1A9CB-CFC3-4110-AB9E-A86CC2E166BA}"/>
          </ac:spMkLst>
        </pc:spChg>
        <pc:spChg chg="del">
          <ac:chgData name="Dmitry Romanov" userId="d8ae66ea23405669" providerId="LiveId" clId="{5AE7A2EF-8301-4D1D-84CC-2A845184EFC0}" dt="2020-01-27T10:48:33.458" v="208" actId="478"/>
          <ac:spMkLst>
            <pc:docMk/>
            <pc:sldMk cId="3737906113" sldId="462"/>
            <ac:spMk id="3" creationId="{D3229134-3830-4DF3-8241-5B18D8875C15}"/>
          </ac:spMkLst>
        </pc:spChg>
        <pc:spChg chg="mod">
          <ac:chgData name="Dmitry Romanov" userId="d8ae66ea23405669" providerId="LiveId" clId="{5AE7A2EF-8301-4D1D-84CC-2A845184EFC0}" dt="2020-01-27T10:50:58.926" v="305" actId="1076"/>
          <ac:spMkLst>
            <pc:docMk/>
            <pc:sldMk cId="3737906113" sldId="462"/>
            <ac:spMk id="15" creationId="{8614C167-B596-445C-B5E0-0F3012E5A93D}"/>
          </ac:spMkLst>
        </pc:spChg>
        <pc:spChg chg="mod">
          <ac:chgData name="Dmitry Romanov" userId="d8ae66ea23405669" providerId="LiveId" clId="{5AE7A2EF-8301-4D1D-84CC-2A845184EFC0}" dt="2020-01-27T10:50:50.025" v="298" actId="1076"/>
          <ac:spMkLst>
            <pc:docMk/>
            <pc:sldMk cId="3737906113" sldId="462"/>
            <ac:spMk id="16" creationId="{D0208EE8-E991-4478-AF20-34C51622AE6C}"/>
          </ac:spMkLst>
        </pc:spChg>
        <pc:spChg chg="mod">
          <ac:chgData name="Dmitry Romanov" userId="d8ae66ea23405669" providerId="LiveId" clId="{5AE7A2EF-8301-4D1D-84CC-2A845184EFC0}" dt="2020-01-27T10:57:48.690" v="487" actId="1076"/>
          <ac:spMkLst>
            <pc:docMk/>
            <pc:sldMk cId="3737906113" sldId="462"/>
            <ac:spMk id="17" creationId="{D1A5A81C-4114-4AA9-B085-6939A66C17E7}"/>
          </ac:spMkLst>
        </pc:spChg>
        <pc:spChg chg="mod">
          <ac:chgData name="Dmitry Romanov" userId="d8ae66ea23405669" providerId="LiveId" clId="{5AE7A2EF-8301-4D1D-84CC-2A845184EFC0}" dt="2020-01-27T10:50:34.696" v="289" actId="20577"/>
          <ac:spMkLst>
            <pc:docMk/>
            <pc:sldMk cId="3737906113" sldId="462"/>
            <ac:spMk id="18" creationId="{2E38F06B-23A0-44DE-B577-5425A369643A}"/>
          </ac:spMkLst>
        </pc:spChg>
        <pc:spChg chg="mod">
          <ac:chgData name="Dmitry Romanov" userId="d8ae66ea23405669" providerId="LiveId" clId="{5AE7A2EF-8301-4D1D-84CC-2A845184EFC0}" dt="2020-01-27T10:57:43.292" v="486" actId="20577"/>
          <ac:spMkLst>
            <pc:docMk/>
            <pc:sldMk cId="3737906113" sldId="462"/>
            <ac:spMk id="19" creationId="{ACA62987-8D2A-4083-91A3-A97B46FCCE7D}"/>
          </ac:spMkLst>
        </pc:spChg>
        <pc:spChg chg="mod">
          <ac:chgData name="Dmitry Romanov" userId="d8ae66ea23405669" providerId="LiveId" clId="{5AE7A2EF-8301-4D1D-84CC-2A845184EFC0}" dt="2020-01-27T10:57:32.731" v="484" actId="20577"/>
          <ac:spMkLst>
            <pc:docMk/>
            <pc:sldMk cId="3737906113" sldId="462"/>
            <ac:spMk id="23" creationId="{C3E17A27-FF81-4D3C-B53B-3B4725BA96FE}"/>
          </ac:spMkLst>
        </pc:spChg>
        <pc:spChg chg="add del mod">
          <ac:chgData name="Dmitry Romanov" userId="d8ae66ea23405669" providerId="LiveId" clId="{5AE7A2EF-8301-4D1D-84CC-2A845184EFC0}" dt="2020-01-27T10:48:34.958" v="209" actId="478"/>
          <ac:spMkLst>
            <pc:docMk/>
            <pc:sldMk cId="3737906113" sldId="462"/>
            <ac:spMk id="24" creationId="{A59CFA30-F9B9-4DE6-8A05-3F59315698E0}"/>
          </ac:spMkLst>
        </pc:spChg>
        <pc:spChg chg="add mod">
          <ac:chgData name="Dmitry Romanov" userId="d8ae66ea23405669" providerId="LiveId" clId="{5AE7A2EF-8301-4D1D-84CC-2A845184EFC0}" dt="2020-01-27T10:53:29.989" v="419" actId="1076"/>
          <ac:spMkLst>
            <pc:docMk/>
            <pc:sldMk cId="3737906113" sldId="462"/>
            <ac:spMk id="25" creationId="{1AD9D0DD-F265-419A-B005-11C9237EBDDE}"/>
          </ac:spMkLst>
        </pc:spChg>
        <pc:spChg chg="mod">
          <ac:chgData name="Dmitry Romanov" userId="d8ae66ea23405669" providerId="LiveId" clId="{5AE7A2EF-8301-4D1D-84CC-2A845184EFC0}" dt="2020-01-27T10:49:10.044" v="214" actId="1076"/>
          <ac:spMkLst>
            <pc:docMk/>
            <pc:sldMk cId="3737906113" sldId="462"/>
            <ac:spMk id="32" creationId="{2AC7C253-33BB-4504-A8EC-2744CB59570D}"/>
          </ac:spMkLst>
        </pc:spChg>
        <pc:spChg chg="add mod">
          <ac:chgData name="Dmitry Romanov" userId="d8ae66ea23405669" providerId="LiveId" clId="{5AE7A2EF-8301-4D1D-84CC-2A845184EFC0}" dt="2020-01-27T10:51:47.485" v="332" actId="20577"/>
          <ac:spMkLst>
            <pc:docMk/>
            <pc:sldMk cId="3737906113" sldId="462"/>
            <ac:spMk id="35" creationId="{AF58C573-C943-46E8-820A-141CC5DC7360}"/>
          </ac:spMkLst>
        </pc:spChg>
        <pc:spChg chg="add del mod">
          <ac:chgData name="Dmitry Romanov" userId="d8ae66ea23405669" providerId="LiveId" clId="{5AE7A2EF-8301-4D1D-84CC-2A845184EFC0}" dt="2020-01-27T10:55:36.292" v="458" actId="478"/>
          <ac:spMkLst>
            <pc:docMk/>
            <pc:sldMk cId="3737906113" sldId="462"/>
            <ac:spMk id="36" creationId="{F2C1E8C4-F036-4341-B48A-3BCBD5C0CEDB}"/>
          </ac:spMkLst>
        </pc:spChg>
        <pc:spChg chg="add">
          <ac:chgData name="Dmitry Romanov" userId="d8ae66ea23405669" providerId="LiveId" clId="{5AE7A2EF-8301-4D1D-84CC-2A845184EFC0}" dt="2020-01-27T10:51:38.396" v="329"/>
          <ac:spMkLst>
            <pc:docMk/>
            <pc:sldMk cId="3737906113" sldId="462"/>
            <ac:spMk id="37" creationId="{D16D0E0C-C0F3-44CA-B793-3E6204DC6562}"/>
          </ac:spMkLst>
        </pc:spChg>
        <pc:spChg chg="mod">
          <ac:chgData name="Dmitry Romanov" userId="d8ae66ea23405669" providerId="LiveId" clId="{5AE7A2EF-8301-4D1D-84CC-2A845184EFC0}" dt="2020-01-27T10:49:15.776" v="215" actId="1076"/>
          <ac:spMkLst>
            <pc:docMk/>
            <pc:sldMk cId="3737906113" sldId="462"/>
            <ac:spMk id="38" creationId="{7A1C240D-0FF7-43BA-B259-981FF476976C}"/>
          </ac:spMkLst>
        </pc:spChg>
        <pc:spChg chg="add mod">
          <ac:chgData name="Dmitry Romanov" userId="d8ae66ea23405669" providerId="LiveId" clId="{5AE7A2EF-8301-4D1D-84CC-2A845184EFC0}" dt="2020-01-27T10:52:00.336" v="340" actId="1076"/>
          <ac:spMkLst>
            <pc:docMk/>
            <pc:sldMk cId="3737906113" sldId="462"/>
            <ac:spMk id="42" creationId="{4A6C22CE-74A7-484E-B2A9-54429930508F}"/>
          </ac:spMkLst>
        </pc:spChg>
        <pc:spChg chg="add mod">
          <ac:chgData name="Dmitry Romanov" userId="d8ae66ea23405669" providerId="LiveId" clId="{5AE7A2EF-8301-4D1D-84CC-2A845184EFC0}" dt="2020-01-27T10:52:06.208" v="344" actId="20577"/>
          <ac:spMkLst>
            <pc:docMk/>
            <pc:sldMk cId="3737906113" sldId="462"/>
            <ac:spMk id="43" creationId="{A28070D0-5996-4C6A-BD77-EEC30D923558}"/>
          </ac:spMkLst>
        </pc:spChg>
        <pc:spChg chg="add mod">
          <ac:chgData name="Dmitry Romanov" userId="d8ae66ea23405669" providerId="LiveId" clId="{5AE7A2EF-8301-4D1D-84CC-2A845184EFC0}" dt="2020-01-27T10:52:12.628" v="348" actId="20577"/>
          <ac:spMkLst>
            <pc:docMk/>
            <pc:sldMk cId="3737906113" sldId="462"/>
            <ac:spMk id="44" creationId="{F02C5A52-2FFE-4A1A-9A6F-4A4C59DF7538}"/>
          </ac:spMkLst>
        </pc:spChg>
        <pc:spChg chg="add mod">
          <ac:chgData name="Dmitry Romanov" userId="d8ae66ea23405669" providerId="LiveId" clId="{5AE7A2EF-8301-4D1D-84CC-2A845184EFC0}" dt="2020-01-27T10:52:21.195" v="353" actId="20577"/>
          <ac:spMkLst>
            <pc:docMk/>
            <pc:sldMk cId="3737906113" sldId="462"/>
            <ac:spMk id="45" creationId="{AAC076C1-FBA1-47EC-87C6-83AD956E4CB3}"/>
          </ac:spMkLst>
        </pc:spChg>
        <pc:spChg chg="add mod">
          <ac:chgData name="Dmitry Romanov" userId="d8ae66ea23405669" providerId="LiveId" clId="{5AE7A2EF-8301-4D1D-84CC-2A845184EFC0}" dt="2020-01-27T10:54:48.413" v="454" actId="20577"/>
          <ac:spMkLst>
            <pc:docMk/>
            <pc:sldMk cId="3737906113" sldId="462"/>
            <ac:spMk id="46" creationId="{A692445F-77A1-4538-BBFF-C24CB44B3D88}"/>
          </ac:spMkLst>
        </pc:spChg>
        <pc:grpChg chg="mod">
          <ac:chgData name="Dmitry Romanov" userId="d8ae66ea23405669" providerId="LiveId" clId="{5AE7A2EF-8301-4D1D-84CC-2A845184EFC0}" dt="2020-01-27T10:48:52.504" v="211" actId="1076"/>
          <ac:grpSpMkLst>
            <pc:docMk/>
            <pc:sldMk cId="3737906113" sldId="462"/>
            <ac:grpSpMk id="5" creationId="{AB4A468E-F84D-4EC4-82A4-3F7DAD8B9F65}"/>
          </ac:grpSpMkLst>
        </pc:grpChg>
        <pc:grpChg chg="mod">
          <ac:chgData name="Dmitry Romanov" userId="d8ae66ea23405669" providerId="LiveId" clId="{5AE7A2EF-8301-4D1D-84CC-2A845184EFC0}" dt="2020-01-27T10:49:04.639" v="213" actId="1076"/>
          <ac:grpSpMkLst>
            <pc:docMk/>
            <pc:sldMk cId="3737906113" sldId="462"/>
            <ac:grpSpMk id="12" creationId="{F24BE5F4-0C9A-45F4-A390-B69AB4669543}"/>
          </ac:grpSpMkLst>
        </pc:grpChg>
        <pc:picChg chg="mod">
          <ac:chgData name="Dmitry Romanov" userId="d8ae66ea23405669" providerId="LiveId" clId="{5AE7A2EF-8301-4D1D-84CC-2A845184EFC0}" dt="2020-01-27T10:48:27.142" v="207" actId="1076"/>
          <ac:picMkLst>
            <pc:docMk/>
            <pc:sldMk cId="3737906113" sldId="462"/>
            <ac:picMk id="6" creationId="{A4241A8E-04E7-461D-A698-FEB7E5EFA9E6}"/>
          </ac:picMkLst>
        </pc:picChg>
        <pc:cxnChg chg="mod">
          <ac:chgData name="Dmitry Romanov" userId="d8ae66ea23405669" providerId="LiveId" clId="{5AE7A2EF-8301-4D1D-84CC-2A845184EFC0}" dt="2020-01-27T10:49:10.044" v="214" actId="1076"/>
          <ac:cxnSpMkLst>
            <pc:docMk/>
            <pc:sldMk cId="3737906113" sldId="462"/>
            <ac:cxnSpMk id="33" creationId="{16B19C0F-061D-473C-A39B-CE81ACC1EEDF}"/>
          </ac:cxnSpMkLst>
        </pc:cxnChg>
        <pc:cxnChg chg="mod">
          <ac:chgData name="Dmitry Romanov" userId="d8ae66ea23405669" providerId="LiveId" clId="{5AE7A2EF-8301-4D1D-84CC-2A845184EFC0}" dt="2020-01-27T10:49:15.776" v="215" actId="1076"/>
          <ac:cxnSpMkLst>
            <pc:docMk/>
            <pc:sldMk cId="3737906113" sldId="462"/>
            <ac:cxnSpMk id="39" creationId="{80930EBF-B07B-47F1-9FA9-B3215B20AA0F}"/>
          </ac:cxnSpMkLst>
        </pc:cxnChg>
      </pc:sldChg>
      <pc:sldChg chg="modSp">
        <pc:chgData name="Dmitry Romanov" userId="d8ae66ea23405669" providerId="LiveId" clId="{5AE7A2EF-8301-4D1D-84CC-2A845184EFC0}" dt="2020-01-29T12:45:08.499" v="1525" actId="6549"/>
        <pc:sldMkLst>
          <pc:docMk/>
          <pc:sldMk cId="3840890832" sldId="690"/>
        </pc:sldMkLst>
        <pc:spChg chg="mod">
          <ac:chgData name="Dmitry Romanov" userId="d8ae66ea23405669" providerId="LiveId" clId="{5AE7A2EF-8301-4D1D-84CC-2A845184EFC0}" dt="2020-01-29T12:45:08.499" v="1525" actId="6549"/>
          <ac:spMkLst>
            <pc:docMk/>
            <pc:sldMk cId="3840890832" sldId="690"/>
            <ac:spMk id="15" creationId="{AE6C7807-F024-4F4F-86B6-C69EE88B9E84}"/>
          </ac:spMkLst>
        </pc:spChg>
      </pc:sldChg>
      <pc:sldChg chg="addSp delSp">
        <pc:chgData name="Dmitry Romanov" userId="d8ae66ea23405669" providerId="LiveId" clId="{5AE7A2EF-8301-4D1D-84CC-2A845184EFC0}" dt="2020-01-27T10:30:16.213" v="182"/>
        <pc:sldMkLst>
          <pc:docMk/>
          <pc:sldMk cId="1586095591" sldId="691"/>
        </pc:sldMkLst>
        <pc:spChg chg="add del">
          <ac:chgData name="Dmitry Romanov" userId="d8ae66ea23405669" providerId="LiveId" clId="{5AE7A2EF-8301-4D1D-84CC-2A845184EFC0}" dt="2020-01-27T10:30:16.213" v="182"/>
          <ac:spMkLst>
            <pc:docMk/>
            <pc:sldMk cId="1586095591" sldId="691"/>
            <ac:spMk id="10" creationId="{6E29BA45-65E3-4ED0-BA04-B16D0252AE74}"/>
          </ac:spMkLst>
        </pc:spChg>
      </pc:sldChg>
      <pc:sldChg chg="modSp">
        <pc:chgData name="Dmitry Romanov" userId="d8ae66ea23405669" providerId="LiveId" clId="{5AE7A2EF-8301-4D1D-84CC-2A845184EFC0}" dt="2020-01-28T10:22:42.611" v="763" actId="20577"/>
        <pc:sldMkLst>
          <pc:docMk/>
          <pc:sldMk cId="3995342572" sldId="697"/>
        </pc:sldMkLst>
        <pc:spChg chg="mod">
          <ac:chgData name="Dmitry Romanov" userId="d8ae66ea23405669" providerId="LiveId" clId="{5AE7A2EF-8301-4D1D-84CC-2A845184EFC0}" dt="2020-01-28T10:22:42.611" v="763" actId="20577"/>
          <ac:spMkLst>
            <pc:docMk/>
            <pc:sldMk cId="3995342572" sldId="697"/>
            <ac:spMk id="3" creationId="{90C359D1-0255-4CFC-AB54-7AD037D832A4}"/>
          </ac:spMkLst>
        </pc:spChg>
        <pc:spChg chg="mod">
          <ac:chgData name="Dmitry Romanov" userId="d8ae66ea23405669" providerId="LiveId" clId="{5AE7A2EF-8301-4D1D-84CC-2A845184EFC0}" dt="2020-01-27T09:08:19.235" v="112" actId="1076"/>
          <ac:spMkLst>
            <pc:docMk/>
            <pc:sldMk cId="3995342572" sldId="697"/>
            <ac:spMk id="5" creationId="{46F881E3-CE77-4095-AD57-8D2DC1771E80}"/>
          </ac:spMkLst>
        </pc:spChg>
        <pc:picChg chg="mod">
          <ac:chgData name="Dmitry Romanov" userId="d8ae66ea23405669" providerId="LiveId" clId="{5AE7A2EF-8301-4D1D-84CC-2A845184EFC0}" dt="2020-01-27T09:08:15.740" v="111" actId="1076"/>
          <ac:picMkLst>
            <pc:docMk/>
            <pc:sldMk cId="3995342572" sldId="697"/>
            <ac:picMk id="12" creationId="{4070A6C2-412F-4609-9095-3EFE0E241EDF}"/>
          </ac:picMkLst>
        </pc:picChg>
        <pc:cxnChg chg="mod">
          <ac:chgData name="Dmitry Romanov" userId="d8ae66ea23405669" providerId="LiveId" clId="{5AE7A2EF-8301-4D1D-84CC-2A845184EFC0}" dt="2020-01-27T09:08:21.681" v="113" actId="14100"/>
          <ac:cxnSpMkLst>
            <pc:docMk/>
            <pc:sldMk cId="3995342572" sldId="697"/>
            <ac:cxnSpMk id="8" creationId="{F8811F99-5265-4248-BD59-37DDF59ABE2C}"/>
          </ac:cxnSpMkLst>
        </pc:cxnChg>
      </pc:sldChg>
      <pc:sldChg chg="modSp">
        <pc:chgData name="Dmitry Romanov" userId="d8ae66ea23405669" providerId="LiveId" clId="{5AE7A2EF-8301-4D1D-84CC-2A845184EFC0}" dt="2020-01-27T08:53:03.881" v="28" actId="1076"/>
        <pc:sldMkLst>
          <pc:docMk/>
          <pc:sldMk cId="3126500101" sldId="703"/>
        </pc:sldMkLst>
        <pc:spChg chg="mod">
          <ac:chgData name="Dmitry Romanov" userId="d8ae66ea23405669" providerId="LiveId" clId="{5AE7A2EF-8301-4D1D-84CC-2A845184EFC0}" dt="2020-01-27T08:53:03.881" v="28" actId="1076"/>
          <ac:spMkLst>
            <pc:docMk/>
            <pc:sldMk cId="3126500101" sldId="703"/>
            <ac:spMk id="3" creationId="{90C359D1-0255-4CFC-AB54-7AD037D832A4}"/>
          </ac:spMkLst>
        </pc:spChg>
      </pc:sldChg>
      <pc:sldChg chg="delSp">
        <pc:chgData name="Dmitry Romanov" userId="d8ae66ea23405669" providerId="LiveId" clId="{5AE7A2EF-8301-4D1D-84CC-2A845184EFC0}" dt="2020-01-27T08:54:17.047" v="38" actId="478"/>
        <pc:sldMkLst>
          <pc:docMk/>
          <pc:sldMk cId="854074984" sldId="708"/>
        </pc:sldMkLst>
        <pc:spChg chg="del">
          <ac:chgData name="Dmitry Romanov" userId="d8ae66ea23405669" providerId="LiveId" clId="{5AE7A2EF-8301-4D1D-84CC-2A845184EFC0}" dt="2020-01-27T08:54:17.047" v="38" actId="478"/>
          <ac:spMkLst>
            <pc:docMk/>
            <pc:sldMk cId="854074984" sldId="708"/>
            <ac:spMk id="25" creationId="{B879A3C7-2912-446A-B21F-CD39273D4460}"/>
          </ac:spMkLst>
        </pc:spChg>
      </pc:sldChg>
      <pc:sldChg chg="addSp delSp modSp">
        <pc:chgData name="Dmitry Romanov" userId="d8ae66ea23405669" providerId="LiveId" clId="{5AE7A2EF-8301-4D1D-84CC-2A845184EFC0}" dt="2020-01-29T12:43:58.257" v="1506" actId="1076"/>
        <pc:sldMkLst>
          <pc:docMk/>
          <pc:sldMk cId="2963967561" sldId="716"/>
        </pc:sldMkLst>
        <pc:spChg chg="del">
          <ac:chgData name="Dmitry Romanov" userId="d8ae66ea23405669" providerId="LiveId" clId="{5AE7A2EF-8301-4D1D-84CC-2A845184EFC0}" dt="2020-01-29T12:43:54.294" v="1504" actId="478"/>
          <ac:spMkLst>
            <pc:docMk/>
            <pc:sldMk cId="2963967561" sldId="716"/>
            <ac:spMk id="3" creationId="{90C359D1-0255-4CFC-AB54-7AD037D832A4}"/>
          </ac:spMkLst>
        </pc:spChg>
        <pc:spChg chg="mod">
          <ac:chgData name="Dmitry Romanov" userId="d8ae66ea23405669" providerId="LiveId" clId="{5AE7A2EF-8301-4D1D-84CC-2A845184EFC0}" dt="2020-01-29T12:43:41.169" v="1502" actId="20577"/>
          <ac:spMkLst>
            <pc:docMk/>
            <pc:sldMk cId="2963967561" sldId="716"/>
            <ac:spMk id="5" creationId="{B3E66DCC-0B98-47F1-808B-0B28B64AE7DB}"/>
          </ac:spMkLst>
        </pc:spChg>
        <pc:spChg chg="add mod">
          <ac:chgData name="Dmitry Romanov" userId="d8ae66ea23405669" providerId="LiveId" clId="{5AE7A2EF-8301-4D1D-84CC-2A845184EFC0}" dt="2020-01-29T12:43:54.294" v="1504" actId="478"/>
          <ac:spMkLst>
            <pc:docMk/>
            <pc:sldMk cId="2963967561" sldId="716"/>
            <ac:spMk id="7" creationId="{80E89AF0-6B8D-47CA-B513-5C7C629761BF}"/>
          </ac:spMkLst>
        </pc:spChg>
        <pc:spChg chg="add mod">
          <ac:chgData name="Dmitry Romanov" userId="d8ae66ea23405669" providerId="LiveId" clId="{5AE7A2EF-8301-4D1D-84CC-2A845184EFC0}" dt="2020-01-29T12:43:58.257" v="1506" actId="1076"/>
          <ac:spMkLst>
            <pc:docMk/>
            <pc:sldMk cId="2963967561" sldId="716"/>
            <ac:spMk id="8" creationId="{BAF4D235-4320-4EDB-96B9-AD2C860B2E26}"/>
          </ac:spMkLst>
        </pc:spChg>
      </pc:sldChg>
      <pc:sldChg chg="addSp delSp modSp">
        <pc:chgData name="Dmitry Romanov" userId="d8ae66ea23405669" providerId="LiveId" clId="{5AE7A2EF-8301-4D1D-84CC-2A845184EFC0}" dt="2020-01-29T12:43:49.159" v="1503" actId="1076"/>
        <pc:sldMkLst>
          <pc:docMk/>
          <pc:sldMk cId="3074611254" sldId="717"/>
        </pc:sldMkLst>
        <pc:spChg chg="del">
          <ac:chgData name="Dmitry Romanov" userId="d8ae66ea23405669" providerId="LiveId" clId="{5AE7A2EF-8301-4D1D-84CC-2A845184EFC0}" dt="2020-01-27T08:53:13.212" v="29" actId="478"/>
          <ac:spMkLst>
            <pc:docMk/>
            <pc:sldMk cId="3074611254" sldId="717"/>
            <ac:spMk id="3" creationId="{90C359D1-0255-4CFC-AB54-7AD037D832A4}"/>
          </ac:spMkLst>
        </pc:spChg>
        <pc:spChg chg="add del mod">
          <ac:chgData name="Dmitry Romanov" userId="d8ae66ea23405669" providerId="LiveId" clId="{5AE7A2EF-8301-4D1D-84CC-2A845184EFC0}" dt="2020-01-27T08:53:25.404" v="31" actId="478"/>
          <ac:spMkLst>
            <pc:docMk/>
            <pc:sldMk cId="3074611254" sldId="717"/>
            <ac:spMk id="7" creationId="{319DF2CF-45C4-49C3-AD0D-2B13B4C31023}"/>
          </ac:spMkLst>
        </pc:spChg>
        <pc:spChg chg="add mod">
          <ac:chgData name="Dmitry Romanov" userId="d8ae66ea23405669" providerId="LiveId" clId="{5AE7A2EF-8301-4D1D-84CC-2A845184EFC0}" dt="2020-01-29T12:43:49.159" v="1503" actId="1076"/>
          <ac:spMkLst>
            <pc:docMk/>
            <pc:sldMk cId="3074611254" sldId="717"/>
            <ac:spMk id="8" creationId="{C57A2D36-25AA-4318-9EC5-8D13EE351269}"/>
          </ac:spMkLst>
        </pc:spChg>
      </pc:sldChg>
      <pc:sldChg chg="modSp">
        <pc:chgData name="Dmitry Romanov" userId="d8ae66ea23405669" providerId="LiveId" clId="{5AE7A2EF-8301-4D1D-84CC-2A845184EFC0}" dt="2020-01-29T12:44:37.621" v="1524" actId="20577"/>
        <pc:sldMkLst>
          <pc:docMk/>
          <pc:sldMk cId="4288000818" sldId="718"/>
        </pc:sldMkLst>
        <pc:spChg chg="mod">
          <ac:chgData name="Dmitry Romanov" userId="d8ae66ea23405669" providerId="LiveId" clId="{5AE7A2EF-8301-4D1D-84CC-2A845184EFC0}" dt="2020-01-29T12:44:37.621" v="1524" actId="20577"/>
          <ac:spMkLst>
            <pc:docMk/>
            <pc:sldMk cId="4288000818" sldId="718"/>
            <ac:spMk id="3" creationId="{BA0CD8F2-56F5-428D-B245-E6207B62A773}"/>
          </ac:spMkLst>
        </pc:spChg>
        <pc:spChg chg="mod">
          <ac:chgData name="Dmitry Romanov" userId="d8ae66ea23405669" providerId="LiveId" clId="{5AE7A2EF-8301-4D1D-84CC-2A845184EFC0}" dt="2020-01-29T12:44:24.147" v="1510" actId="27636"/>
          <ac:spMkLst>
            <pc:docMk/>
            <pc:sldMk cId="4288000818" sldId="718"/>
            <ac:spMk id="5" creationId="{30E8DC95-D934-4782-AE5A-1846D720EE74}"/>
          </ac:spMkLst>
        </pc:spChg>
        <pc:cxnChg chg="mod">
          <ac:chgData name="Dmitry Romanov" userId="d8ae66ea23405669" providerId="LiveId" clId="{5AE7A2EF-8301-4D1D-84CC-2A845184EFC0}" dt="2020-01-29T12:44:31.612" v="1512" actId="1076"/>
          <ac:cxnSpMkLst>
            <pc:docMk/>
            <pc:sldMk cId="4288000818" sldId="718"/>
            <ac:cxnSpMk id="7" creationId="{01327DFD-7BDD-4E06-9005-097E28672B92}"/>
          </ac:cxnSpMkLst>
        </pc:cxnChg>
        <pc:cxnChg chg="mod">
          <ac:chgData name="Dmitry Romanov" userId="d8ae66ea23405669" providerId="LiveId" clId="{5AE7A2EF-8301-4D1D-84CC-2A845184EFC0}" dt="2020-01-29T12:44:29.384" v="1511" actId="1076"/>
          <ac:cxnSpMkLst>
            <pc:docMk/>
            <pc:sldMk cId="4288000818" sldId="718"/>
            <ac:cxnSpMk id="8" creationId="{0880508D-BE77-4DA3-BAC2-B34BF6DA41F3}"/>
          </ac:cxnSpMkLst>
        </pc:cxnChg>
      </pc:sldChg>
      <pc:sldChg chg="modSp">
        <pc:chgData name="Dmitry Romanov" userId="d8ae66ea23405669" providerId="LiveId" clId="{5AE7A2EF-8301-4D1D-84CC-2A845184EFC0}" dt="2020-01-29T10:47:51.226" v="1216" actId="15"/>
        <pc:sldMkLst>
          <pc:docMk/>
          <pc:sldMk cId="2403752189" sldId="719"/>
        </pc:sldMkLst>
        <pc:spChg chg="mod">
          <ac:chgData name="Dmitry Romanov" userId="d8ae66ea23405669" providerId="LiveId" clId="{5AE7A2EF-8301-4D1D-84CC-2A845184EFC0}" dt="2020-01-29T10:47:51.226" v="1216" actId="15"/>
          <ac:spMkLst>
            <pc:docMk/>
            <pc:sldMk cId="2403752189" sldId="719"/>
            <ac:spMk id="7" creationId="{11C917E6-4A1C-4208-B400-D43166451C79}"/>
          </ac:spMkLst>
        </pc:spChg>
      </pc:sldChg>
      <pc:sldChg chg="add del ord">
        <pc:chgData name="Dmitry Romanov" userId="d8ae66ea23405669" providerId="LiveId" clId="{5AE7A2EF-8301-4D1D-84CC-2A845184EFC0}" dt="2020-01-28T23:34:37.922" v="785" actId="47"/>
        <pc:sldMkLst>
          <pc:docMk/>
          <pc:sldMk cId="4021226859" sldId="749"/>
        </pc:sldMkLst>
      </pc:sldChg>
      <pc:sldChg chg="addSp delSp modSp add ord">
        <pc:chgData name="Dmitry Romanov" userId="d8ae66ea23405669" providerId="LiveId" clId="{5AE7A2EF-8301-4D1D-84CC-2A845184EFC0}" dt="2020-01-29T10:38:23.736" v="1207" actId="1076"/>
        <pc:sldMkLst>
          <pc:docMk/>
          <pc:sldMk cId="1593993078" sldId="758"/>
        </pc:sldMkLst>
        <pc:spChg chg="add del mod">
          <ac:chgData name="Dmitry Romanov" userId="d8ae66ea23405669" providerId="LiveId" clId="{5AE7A2EF-8301-4D1D-84CC-2A845184EFC0}" dt="2020-01-29T00:40:47.681" v="1204" actId="20577"/>
          <ac:spMkLst>
            <pc:docMk/>
            <pc:sldMk cId="1593993078" sldId="758"/>
            <ac:spMk id="16" creationId="{6ECB5731-D584-4255-8908-F918D36F3A5B}"/>
          </ac:spMkLst>
        </pc:spChg>
        <pc:spChg chg="mod">
          <ac:chgData name="Dmitry Romanov" userId="d8ae66ea23405669" providerId="LiveId" clId="{5AE7A2EF-8301-4D1D-84CC-2A845184EFC0}" dt="2020-01-27T11:47:57.813" v="552" actId="5793"/>
          <ac:spMkLst>
            <pc:docMk/>
            <pc:sldMk cId="1593993078" sldId="758"/>
            <ac:spMk id="17" creationId="{58A34AD4-BAB5-498C-BE23-33145581C281}"/>
          </ac:spMkLst>
        </pc:spChg>
        <pc:spChg chg="add mod">
          <ac:chgData name="Dmitry Romanov" userId="d8ae66ea23405669" providerId="LiveId" clId="{5AE7A2EF-8301-4D1D-84CC-2A845184EFC0}" dt="2020-01-27T12:04:56.066" v="651" actId="20577"/>
          <ac:spMkLst>
            <pc:docMk/>
            <pc:sldMk cId="1593993078" sldId="758"/>
            <ac:spMk id="27" creationId="{BDEB6B5D-F26C-4871-9530-8EFEC0720F08}"/>
          </ac:spMkLst>
        </pc:spChg>
        <pc:spChg chg="add mod">
          <ac:chgData name="Dmitry Romanov" userId="d8ae66ea23405669" providerId="LiveId" clId="{5AE7A2EF-8301-4D1D-84CC-2A845184EFC0}" dt="2020-01-27T11:50:41.559" v="627" actId="164"/>
          <ac:spMkLst>
            <pc:docMk/>
            <pc:sldMk cId="1593993078" sldId="758"/>
            <ac:spMk id="29" creationId="{A2676F4F-9165-47F7-8C05-D1A49AE65CCA}"/>
          </ac:spMkLst>
        </pc:spChg>
        <pc:spChg chg="add mod">
          <ac:chgData name="Dmitry Romanov" userId="d8ae66ea23405669" providerId="LiveId" clId="{5AE7A2EF-8301-4D1D-84CC-2A845184EFC0}" dt="2020-01-27T11:50:41.559" v="627" actId="164"/>
          <ac:spMkLst>
            <pc:docMk/>
            <pc:sldMk cId="1593993078" sldId="758"/>
            <ac:spMk id="30" creationId="{51C7A023-8AD9-4DFC-A6E5-D82A3DEF5878}"/>
          </ac:spMkLst>
        </pc:spChg>
        <pc:spChg chg="mod">
          <ac:chgData name="Dmitry Romanov" userId="d8ae66ea23405669" providerId="LiveId" clId="{5AE7A2EF-8301-4D1D-84CC-2A845184EFC0}" dt="2020-01-27T11:51:40.176" v="648" actId="207"/>
          <ac:spMkLst>
            <pc:docMk/>
            <pc:sldMk cId="1593993078" sldId="758"/>
            <ac:spMk id="31" creationId="{BD347E8D-C575-4A1E-B75B-2853995E490A}"/>
          </ac:spMkLst>
        </pc:spChg>
        <pc:spChg chg="add mod">
          <ac:chgData name="Dmitry Romanov" userId="d8ae66ea23405669" providerId="LiveId" clId="{5AE7A2EF-8301-4D1D-84CC-2A845184EFC0}" dt="2020-01-29T10:38:19.718" v="1206" actId="1076"/>
          <ac:spMkLst>
            <pc:docMk/>
            <pc:sldMk cId="1593993078" sldId="758"/>
            <ac:spMk id="33" creationId="{6DCBAD81-A150-4025-A975-895CD250186B}"/>
          </ac:spMkLst>
        </pc:spChg>
        <pc:spChg chg="mod">
          <ac:chgData name="Dmitry Romanov" userId="d8ae66ea23405669" providerId="LiveId" clId="{5AE7A2EF-8301-4D1D-84CC-2A845184EFC0}" dt="2020-01-29T10:38:23.736" v="1207" actId="1076"/>
          <ac:spMkLst>
            <pc:docMk/>
            <pc:sldMk cId="1593993078" sldId="758"/>
            <ac:spMk id="42" creationId="{754B555B-F802-4D30-84A0-9CDDE9E712DF}"/>
          </ac:spMkLst>
        </pc:spChg>
        <pc:grpChg chg="add mod">
          <ac:chgData name="Dmitry Romanov" userId="d8ae66ea23405669" providerId="LiveId" clId="{5AE7A2EF-8301-4D1D-84CC-2A845184EFC0}" dt="2020-01-27T11:51:09.685" v="641" actId="1076"/>
          <ac:grpSpMkLst>
            <pc:docMk/>
            <pc:sldMk cId="1593993078" sldId="758"/>
            <ac:grpSpMk id="3" creationId="{68A7D200-20A6-4E46-849D-6D706AD91D37}"/>
          </ac:grpSpMkLst>
        </pc:grpChg>
        <pc:grpChg chg="mod">
          <ac:chgData name="Dmitry Romanov" userId="d8ae66ea23405669" providerId="LiveId" clId="{5AE7A2EF-8301-4D1D-84CC-2A845184EFC0}" dt="2020-01-27T11:50:46.561" v="628" actId="1076"/>
          <ac:grpSpMkLst>
            <pc:docMk/>
            <pc:sldMk cId="1593993078" sldId="758"/>
            <ac:grpSpMk id="43" creationId="{E53A89B1-8703-430E-9952-1C82336BC596}"/>
          </ac:grpSpMkLst>
        </pc:grpChg>
      </pc:sldChg>
      <pc:sldChg chg="modSp">
        <pc:chgData name="Dmitry Romanov" userId="d8ae66ea23405669" providerId="LiveId" clId="{5AE7A2EF-8301-4D1D-84CC-2A845184EFC0}" dt="2020-01-27T08:55:38.073" v="103" actId="404"/>
        <pc:sldMkLst>
          <pc:docMk/>
          <pc:sldMk cId="2340726313" sldId="1464"/>
        </pc:sldMkLst>
        <pc:spChg chg="mod">
          <ac:chgData name="Dmitry Romanov" userId="d8ae66ea23405669" providerId="LiveId" clId="{5AE7A2EF-8301-4D1D-84CC-2A845184EFC0}" dt="2020-01-27T08:54:46.595" v="75" actId="313"/>
          <ac:spMkLst>
            <pc:docMk/>
            <pc:sldMk cId="2340726313" sldId="1464"/>
            <ac:spMk id="21" creationId="{9A52AA5C-62F4-4009-9D7A-5711B8911A79}"/>
          </ac:spMkLst>
        </pc:spChg>
        <pc:spChg chg="mod">
          <ac:chgData name="Dmitry Romanov" userId="d8ae66ea23405669" providerId="LiveId" clId="{5AE7A2EF-8301-4D1D-84CC-2A845184EFC0}" dt="2020-01-27T08:55:38.073" v="103" actId="404"/>
          <ac:spMkLst>
            <pc:docMk/>
            <pc:sldMk cId="2340726313" sldId="1464"/>
            <ac:spMk id="27" creationId="{658072D1-682B-4949-AE7F-AFDFFBB2ACE4}"/>
          </ac:spMkLst>
        </pc:spChg>
        <pc:grpChg chg="mod">
          <ac:chgData name="Dmitry Romanov" userId="d8ae66ea23405669" providerId="LiveId" clId="{5AE7A2EF-8301-4D1D-84CC-2A845184EFC0}" dt="2020-01-27T08:54:53.294" v="77" actId="1076"/>
          <ac:grpSpMkLst>
            <pc:docMk/>
            <pc:sldMk cId="2340726313" sldId="1464"/>
            <ac:grpSpMk id="20" creationId="{3C90DEEC-86D6-411D-A206-CB0F59A9B27C}"/>
          </ac:grpSpMkLst>
        </pc:grpChg>
        <pc:cxnChg chg="mod">
          <ac:chgData name="Dmitry Romanov" userId="d8ae66ea23405669" providerId="LiveId" clId="{5AE7A2EF-8301-4D1D-84CC-2A845184EFC0}" dt="2020-01-27T08:55:00.593" v="80" actId="1076"/>
          <ac:cxnSpMkLst>
            <pc:docMk/>
            <pc:sldMk cId="2340726313" sldId="1464"/>
            <ac:cxnSpMk id="22" creationId="{55E2155B-D293-444F-AF7D-4395D586B479}"/>
          </ac:cxnSpMkLst>
        </pc:cxnChg>
      </pc:sldChg>
      <pc:sldChg chg="modSp">
        <pc:chgData name="Dmitry Romanov" userId="d8ae66ea23405669" providerId="LiveId" clId="{5AE7A2EF-8301-4D1D-84CC-2A845184EFC0}" dt="2020-01-27T08:54:07.975" v="37" actId="1076"/>
        <pc:sldMkLst>
          <pc:docMk/>
          <pc:sldMk cId="1461786360" sldId="1465"/>
        </pc:sldMkLst>
        <pc:spChg chg="mod">
          <ac:chgData name="Dmitry Romanov" userId="d8ae66ea23405669" providerId="LiveId" clId="{5AE7A2EF-8301-4D1D-84CC-2A845184EFC0}" dt="2020-01-27T08:54:07.975" v="37" actId="1076"/>
          <ac:spMkLst>
            <pc:docMk/>
            <pc:sldMk cId="1461786360" sldId="1465"/>
            <ac:spMk id="13" creationId="{E5DF108D-9F06-473D-B0AE-A43F5E8BBC57}"/>
          </ac:spMkLst>
        </pc:spChg>
      </pc:sldChg>
      <pc:sldChg chg="modSp">
        <pc:chgData name="Dmitry Romanov" userId="d8ae66ea23405669" providerId="LiveId" clId="{5AE7A2EF-8301-4D1D-84CC-2A845184EFC0}" dt="2020-01-29T10:54:42.237" v="1397" actId="20577"/>
        <pc:sldMkLst>
          <pc:docMk/>
          <pc:sldMk cId="3066440975" sldId="1466"/>
        </pc:sldMkLst>
        <pc:spChg chg="mod">
          <ac:chgData name="Dmitry Romanov" userId="d8ae66ea23405669" providerId="LiveId" clId="{5AE7A2EF-8301-4D1D-84CC-2A845184EFC0}" dt="2020-01-29T10:54:42.237" v="1397" actId="20577"/>
          <ac:spMkLst>
            <pc:docMk/>
            <pc:sldMk cId="3066440975" sldId="1466"/>
            <ac:spMk id="3" creationId="{F1CEED13-17A0-4670-80F1-086A85A65990}"/>
          </ac:spMkLst>
        </pc:spChg>
      </pc:sldChg>
      <pc:sldChg chg="del">
        <pc:chgData name="Dmitry Romanov" userId="d8ae66ea23405669" providerId="LiveId" clId="{5AE7A2EF-8301-4D1D-84CC-2A845184EFC0}" dt="2020-01-27T08:55:45.557" v="104" actId="47"/>
        <pc:sldMkLst>
          <pc:docMk/>
          <pc:sldMk cId="370658130" sldId="1467"/>
        </pc:sldMkLst>
      </pc:sldChg>
      <pc:sldChg chg="addSp delSp modSp add del">
        <pc:chgData name="Dmitry Romanov" userId="d8ae66ea23405669" providerId="LiveId" clId="{5AE7A2EF-8301-4D1D-84CC-2A845184EFC0}" dt="2020-01-27T10:30:09.435" v="180" actId="47"/>
        <pc:sldMkLst>
          <pc:docMk/>
          <pc:sldMk cId="2100197659" sldId="1467"/>
        </pc:sldMkLst>
        <pc:spChg chg="mod">
          <ac:chgData name="Dmitry Romanov" userId="d8ae66ea23405669" providerId="LiveId" clId="{5AE7A2EF-8301-4D1D-84CC-2A845184EFC0}" dt="2020-01-27T10:21:45.497" v="132" actId="20577"/>
          <ac:spMkLst>
            <pc:docMk/>
            <pc:sldMk cId="2100197659" sldId="1467"/>
            <ac:spMk id="2" creationId="{9A68B793-C5CB-49D0-812E-B017E55D2553}"/>
          </ac:spMkLst>
        </pc:spChg>
        <pc:spChg chg="del mod">
          <ac:chgData name="Dmitry Romanov" userId="d8ae66ea23405669" providerId="LiveId" clId="{5AE7A2EF-8301-4D1D-84CC-2A845184EFC0}" dt="2020-01-27T10:22:50.826" v="152" actId="478"/>
          <ac:spMkLst>
            <pc:docMk/>
            <pc:sldMk cId="2100197659" sldId="1467"/>
            <ac:spMk id="3" creationId="{032AF357-9A18-4A26-AEBA-81172E08158A}"/>
          </ac:spMkLst>
        </pc:spChg>
        <pc:spChg chg="add mod">
          <ac:chgData name="Dmitry Romanov" userId="d8ae66ea23405669" providerId="LiveId" clId="{5AE7A2EF-8301-4D1D-84CC-2A845184EFC0}" dt="2020-01-27T10:22:05.345" v="138" actId="14100"/>
          <ac:spMkLst>
            <pc:docMk/>
            <pc:sldMk cId="2100197659" sldId="1467"/>
            <ac:spMk id="5" creationId="{24AF5C20-01D8-412B-9D39-FFCD06DA3B0C}"/>
          </ac:spMkLst>
        </pc:spChg>
        <pc:spChg chg="add mod">
          <ac:chgData name="Dmitry Romanov" userId="d8ae66ea23405669" providerId="LiveId" clId="{5AE7A2EF-8301-4D1D-84CC-2A845184EFC0}" dt="2020-01-27T10:22:07.579" v="139" actId="14100"/>
          <ac:spMkLst>
            <pc:docMk/>
            <pc:sldMk cId="2100197659" sldId="1467"/>
            <ac:spMk id="6" creationId="{C218DB05-1CBF-4BEF-8CAB-0AE83749E569}"/>
          </ac:spMkLst>
        </pc:spChg>
        <pc:spChg chg="add mod">
          <ac:chgData name="Dmitry Romanov" userId="d8ae66ea23405669" providerId="LiveId" clId="{5AE7A2EF-8301-4D1D-84CC-2A845184EFC0}" dt="2020-01-27T10:22:14.877" v="142" actId="14100"/>
          <ac:spMkLst>
            <pc:docMk/>
            <pc:sldMk cId="2100197659" sldId="1467"/>
            <ac:spMk id="7" creationId="{6637A86B-4C01-40F3-825D-06EEC748CF0B}"/>
          </ac:spMkLst>
        </pc:spChg>
        <pc:spChg chg="add mod">
          <ac:chgData name="Dmitry Romanov" userId="d8ae66ea23405669" providerId="LiveId" clId="{5AE7A2EF-8301-4D1D-84CC-2A845184EFC0}" dt="2020-01-27T10:22:26.948" v="148" actId="1076"/>
          <ac:spMkLst>
            <pc:docMk/>
            <pc:sldMk cId="2100197659" sldId="1467"/>
            <ac:spMk id="8" creationId="{5D6C3D7C-B67C-4FD1-B8A3-718B882E1911}"/>
          </ac:spMkLst>
        </pc:spChg>
        <pc:spChg chg="add mod">
          <ac:chgData name="Dmitry Romanov" userId="d8ae66ea23405669" providerId="LiveId" clId="{5AE7A2EF-8301-4D1D-84CC-2A845184EFC0}" dt="2020-01-27T10:22:31.813" v="150" actId="1076"/>
          <ac:spMkLst>
            <pc:docMk/>
            <pc:sldMk cId="2100197659" sldId="1467"/>
            <ac:spMk id="9" creationId="{508B75D9-6673-49CC-8F47-FDDABB28AD80}"/>
          </ac:spMkLst>
        </pc:spChg>
        <pc:spChg chg="add del mod">
          <ac:chgData name="Dmitry Romanov" userId="d8ae66ea23405669" providerId="LiveId" clId="{5AE7A2EF-8301-4D1D-84CC-2A845184EFC0}" dt="2020-01-27T10:23:15.942" v="153" actId="478"/>
          <ac:spMkLst>
            <pc:docMk/>
            <pc:sldMk cId="2100197659" sldId="1467"/>
            <ac:spMk id="11" creationId="{2A551BCF-BF59-4567-9540-F3D0626D7ACC}"/>
          </ac:spMkLst>
        </pc:spChg>
        <pc:spChg chg="add del mod">
          <ac:chgData name="Dmitry Romanov" userId="d8ae66ea23405669" providerId="LiveId" clId="{5AE7A2EF-8301-4D1D-84CC-2A845184EFC0}" dt="2020-01-27T10:24:32.577" v="159" actId="21"/>
          <ac:spMkLst>
            <pc:docMk/>
            <pc:sldMk cId="2100197659" sldId="1467"/>
            <ac:spMk id="12" creationId="{5436A94A-5806-4D64-AB80-DE1BA114F6DC}"/>
          </ac:spMkLst>
        </pc:spChg>
      </pc:sldChg>
      <pc:sldChg chg="addSp delSp modSp add">
        <pc:chgData name="Dmitry Romanov" userId="d8ae66ea23405669" providerId="LiveId" clId="{5AE7A2EF-8301-4D1D-84CC-2A845184EFC0}" dt="2020-01-27T10:57:10.948" v="476" actId="207"/>
        <pc:sldMkLst>
          <pc:docMk/>
          <pc:sldMk cId="2844309507" sldId="1468"/>
        </pc:sldMkLst>
        <pc:spChg chg="mod">
          <ac:chgData name="Dmitry Romanov" userId="d8ae66ea23405669" providerId="LiveId" clId="{5AE7A2EF-8301-4D1D-84CC-2A845184EFC0}" dt="2020-01-27T10:24:39.161" v="176" actId="20577"/>
          <ac:spMkLst>
            <pc:docMk/>
            <pc:sldMk cId="2844309507" sldId="1468"/>
            <ac:spMk id="2" creationId="{917F804F-B46F-4D54-BFA6-1CF8BA4E0F45}"/>
          </ac:spMkLst>
        </pc:spChg>
        <pc:spChg chg="del">
          <ac:chgData name="Dmitry Romanov" userId="d8ae66ea23405669" providerId="LiveId" clId="{5AE7A2EF-8301-4D1D-84CC-2A845184EFC0}" dt="2020-01-27T10:24:43.169" v="177"/>
          <ac:spMkLst>
            <pc:docMk/>
            <pc:sldMk cId="2844309507" sldId="1468"/>
            <ac:spMk id="3" creationId="{086D1F3A-38DC-4E4A-A098-CCF50F05A580}"/>
          </ac:spMkLst>
        </pc:spChg>
        <pc:spChg chg="add mod">
          <ac:chgData name="Dmitry Romanov" userId="d8ae66ea23405669" providerId="LiveId" clId="{5AE7A2EF-8301-4D1D-84CC-2A845184EFC0}" dt="2020-01-27T10:57:10.948" v="476" actId="207"/>
          <ac:spMkLst>
            <pc:docMk/>
            <pc:sldMk cId="2844309507" sldId="1468"/>
            <ac:spMk id="5" creationId="{E793993B-D20F-4D21-AA32-FA791283BFB1}"/>
          </ac:spMkLst>
        </pc:spChg>
      </pc:sldChg>
      <pc:sldChg chg="addSp delSp modSp add">
        <pc:chgData name="Dmitry Romanov" userId="d8ae66ea23405669" providerId="LiveId" clId="{5AE7A2EF-8301-4D1D-84CC-2A845184EFC0}" dt="2020-01-27T10:59:14.959" v="542" actId="1076"/>
        <pc:sldMkLst>
          <pc:docMk/>
          <pc:sldMk cId="690553774" sldId="1469"/>
        </pc:sldMkLst>
        <pc:spChg chg="add del mod">
          <ac:chgData name="Dmitry Romanov" userId="d8ae66ea23405669" providerId="LiveId" clId="{5AE7A2EF-8301-4D1D-84CC-2A845184EFC0}" dt="2020-01-27T10:59:14.959" v="542" actId="1076"/>
          <ac:spMkLst>
            <pc:docMk/>
            <pc:sldMk cId="690553774" sldId="1469"/>
            <ac:spMk id="2" creationId="{F85E6945-9183-4E90-BCE4-9BDB91119495}"/>
          </ac:spMkLst>
        </pc:spChg>
        <pc:spChg chg="add del mod">
          <ac:chgData name="Dmitry Romanov" userId="d8ae66ea23405669" providerId="LiveId" clId="{5AE7A2EF-8301-4D1D-84CC-2A845184EFC0}" dt="2020-01-27T10:58:42.704" v="499" actId="14100"/>
          <ac:spMkLst>
            <pc:docMk/>
            <pc:sldMk cId="690553774" sldId="1469"/>
            <ac:spMk id="3" creationId="{B03234AF-0630-494B-8CCC-191323C5D589}"/>
          </ac:spMkLst>
        </pc:spChg>
        <pc:spChg chg="add del mod">
          <ac:chgData name="Dmitry Romanov" userId="d8ae66ea23405669" providerId="LiveId" clId="{5AE7A2EF-8301-4D1D-84CC-2A845184EFC0}" dt="2020-01-27T10:58:27.358" v="490"/>
          <ac:spMkLst>
            <pc:docMk/>
            <pc:sldMk cId="690553774" sldId="1469"/>
            <ac:spMk id="5" creationId="{19809136-D549-40C7-855A-AA717FFF8631}"/>
          </ac:spMkLst>
        </pc:spChg>
      </pc:sldChg>
      <pc:sldChg chg="add del">
        <pc:chgData name="Dmitry Romanov" userId="d8ae66ea23405669" providerId="LiveId" clId="{5AE7A2EF-8301-4D1D-84CC-2A845184EFC0}" dt="2020-01-29T12:41:24.450" v="1407" actId="47"/>
        <pc:sldMkLst>
          <pc:docMk/>
          <pc:sldMk cId="2797382429" sldId="1470"/>
        </pc:sldMkLst>
      </pc:sldChg>
      <pc:sldChg chg="addSp modSp add">
        <pc:chgData name="Dmitry Romanov" userId="d8ae66ea23405669" providerId="LiveId" clId="{5AE7A2EF-8301-4D1D-84CC-2A845184EFC0}" dt="2020-01-29T12:42:23.338" v="1409" actId="14100"/>
        <pc:sldMkLst>
          <pc:docMk/>
          <pc:sldMk cId="2941853795" sldId="1471"/>
        </pc:sldMkLst>
        <pc:spChg chg="mod">
          <ac:chgData name="Dmitry Romanov" userId="d8ae66ea23405669" providerId="LiveId" clId="{5AE7A2EF-8301-4D1D-84CC-2A845184EFC0}" dt="2020-01-27T12:59:22.115" v="671" actId="20577"/>
          <ac:spMkLst>
            <pc:docMk/>
            <pc:sldMk cId="2941853795" sldId="1471"/>
            <ac:spMk id="2" creationId="{3E152B9F-D00A-46A5-B61F-9D83AAC078A1}"/>
          </ac:spMkLst>
        </pc:spChg>
        <pc:spChg chg="mod">
          <ac:chgData name="Dmitry Romanov" userId="d8ae66ea23405669" providerId="LiveId" clId="{5AE7A2EF-8301-4D1D-84CC-2A845184EFC0}" dt="2020-01-27T12:59:59.959" v="732" actId="20577"/>
          <ac:spMkLst>
            <pc:docMk/>
            <pc:sldMk cId="2941853795" sldId="1471"/>
            <ac:spMk id="3" creationId="{8D458C92-AF41-4438-93FD-EDAFDC3A5629}"/>
          </ac:spMkLst>
        </pc:spChg>
        <pc:spChg chg="add mod">
          <ac:chgData name="Dmitry Romanov" userId="d8ae66ea23405669" providerId="LiveId" clId="{5AE7A2EF-8301-4D1D-84CC-2A845184EFC0}" dt="2020-01-29T12:41:20.625" v="1406" actId="1076"/>
          <ac:spMkLst>
            <pc:docMk/>
            <pc:sldMk cId="2941853795" sldId="1471"/>
            <ac:spMk id="5" creationId="{43E3626B-2D36-44F4-83DB-3F6348D03F35}"/>
          </ac:spMkLst>
        </pc:spChg>
        <pc:spChg chg="add mod">
          <ac:chgData name="Dmitry Romanov" userId="d8ae66ea23405669" providerId="LiveId" clId="{5AE7A2EF-8301-4D1D-84CC-2A845184EFC0}" dt="2020-01-29T12:41:20.625" v="1406" actId="1076"/>
          <ac:spMkLst>
            <pc:docMk/>
            <pc:sldMk cId="2941853795" sldId="1471"/>
            <ac:spMk id="6" creationId="{41F240F0-815F-4438-8521-8B7BDB9B41B2}"/>
          </ac:spMkLst>
        </pc:spChg>
        <pc:spChg chg="add mod">
          <ac:chgData name="Dmitry Romanov" userId="d8ae66ea23405669" providerId="LiveId" clId="{5AE7A2EF-8301-4D1D-84CC-2A845184EFC0}" dt="2020-01-29T12:41:20.625" v="1406" actId="1076"/>
          <ac:spMkLst>
            <pc:docMk/>
            <pc:sldMk cId="2941853795" sldId="1471"/>
            <ac:spMk id="7" creationId="{D9C6583A-44E7-4148-970A-6B13D06A3A89}"/>
          </ac:spMkLst>
        </pc:spChg>
        <pc:spChg chg="add mod">
          <ac:chgData name="Dmitry Romanov" userId="d8ae66ea23405669" providerId="LiveId" clId="{5AE7A2EF-8301-4D1D-84CC-2A845184EFC0}" dt="2020-01-29T12:41:20.625" v="1406" actId="1076"/>
          <ac:spMkLst>
            <pc:docMk/>
            <pc:sldMk cId="2941853795" sldId="1471"/>
            <ac:spMk id="8" creationId="{9E5B7A2B-B8F9-4084-8158-480A66703592}"/>
          </ac:spMkLst>
        </pc:spChg>
        <pc:spChg chg="add mod ord">
          <ac:chgData name="Dmitry Romanov" userId="d8ae66ea23405669" providerId="LiveId" clId="{5AE7A2EF-8301-4D1D-84CC-2A845184EFC0}" dt="2020-01-29T12:42:23.338" v="1409" actId="14100"/>
          <ac:spMkLst>
            <pc:docMk/>
            <pc:sldMk cId="2941853795" sldId="1471"/>
            <ac:spMk id="9" creationId="{D92B418F-4638-4739-B214-99796E80DCC9}"/>
          </ac:spMkLst>
        </pc:spChg>
      </pc:sldChg>
      <pc:sldChg chg="add">
        <pc:chgData name="Dmitry Romanov" userId="d8ae66ea23405669" providerId="LiveId" clId="{5AE7A2EF-8301-4D1D-84CC-2A845184EFC0}" dt="2020-01-28T23:34:33.568" v="784"/>
        <pc:sldMkLst>
          <pc:docMk/>
          <pc:sldMk cId="143389175" sldId="1472"/>
        </pc:sldMkLst>
      </pc:sldChg>
      <pc:sldChg chg="modSp add del">
        <pc:chgData name="Dmitry Romanov" userId="d8ae66ea23405669" providerId="LiveId" clId="{5AE7A2EF-8301-4D1D-84CC-2A845184EFC0}" dt="2020-01-28T23:34:29.594" v="783" actId="2696"/>
        <pc:sldMkLst>
          <pc:docMk/>
          <pc:sldMk cId="1491805940" sldId="1472"/>
        </pc:sldMkLst>
        <pc:spChg chg="mod">
          <ac:chgData name="Dmitry Romanov" userId="d8ae66ea23405669" providerId="LiveId" clId="{5AE7A2EF-8301-4D1D-84CC-2A845184EFC0}" dt="2020-01-28T23:33:47.332" v="782" actId="20577"/>
          <ac:spMkLst>
            <pc:docMk/>
            <pc:sldMk cId="1491805940" sldId="1472"/>
            <ac:spMk id="2" creationId="{C73014F0-463E-4223-8026-9525DA282913}"/>
          </ac:spMkLst>
        </pc:spChg>
      </pc:sldChg>
      <pc:sldChg chg="modSp add ord">
        <pc:chgData name="Dmitry Romanov" userId="d8ae66ea23405669" providerId="LiveId" clId="{5AE7A2EF-8301-4D1D-84CC-2A845184EFC0}" dt="2020-01-29T10:38:48.351" v="1209"/>
        <pc:sldMkLst>
          <pc:docMk/>
          <pc:sldMk cId="68617408" sldId="1473"/>
        </pc:sldMkLst>
        <pc:spChg chg="mod">
          <ac:chgData name="Dmitry Romanov" userId="d8ae66ea23405669" providerId="LiveId" clId="{5AE7A2EF-8301-4D1D-84CC-2A845184EFC0}" dt="2020-01-28T23:42:14.117" v="808" actId="20577"/>
          <ac:spMkLst>
            <pc:docMk/>
            <pc:sldMk cId="68617408" sldId="1473"/>
            <ac:spMk id="2" creationId="{F66F5E73-0E5D-4F0E-A6E2-82076642FBD0}"/>
          </ac:spMkLst>
        </pc:spChg>
        <pc:spChg chg="mod">
          <ac:chgData name="Dmitry Romanov" userId="d8ae66ea23405669" providerId="LiveId" clId="{5AE7A2EF-8301-4D1D-84CC-2A845184EFC0}" dt="2020-01-28T23:45:30.780" v="1201" actId="313"/>
          <ac:spMkLst>
            <pc:docMk/>
            <pc:sldMk cId="68617408" sldId="1473"/>
            <ac:spMk id="3" creationId="{6008DB10-46BD-408C-A5E0-27B520D5CB7D}"/>
          </ac:spMkLst>
        </pc:spChg>
      </pc:sldChg>
      <pc:sldChg chg="addSp modSp add ord modAnim">
        <pc:chgData name="Dmitry Romanov" userId="d8ae66ea23405669" providerId="LiveId" clId="{5AE7A2EF-8301-4D1D-84CC-2A845184EFC0}" dt="2020-01-29T10:53:40.120" v="1388" actId="14100"/>
        <pc:sldMkLst>
          <pc:docMk/>
          <pc:sldMk cId="3471357893" sldId="1474"/>
        </pc:sldMkLst>
        <pc:spChg chg="mod">
          <ac:chgData name="Dmitry Romanov" userId="d8ae66ea23405669" providerId="LiveId" clId="{5AE7A2EF-8301-4D1D-84CC-2A845184EFC0}" dt="2020-01-29T10:51:38.287" v="1311" actId="20577"/>
          <ac:spMkLst>
            <pc:docMk/>
            <pc:sldMk cId="3471357893" sldId="1474"/>
            <ac:spMk id="2" creationId="{A5EC395E-198F-4975-8E01-0CC6F0242B89}"/>
          </ac:spMkLst>
        </pc:spChg>
        <pc:spChg chg="mod">
          <ac:chgData name="Dmitry Romanov" userId="d8ae66ea23405669" providerId="LiveId" clId="{5AE7A2EF-8301-4D1D-84CC-2A845184EFC0}" dt="2020-01-29T10:51:51.072" v="1317" actId="20577"/>
          <ac:spMkLst>
            <pc:docMk/>
            <pc:sldMk cId="3471357893" sldId="1474"/>
            <ac:spMk id="3" creationId="{4C145F24-4B24-432D-99AF-5F770EE4DA4A}"/>
          </ac:spMkLst>
        </pc:spChg>
        <pc:spChg chg="add mod">
          <ac:chgData name="Dmitry Romanov" userId="d8ae66ea23405669" providerId="LiveId" clId="{5AE7A2EF-8301-4D1D-84CC-2A845184EFC0}" dt="2020-01-29T10:53:40.120" v="1388" actId="14100"/>
          <ac:spMkLst>
            <pc:docMk/>
            <pc:sldMk cId="3471357893" sldId="1474"/>
            <ac:spMk id="6" creationId="{8B3DF10C-F2A3-45EA-A191-E64A728678CC}"/>
          </ac:spMkLst>
        </pc:spChg>
        <pc:cxnChg chg="add">
          <ac:chgData name="Dmitry Romanov" userId="d8ae66ea23405669" providerId="LiveId" clId="{5AE7A2EF-8301-4D1D-84CC-2A845184EFC0}" dt="2020-01-29T10:51:54.791" v="1318"/>
          <ac:cxnSpMkLst>
            <pc:docMk/>
            <pc:sldMk cId="3471357893" sldId="1474"/>
            <ac:cxnSpMk id="5" creationId="{10E1727A-B22B-4F10-9586-46E8702F31F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CE3BA-914F-4AE4-9941-D8E20E0F3B5E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347327-8EE6-4201-BD04-B40E184A1408}">
      <dgm:prSet/>
      <dgm:spPr/>
      <dgm:t>
        <a:bodyPr/>
        <a:lstStyle/>
        <a:p>
          <a:r>
            <a:rPr lang="en-US"/>
            <a:t>Standalone C++ Geant4 application</a:t>
          </a:r>
        </a:p>
      </dgm:t>
    </dgm:pt>
    <dgm:pt modelId="{4628DD6C-F5A4-4682-946D-CC21695E0322}" type="parTrans" cxnId="{DFE2BB2C-2C22-44A5-979F-A2AB1224AE29}">
      <dgm:prSet/>
      <dgm:spPr/>
      <dgm:t>
        <a:bodyPr/>
        <a:lstStyle/>
        <a:p>
          <a:endParaRPr lang="en-US"/>
        </a:p>
      </dgm:t>
    </dgm:pt>
    <dgm:pt modelId="{C7615550-46DC-4F74-BADB-F4B4379712AE}" type="sibTrans" cxnId="{DFE2BB2C-2C22-44A5-979F-A2AB1224AE29}">
      <dgm:prSet/>
      <dgm:spPr/>
      <dgm:t>
        <a:bodyPr/>
        <a:lstStyle/>
        <a:p>
          <a:endParaRPr lang="en-US"/>
        </a:p>
      </dgm:t>
    </dgm:pt>
    <dgm:pt modelId="{D81B0B6E-0726-4385-B85E-D36308012CB7}">
      <dgm:prSet/>
      <dgm:spPr/>
      <dgm:t>
        <a:bodyPr/>
        <a:lstStyle/>
        <a:p>
          <a:r>
            <a:rPr lang="en-US" dirty="0"/>
            <a:t>Various EIC MC file formats: </a:t>
          </a:r>
          <a:br>
            <a:rPr lang="en-US" dirty="0"/>
          </a:br>
          <a:r>
            <a:rPr lang="en-US" dirty="0"/>
            <a:t>Beagle, Pythia6, HEPMC - Pythia8, Herwig and others</a:t>
          </a:r>
        </a:p>
      </dgm:t>
    </dgm:pt>
    <dgm:pt modelId="{1710C25D-9BD6-4085-92F6-9E53179C7099}" type="parTrans" cxnId="{DAA1E1BA-B101-440A-80F7-69CD66D3EB12}">
      <dgm:prSet/>
      <dgm:spPr/>
      <dgm:t>
        <a:bodyPr/>
        <a:lstStyle/>
        <a:p>
          <a:endParaRPr lang="en-US"/>
        </a:p>
      </dgm:t>
    </dgm:pt>
    <dgm:pt modelId="{C17A7923-9E43-490D-9A7E-32691BEF0A11}" type="sibTrans" cxnId="{DAA1E1BA-B101-440A-80F7-69CD66D3EB12}">
      <dgm:prSet/>
      <dgm:spPr/>
      <dgm:t>
        <a:bodyPr/>
        <a:lstStyle/>
        <a:p>
          <a:endParaRPr lang="en-US"/>
        </a:p>
      </dgm:t>
    </dgm:pt>
    <dgm:pt modelId="{A3D696E5-E01E-4059-86FE-D01AB3A3E110}">
      <dgm:prSet/>
      <dgm:spPr/>
      <dgm:t>
        <a:bodyPr/>
        <a:lstStyle/>
        <a:p>
          <a:r>
            <a:rPr lang="en-US"/>
            <a:t>Integration with accelerator elements</a:t>
          </a:r>
        </a:p>
      </dgm:t>
    </dgm:pt>
    <dgm:pt modelId="{57D7F195-CAA2-4A63-BD06-87B9E7A37D54}" type="parTrans" cxnId="{3B51AA38-DE49-44A6-B0A2-ED07651D153B}">
      <dgm:prSet/>
      <dgm:spPr/>
      <dgm:t>
        <a:bodyPr/>
        <a:lstStyle/>
        <a:p>
          <a:endParaRPr lang="en-US"/>
        </a:p>
      </dgm:t>
    </dgm:pt>
    <dgm:pt modelId="{55B06593-3A0A-4021-9878-3E40A9AF3A2C}" type="sibTrans" cxnId="{3B51AA38-DE49-44A6-B0A2-ED07651D153B}">
      <dgm:prSet/>
      <dgm:spPr/>
      <dgm:t>
        <a:bodyPr/>
        <a:lstStyle/>
        <a:p>
          <a:endParaRPr lang="en-US"/>
        </a:p>
      </dgm:t>
    </dgm:pt>
    <dgm:pt modelId="{3C52D50B-E24D-49C7-855A-9AC2E839A59A}">
      <dgm:prSet/>
      <dgm:spPr/>
      <dgm:t>
        <a:bodyPr/>
        <a:lstStyle/>
        <a:p>
          <a:r>
            <a:rPr lang="en-US"/>
            <a:t>Infrastructure to import Geant4 detector geometry and simulation code </a:t>
          </a:r>
        </a:p>
      </dgm:t>
    </dgm:pt>
    <dgm:pt modelId="{6F36A4E6-504B-449E-97FB-6D8854F37AF5}" type="parTrans" cxnId="{E832A7DB-3DA5-4376-B7DD-1254F3CF9572}">
      <dgm:prSet/>
      <dgm:spPr/>
      <dgm:t>
        <a:bodyPr/>
        <a:lstStyle/>
        <a:p>
          <a:endParaRPr lang="en-US"/>
        </a:p>
      </dgm:t>
    </dgm:pt>
    <dgm:pt modelId="{9D005419-43C6-4BD2-A628-BB888CF2AC1E}" type="sibTrans" cxnId="{E832A7DB-3DA5-4376-B7DD-1254F3CF9572}">
      <dgm:prSet/>
      <dgm:spPr/>
      <dgm:t>
        <a:bodyPr/>
        <a:lstStyle/>
        <a:p>
          <a:endParaRPr lang="en-US"/>
        </a:p>
      </dgm:t>
    </dgm:pt>
    <dgm:pt modelId="{B61A4CA6-75DC-40A1-920B-70EBA9628C26}" type="pres">
      <dgm:prSet presAssocID="{CA4CE3BA-914F-4AE4-9941-D8E20E0F3B5E}" presName="matrix" presStyleCnt="0">
        <dgm:presLayoutVars>
          <dgm:chMax val="1"/>
          <dgm:dir/>
          <dgm:resizeHandles val="exact"/>
        </dgm:presLayoutVars>
      </dgm:prSet>
      <dgm:spPr/>
    </dgm:pt>
    <dgm:pt modelId="{4ABA00C2-EDD5-4DEF-B8EE-BC437F7352D4}" type="pres">
      <dgm:prSet presAssocID="{CA4CE3BA-914F-4AE4-9941-D8E20E0F3B5E}" presName="diamond" presStyleLbl="bgShp" presStyleIdx="0" presStyleCnt="1"/>
      <dgm:spPr/>
    </dgm:pt>
    <dgm:pt modelId="{97DD79BE-C832-4A1F-A18A-653A7E9BBC5A}" type="pres">
      <dgm:prSet presAssocID="{CA4CE3BA-914F-4AE4-9941-D8E20E0F3B5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B2649D4-B2A9-4329-8145-ACF5E0A732F3}" type="pres">
      <dgm:prSet presAssocID="{CA4CE3BA-914F-4AE4-9941-D8E20E0F3B5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99A7D8-0982-468D-9737-8B8292B1DE7B}" type="pres">
      <dgm:prSet presAssocID="{CA4CE3BA-914F-4AE4-9941-D8E20E0F3B5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22D40C-21F5-4FAA-BA9C-1BBA31C43A82}" type="pres">
      <dgm:prSet presAssocID="{CA4CE3BA-914F-4AE4-9941-D8E20E0F3B5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B290E01-D621-4EF0-8F2D-DC22F6AFD5D9}" type="presOf" srcId="{3C52D50B-E24D-49C7-855A-9AC2E839A59A}" destId="{8122D40C-21F5-4FAA-BA9C-1BBA31C43A82}" srcOrd="0" destOrd="0" presId="urn:microsoft.com/office/officeart/2005/8/layout/matrix3"/>
    <dgm:cxn modelId="{DFE2BB2C-2C22-44A5-979F-A2AB1224AE29}" srcId="{CA4CE3BA-914F-4AE4-9941-D8E20E0F3B5E}" destId="{B7347327-8EE6-4201-BD04-B40E184A1408}" srcOrd="0" destOrd="0" parTransId="{4628DD6C-F5A4-4682-946D-CC21695E0322}" sibTransId="{C7615550-46DC-4F74-BADB-F4B4379712AE}"/>
    <dgm:cxn modelId="{3B51AA38-DE49-44A6-B0A2-ED07651D153B}" srcId="{CA4CE3BA-914F-4AE4-9941-D8E20E0F3B5E}" destId="{A3D696E5-E01E-4059-86FE-D01AB3A3E110}" srcOrd="2" destOrd="0" parTransId="{57D7F195-CAA2-4A63-BD06-87B9E7A37D54}" sibTransId="{55B06593-3A0A-4021-9878-3E40A9AF3A2C}"/>
    <dgm:cxn modelId="{A90B5083-F3F4-468F-88E9-2FB48CF67C97}" type="presOf" srcId="{B7347327-8EE6-4201-BD04-B40E184A1408}" destId="{97DD79BE-C832-4A1F-A18A-653A7E9BBC5A}" srcOrd="0" destOrd="0" presId="urn:microsoft.com/office/officeart/2005/8/layout/matrix3"/>
    <dgm:cxn modelId="{43E4DA96-5C52-4E0A-B024-D8539EFC9A4E}" type="presOf" srcId="{D81B0B6E-0726-4385-B85E-D36308012CB7}" destId="{2B2649D4-B2A9-4329-8145-ACF5E0A732F3}" srcOrd="0" destOrd="0" presId="urn:microsoft.com/office/officeart/2005/8/layout/matrix3"/>
    <dgm:cxn modelId="{29D7AEBA-242F-4596-953A-C7986A2C57DC}" type="presOf" srcId="{A3D696E5-E01E-4059-86FE-D01AB3A3E110}" destId="{5B99A7D8-0982-468D-9737-8B8292B1DE7B}" srcOrd="0" destOrd="0" presId="urn:microsoft.com/office/officeart/2005/8/layout/matrix3"/>
    <dgm:cxn modelId="{DAA1E1BA-B101-440A-80F7-69CD66D3EB12}" srcId="{CA4CE3BA-914F-4AE4-9941-D8E20E0F3B5E}" destId="{D81B0B6E-0726-4385-B85E-D36308012CB7}" srcOrd="1" destOrd="0" parTransId="{1710C25D-9BD6-4085-92F6-9E53179C7099}" sibTransId="{C17A7923-9E43-490D-9A7E-32691BEF0A11}"/>
    <dgm:cxn modelId="{E4D592C1-0A32-47C5-998B-976210F6D1CC}" type="presOf" srcId="{CA4CE3BA-914F-4AE4-9941-D8E20E0F3B5E}" destId="{B61A4CA6-75DC-40A1-920B-70EBA9628C26}" srcOrd="0" destOrd="0" presId="urn:microsoft.com/office/officeart/2005/8/layout/matrix3"/>
    <dgm:cxn modelId="{E832A7DB-3DA5-4376-B7DD-1254F3CF9572}" srcId="{CA4CE3BA-914F-4AE4-9941-D8E20E0F3B5E}" destId="{3C52D50B-E24D-49C7-855A-9AC2E839A59A}" srcOrd="3" destOrd="0" parTransId="{6F36A4E6-504B-449E-97FB-6D8854F37AF5}" sibTransId="{9D005419-43C6-4BD2-A628-BB888CF2AC1E}"/>
    <dgm:cxn modelId="{7CBD884E-83D6-4D26-8397-FBFC45933E2D}" type="presParOf" srcId="{B61A4CA6-75DC-40A1-920B-70EBA9628C26}" destId="{4ABA00C2-EDD5-4DEF-B8EE-BC437F7352D4}" srcOrd="0" destOrd="0" presId="urn:microsoft.com/office/officeart/2005/8/layout/matrix3"/>
    <dgm:cxn modelId="{3844DF21-00F1-4627-A519-8AFE22ECD625}" type="presParOf" srcId="{B61A4CA6-75DC-40A1-920B-70EBA9628C26}" destId="{97DD79BE-C832-4A1F-A18A-653A7E9BBC5A}" srcOrd="1" destOrd="0" presId="urn:microsoft.com/office/officeart/2005/8/layout/matrix3"/>
    <dgm:cxn modelId="{3CB96645-25E7-4138-869D-81D7CAD0BF7B}" type="presParOf" srcId="{B61A4CA6-75DC-40A1-920B-70EBA9628C26}" destId="{2B2649D4-B2A9-4329-8145-ACF5E0A732F3}" srcOrd="2" destOrd="0" presId="urn:microsoft.com/office/officeart/2005/8/layout/matrix3"/>
    <dgm:cxn modelId="{8D3C26D1-CC23-4A09-ABEC-8E84DB632BEB}" type="presParOf" srcId="{B61A4CA6-75DC-40A1-920B-70EBA9628C26}" destId="{5B99A7D8-0982-468D-9737-8B8292B1DE7B}" srcOrd="3" destOrd="0" presId="urn:microsoft.com/office/officeart/2005/8/layout/matrix3"/>
    <dgm:cxn modelId="{C471C537-6CEF-4B0C-BC7A-3C4A9A7E1688}" type="presParOf" srcId="{B61A4CA6-75DC-40A1-920B-70EBA9628C26}" destId="{8122D40C-21F5-4FAA-BA9C-1BBA31C43A8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F5F90-33EF-4C44-8B18-670262F90A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0B990-08C0-4AED-90F5-34EE8EC177B3}">
      <dgm:prSet phldrT="[Text]"/>
      <dgm:spPr/>
      <dgm:t>
        <a:bodyPr/>
        <a:lstStyle/>
        <a:p>
          <a:r>
            <a:rPr lang="en-US"/>
            <a:t>Configuration</a:t>
          </a:r>
        </a:p>
      </dgm:t>
    </dgm:pt>
    <dgm:pt modelId="{8D5E0B78-DFEB-4733-9339-60FEAA7EE402}" type="parTrans" cxnId="{9F23DF9C-9F95-4AA2-8C49-8D9058280BB1}">
      <dgm:prSet/>
      <dgm:spPr/>
      <dgm:t>
        <a:bodyPr/>
        <a:lstStyle/>
        <a:p>
          <a:endParaRPr lang="en-US"/>
        </a:p>
      </dgm:t>
    </dgm:pt>
    <dgm:pt modelId="{E8636F8D-2FA8-4EB2-B831-CD124E8F4031}" type="sibTrans" cxnId="{9F23DF9C-9F95-4AA2-8C49-8D9058280BB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57639B1-87CC-426C-844C-0903CF2E08B9}">
      <dgm:prSet phldrT="[Text]"/>
      <dgm:spPr/>
      <dgm:t>
        <a:bodyPr/>
        <a:lstStyle/>
        <a:p>
          <a:r>
            <a:rPr lang="en-US"/>
            <a:t>Run </a:t>
          </a:r>
          <a:br>
            <a:rPr lang="en-US"/>
          </a:br>
          <a:r>
            <a:rPr lang="en-US"/>
            <a:t>(sim, recon, analysis)</a:t>
          </a:r>
        </a:p>
      </dgm:t>
    </dgm:pt>
    <dgm:pt modelId="{4D807BC3-39FE-41F8-89F2-0A34276233E4}" type="parTrans" cxnId="{C69B6290-398A-47FF-9B7D-41C810C08198}">
      <dgm:prSet/>
      <dgm:spPr/>
      <dgm:t>
        <a:bodyPr/>
        <a:lstStyle/>
        <a:p>
          <a:endParaRPr lang="en-US"/>
        </a:p>
      </dgm:t>
    </dgm:pt>
    <dgm:pt modelId="{BABFEDD8-CF91-4CCC-B988-AABDC7CCA4F3}" type="sibTrans" cxnId="{C69B6290-398A-47FF-9B7D-41C810C0819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583E0C1-E461-41B1-832C-BE3CC7175395}">
      <dgm:prSet phldrT="[Text]"/>
      <dgm:spPr/>
      <dgm:t>
        <a:bodyPr/>
        <a:lstStyle/>
        <a:p>
          <a:r>
            <a:rPr lang="en-US"/>
            <a:t>Introspect  results</a:t>
          </a:r>
        </a:p>
      </dgm:t>
    </dgm:pt>
    <dgm:pt modelId="{C040FE19-2068-49A9-85BA-AB5A5B8D9A4D}" type="parTrans" cxnId="{32C002C5-276A-4589-B4C8-16CDDA51D04E}">
      <dgm:prSet/>
      <dgm:spPr/>
      <dgm:t>
        <a:bodyPr/>
        <a:lstStyle/>
        <a:p>
          <a:endParaRPr lang="en-US"/>
        </a:p>
      </dgm:t>
    </dgm:pt>
    <dgm:pt modelId="{1B5C7B75-F6CD-4E28-9C02-30D3AF012CA5}" type="sibTrans" cxnId="{32C002C5-276A-4589-B4C8-16CDDA51D04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1F4C137-0643-45FD-9F48-F6C1855B1905}">
      <dgm:prSet phldrT="[Text]"/>
      <dgm:spPr/>
      <dgm:t>
        <a:bodyPr/>
        <a:lstStyle/>
        <a:p>
          <a:r>
            <a:rPr lang="en-US"/>
            <a:t>Tamper with code</a:t>
          </a:r>
        </a:p>
      </dgm:t>
    </dgm:pt>
    <dgm:pt modelId="{BA162EAE-A8CF-42C2-81DA-85A3B7484E80}" type="parTrans" cxnId="{5F23E814-C63B-4759-93A2-17091FCB3E7D}">
      <dgm:prSet/>
      <dgm:spPr/>
      <dgm:t>
        <a:bodyPr/>
        <a:lstStyle/>
        <a:p>
          <a:endParaRPr lang="en-US"/>
        </a:p>
      </dgm:t>
    </dgm:pt>
    <dgm:pt modelId="{BD76AA6C-E5AC-4FFB-8065-7319A0C8161A}" type="sibTrans" cxnId="{5F23E814-C63B-4759-93A2-17091FCB3E7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1681824-07D8-46AE-A85E-A724A9391EB2}" type="pres">
      <dgm:prSet presAssocID="{EBEF5F90-33EF-4C44-8B18-670262F90AD4}" presName="cycle" presStyleCnt="0">
        <dgm:presLayoutVars>
          <dgm:dir/>
          <dgm:resizeHandles val="exact"/>
        </dgm:presLayoutVars>
      </dgm:prSet>
      <dgm:spPr/>
    </dgm:pt>
    <dgm:pt modelId="{670F3A45-313E-418E-9BAE-1405DC323F6F}" type="pres">
      <dgm:prSet presAssocID="{E420B990-08C0-4AED-90F5-34EE8EC177B3}" presName="node" presStyleLbl="node1" presStyleIdx="0" presStyleCnt="4">
        <dgm:presLayoutVars>
          <dgm:bulletEnabled val="1"/>
        </dgm:presLayoutVars>
      </dgm:prSet>
      <dgm:spPr/>
    </dgm:pt>
    <dgm:pt modelId="{0BFBECC9-C0EF-4C6E-9DAA-C3DB94DEEE04}" type="pres">
      <dgm:prSet presAssocID="{E8636F8D-2FA8-4EB2-B831-CD124E8F4031}" presName="sibTrans" presStyleLbl="sibTrans2D1" presStyleIdx="0" presStyleCnt="4"/>
      <dgm:spPr/>
    </dgm:pt>
    <dgm:pt modelId="{D2D27833-8E5F-4494-957E-69C675ACADC6}" type="pres">
      <dgm:prSet presAssocID="{E8636F8D-2FA8-4EB2-B831-CD124E8F4031}" presName="connectorText" presStyleLbl="sibTrans2D1" presStyleIdx="0" presStyleCnt="4"/>
      <dgm:spPr/>
    </dgm:pt>
    <dgm:pt modelId="{8C4D2456-7CC1-4D49-822F-577D46306954}" type="pres">
      <dgm:prSet presAssocID="{657639B1-87CC-426C-844C-0903CF2E08B9}" presName="node" presStyleLbl="node1" presStyleIdx="1" presStyleCnt="4">
        <dgm:presLayoutVars>
          <dgm:bulletEnabled val="1"/>
        </dgm:presLayoutVars>
      </dgm:prSet>
      <dgm:spPr/>
    </dgm:pt>
    <dgm:pt modelId="{7E6547F6-B038-4FD7-9433-1ABB9534A3F4}" type="pres">
      <dgm:prSet presAssocID="{BABFEDD8-CF91-4CCC-B988-AABDC7CCA4F3}" presName="sibTrans" presStyleLbl="sibTrans2D1" presStyleIdx="1" presStyleCnt="4"/>
      <dgm:spPr/>
    </dgm:pt>
    <dgm:pt modelId="{557C5EEA-F8BD-47AD-9795-13D9EBF493BE}" type="pres">
      <dgm:prSet presAssocID="{BABFEDD8-CF91-4CCC-B988-AABDC7CCA4F3}" presName="connectorText" presStyleLbl="sibTrans2D1" presStyleIdx="1" presStyleCnt="4"/>
      <dgm:spPr/>
    </dgm:pt>
    <dgm:pt modelId="{23D633E5-A2E0-4682-BDF7-128CADAA9696}" type="pres">
      <dgm:prSet presAssocID="{6583E0C1-E461-41B1-832C-BE3CC7175395}" presName="node" presStyleLbl="node1" presStyleIdx="2" presStyleCnt="4">
        <dgm:presLayoutVars>
          <dgm:bulletEnabled val="1"/>
        </dgm:presLayoutVars>
      </dgm:prSet>
      <dgm:spPr/>
    </dgm:pt>
    <dgm:pt modelId="{FEA41079-3C44-4591-817F-2AE16F5F3EB4}" type="pres">
      <dgm:prSet presAssocID="{1B5C7B75-F6CD-4E28-9C02-30D3AF012CA5}" presName="sibTrans" presStyleLbl="sibTrans2D1" presStyleIdx="2" presStyleCnt="4"/>
      <dgm:spPr/>
    </dgm:pt>
    <dgm:pt modelId="{00BF71EA-C375-4314-8558-6C8EBA1DB878}" type="pres">
      <dgm:prSet presAssocID="{1B5C7B75-F6CD-4E28-9C02-30D3AF012CA5}" presName="connectorText" presStyleLbl="sibTrans2D1" presStyleIdx="2" presStyleCnt="4"/>
      <dgm:spPr/>
    </dgm:pt>
    <dgm:pt modelId="{B1903426-DFA0-4BF0-8BD4-4D8AEC891710}" type="pres">
      <dgm:prSet presAssocID="{C1F4C137-0643-45FD-9F48-F6C1855B1905}" presName="node" presStyleLbl="node1" presStyleIdx="3" presStyleCnt="4">
        <dgm:presLayoutVars>
          <dgm:bulletEnabled val="1"/>
        </dgm:presLayoutVars>
      </dgm:prSet>
      <dgm:spPr/>
    </dgm:pt>
    <dgm:pt modelId="{6E864BA4-7C13-416F-AAD6-C9F623961BE1}" type="pres">
      <dgm:prSet presAssocID="{BD76AA6C-E5AC-4FFB-8065-7319A0C8161A}" presName="sibTrans" presStyleLbl="sibTrans2D1" presStyleIdx="3" presStyleCnt="4"/>
      <dgm:spPr/>
    </dgm:pt>
    <dgm:pt modelId="{F78697BB-A49C-4EC8-B033-702AC1C4C7F1}" type="pres">
      <dgm:prSet presAssocID="{BD76AA6C-E5AC-4FFB-8065-7319A0C8161A}" presName="connectorText" presStyleLbl="sibTrans2D1" presStyleIdx="3" presStyleCnt="4"/>
      <dgm:spPr/>
    </dgm:pt>
  </dgm:ptLst>
  <dgm:cxnLst>
    <dgm:cxn modelId="{5F23E814-C63B-4759-93A2-17091FCB3E7D}" srcId="{EBEF5F90-33EF-4C44-8B18-670262F90AD4}" destId="{C1F4C137-0643-45FD-9F48-F6C1855B1905}" srcOrd="3" destOrd="0" parTransId="{BA162EAE-A8CF-42C2-81DA-85A3B7484E80}" sibTransId="{BD76AA6C-E5AC-4FFB-8065-7319A0C8161A}"/>
    <dgm:cxn modelId="{78A78E18-6396-467E-A48E-A40A2E030FD1}" type="presOf" srcId="{C1F4C137-0643-45FD-9F48-F6C1855B1905}" destId="{B1903426-DFA0-4BF0-8BD4-4D8AEC891710}" srcOrd="0" destOrd="0" presId="urn:microsoft.com/office/officeart/2005/8/layout/cycle2"/>
    <dgm:cxn modelId="{91D5942C-04FB-47BD-A7D0-7A345D3EDAD5}" type="presOf" srcId="{E8636F8D-2FA8-4EB2-B831-CD124E8F4031}" destId="{D2D27833-8E5F-4494-957E-69C675ACADC6}" srcOrd="1" destOrd="0" presId="urn:microsoft.com/office/officeart/2005/8/layout/cycle2"/>
    <dgm:cxn modelId="{D526FE30-E2BF-476C-8DC8-9B20F47579C6}" type="presOf" srcId="{657639B1-87CC-426C-844C-0903CF2E08B9}" destId="{8C4D2456-7CC1-4D49-822F-577D46306954}" srcOrd="0" destOrd="0" presId="urn:microsoft.com/office/officeart/2005/8/layout/cycle2"/>
    <dgm:cxn modelId="{96AB4B35-B722-4193-B846-FB4D0EC6D953}" type="presOf" srcId="{E8636F8D-2FA8-4EB2-B831-CD124E8F4031}" destId="{0BFBECC9-C0EF-4C6E-9DAA-C3DB94DEEE04}" srcOrd="0" destOrd="0" presId="urn:microsoft.com/office/officeart/2005/8/layout/cycle2"/>
    <dgm:cxn modelId="{20B3CD62-75B2-45F1-BE20-FE12BD958F09}" type="presOf" srcId="{1B5C7B75-F6CD-4E28-9C02-30D3AF012CA5}" destId="{FEA41079-3C44-4591-817F-2AE16F5F3EB4}" srcOrd="0" destOrd="0" presId="urn:microsoft.com/office/officeart/2005/8/layout/cycle2"/>
    <dgm:cxn modelId="{2F012B4A-A99A-4F8E-97FA-3F708C5725D0}" type="presOf" srcId="{BD76AA6C-E5AC-4FFB-8065-7319A0C8161A}" destId="{F78697BB-A49C-4EC8-B033-702AC1C4C7F1}" srcOrd="1" destOrd="0" presId="urn:microsoft.com/office/officeart/2005/8/layout/cycle2"/>
    <dgm:cxn modelId="{ABE36180-4594-4A15-9C61-FD2534BA1410}" type="presOf" srcId="{1B5C7B75-F6CD-4E28-9C02-30D3AF012CA5}" destId="{00BF71EA-C375-4314-8558-6C8EBA1DB878}" srcOrd="1" destOrd="0" presId="urn:microsoft.com/office/officeart/2005/8/layout/cycle2"/>
    <dgm:cxn modelId="{F03B258E-9F12-4E5E-8C4F-0FFD088ECF9B}" type="presOf" srcId="{BD76AA6C-E5AC-4FFB-8065-7319A0C8161A}" destId="{6E864BA4-7C13-416F-AAD6-C9F623961BE1}" srcOrd="0" destOrd="0" presId="urn:microsoft.com/office/officeart/2005/8/layout/cycle2"/>
    <dgm:cxn modelId="{C69B6290-398A-47FF-9B7D-41C810C08198}" srcId="{EBEF5F90-33EF-4C44-8B18-670262F90AD4}" destId="{657639B1-87CC-426C-844C-0903CF2E08B9}" srcOrd="1" destOrd="0" parTransId="{4D807BC3-39FE-41F8-89F2-0A34276233E4}" sibTransId="{BABFEDD8-CF91-4CCC-B988-AABDC7CCA4F3}"/>
    <dgm:cxn modelId="{02EF9895-CAA5-4ECC-97A5-717311A1A784}" type="presOf" srcId="{EBEF5F90-33EF-4C44-8B18-670262F90AD4}" destId="{C1681824-07D8-46AE-A85E-A724A9391EB2}" srcOrd="0" destOrd="0" presId="urn:microsoft.com/office/officeart/2005/8/layout/cycle2"/>
    <dgm:cxn modelId="{9F23DF9C-9F95-4AA2-8C49-8D9058280BB1}" srcId="{EBEF5F90-33EF-4C44-8B18-670262F90AD4}" destId="{E420B990-08C0-4AED-90F5-34EE8EC177B3}" srcOrd="0" destOrd="0" parTransId="{8D5E0B78-DFEB-4733-9339-60FEAA7EE402}" sibTransId="{E8636F8D-2FA8-4EB2-B831-CD124E8F4031}"/>
    <dgm:cxn modelId="{D0A4E8AD-F06F-4361-B931-9854F97EA9F0}" type="presOf" srcId="{E420B990-08C0-4AED-90F5-34EE8EC177B3}" destId="{670F3A45-313E-418E-9BAE-1405DC323F6F}" srcOrd="0" destOrd="0" presId="urn:microsoft.com/office/officeart/2005/8/layout/cycle2"/>
    <dgm:cxn modelId="{EF4251B4-D9FA-4D7E-A8A4-2FEA58366887}" type="presOf" srcId="{BABFEDD8-CF91-4CCC-B988-AABDC7CCA4F3}" destId="{7E6547F6-B038-4FD7-9433-1ABB9534A3F4}" srcOrd="0" destOrd="0" presId="urn:microsoft.com/office/officeart/2005/8/layout/cycle2"/>
    <dgm:cxn modelId="{6A0DF2BC-FE59-40C7-A8BD-C40CE9DC6A14}" type="presOf" srcId="{6583E0C1-E461-41B1-832C-BE3CC7175395}" destId="{23D633E5-A2E0-4682-BDF7-128CADAA9696}" srcOrd="0" destOrd="0" presId="urn:microsoft.com/office/officeart/2005/8/layout/cycle2"/>
    <dgm:cxn modelId="{32C002C5-276A-4589-B4C8-16CDDA51D04E}" srcId="{EBEF5F90-33EF-4C44-8B18-670262F90AD4}" destId="{6583E0C1-E461-41B1-832C-BE3CC7175395}" srcOrd="2" destOrd="0" parTransId="{C040FE19-2068-49A9-85BA-AB5A5B8D9A4D}" sibTransId="{1B5C7B75-F6CD-4E28-9C02-30D3AF012CA5}"/>
    <dgm:cxn modelId="{F465E4DB-5F99-49B1-9C5A-987915AE013E}" type="presOf" srcId="{BABFEDD8-CF91-4CCC-B988-AABDC7CCA4F3}" destId="{557C5EEA-F8BD-47AD-9795-13D9EBF493BE}" srcOrd="1" destOrd="0" presId="urn:microsoft.com/office/officeart/2005/8/layout/cycle2"/>
    <dgm:cxn modelId="{60B2CB64-FBB9-4E93-9007-1DBCD801E481}" type="presParOf" srcId="{C1681824-07D8-46AE-A85E-A724A9391EB2}" destId="{670F3A45-313E-418E-9BAE-1405DC323F6F}" srcOrd="0" destOrd="0" presId="urn:microsoft.com/office/officeart/2005/8/layout/cycle2"/>
    <dgm:cxn modelId="{9995C3D3-2F23-4810-BD7B-3B2231EDD856}" type="presParOf" srcId="{C1681824-07D8-46AE-A85E-A724A9391EB2}" destId="{0BFBECC9-C0EF-4C6E-9DAA-C3DB94DEEE04}" srcOrd="1" destOrd="0" presId="urn:microsoft.com/office/officeart/2005/8/layout/cycle2"/>
    <dgm:cxn modelId="{5E664D79-7545-44B1-AD5E-FB21FC34A342}" type="presParOf" srcId="{0BFBECC9-C0EF-4C6E-9DAA-C3DB94DEEE04}" destId="{D2D27833-8E5F-4494-957E-69C675ACADC6}" srcOrd="0" destOrd="0" presId="urn:microsoft.com/office/officeart/2005/8/layout/cycle2"/>
    <dgm:cxn modelId="{F0D407B5-6CB1-4D07-9EF2-E15803DA3552}" type="presParOf" srcId="{C1681824-07D8-46AE-A85E-A724A9391EB2}" destId="{8C4D2456-7CC1-4D49-822F-577D46306954}" srcOrd="2" destOrd="0" presId="urn:microsoft.com/office/officeart/2005/8/layout/cycle2"/>
    <dgm:cxn modelId="{3F72C892-22CF-47BB-B252-EC62F60763B9}" type="presParOf" srcId="{C1681824-07D8-46AE-A85E-A724A9391EB2}" destId="{7E6547F6-B038-4FD7-9433-1ABB9534A3F4}" srcOrd="3" destOrd="0" presId="urn:microsoft.com/office/officeart/2005/8/layout/cycle2"/>
    <dgm:cxn modelId="{6262E148-633B-40B2-87F0-6889CDDFA811}" type="presParOf" srcId="{7E6547F6-B038-4FD7-9433-1ABB9534A3F4}" destId="{557C5EEA-F8BD-47AD-9795-13D9EBF493BE}" srcOrd="0" destOrd="0" presId="urn:microsoft.com/office/officeart/2005/8/layout/cycle2"/>
    <dgm:cxn modelId="{3A673B74-97A5-4313-AAA7-734F49E13E2D}" type="presParOf" srcId="{C1681824-07D8-46AE-A85E-A724A9391EB2}" destId="{23D633E5-A2E0-4682-BDF7-128CADAA9696}" srcOrd="4" destOrd="0" presId="urn:microsoft.com/office/officeart/2005/8/layout/cycle2"/>
    <dgm:cxn modelId="{90AB2F05-4C2C-4347-9C70-445D7DB8D8E3}" type="presParOf" srcId="{C1681824-07D8-46AE-A85E-A724A9391EB2}" destId="{FEA41079-3C44-4591-817F-2AE16F5F3EB4}" srcOrd="5" destOrd="0" presId="urn:microsoft.com/office/officeart/2005/8/layout/cycle2"/>
    <dgm:cxn modelId="{0BA23AC1-751F-4172-8066-9F5AE11EF008}" type="presParOf" srcId="{FEA41079-3C44-4591-817F-2AE16F5F3EB4}" destId="{00BF71EA-C375-4314-8558-6C8EBA1DB878}" srcOrd="0" destOrd="0" presId="urn:microsoft.com/office/officeart/2005/8/layout/cycle2"/>
    <dgm:cxn modelId="{28BA45A3-6484-4620-8504-6D5480B0F946}" type="presParOf" srcId="{C1681824-07D8-46AE-A85E-A724A9391EB2}" destId="{B1903426-DFA0-4BF0-8BD4-4D8AEC891710}" srcOrd="6" destOrd="0" presId="urn:microsoft.com/office/officeart/2005/8/layout/cycle2"/>
    <dgm:cxn modelId="{3745A921-CB18-4A6B-80E2-384176EA88AA}" type="presParOf" srcId="{C1681824-07D8-46AE-A85E-A724A9391EB2}" destId="{6E864BA4-7C13-416F-AAD6-C9F623961BE1}" srcOrd="7" destOrd="0" presId="urn:microsoft.com/office/officeart/2005/8/layout/cycle2"/>
    <dgm:cxn modelId="{BBC99ED3-18F5-40F7-9631-9A8548313EF5}" type="presParOf" srcId="{6E864BA4-7C13-416F-AAD6-C9F623961BE1}" destId="{F78697BB-A49C-4EC8-B033-702AC1C4C7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A00C2-EDD5-4DEF-B8EE-BC437F7352D4}">
      <dsp:nvSpPr>
        <dsp:cNvPr id="0" name=""/>
        <dsp:cNvSpPr/>
      </dsp:nvSpPr>
      <dsp:spPr>
        <a:xfrm>
          <a:off x="626306" y="0"/>
          <a:ext cx="5121686" cy="512168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D79BE-C832-4A1F-A18A-653A7E9BBC5A}">
      <dsp:nvSpPr>
        <dsp:cNvPr id="0" name=""/>
        <dsp:cNvSpPr/>
      </dsp:nvSpPr>
      <dsp:spPr>
        <a:xfrm>
          <a:off x="1112866" y="486560"/>
          <a:ext cx="1997457" cy="19974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Standalone C++ Geant4 application</a:t>
          </a:r>
        </a:p>
      </dsp:txBody>
      <dsp:txXfrm>
        <a:off x="1210374" y="584068"/>
        <a:ext cx="1802441" cy="1802441"/>
      </dsp:txXfrm>
    </dsp:sp>
    <dsp:sp modelId="{2B2649D4-B2A9-4329-8145-ACF5E0A732F3}">
      <dsp:nvSpPr>
        <dsp:cNvPr id="0" name=""/>
        <dsp:cNvSpPr/>
      </dsp:nvSpPr>
      <dsp:spPr>
        <a:xfrm>
          <a:off x="3263974" y="486560"/>
          <a:ext cx="1997457" cy="199745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Various EIC MC file formats: </a:t>
          </a:r>
          <a:br>
            <a:rPr lang="en-US" sz="1900" kern="1200" dirty="0"/>
          </a:br>
          <a:r>
            <a:rPr lang="en-US" sz="1900" kern="1200" dirty="0"/>
            <a:t>Beagle, Pythia6, HEPMC - Pythia8, Herwig and others</a:t>
          </a:r>
        </a:p>
      </dsp:txBody>
      <dsp:txXfrm>
        <a:off x="3361482" y="584068"/>
        <a:ext cx="1802441" cy="1802441"/>
      </dsp:txXfrm>
    </dsp:sp>
    <dsp:sp modelId="{5B99A7D8-0982-468D-9737-8B8292B1DE7B}">
      <dsp:nvSpPr>
        <dsp:cNvPr id="0" name=""/>
        <dsp:cNvSpPr/>
      </dsp:nvSpPr>
      <dsp:spPr>
        <a:xfrm>
          <a:off x="1112866" y="2637668"/>
          <a:ext cx="1997457" cy="199745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Integration with accelerator elements</a:t>
          </a:r>
        </a:p>
      </dsp:txBody>
      <dsp:txXfrm>
        <a:off x="1210374" y="2735176"/>
        <a:ext cx="1802441" cy="1802441"/>
      </dsp:txXfrm>
    </dsp:sp>
    <dsp:sp modelId="{8122D40C-21F5-4FAA-BA9C-1BBA31C43A82}">
      <dsp:nvSpPr>
        <dsp:cNvPr id="0" name=""/>
        <dsp:cNvSpPr/>
      </dsp:nvSpPr>
      <dsp:spPr>
        <a:xfrm>
          <a:off x="3263974" y="2637668"/>
          <a:ext cx="1997457" cy="199745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Infrastructure to import Geant4 detector geometry and simulation code </a:t>
          </a:r>
        </a:p>
      </dsp:txBody>
      <dsp:txXfrm>
        <a:off x="3361482" y="2735176"/>
        <a:ext cx="1802441" cy="1802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F3A45-313E-418E-9BAE-1405DC323F6F}">
      <dsp:nvSpPr>
        <dsp:cNvPr id="0" name=""/>
        <dsp:cNvSpPr/>
      </dsp:nvSpPr>
      <dsp:spPr>
        <a:xfrm>
          <a:off x="3240470" y="954"/>
          <a:ext cx="1125343" cy="112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Configuration</a:t>
          </a:r>
        </a:p>
      </dsp:txBody>
      <dsp:txXfrm>
        <a:off x="3405273" y="165757"/>
        <a:ext cx="795737" cy="795737"/>
      </dsp:txXfrm>
    </dsp:sp>
    <dsp:sp modelId="{0BFBECC9-C0EF-4C6E-9DAA-C3DB94DEEE04}">
      <dsp:nvSpPr>
        <dsp:cNvPr id="0" name=""/>
        <dsp:cNvSpPr/>
      </dsp:nvSpPr>
      <dsp:spPr>
        <a:xfrm rot="2700000">
          <a:off x="4245209" y="966054"/>
          <a:ext cx="300526" cy="37980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58412" y="1010139"/>
        <a:ext cx="210368" cy="227881"/>
      </dsp:txXfrm>
    </dsp:sp>
    <dsp:sp modelId="{8C4D2456-7CC1-4D49-822F-577D46306954}">
      <dsp:nvSpPr>
        <dsp:cNvPr id="0" name=""/>
        <dsp:cNvSpPr/>
      </dsp:nvSpPr>
      <dsp:spPr>
        <a:xfrm>
          <a:off x="4437159" y="1197643"/>
          <a:ext cx="1125343" cy="112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Run </a:t>
          </a:r>
          <a:br>
            <a:rPr lang="en-US" sz="1000" kern="1200"/>
          </a:br>
          <a:r>
            <a:rPr lang="en-US" sz="1000" kern="1200"/>
            <a:t>(sim, recon, analysis)</a:t>
          </a:r>
        </a:p>
      </dsp:txBody>
      <dsp:txXfrm>
        <a:off x="4601962" y="1362446"/>
        <a:ext cx="795737" cy="795737"/>
      </dsp:txXfrm>
    </dsp:sp>
    <dsp:sp modelId="{7E6547F6-B038-4FD7-9433-1ABB9534A3F4}">
      <dsp:nvSpPr>
        <dsp:cNvPr id="0" name=""/>
        <dsp:cNvSpPr/>
      </dsp:nvSpPr>
      <dsp:spPr>
        <a:xfrm rot="8100000">
          <a:off x="4257237" y="2162744"/>
          <a:ext cx="300526" cy="37980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334192" y="2206829"/>
        <a:ext cx="210368" cy="227881"/>
      </dsp:txXfrm>
    </dsp:sp>
    <dsp:sp modelId="{23D633E5-A2E0-4682-BDF7-128CADAA9696}">
      <dsp:nvSpPr>
        <dsp:cNvPr id="0" name=""/>
        <dsp:cNvSpPr/>
      </dsp:nvSpPr>
      <dsp:spPr>
        <a:xfrm>
          <a:off x="3240470" y="2394333"/>
          <a:ext cx="1125343" cy="112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Introspect  results</a:t>
          </a:r>
        </a:p>
      </dsp:txBody>
      <dsp:txXfrm>
        <a:off x="3405273" y="2559136"/>
        <a:ext cx="795737" cy="795737"/>
      </dsp:txXfrm>
    </dsp:sp>
    <dsp:sp modelId="{FEA41079-3C44-4591-817F-2AE16F5F3EB4}">
      <dsp:nvSpPr>
        <dsp:cNvPr id="0" name=""/>
        <dsp:cNvSpPr/>
      </dsp:nvSpPr>
      <dsp:spPr>
        <a:xfrm rot="13500000">
          <a:off x="3060548" y="2174772"/>
          <a:ext cx="300526" cy="37980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137503" y="2282609"/>
        <a:ext cx="210368" cy="227881"/>
      </dsp:txXfrm>
    </dsp:sp>
    <dsp:sp modelId="{B1903426-DFA0-4BF0-8BD4-4D8AEC891710}">
      <dsp:nvSpPr>
        <dsp:cNvPr id="0" name=""/>
        <dsp:cNvSpPr/>
      </dsp:nvSpPr>
      <dsp:spPr>
        <a:xfrm>
          <a:off x="2043780" y="1197643"/>
          <a:ext cx="1125343" cy="112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Tamper with code</a:t>
          </a:r>
        </a:p>
      </dsp:txBody>
      <dsp:txXfrm>
        <a:off x="2208583" y="1362446"/>
        <a:ext cx="795737" cy="795737"/>
      </dsp:txXfrm>
    </dsp:sp>
    <dsp:sp modelId="{6E864BA4-7C13-416F-AAD6-C9F623961BE1}">
      <dsp:nvSpPr>
        <dsp:cNvPr id="0" name=""/>
        <dsp:cNvSpPr/>
      </dsp:nvSpPr>
      <dsp:spPr>
        <a:xfrm rot="18900000">
          <a:off x="3048519" y="978083"/>
          <a:ext cx="300526" cy="37980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61722" y="1085920"/>
        <a:ext cx="210368" cy="22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839043-086E-9348-8B91-ADFC874F0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44D3D-7ADB-9F4C-8AB6-C96C709C5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88C6-F3E9-E740-B4F3-680543F9DAD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A7DD-353D-8546-8F3D-5513676D5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F7C8-30E7-554B-A770-F459F2AD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B6684-0FB0-8E4A-B8A8-235CEE18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87D9-9606-4A7F-A73A-768A64871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74F7B-A566-4481-8FED-4373D8219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39E3-9BDB-4AD9-9809-5164EA6C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F5C5-5E63-45BF-8378-ADA145F2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ED7CF-FA46-40F5-A22D-5054B9AB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9885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064D-3689-4022-850D-52493AE8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EB52-8BDF-4EB8-B9C9-C9B772FD6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0745-A9CB-4004-A911-59594694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42F0-87B4-46AA-8C8E-086B066C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0275-567A-424D-BD0F-51065080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2390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1D221-25F2-45C0-9051-6A5ECEBD0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A84B-F40E-4DE7-BEE1-5DBD499F5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EB94-D301-49A0-8BA9-15AD3DC7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EB715-A33F-4525-AE90-3899E09D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B2E2-C650-40EB-8D41-7E5D4B7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05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52FBE-E101-7C49-8E4F-EA7312F56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" y="4234543"/>
            <a:ext cx="3063003" cy="2626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6502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8A27465-2A50-6249-8897-67E9365998BC}"/>
              </a:ext>
            </a:extLst>
          </p:cNvPr>
          <p:cNvSpPr txBox="1"/>
          <p:nvPr userDrawn="1"/>
        </p:nvSpPr>
        <p:spPr>
          <a:xfrm>
            <a:off x="3264741" y="6467336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 UG Yellow Pages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8B965-77B2-F94E-9E8F-94DE39B1D789}"/>
              </a:ext>
            </a:extLst>
          </p:cNvPr>
          <p:cNvSpPr txBox="1"/>
          <p:nvPr userDrawn="1"/>
        </p:nvSpPr>
        <p:spPr>
          <a:xfrm>
            <a:off x="7976414" y="6495507"/>
            <a:ext cx="1167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January 09, 2020</a:t>
            </a:r>
          </a:p>
        </p:txBody>
      </p:sp>
    </p:spTree>
    <p:extLst>
      <p:ext uri="{BB962C8B-B14F-4D97-AF65-F5344CB8AC3E}">
        <p14:creationId xmlns:p14="http://schemas.microsoft.com/office/powerpoint/2010/main" val="170944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A2CA5B0-9273-46A2-BBDE-2AEA4289717A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0FA1-EDF2-40E9-AB8C-E23B91EC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7A0C-5164-4C57-A189-BA05B662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5379-FC7A-421F-9037-9E4F15FC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A2A51-E8C3-4C84-9A66-ACEF9CD3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472A-8A0A-4FAB-9CA4-86407A1D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970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D400A2-190C-42AB-9A33-2911F6059AF5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1B75-A99D-4094-98AE-7C6BA453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F146-24E0-40B7-A786-577E3E9A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56D42-22FD-497E-BD93-A29C2042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9A7C7-6CEC-4906-9C3B-1B981CF7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713B-6C00-4687-9A32-3336EE28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6452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9B22-7E0D-4F3B-BE63-7A5B852E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7699-98CC-4CB9-9332-7672A5234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E1372-F0AC-4E9E-8A00-F508FA57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70FDB-FFC5-4812-A25E-8200AC26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A174C-8781-412B-A4CF-66585FB1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8BDCB-B6F9-4BCF-8B15-9BD6BED4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936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9C9D-DE40-4405-A1F1-9112FD29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1274-F91A-46DC-8FE5-D7CFD97D1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28E39-06BA-4292-ACF5-53B150F89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2DDD9-5967-4C94-A0F8-F3B7480D8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463D1-BD01-4B12-BC20-BBC1B4E26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13B04-6C7B-4BC4-8E26-76EC79A2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B5926-9C47-44F6-A57B-79BB46DA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9694E-32E6-453F-8EBE-3495FD46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67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CC25-27BD-4A1E-881E-100109CE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F817F-E325-4203-ADD1-1422AC11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027BD-4A0E-4BB3-8302-FB07F3C2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51FAB-023A-41F2-AFD9-BC408338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4853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2A3C1-1E97-4BF2-A39B-4563CCAD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50190-7DF0-4AC4-9F51-AEB99743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455FD-26A4-4010-A0E9-48B6A0C6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936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B063-D4DE-4CB5-A145-F5F07D83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BD37-AC04-44C4-906F-5732124C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41F85-D37F-4387-AD6F-07AF1F7FD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65CD1-8D85-445B-932B-9EF3EFF2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1ACEC-BC12-4AF9-A5B8-488190C8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D5FBD-3B11-4753-9BB2-55AEA697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895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4DD9-C0C6-4B7E-BF68-A253C80B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5BBE0-5719-490E-8892-15A748B37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C4DAC-54BB-4492-A654-754DA4C9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6BA1C-54BC-49CC-824F-5B2DE8E1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64AA9-13B0-4997-88FF-9B438C26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Inaugural Symposium, A. Seryi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2CDD5-5757-43CD-9432-C61EBE11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687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11235-186F-4AC8-889A-6C93F868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B149-9A80-41E3-8334-DF909E771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C6F3C-7E28-4F0B-9615-41D576FEF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B9A4-D450-4077-8CC5-BE17A26D6D96}" type="datetime2">
              <a:rPr lang="en-US" smtClean="0"/>
              <a:t>Wednesday, January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B8D7C-D3F9-42E2-81DC-C9843D52A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CFNS Inaugural Symposium, A. Seryi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2AE2-E5BE-4A04-A9A8-6C260D89F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61" r:id="rId13"/>
    <p:sldLayoutId id="2147483662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FC90-2B03-413A-8D4B-7E1C9FB3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359D1-0255-4CFC-AB54-7AD037D8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347" y="2154364"/>
            <a:ext cx="7139306" cy="132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docker pull </a:t>
            </a:r>
            <a:r>
              <a:rPr lang="en-US" sz="3200" dirty="0" err="1"/>
              <a:t>electronioncollider</a:t>
            </a:r>
            <a:r>
              <a:rPr lang="en-US" sz="3200" dirty="0"/>
              <a:t>/epic-</a:t>
            </a:r>
            <a:r>
              <a:rPr lang="en-US" sz="3200" dirty="0" err="1"/>
              <a:t>gui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2DEBF-8A01-4876-81F7-00309CCE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r>
              <a:rPr lang="en-US"/>
              <a:t>dsca2y5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FBB44-5B43-4B71-9B8B-F518FEA1C932}"/>
              </a:ext>
            </a:extLst>
          </p:cNvPr>
          <p:cNvSpPr/>
          <p:nvPr/>
        </p:nvSpPr>
        <p:spPr>
          <a:xfrm>
            <a:off x="3043690" y="4235736"/>
            <a:ext cx="647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eic.gitlab.io / documents / </a:t>
            </a:r>
            <a:r>
              <a:rPr lang="en-US" sz="3200" err="1"/>
              <a:t>quickstart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4A82D-0ED4-4707-B5CB-CA55032BAFBC}"/>
              </a:ext>
            </a:extLst>
          </p:cNvPr>
          <p:cNvSpPr txBox="1"/>
          <p:nvPr/>
        </p:nvSpPr>
        <p:spPr>
          <a:xfrm>
            <a:off x="3043690" y="3801189"/>
            <a:ext cx="2888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How to install docker:</a:t>
            </a:r>
          </a:p>
        </p:txBody>
      </p:sp>
    </p:spTree>
    <p:extLst>
      <p:ext uri="{BB962C8B-B14F-4D97-AF65-F5344CB8AC3E}">
        <p14:creationId xmlns:p14="http://schemas.microsoft.com/office/powerpoint/2010/main" val="312650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FC9F-37CA-4F96-BEDD-B2D70776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Jupyterlab</a:t>
            </a:r>
            <a:r>
              <a:rPr lang="en-US"/>
              <a:t> new interface to </a:t>
            </a:r>
            <a:r>
              <a:rPr lang="en-US" err="1"/>
              <a:t>Jupyter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C5367-9821-4FD3-A549-2F7EA304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4A4FF-4CF4-41A8-8DC2-38A6BED07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81"/>
          <a:stretch/>
        </p:blipFill>
        <p:spPr>
          <a:xfrm>
            <a:off x="749999" y="1252247"/>
            <a:ext cx="5732668" cy="4507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B8203-0C59-47B2-A23C-C808F707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084" y="1776060"/>
            <a:ext cx="4426206" cy="33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70A6C2-412F-4609-9095-3EFE0E24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914" y="4865086"/>
            <a:ext cx="5195791" cy="1752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5FC90-2B03-413A-8D4B-7E1C9FB3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359D1-0255-4CFC-AB54-7AD037D8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1021290"/>
            <a:ext cx="8416291" cy="132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docker run --rm -it -p 8888:8888 -p 6080:6080 </a:t>
            </a:r>
            <a:r>
              <a:rPr lang="en-US" sz="3200" dirty="0" err="1"/>
              <a:t>electronioncollider</a:t>
            </a:r>
            <a:r>
              <a:rPr lang="en-US" sz="3200" dirty="0"/>
              <a:t>/epic-</a:t>
            </a:r>
            <a:r>
              <a:rPr lang="en-US" sz="3200" dirty="0" err="1"/>
              <a:t>gui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2DEBF-8A01-4876-81F7-00309CCE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881E3-CE77-4095-AD57-8D2DC1771E80}"/>
              </a:ext>
            </a:extLst>
          </p:cNvPr>
          <p:cNvSpPr txBox="1"/>
          <p:nvPr/>
        </p:nvSpPr>
        <p:spPr>
          <a:xfrm>
            <a:off x="3527213" y="3247067"/>
            <a:ext cx="5840958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</a:rPr>
              <a:t>[I 20:42:19.975 </a:t>
            </a:r>
            <a:r>
              <a:rPr lang="en-US" dirty="0" err="1">
                <a:solidFill>
                  <a:schemeClr val="bg1"/>
                </a:solidFill>
              </a:rPr>
              <a:t>LabApp</a:t>
            </a:r>
            <a:r>
              <a:rPr lang="en-US" dirty="0">
                <a:solidFill>
                  <a:schemeClr val="bg1"/>
                </a:solidFill>
              </a:rPr>
              <a:t>] The </a:t>
            </a:r>
            <a:r>
              <a:rPr lang="en-US" dirty="0" err="1">
                <a:solidFill>
                  <a:schemeClr val="bg1"/>
                </a:solidFill>
              </a:rPr>
              <a:t>Jupyter</a:t>
            </a:r>
            <a:r>
              <a:rPr lang="en-US" dirty="0">
                <a:solidFill>
                  <a:schemeClr val="bg1"/>
                </a:solidFill>
              </a:rPr>
              <a:t> Notebook is running at:</a:t>
            </a:r>
          </a:p>
          <a:p>
            <a:r>
              <a:rPr lang="en-US" dirty="0">
                <a:solidFill>
                  <a:schemeClr val="bg1"/>
                </a:solidFill>
              </a:rPr>
              <a:t>[I 20:42:19.975 </a:t>
            </a:r>
            <a:r>
              <a:rPr lang="en-US" dirty="0" err="1">
                <a:solidFill>
                  <a:schemeClr val="bg1"/>
                </a:solidFill>
              </a:rPr>
              <a:t>LabApp</a:t>
            </a:r>
            <a:r>
              <a:rPr lang="en-US" dirty="0">
                <a:solidFill>
                  <a:schemeClr val="bg1"/>
                </a:solidFill>
              </a:rPr>
              <a:t>] </a:t>
            </a:r>
            <a:r>
              <a:rPr lang="en-US" b="1" dirty="0">
                <a:solidFill>
                  <a:srgbClr val="FFFF00"/>
                </a:solidFill>
              </a:rPr>
              <a:t>http://127.0.0.1:8888/</a:t>
            </a:r>
          </a:p>
          <a:p>
            <a:r>
              <a:rPr lang="en-US" dirty="0">
                <a:solidFill>
                  <a:schemeClr val="bg1"/>
                </a:solidFill>
              </a:rPr>
              <a:t>[I 20:42:19.975 </a:t>
            </a:r>
            <a:r>
              <a:rPr lang="en-US" dirty="0" err="1">
                <a:solidFill>
                  <a:schemeClr val="bg1"/>
                </a:solidFill>
              </a:rPr>
              <a:t>LabApp</a:t>
            </a:r>
            <a:r>
              <a:rPr lang="en-US" dirty="0">
                <a:solidFill>
                  <a:schemeClr val="bg1"/>
                </a:solidFill>
              </a:rPr>
              <a:t>] Use Control-C to stop this server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811F99-5265-4248-BD59-37DDF59ABE2C}"/>
              </a:ext>
            </a:extLst>
          </p:cNvPr>
          <p:cNvCxnSpPr>
            <a:cxnSpLocks/>
          </p:cNvCxnSpPr>
          <p:nvPr/>
        </p:nvCxnSpPr>
        <p:spPr>
          <a:xfrm flipH="1">
            <a:off x="6523941" y="3808377"/>
            <a:ext cx="357438" cy="11541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4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5B56-17FB-4B5D-90DD-05887686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Jupyter</a:t>
            </a:r>
            <a:r>
              <a:rPr lang="en-US">
                <a:solidFill>
                  <a:schemeClr val="accent1"/>
                </a:solidFill>
              </a:rPr>
              <a:t> lab, </a:t>
            </a:r>
            <a:r>
              <a:rPr lang="en-US" err="1">
                <a:solidFill>
                  <a:schemeClr val="accent1"/>
                </a:solidFill>
              </a:rPr>
              <a:t>Jupyter</a:t>
            </a:r>
            <a:r>
              <a:rPr lang="en-US">
                <a:solidFill>
                  <a:schemeClr val="accent1"/>
                </a:solidFill>
              </a:rPr>
              <a:t> notebooks, EPW, epic…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EDFFB-2F89-433D-A29F-02A5EF3F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084F4-747D-4A13-8396-6A330148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97" y="1401088"/>
            <a:ext cx="6653605" cy="40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5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129-C495-4D15-929C-00A33B9A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we hide complexity?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4782D-23A8-40E7-94D0-953A9DA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D21DB3-1384-4232-9DA3-55C481580796}"/>
              </a:ext>
            </a:extLst>
          </p:cNvPr>
          <p:cNvSpPr/>
          <p:nvPr/>
        </p:nvSpPr>
        <p:spPr>
          <a:xfrm>
            <a:off x="4540898" y="1280367"/>
            <a:ext cx="3368029" cy="65993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err="1"/>
              <a:t>Jupyter</a:t>
            </a:r>
            <a:r>
              <a:rPr lang="en-US"/>
              <a:t> lab, GUI,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6AA9DF-FB0A-46F2-A308-44DB4E8F2914}"/>
              </a:ext>
            </a:extLst>
          </p:cNvPr>
          <p:cNvSpPr/>
          <p:nvPr/>
        </p:nvSpPr>
        <p:spPr>
          <a:xfrm>
            <a:off x="4540900" y="1981407"/>
            <a:ext cx="3368029" cy="65993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/>
              <a:t>Python, scripts, analysis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BA780-6D08-4EA7-AD74-70DDD230A215}"/>
              </a:ext>
            </a:extLst>
          </p:cNvPr>
          <p:cNvSpPr/>
          <p:nvPr/>
        </p:nvSpPr>
        <p:spPr>
          <a:xfrm>
            <a:off x="4540899" y="3383487"/>
            <a:ext cx="3368029" cy="65993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/>
              <a:t>JANA, </a:t>
            </a:r>
            <a:r>
              <a:rPr lang="en-US" err="1"/>
              <a:t>eic</a:t>
            </a:r>
            <a:r>
              <a:rPr lang="en-US"/>
              <a:t>-smear, ROOT, Geant4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E8C8D9-BC15-4C72-967B-902756993E3F}"/>
              </a:ext>
            </a:extLst>
          </p:cNvPr>
          <p:cNvSpPr/>
          <p:nvPr/>
        </p:nvSpPr>
        <p:spPr>
          <a:xfrm>
            <a:off x="4540899" y="2682447"/>
            <a:ext cx="3368029" cy="65993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/>
              <a:t>C++, </a:t>
            </a:r>
            <a:r>
              <a:rPr lang="en-US" err="1"/>
              <a:t>eJANA</a:t>
            </a:r>
            <a:r>
              <a:rPr lang="en-US"/>
              <a:t>, plugins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E8F9B-3D99-4E4D-B817-4FCE6E33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67" y="4216658"/>
            <a:ext cx="2227585" cy="2227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F0BC8-8739-4404-9A5D-05913040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826" y="4569589"/>
            <a:ext cx="1985023" cy="15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E93B-47E9-491B-9048-B6BC0B54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Transparency between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A541-162B-4494-800D-F845586C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JupyterLab</a:t>
            </a:r>
            <a:r>
              <a:rPr lang="en-US"/>
              <a:t> -&gt; Python/ROOT C++. Python -&gt; Command line…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A3823-855B-4060-AA7A-33F2B192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9A279-3723-42C6-A23A-3D06DFE8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02" y="1728150"/>
            <a:ext cx="3990859" cy="43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720D-7B98-4828-8A3C-90C39897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ROOT and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6A17C-E99C-48B7-800B-1F9B9659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1" y="966055"/>
            <a:ext cx="11285837" cy="5381694"/>
          </a:xfrm>
        </p:spPr>
        <p:txBody>
          <a:bodyPr/>
          <a:lstStyle/>
          <a:p>
            <a:r>
              <a:rPr lang="en-US"/>
              <a:t>Run docker with bash</a:t>
            </a:r>
          </a:p>
          <a:p>
            <a:pPr lvl="1"/>
            <a:r>
              <a:rPr lang="en-US"/>
              <a:t>docker run -it -p 8888:8888 </a:t>
            </a:r>
            <a:r>
              <a:rPr lang="en-US" err="1"/>
              <a:t>eicdev</a:t>
            </a:r>
            <a:r>
              <a:rPr lang="en-US"/>
              <a:t>/</a:t>
            </a:r>
            <a:r>
              <a:rPr lang="en-US" err="1"/>
              <a:t>epic:latest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bash</a:t>
            </a:r>
          </a:p>
          <a:p>
            <a:pPr lvl="1"/>
            <a:r>
              <a:rPr lang="en-US"/>
              <a:t>To run </a:t>
            </a:r>
            <a:r>
              <a:rPr lang="en-US" err="1"/>
              <a:t>jupyter</a:t>
            </a:r>
            <a:r>
              <a:rPr lang="en-US"/>
              <a:t> lab environment </a:t>
            </a:r>
            <a:r>
              <a:rPr lang="en-US">
                <a:solidFill>
                  <a:srgbClr val="FF0000"/>
                </a:solidFill>
              </a:rPr>
              <a:t>&gt; </a:t>
            </a:r>
            <a:r>
              <a:rPr lang="en-US" b="1" err="1">
                <a:solidFill>
                  <a:srgbClr val="FF0000"/>
                </a:solidFill>
              </a:rPr>
              <a:t>jlab</a:t>
            </a:r>
            <a:endParaRPr lang="en-US" b="1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r>
              <a:rPr lang="en-US" b="1"/>
              <a:t>Run ROOT + C++ in notebooks:</a:t>
            </a:r>
          </a:p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3F5CD-05E8-480D-A706-E18867C5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06758-7DFC-4991-BAA1-8C5C430E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81" y="2992051"/>
            <a:ext cx="4176195" cy="1733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049352-4545-4A94-920D-E1BA1737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19" y="2189901"/>
            <a:ext cx="6246874" cy="37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EADA-33A7-4E7A-B036-C232055A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on Open Science Grid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11E27-041C-4B00-8738-7E000F0D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4BAA263-C1D7-4E35-8A45-79D4ECD92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577136"/>
              </p:ext>
            </p:extLst>
          </p:nvPr>
        </p:nvGraphicFramePr>
        <p:xfrm>
          <a:off x="1628713" y="2119490"/>
          <a:ext cx="7606284" cy="352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7965E9CD-F9BD-4252-8F77-BBD541FDC56A}"/>
              </a:ext>
            </a:extLst>
          </p:cNvPr>
          <p:cNvSpPr/>
          <p:nvPr/>
        </p:nvSpPr>
        <p:spPr>
          <a:xfrm>
            <a:off x="5152963" y="1113175"/>
            <a:ext cx="557784" cy="8366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0BD727-B08C-4B34-BC64-0C0D166A81E0}"/>
              </a:ext>
            </a:extLst>
          </p:cNvPr>
          <p:cNvSpPr/>
          <p:nvPr/>
        </p:nvSpPr>
        <p:spPr>
          <a:xfrm>
            <a:off x="8270305" y="1949851"/>
            <a:ext cx="1788095" cy="36093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OSG </a:t>
            </a:r>
            <a:br>
              <a:rPr lang="en-US"/>
            </a:br>
            <a:r>
              <a:rPr lang="en-US"/>
              <a:t>In preparation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92D990-013A-418A-903C-C984DBAE5A83}"/>
              </a:ext>
            </a:extLst>
          </p:cNvPr>
          <p:cNvSpPr/>
          <p:nvPr/>
        </p:nvSpPr>
        <p:spPr>
          <a:xfrm>
            <a:off x="6328495" y="2438476"/>
            <a:ext cx="1674055" cy="248529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9F3511-FDA3-44D9-8AE7-93153ACA7B85}"/>
              </a:ext>
            </a:extLst>
          </p:cNvPr>
          <p:cNvSpPr/>
          <p:nvPr/>
        </p:nvSpPr>
        <p:spPr>
          <a:xfrm rot="10800000">
            <a:off x="6328494" y="4935491"/>
            <a:ext cx="1674055" cy="248529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3923-D3D9-4B4E-B1EF-0F3F4DA4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interact G4E with the 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7214-51E9-4A6B-9886-8465AE227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992" y="1044169"/>
            <a:ext cx="6255417" cy="53816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JupyterLab</a:t>
            </a:r>
            <a:r>
              <a:rPr lang="en-US" dirty="0"/>
              <a:t> (in browser)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noVNC</a:t>
            </a:r>
            <a:r>
              <a:rPr lang="en-US" dirty="0"/>
              <a:t> (in browser)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Any VNC viewer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X11 (directly or through </a:t>
            </a:r>
            <a:r>
              <a:rPr lang="en-US" dirty="0" err="1"/>
              <a:t>ssh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Remote debugging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or just install everything on your machine</a:t>
            </a:r>
          </a:p>
          <a:p>
            <a:pPr marL="0" indent="0">
              <a:buNone/>
            </a:pPr>
            <a:r>
              <a:rPr lang="en-US" dirty="0"/>
              <a:t>https://gitlab.com/eic/ejpm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80712-F63B-447D-80A4-6D706B9D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6945-9183-4E90-BCE4-9BDB9111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769" y="1135139"/>
            <a:ext cx="6580462" cy="487490"/>
          </a:xfrm>
        </p:spPr>
        <p:txBody>
          <a:bodyPr/>
          <a:lstStyle/>
          <a:p>
            <a:r>
              <a:rPr lang="en-US" dirty="0"/>
              <a:t>Part 2 – Importing a ready detector to G4E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34AF-0630-494B-8CCC-191323C5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3556511"/>
            <a:ext cx="11285837" cy="279123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3866-7A06-4715-8D14-8B383CA2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14F0-463E-4223-8026-9525DA28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Geant4Eic (g4e)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583F-6179-49E9-8012-B3BCE13C7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Keep close to raw </a:t>
            </a:r>
            <a:r>
              <a:rPr lang="en-US" dirty="0" err="1"/>
              <a:t>Geant</a:t>
            </a:r>
            <a:r>
              <a:rPr lang="en-US" dirty="0"/>
              <a:t> 4</a:t>
            </a:r>
          </a:p>
          <a:p>
            <a:pPr>
              <a:lnSpc>
                <a:spcPct val="150000"/>
              </a:lnSpc>
            </a:pPr>
            <a:r>
              <a:rPr lang="en-US" dirty="0"/>
              <a:t>Small code base and fast compilation is good - KISS </a:t>
            </a:r>
          </a:p>
          <a:p>
            <a:pPr>
              <a:lnSpc>
                <a:spcPct val="150000"/>
              </a:lnSpc>
            </a:pPr>
            <a:r>
              <a:rPr lang="en-US" dirty="0"/>
              <a:t>Users coding in “Geant4” paradigms</a:t>
            </a:r>
          </a:p>
          <a:p>
            <a:pPr>
              <a:lnSpc>
                <a:spcPct val="150000"/>
              </a:lnSpc>
            </a:pPr>
            <a:r>
              <a:rPr lang="en-US" dirty="0"/>
              <a:t>Coding is </a:t>
            </a:r>
            <a:r>
              <a:rPr lang="en-US" strike="sngStrike" dirty="0"/>
              <a:t>OK</a:t>
            </a:r>
            <a:r>
              <a:rPr lang="en-US" dirty="0"/>
              <a:t> GOOD</a:t>
            </a:r>
          </a:p>
          <a:p>
            <a:pPr>
              <a:lnSpc>
                <a:spcPct val="150000"/>
              </a:lnSpc>
            </a:pPr>
            <a:r>
              <a:rPr lang="en-US" dirty="0"/>
              <a:t>Few interfaces are well defined and documented. E.g.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move in a detector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is the output root file structure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etc.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up to users what to do, but there are Recommendations to commit code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C68ED-18EA-433F-BE2F-C15A7F7B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3F4C1-0AE2-46D8-945B-D313A2BE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86" y="1368794"/>
            <a:ext cx="3022233" cy="38883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1713F-3887-44B3-A25F-11297D27BC2B}"/>
              </a:ext>
            </a:extLst>
          </p:cNvPr>
          <p:cNvSpPr/>
          <p:nvPr/>
        </p:nvSpPr>
        <p:spPr>
          <a:xfrm>
            <a:off x="8616821" y="233825"/>
            <a:ext cx="30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https://gitlab.com/jlab-eic/g4e</a:t>
            </a:r>
          </a:p>
        </p:txBody>
      </p:sp>
    </p:spTree>
    <p:extLst>
      <p:ext uri="{BB962C8B-B14F-4D97-AF65-F5344CB8AC3E}">
        <p14:creationId xmlns:p14="http://schemas.microsoft.com/office/powerpoint/2010/main" val="1433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F3EAB7-2292-4371-BEC7-0600C1A6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89" y="2190939"/>
            <a:ext cx="4685543" cy="2856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593513A-38BC-46A3-94C2-784D3BF2B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Entry point for EIC software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D91DEDD-2537-4810-9863-0926AC62D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80" y="3141088"/>
            <a:ext cx="5875975" cy="1069965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C00000"/>
                </a:solidFill>
              </a:rPr>
              <a:t>Interactive tutorial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0BB74E-D387-4688-A1AC-2CC68D139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Dmitry Romanov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BBB9C-E2DE-4C10-8B34-562CBC963C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6038" y="6467475"/>
            <a:ext cx="715962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5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A46A-391F-4BF8-969F-3EF80609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detectors – sub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CA36-C8B6-423C-8AA8-5E9F59D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B4D246-612E-415C-91E4-737CCB560805}"/>
              </a:ext>
            </a:extLst>
          </p:cNvPr>
          <p:cNvGrpSpPr/>
          <p:nvPr/>
        </p:nvGrpSpPr>
        <p:grpSpPr>
          <a:xfrm>
            <a:off x="2485240" y="1000001"/>
            <a:ext cx="6627752" cy="4855012"/>
            <a:chOff x="3200117" y="696637"/>
            <a:chExt cx="6627752" cy="485501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3A89B1-8703-430E-9952-1C82336BC596}"/>
                </a:ext>
              </a:extLst>
            </p:cNvPr>
            <p:cNvGrpSpPr/>
            <p:nvPr/>
          </p:nvGrpSpPr>
          <p:grpSpPr>
            <a:xfrm>
              <a:off x="3200117" y="2218716"/>
              <a:ext cx="6627752" cy="3332933"/>
              <a:chOff x="617740" y="226389"/>
              <a:chExt cx="10821062" cy="573866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131BB8F-8FE3-4527-B89D-6D1DE663B0DF}"/>
                  </a:ext>
                </a:extLst>
              </p:cNvPr>
              <p:cNvSpPr/>
              <p:nvPr/>
            </p:nvSpPr>
            <p:spPr>
              <a:xfrm>
                <a:off x="5571072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585CC6C-D8B7-494A-A323-D7ED1FB4BD40}"/>
                  </a:ext>
                </a:extLst>
              </p:cNvPr>
              <p:cNvSpPr/>
              <p:nvPr/>
            </p:nvSpPr>
            <p:spPr>
              <a:xfrm>
                <a:off x="1856073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6A088C6-1B86-4262-AD37-C6B4D28B3B51}"/>
                  </a:ext>
                </a:extLst>
              </p:cNvPr>
              <p:cNvSpPr/>
              <p:nvPr/>
            </p:nvSpPr>
            <p:spPr>
              <a:xfrm>
                <a:off x="3094406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BDA8674-BEB4-44B8-A7F4-3C5BF53286EA}"/>
                  </a:ext>
                </a:extLst>
              </p:cNvPr>
              <p:cNvSpPr/>
              <p:nvPr/>
            </p:nvSpPr>
            <p:spPr>
              <a:xfrm>
                <a:off x="4332739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95583FB-E7CF-4A51-B4A2-235FB1E33FB8}"/>
                  </a:ext>
                </a:extLst>
              </p:cNvPr>
              <p:cNvSpPr/>
              <p:nvPr/>
            </p:nvSpPr>
            <p:spPr>
              <a:xfrm>
                <a:off x="10524402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D93DD44-1FFB-4ECD-A088-355EE5696B27}"/>
                  </a:ext>
                </a:extLst>
              </p:cNvPr>
              <p:cNvSpPr/>
              <p:nvPr/>
            </p:nvSpPr>
            <p:spPr>
              <a:xfrm>
                <a:off x="9286071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B4EEBEE-5F6E-424D-8F55-5EB2CAF379AD}"/>
                  </a:ext>
                </a:extLst>
              </p:cNvPr>
              <p:cNvSpPr/>
              <p:nvPr/>
            </p:nvSpPr>
            <p:spPr>
              <a:xfrm>
                <a:off x="8047738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6DA3E1-8D92-4399-AF07-8C3319FAC765}"/>
                  </a:ext>
                </a:extLst>
              </p:cNvPr>
              <p:cNvSpPr/>
              <p:nvPr/>
            </p:nvSpPr>
            <p:spPr>
              <a:xfrm>
                <a:off x="6809405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34FF4C2-B71E-4C31-92F8-87B53BD3DAAD}"/>
                  </a:ext>
                </a:extLst>
              </p:cNvPr>
              <p:cNvSpPr/>
              <p:nvPr/>
            </p:nvSpPr>
            <p:spPr>
              <a:xfrm>
                <a:off x="617740" y="3289024"/>
                <a:ext cx="914400" cy="9144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2C1AF39-0007-4BD5-8532-4608CE33A3A6}"/>
                  </a:ext>
                </a:extLst>
              </p:cNvPr>
              <p:cNvSpPr/>
              <p:nvPr/>
            </p:nvSpPr>
            <p:spPr>
              <a:xfrm>
                <a:off x="1173031" y="1187022"/>
                <a:ext cx="2312919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BEAST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9AA83F6-A001-4878-B478-F56FD9B78386}"/>
                  </a:ext>
                </a:extLst>
              </p:cNvPr>
              <p:cNvSpPr/>
              <p:nvPr/>
            </p:nvSpPr>
            <p:spPr>
              <a:xfrm>
                <a:off x="3715353" y="1187022"/>
                <a:ext cx="2312919" cy="914400"/>
              </a:xfrm>
              <a:prstGeom prst="round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JLEIC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ECB5731-D584-4255-8908-F918D36F3A5B}"/>
                  </a:ext>
                </a:extLst>
              </p:cNvPr>
              <p:cNvSpPr/>
              <p:nvPr/>
            </p:nvSpPr>
            <p:spPr>
              <a:xfrm>
                <a:off x="6273892" y="1187022"/>
                <a:ext cx="2312919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ePhenix</a:t>
                </a:r>
                <a:endParaRPr lang="en-US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8A34AD4-BAB5-498C-BE23-33145581C281}"/>
                  </a:ext>
                </a:extLst>
              </p:cNvPr>
              <p:cNvSpPr/>
              <p:nvPr/>
            </p:nvSpPr>
            <p:spPr>
              <a:xfrm>
                <a:off x="8832431" y="1187022"/>
                <a:ext cx="2312919" cy="9144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347E8D-C575-4A1E-B75B-2853995E490A}"/>
                  </a:ext>
                </a:extLst>
              </p:cNvPr>
              <p:cNvSpPr txBox="1"/>
              <p:nvPr/>
            </p:nvSpPr>
            <p:spPr>
              <a:xfrm>
                <a:off x="3760227" y="4322265"/>
                <a:ext cx="6479584" cy="164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Subdetectors</a:t>
                </a:r>
                <a:br>
                  <a:rPr lang="en-US" sz="3200" dirty="0"/>
                </a:br>
                <a:r>
                  <a:rPr lang="en-US" sz="2400" i="1" dirty="0">
                    <a:solidFill>
                      <a:schemeClr val="bg1">
                        <a:lumMod val="50000"/>
                      </a:schemeClr>
                    </a:solidFill>
                  </a:rPr>
                  <a:t>Now 24 subdetectors</a:t>
                </a:r>
                <a:endParaRPr lang="en-US" sz="3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105FD17-BAC6-49D2-A9CD-E06A1264BFB7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 flipH="1">
                <a:off x="1385952" y="2101422"/>
                <a:ext cx="943539" cy="10805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DA600A4-B459-4D21-AE6A-2A4B73D899B5}"/>
                  </a:ext>
                </a:extLst>
              </p:cNvPr>
              <p:cNvCxnSpPr>
                <a:cxnSpLocks/>
                <a:stCxn id="14" idx="2"/>
                <a:endCxn id="7" idx="0"/>
              </p:cNvCxnSpPr>
              <p:nvPr/>
            </p:nvCxnSpPr>
            <p:spPr>
              <a:xfrm>
                <a:off x="2329491" y="2101422"/>
                <a:ext cx="1222115" cy="118760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1BC3D6E-B910-4DFF-93E2-B91A998CF8AC}"/>
                  </a:ext>
                </a:extLst>
              </p:cNvPr>
              <p:cNvCxnSpPr>
                <a:cxnSpLocks/>
                <a:stCxn id="14" idx="2"/>
                <a:endCxn id="8" idx="0"/>
              </p:cNvCxnSpPr>
              <p:nvPr/>
            </p:nvCxnSpPr>
            <p:spPr>
              <a:xfrm>
                <a:off x="2329491" y="2101422"/>
                <a:ext cx="2460448" cy="118760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152D757-0944-46A6-807E-CEA53696DE8C}"/>
                  </a:ext>
                </a:extLst>
              </p:cNvPr>
              <p:cNvCxnSpPr>
                <a:cxnSpLocks/>
                <a:stCxn id="14" idx="2"/>
                <a:endCxn id="5" idx="0"/>
              </p:cNvCxnSpPr>
              <p:nvPr/>
            </p:nvCxnSpPr>
            <p:spPr>
              <a:xfrm>
                <a:off x="2329491" y="2101422"/>
                <a:ext cx="3698781" cy="118760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655EA33-D643-4A06-A6CE-CF9E70AE49DF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 flipH="1">
                <a:off x="3551607" y="2101422"/>
                <a:ext cx="1320206" cy="115033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BFAA34C-0A36-4D0F-B9CD-2A305C981502}"/>
                  </a:ext>
                </a:extLst>
              </p:cNvPr>
              <p:cNvCxnSpPr>
                <a:cxnSpLocks/>
                <a:stCxn id="15" idx="2"/>
                <a:endCxn id="8" idx="0"/>
              </p:cNvCxnSpPr>
              <p:nvPr/>
            </p:nvCxnSpPr>
            <p:spPr>
              <a:xfrm flipH="1">
                <a:off x="4789939" y="2101422"/>
                <a:ext cx="81874" cy="1187602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257F672-705F-4C3F-A609-C5814D9E838D}"/>
                  </a:ext>
                </a:extLst>
              </p:cNvPr>
              <p:cNvCxnSpPr>
                <a:cxnSpLocks/>
                <a:stCxn id="15" idx="2"/>
                <a:endCxn id="11" idx="0"/>
              </p:cNvCxnSpPr>
              <p:nvPr/>
            </p:nvCxnSpPr>
            <p:spPr>
              <a:xfrm>
                <a:off x="4871813" y="2101422"/>
                <a:ext cx="3633125" cy="1187602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4B555B-F802-4D30-84A0-9CDDE9E712DF}"/>
                  </a:ext>
                </a:extLst>
              </p:cNvPr>
              <p:cNvSpPr txBox="1"/>
              <p:nvPr/>
            </p:nvSpPr>
            <p:spPr>
              <a:xfrm>
                <a:off x="3760227" y="226389"/>
                <a:ext cx="6098357" cy="100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Master detectors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A7D200-20A6-4E46-849D-6D706AD91D37}"/>
                </a:ext>
              </a:extLst>
            </p:cNvPr>
            <p:cNvGrpSpPr/>
            <p:nvPr/>
          </p:nvGrpSpPr>
          <p:grpSpPr>
            <a:xfrm>
              <a:off x="4105618" y="1439605"/>
              <a:ext cx="4732401" cy="593724"/>
              <a:chOff x="3949943" y="1128491"/>
              <a:chExt cx="4732401" cy="593724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DEB6B5D-F26C-4871-9530-8EFEC0720F08}"/>
                  </a:ext>
                </a:extLst>
              </p:cNvPr>
              <p:cNvSpPr/>
              <p:nvPr/>
            </p:nvSpPr>
            <p:spPr>
              <a:xfrm>
                <a:off x="3949943" y="1137440"/>
                <a:ext cx="1416631" cy="58477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ERHIC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2676F4F-9165-47F7-8C05-D1A49AE65CCA}"/>
                  </a:ext>
                </a:extLst>
              </p:cNvPr>
              <p:cNvSpPr/>
              <p:nvPr/>
            </p:nvSpPr>
            <p:spPr>
              <a:xfrm>
                <a:off x="5607828" y="1132699"/>
                <a:ext cx="1416631" cy="58477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JLEIC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1C7A023-8AD9-4DFC-A6E5-D82A3DEF5878}"/>
                  </a:ext>
                </a:extLst>
              </p:cNvPr>
              <p:cNvSpPr/>
              <p:nvPr/>
            </p:nvSpPr>
            <p:spPr>
              <a:xfrm>
                <a:off x="7265713" y="1128491"/>
                <a:ext cx="1416631" cy="59372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Future updates?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CBAD81-A150-4025-A975-895CD250186B}"/>
                </a:ext>
              </a:extLst>
            </p:cNvPr>
            <p:cNvSpPr txBox="1"/>
            <p:nvPr/>
          </p:nvSpPr>
          <p:spPr>
            <a:xfrm>
              <a:off x="5124847" y="696637"/>
              <a:ext cx="1945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Beamlines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99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5E73-0E5D-4F0E-A6E2-82076642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one can add </a:t>
            </a:r>
            <a:r>
              <a:rPr lang="en-US" dirty="0" err="1"/>
              <a:t>subdetecors</a:t>
            </a:r>
            <a:r>
              <a:rPr lang="en-US" dirty="0"/>
              <a:t> to G4E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DB10-46BD-408C-A5E0-27B520D5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detector in place (in this tutorial)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 detector from a library (this tutorial)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 detector from ROOT Geometry (example is upcoming)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geometry with Geant4py (official G4 </a:t>
            </a:r>
            <a:r>
              <a:rPr lang="en-US" dirty="0" err="1"/>
              <a:t>pyhon</a:t>
            </a:r>
            <a:r>
              <a:rPr lang="en-US" dirty="0"/>
              <a:t> library). </a:t>
            </a:r>
            <a:br>
              <a:rPr lang="en-US" dirty="0"/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(with C++ running speed)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7700F-CFCC-4987-8033-AC3AA7B4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740F7-3A9C-4A80-9C38-F34BCF6E7481}"/>
              </a:ext>
            </a:extLst>
          </p:cNvPr>
          <p:cNvSpPr txBox="1"/>
          <p:nvPr/>
        </p:nvSpPr>
        <p:spPr>
          <a:xfrm>
            <a:off x="4126288" y="4746609"/>
            <a:ext cx="589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Subdetectors are developed </a:t>
            </a:r>
            <a:r>
              <a:rPr lang="en-US" sz="2000" b="1" dirty="0"/>
              <a:t>under its own repos</a:t>
            </a:r>
          </a:p>
          <a:p>
            <a:r>
              <a:rPr lang="en-US" sz="2000" dirty="0"/>
              <a:t>It would be good at this point not to disturb it</a:t>
            </a:r>
          </a:p>
        </p:txBody>
      </p:sp>
    </p:spTree>
    <p:extLst>
      <p:ext uri="{BB962C8B-B14F-4D97-AF65-F5344CB8AC3E}">
        <p14:creationId xmlns:p14="http://schemas.microsoft.com/office/powerpoint/2010/main" val="6861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4A468E-F84D-4EC4-82A4-3F7DAD8B9F65}"/>
              </a:ext>
            </a:extLst>
          </p:cNvPr>
          <p:cNvGrpSpPr/>
          <p:nvPr/>
        </p:nvGrpSpPr>
        <p:grpSpPr>
          <a:xfrm>
            <a:off x="317864" y="2114261"/>
            <a:ext cx="11820554" cy="2634841"/>
            <a:chOff x="157307" y="2731552"/>
            <a:chExt cx="11820554" cy="263484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0DAD8D-1BC1-4FE9-8C52-4D882FEC2C5F}"/>
                </a:ext>
              </a:extLst>
            </p:cNvPr>
            <p:cNvGrpSpPr/>
            <p:nvPr/>
          </p:nvGrpSpPr>
          <p:grpSpPr>
            <a:xfrm>
              <a:off x="157307" y="2731552"/>
              <a:ext cx="11820554" cy="2634841"/>
              <a:chOff x="256653" y="2468205"/>
              <a:chExt cx="11820554" cy="2634841"/>
            </a:xfrm>
          </p:grpSpPr>
          <p:pic>
            <p:nvPicPr>
              <p:cNvPr id="6" name="Picture 5" descr="A close up of a colorful background&#10;&#10;Description automatically generated">
                <a:extLst>
                  <a:ext uri="{FF2B5EF4-FFF2-40B4-BE49-F238E27FC236}">
                    <a16:creationId xmlns:a16="http://schemas.microsoft.com/office/drawing/2014/main" id="{A4241A8E-04E7-461D-A698-FEB7E5EFA9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877" t="42616" r="3378" b="30591"/>
              <a:stretch/>
            </p:blipFill>
            <p:spPr>
              <a:xfrm>
                <a:off x="256653" y="2588500"/>
                <a:ext cx="11820554" cy="1461355"/>
              </a:xfrm>
              <a:prstGeom prst="rect">
                <a:avLst/>
              </a:prstGeom>
            </p:spPr>
          </p:pic>
          <p:sp>
            <p:nvSpPr>
              <p:cNvPr id="7" name="Left Brace 6">
                <a:extLst>
                  <a:ext uri="{FF2B5EF4-FFF2-40B4-BE49-F238E27FC236}">
                    <a16:creationId xmlns:a16="http://schemas.microsoft.com/office/drawing/2014/main" id="{A5FDD75B-EC88-4273-94E6-2C2C7752BBA7}"/>
                  </a:ext>
                </a:extLst>
              </p:cNvPr>
              <p:cNvSpPr/>
              <p:nvPr/>
            </p:nvSpPr>
            <p:spPr>
              <a:xfrm rot="16200000" flipV="1">
                <a:off x="3402133" y="3985593"/>
                <a:ext cx="377684" cy="393100"/>
              </a:xfrm>
              <a:prstGeom prst="leftBrace">
                <a:avLst/>
              </a:prstGeom>
              <a:noFill/>
              <a:ln w="19050" cmpd="sng">
                <a:solidFill>
                  <a:srgbClr val="3333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0988" tIns="45497" rIns="90988" bIns="45497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white"/>
                  </a:solidFill>
                  <a:latin typeface="Calisto MT"/>
                </a:endParaRPr>
              </a:p>
            </p:txBody>
          </p:sp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822ACB60-176E-4159-BE21-65753DBBA891}"/>
                  </a:ext>
                </a:extLst>
              </p:cNvPr>
              <p:cNvSpPr/>
              <p:nvPr/>
            </p:nvSpPr>
            <p:spPr>
              <a:xfrm rot="16200000" flipV="1">
                <a:off x="4474277" y="3883034"/>
                <a:ext cx="355600" cy="576368"/>
              </a:xfrm>
              <a:prstGeom prst="leftBrace">
                <a:avLst/>
              </a:prstGeom>
              <a:noFill/>
              <a:ln w="19050" cmpd="sng">
                <a:solidFill>
                  <a:srgbClr val="3333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0988" tIns="45497" rIns="90988" bIns="45497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sto MT"/>
                </a:endParaRPr>
              </a:p>
            </p:txBody>
          </p:sp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CA44762B-4700-44B6-B885-3E7D93ABC231}"/>
                  </a:ext>
                </a:extLst>
              </p:cNvPr>
              <p:cNvSpPr/>
              <p:nvPr/>
            </p:nvSpPr>
            <p:spPr>
              <a:xfrm rot="16200000" flipV="1">
                <a:off x="3897909" y="3887461"/>
                <a:ext cx="355600" cy="576368"/>
              </a:xfrm>
              <a:prstGeom prst="leftBrace">
                <a:avLst/>
              </a:prstGeom>
              <a:noFill/>
              <a:ln w="19050" cmpd="sng">
                <a:solidFill>
                  <a:srgbClr val="3333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0988" tIns="45497" rIns="90988" bIns="45497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sto MT"/>
                </a:endParaRPr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5F5F5C60-14B4-4225-94B0-B090FC650B64}"/>
                  </a:ext>
                </a:extLst>
              </p:cNvPr>
              <p:cNvSpPr/>
              <p:nvPr/>
            </p:nvSpPr>
            <p:spPr>
              <a:xfrm rot="16200000" flipH="1" flipV="1">
                <a:off x="2218703" y="2068903"/>
                <a:ext cx="355601" cy="1966680"/>
              </a:xfrm>
              <a:prstGeom prst="leftBrace">
                <a:avLst/>
              </a:prstGeom>
              <a:noFill/>
              <a:ln w="19050" cmpd="sng">
                <a:solidFill>
                  <a:srgbClr val="3333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0988" tIns="45497" rIns="90988" bIns="45497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white"/>
                  </a:solidFill>
                  <a:latin typeface="Calisto MT"/>
                </a:endParaRPr>
              </a:p>
            </p:txBody>
          </p:sp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F4394884-844F-452A-BC9B-29A5C663D809}"/>
                  </a:ext>
                </a:extLst>
              </p:cNvPr>
              <p:cNvSpPr/>
              <p:nvPr/>
            </p:nvSpPr>
            <p:spPr>
              <a:xfrm rot="16200000" flipV="1">
                <a:off x="6097712" y="2821485"/>
                <a:ext cx="355600" cy="2670503"/>
              </a:xfrm>
              <a:prstGeom prst="leftBrace">
                <a:avLst/>
              </a:prstGeom>
              <a:noFill/>
              <a:ln w="19050" cmpd="sng">
                <a:solidFill>
                  <a:srgbClr val="3333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0988" tIns="45497" rIns="90988" bIns="45497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sto MT"/>
                </a:endParaRPr>
              </a:p>
            </p:txBody>
          </p:sp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D53AA332-71FF-4041-810D-17F10E999F52}"/>
                  </a:ext>
                </a:extLst>
              </p:cNvPr>
              <p:cNvSpPr/>
              <p:nvPr/>
            </p:nvSpPr>
            <p:spPr>
              <a:xfrm rot="16200000" flipV="1">
                <a:off x="9035472" y="2543307"/>
                <a:ext cx="355600" cy="3205018"/>
              </a:xfrm>
              <a:prstGeom prst="leftBrace">
                <a:avLst/>
              </a:prstGeom>
              <a:noFill/>
              <a:ln w="19050" cmpd="sng">
                <a:solidFill>
                  <a:srgbClr val="3333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0988" tIns="45497" rIns="90988" bIns="45497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sto M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14C167-B596-445C-B5E0-0F3012E5A93D}"/>
                  </a:ext>
                </a:extLst>
              </p:cNvPr>
              <p:cNvSpPr txBox="1"/>
              <p:nvPr/>
            </p:nvSpPr>
            <p:spPr>
              <a:xfrm>
                <a:off x="1521321" y="2494795"/>
                <a:ext cx="1858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far forward electron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208EE8-E991-4478-AF20-34C51622AE6C}"/>
                  </a:ext>
                </a:extLst>
              </p:cNvPr>
              <p:cNvSpPr txBox="1"/>
              <p:nvPr/>
            </p:nvSpPr>
            <p:spPr>
              <a:xfrm>
                <a:off x="2056127" y="4425465"/>
                <a:ext cx="1846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omic Sans MS" charset="0"/>
                    <a:cs typeface="Comic Sans MS" charset="0"/>
                  </a:rPr>
                  <a:t>electron</a:t>
                </a:r>
                <a:r>
                  <a:rPr lang="en-US" dirty="0">
                    <a:solidFill>
                      <a:schemeClr val="tx1"/>
                    </a:solidFill>
                    <a:ea typeface="Comic Sans MS" charset="0"/>
                    <a:cs typeface="Comic Sans MS" charset="0"/>
                  </a:rPr>
                  <a:t>-endcap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A5A81C-4114-4AA9-B085-6939A66C17E7}"/>
                  </a:ext>
                </a:extLst>
              </p:cNvPr>
              <p:cNvSpPr txBox="1"/>
              <p:nvPr/>
            </p:nvSpPr>
            <p:spPr>
              <a:xfrm>
                <a:off x="5729191" y="4456715"/>
                <a:ext cx="13278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forward ion </a:t>
                </a:r>
              </a:p>
              <a:p>
                <a:r>
                  <a:rPr lang="en-US" dirty="0"/>
                  <a:t>(after D1)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38F06B-23A0-44DE-B577-5425A369643A}"/>
                  </a:ext>
                </a:extLst>
              </p:cNvPr>
              <p:cNvSpPr txBox="1"/>
              <p:nvPr/>
            </p:nvSpPr>
            <p:spPr>
              <a:xfrm>
                <a:off x="8235523" y="4440150"/>
                <a:ext cx="16375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far forward ion </a:t>
                </a:r>
              </a:p>
              <a:p>
                <a:r>
                  <a:rPr lang="en-US" dirty="0"/>
                  <a:t>(after D2)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A62987-8D2A-4083-91A3-A97B46FCCE7D}"/>
                  </a:ext>
                </a:extLst>
              </p:cNvPr>
              <p:cNvSpPr txBox="1"/>
              <p:nvPr/>
            </p:nvSpPr>
            <p:spPr>
              <a:xfrm>
                <a:off x="4393692" y="4424431"/>
                <a:ext cx="1402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ea typeface="Comic Sans MS" charset="0"/>
                    <a:cs typeface="Comic Sans MS" charset="0"/>
                  </a:rPr>
                  <a:t>ion-endcap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490616-D0FE-45DF-A922-6FD3FC5F902E}"/>
                  </a:ext>
                </a:extLst>
              </p:cNvPr>
              <p:cNvSpPr txBox="1"/>
              <p:nvPr/>
            </p:nvSpPr>
            <p:spPr>
              <a:xfrm>
                <a:off x="3692224" y="4429456"/>
                <a:ext cx="755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omic Sans MS" charset="0"/>
                    <a:cs typeface="Comic Sans MS" charset="0"/>
                  </a:rPr>
                  <a:t>barrel</a:t>
                </a:r>
                <a:endParaRPr lang="en-US" dirty="0">
                  <a:solidFill>
                    <a:schemeClr val="tx1"/>
                  </a:solidFill>
                  <a:ea typeface="Comic Sans MS" charset="0"/>
                  <a:cs typeface="Comic Sans MS" charset="0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D3E91B1-7BF3-41A9-90A3-487037659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2380" y="2983078"/>
                <a:ext cx="0" cy="454981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E17A27-FF81-4D3C-B53B-3B4725BA96FE}"/>
                  </a:ext>
                </a:extLst>
              </p:cNvPr>
              <p:cNvSpPr txBox="1"/>
              <p:nvPr/>
            </p:nvSpPr>
            <p:spPr>
              <a:xfrm>
                <a:off x="3613898" y="2468205"/>
                <a:ext cx="1553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c</a:t>
                </a:r>
                <a:r>
                  <a:rPr lang="en-US" dirty="0"/>
                  <a:t>e</a:t>
                </a:r>
                <a:r>
                  <a:rPr lang="en-US" sz="1600" dirty="0"/>
                  <a:t>ntral detector</a:t>
                </a:r>
                <a:endParaRPr lang="en-US" dirty="0"/>
              </a:p>
            </p:txBody>
          </p:sp>
        </p:grp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2CD6EBCA-5F25-46DD-9929-74327D75967F}"/>
                </a:ext>
              </a:extLst>
            </p:cNvPr>
            <p:cNvSpPr/>
            <p:nvPr/>
          </p:nvSpPr>
          <p:spPr>
            <a:xfrm rot="16200000" flipH="1" flipV="1">
              <a:off x="3882905" y="2535382"/>
              <a:ext cx="355602" cy="1560417"/>
            </a:xfrm>
            <a:prstGeom prst="leftBrace">
              <a:avLst/>
            </a:prstGeom>
            <a:noFill/>
            <a:ln w="19050" cmpd="sng"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988" tIns="45497" rIns="90988" bIns="45497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sto M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D1A9CB-CFC3-4110-AB9E-A86CC2E1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convention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6F6C7-C079-4840-9A66-262561E0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2D2614-9D5F-4E18-A902-7EC2060D7B73}"/>
              </a:ext>
            </a:extLst>
          </p:cNvPr>
          <p:cNvSpPr txBox="1"/>
          <p:nvPr/>
        </p:nvSpPr>
        <p:spPr>
          <a:xfrm>
            <a:off x="317864" y="4170315"/>
            <a:ext cx="311150" cy="349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286972-5563-43E6-8DE4-8B671476934E}"/>
              </a:ext>
            </a:extLst>
          </p:cNvPr>
          <p:cNvCxnSpPr>
            <a:cxnSpLocks/>
          </p:cNvCxnSpPr>
          <p:nvPr/>
        </p:nvCxnSpPr>
        <p:spPr>
          <a:xfrm flipH="1">
            <a:off x="219369" y="4538754"/>
            <a:ext cx="5081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AC7C253-33BB-4504-A8EC-2744CB59570D}"/>
              </a:ext>
            </a:extLst>
          </p:cNvPr>
          <p:cNvSpPr txBox="1"/>
          <p:nvPr/>
        </p:nvSpPr>
        <p:spPr>
          <a:xfrm>
            <a:off x="11103285" y="2714783"/>
            <a:ext cx="690089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p/A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B19C0F-061D-473C-A39B-CE81ACC1EEDF}"/>
              </a:ext>
            </a:extLst>
          </p:cNvPr>
          <p:cNvCxnSpPr>
            <a:cxnSpLocks/>
          </p:cNvCxnSpPr>
          <p:nvPr/>
        </p:nvCxnSpPr>
        <p:spPr>
          <a:xfrm>
            <a:off x="11103285" y="3152493"/>
            <a:ext cx="55227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A1C240D-0FF7-43BA-B259-981FF476976C}"/>
              </a:ext>
            </a:extLst>
          </p:cNvPr>
          <p:cNvSpPr txBox="1"/>
          <p:nvPr/>
        </p:nvSpPr>
        <p:spPr>
          <a:xfrm>
            <a:off x="261749" y="2783161"/>
            <a:ext cx="690089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p/A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930EBF-B07B-47F1-9FA9-B3215B20AA0F}"/>
              </a:ext>
            </a:extLst>
          </p:cNvPr>
          <p:cNvCxnSpPr>
            <a:cxnSpLocks/>
          </p:cNvCxnSpPr>
          <p:nvPr/>
        </p:nvCxnSpPr>
        <p:spPr>
          <a:xfrm>
            <a:off x="261749" y="3220871"/>
            <a:ext cx="55227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4BE5F4-0C9A-45F4-A390-B69AB4669543}"/>
              </a:ext>
            </a:extLst>
          </p:cNvPr>
          <p:cNvGrpSpPr/>
          <p:nvPr/>
        </p:nvGrpSpPr>
        <p:grpSpPr>
          <a:xfrm>
            <a:off x="11105077" y="1691548"/>
            <a:ext cx="508140" cy="368439"/>
            <a:chOff x="11007640" y="2161790"/>
            <a:chExt cx="508140" cy="36843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192773-C486-4141-A64E-FD7CA98C6EC0}"/>
                </a:ext>
              </a:extLst>
            </p:cNvPr>
            <p:cNvSpPr txBox="1"/>
            <p:nvPr/>
          </p:nvSpPr>
          <p:spPr>
            <a:xfrm>
              <a:off x="11106135" y="2161790"/>
              <a:ext cx="311150" cy="3499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rPr>
                <a:t>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2B05EC-2990-443E-B759-D4BB0E76D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7640" y="2530229"/>
              <a:ext cx="508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032B18-FBC5-461A-8B7B-89C202D84856}"/>
              </a:ext>
            </a:extLst>
          </p:cNvPr>
          <p:cNvSpPr txBox="1"/>
          <p:nvPr/>
        </p:nvSpPr>
        <p:spPr>
          <a:xfrm>
            <a:off x="3675109" y="3028042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B0F0"/>
                </a:solidFill>
              </a:rPr>
              <a:t>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58C573-C943-46E8-820A-141CC5DC7360}"/>
              </a:ext>
            </a:extLst>
          </p:cNvPr>
          <p:cNvSpPr txBox="1"/>
          <p:nvPr/>
        </p:nvSpPr>
        <p:spPr>
          <a:xfrm>
            <a:off x="2605234" y="4439819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ce</a:t>
            </a:r>
            <a:r>
              <a:rPr lang="en-US" sz="2000" b="1" dirty="0"/>
              <a:t>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6D0E0C-C0F3-44CA-B793-3E6204DC6562}"/>
              </a:ext>
            </a:extLst>
          </p:cNvPr>
          <p:cNvSpPr txBox="1"/>
          <p:nvPr/>
        </p:nvSpPr>
        <p:spPr>
          <a:xfrm>
            <a:off x="2363309" y="1739939"/>
            <a:ext cx="60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ffe</a:t>
            </a:r>
            <a:r>
              <a:rPr lang="en-US" sz="2000" b="1" dirty="0"/>
              <a:t>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6C22CE-74A7-484E-B2A9-54429930508F}"/>
              </a:ext>
            </a:extLst>
          </p:cNvPr>
          <p:cNvSpPr txBox="1"/>
          <p:nvPr/>
        </p:nvSpPr>
        <p:spPr>
          <a:xfrm>
            <a:off x="3866938" y="4460730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cb</a:t>
            </a:r>
            <a:r>
              <a:rPr lang="en-US" sz="2000" b="1" dirty="0"/>
              <a:t>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8070D0-5996-4C6A-BD77-EEC30D923558}"/>
              </a:ext>
            </a:extLst>
          </p:cNvPr>
          <p:cNvSpPr txBox="1"/>
          <p:nvPr/>
        </p:nvSpPr>
        <p:spPr>
          <a:xfrm>
            <a:off x="4740336" y="443981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ci_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2C5A52-2FFE-4A1A-9A6F-4A4C59DF7538}"/>
              </a:ext>
            </a:extLst>
          </p:cNvPr>
          <p:cNvSpPr txBox="1"/>
          <p:nvPr/>
        </p:nvSpPr>
        <p:spPr>
          <a:xfrm>
            <a:off x="6057640" y="480232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C076C1-FBA1-47EC-87C6-83AD956E4CB3}"/>
              </a:ext>
            </a:extLst>
          </p:cNvPr>
          <p:cNvSpPr txBox="1"/>
          <p:nvPr/>
        </p:nvSpPr>
        <p:spPr>
          <a:xfrm>
            <a:off x="8836433" y="4802328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ffi</a:t>
            </a:r>
            <a:r>
              <a:rPr lang="en-US" sz="2000" b="1" dirty="0"/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D9D0DD-F265-419A-B005-11C9237EBDDE}"/>
              </a:ext>
            </a:extLst>
          </p:cNvPr>
          <p:cNvSpPr txBox="1"/>
          <p:nvPr/>
        </p:nvSpPr>
        <p:spPr>
          <a:xfrm>
            <a:off x="629014" y="1021042"/>
            <a:ext cx="393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Names - &lt;region&gt;_&lt;DETECTOR&gt;_sub…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92445F-77A1-4538-BBFF-C24CB44B3D88}"/>
              </a:ext>
            </a:extLst>
          </p:cNvPr>
          <p:cNvSpPr txBox="1"/>
          <p:nvPr/>
        </p:nvSpPr>
        <p:spPr>
          <a:xfrm>
            <a:off x="5704063" y="1021042"/>
            <a:ext cx="189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– </a:t>
            </a:r>
            <a:r>
              <a:rPr lang="en-US" dirty="0" err="1"/>
              <a:t>cb_VTX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0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804F-B46F-4D54-BFA6-1CF8BA4E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66506"/>
            <a:ext cx="11285837" cy="487490"/>
          </a:xfrm>
        </p:spPr>
        <p:txBody>
          <a:bodyPr/>
          <a:lstStyle/>
          <a:p>
            <a:r>
              <a:rPr lang="en-US" dirty="0"/>
              <a:t>Naming sum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0FB6-9B24-400F-A837-274A2048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93993B-D20F-4D21-AA32-FA791283B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79446" y="848209"/>
            <a:ext cx="726276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 Detector (c):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Barrel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== Central Barrel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Solenoid (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cb_Solenoid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 endcap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== Central Electron endcap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GEM tracking (</a:t>
            </a:r>
            <a:r>
              <a:rPr kumimoji="0" lang="en-US" altLang="en-US" sz="1800" i="1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ce_GEM</a:t>
            </a:r>
            <a:r>
              <a:rPr kumimoji="0" lang="en-US" altLang="en-US" sz="180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 endcap (ci) == Central detector Ion endcap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GEM tracking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ci_GEM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Forward ion (fi) direction area near D1 magnet: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Tracker detector1 (fi_TRKD1)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FarForward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ion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ffi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direction area (near D2, D3 magnets)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ZeroDegree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Calorimeter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ffi_ZDC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Roman Pots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ffi_RPOTS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 forward electron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ffe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direction area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Low*Q2 tagger (ffe_LQ2)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Electron Polarimeter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ffe_CPOL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Luminosity monitor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ffe_LUMI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2B418F-4638-4739-B214-99796E80DCC9}"/>
              </a:ext>
            </a:extLst>
          </p:cNvPr>
          <p:cNvSpPr/>
          <p:nvPr/>
        </p:nvSpPr>
        <p:spPr>
          <a:xfrm>
            <a:off x="2794511" y="1944440"/>
            <a:ext cx="5605103" cy="2158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52B9F-D00A-46A5-B61F-9D83AAC0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8C92-AF41-4438-93FD-EDAFDC3A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detector is placed in an outer placeholder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0BE11-C115-436F-AC81-94FC5680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3626B-2D36-44F4-83DB-3F6348D03F35}"/>
              </a:ext>
            </a:extLst>
          </p:cNvPr>
          <p:cNvSpPr/>
          <p:nvPr/>
        </p:nvSpPr>
        <p:spPr>
          <a:xfrm>
            <a:off x="3290002" y="2003409"/>
            <a:ext cx="1520937" cy="20125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240F0-815F-4438-8521-8B7BDB9B41B2}"/>
              </a:ext>
            </a:extLst>
          </p:cNvPr>
          <p:cNvSpPr/>
          <p:nvPr/>
        </p:nvSpPr>
        <p:spPr>
          <a:xfrm>
            <a:off x="4810939" y="2003409"/>
            <a:ext cx="1520937" cy="20125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6583A-44E7-4148-970A-6B13D06A3A89}"/>
              </a:ext>
            </a:extLst>
          </p:cNvPr>
          <p:cNvSpPr/>
          <p:nvPr/>
        </p:nvSpPr>
        <p:spPr>
          <a:xfrm>
            <a:off x="6331876" y="2003408"/>
            <a:ext cx="1520937" cy="20125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B7A2B-B8F9-4084-8158-480A66703592}"/>
              </a:ext>
            </a:extLst>
          </p:cNvPr>
          <p:cNvSpPr/>
          <p:nvPr/>
        </p:nvSpPr>
        <p:spPr>
          <a:xfrm>
            <a:off x="3739544" y="2153126"/>
            <a:ext cx="616493" cy="17131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BD5A-439B-4FAF-9EB9-B704849C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design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CC5C-AE44-4146-A022-BC686908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80214F-EE99-4143-852B-579EB220701F}"/>
              </a:ext>
            </a:extLst>
          </p:cNvPr>
          <p:cNvGrpSpPr/>
          <p:nvPr/>
        </p:nvGrpSpPr>
        <p:grpSpPr>
          <a:xfrm>
            <a:off x="1862502" y="1121173"/>
            <a:ext cx="8466996" cy="5063662"/>
            <a:chOff x="1311109" y="896020"/>
            <a:chExt cx="8466996" cy="50636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093D9-A204-4E83-814A-E4C3E5D50A07}"/>
                </a:ext>
              </a:extLst>
            </p:cNvPr>
            <p:cNvSpPr/>
            <p:nvPr/>
          </p:nvSpPr>
          <p:spPr>
            <a:xfrm>
              <a:off x="1311109" y="1299496"/>
              <a:ext cx="2393210" cy="323026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 Detector Construction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A8A08C-C34B-4545-AF29-7D2DE0A48869}"/>
                </a:ext>
              </a:extLst>
            </p:cNvPr>
            <p:cNvSpPr/>
            <p:nvPr/>
          </p:nvSpPr>
          <p:spPr>
            <a:xfrm>
              <a:off x="8049624" y="1304973"/>
              <a:ext cx="1728481" cy="298213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 implementation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2B30A4-02D4-42A3-82AC-A50567754430}"/>
                </a:ext>
              </a:extLst>
            </p:cNvPr>
            <p:cNvCxnSpPr>
              <a:cxnSpLocks/>
            </p:cNvCxnSpPr>
            <p:nvPr/>
          </p:nvCxnSpPr>
          <p:spPr>
            <a:xfrm>
              <a:off x="5876973" y="896020"/>
              <a:ext cx="0" cy="506366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BC25DF-C2CB-4B3E-B810-0A2E7A1E179B}"/>
                </a:ext>
              </a:extLst>
            </p:cNvPr>
            <p:cNvSpPr/>
            <p:nvPr/>
          </p:nvSpPr>
          <p:spPr>
            <a:xfrm>
              <a:off x="4661607" y="1507917"/>
              <a:ext cx="2430731" cy="104688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detector_Conifg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0201EE-A3FD-4849-81F6-EBC525F40666}"/>
                </a:ext>
              </a:extLst>
            </p:cNvPr>
            <p:cNvSpPr/>
            <p:nvPr/>
          </p:nvSpPr>
          <p:spPr>
            <a:xfrm>
              <a:off x="4661606" y="2940738"/>
              <a:ext cx="2430731" cy="1046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detector_Design</a:t>
              </a:r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67B1422-C58A-48DE-BF6C-AFFAD8C118C7}"/>
                </a:ext>
              </a:extLst>
            </p:cNvPr>
            <p:cNvSpPr/>
            <p:nvPr/>
          </p:nvSpPr>
          <p:spPr>
            <a:xfrm>
              <a:off x="3855187" y="1887654"/>
              <a:ext cx="730598" cy="28741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127B36C-46BA-43AB-86AD-FEF11D0AE847}"/>
                </a:ext>
              </a:extLst>
            </p:cNvPr>
            <p:cNvSpPr/>
            <p:nvPr/>
          </p:nvSpPr>
          <p:spPr>
            <a:xfrm>
              <a:off x="7205682" y="1887653"/>
              <a:ext cx="730598" cy="28741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7C444AF-DAE6-4255-A9BB-EA0275ED35B2}"/>
                </a:ext>
              </a:extLst>
            </p:cNvPr>
            <p:cNvSpPr/>
            <p:nvPr/>
          </p:nvSpPr>
          <p:spPr>
            <a:xfrm rot="10800000">
              <a:off x="3855187" y="3245222"/>
              <a:ext cx="730598" cy="28741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1F50314-2FAE-45DB-B9AE-C83E02923EED}"/>
                </a:ext>
              </a:extLst>
            </p:cNvPr>
            <p:cNvSpPr/>
            <p:nvPr/>
          </p:nvSpPr>
          <p:spPr>
            <a:xfrm rot="10800000">
              <a:off x="7205681" y="3284144"/>
              <a:ext cx="730598" cy="28741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5399807-1671-43CD-8A55-46EF9E168F25}"/>
                </a:ext>
              </a:extLst>
            </p:cNvPr>
            <p:cNvSpPr/>
            <p:nvPr/>
          </p:nvSpPr>
          <p:spPr>
            <a:xfrm>
              <a:off x="7262354" y="2996731"/>
              <a:ext cx="730598" cy="287413"/>
            </a:xfrm>
            <a:prstGeom prst="rightArrow">
              <a:avLst/>
            </a:prstGeom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12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5A52-A675-4264-A2AD-BD4BF2FB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0E44-F87D-4F93-9A85-560B90A33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User Actions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Using global root output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Adding </a:t>
            </a:r>
            <a:r>
              <a:rPr lang="en-US" dirty="0" err="1"/>
              <a:t>ffe_LUMI_Config</a:t>
            </a:r>
            <a:r>
              <a:rPr lang="en-US" dirty="0"/>
              <a:t> to </a:t>
            </a:r>
            <a:r>
              <a:rPr lang="en-US" dirty="0" err="1"/>
              <a:t>master_Config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8A32B-9551-4B13-97D7-8EAF5584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E3D59B-F566-415E-89D9-C8014846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39" y="1421577"/>
            <a:ext cx="9555821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actionInit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initContext.ActionInitialization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actionInit.AddUserActionGenerator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([&amp;](){</a:t>
            </a:r>
            <a:r>
              <a:rPr lang="en-US" altLang="en-US" sz="1800" b="1" dirty="0">
                <a:solidFill>
                  <a:srgbClr val="000080"/>
                </a:solidFill>
                <a:latin typeface="Consolas" panose="020B0609020204030204" pitchFamily="49" charset="0"/>
              </a:rPr>
              <a:t>return new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lumi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EventAction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();});</a:t>
            </a:r>
            <a:b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actionInit.AddUserActionGenerator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([&amp;](){</a:t>
            </a:r>
            <a:r>
              <a:rPr lang="en-US" altLang="en-US" sz="1800" b="1" dirty="0">
                <a:solidFill>
                  <a:srgbClr val="000080"/>
                </a:solidFill>
                <a:latin typeface="Consolas" panose="020B0609020204030204" pitchFamily="49" charset="0"/>
              </a:rPr>
              <a:t>return new 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lumi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RunAction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();});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3692A60-D744-47EA-B11A-1793209C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139" y="3429000"/>
            <a:ext cx="791420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initContext.RootManager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GetMainRootFile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initContext.Arguments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OutputBaseName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3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BE21-60A7-4680-B432-E9E509F3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7FBD9-A128-4834-8340-003C361E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379AD-B5BD-4CD6-991C-2431DBF208DD}"/>
              </a:ext>
            </a:extLst>
          </p:cNvPr>
          <p:cNvSpPr/>
          <p:nvPr/>
        </p:nvSpPr>
        <p:spPr>
          <a:xfrm>
            <a:off x="5116937" y="2182611"/>
            <a:ext cx="2393210" cy="41262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 Detector Construction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67A7A3-D024-4030-987C-561F104B2B7B}"/>
              </a:ext>
            </a:extLst>
          </p:cNvPr>
          <p:cNvGrpSpPr/>
          <p:nvPr/>
        </p:nvGrpSpPr>
        <p:grpSpPr>
          <a:xfrm>
            <a:off x="8587232" y="2845200"/>
            <a:ext cx="1728482" cy="3280813"/>
            <a:chOff x="8440192" y="1718519"/>
            <a:chExt cx="1728482" cy="3280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9BBE0-D008-45F1-8214-9466A4FF01D1}"/>
                </a:ext>
              </a:extLst>
            </p:cNvPr>
            <p:cNvSpPr/>
            <p:nvPr/>
          </p:nvSpPr>
          <p:spPr>
            <a:xfrm>
              <a:off x="8440193" y="1718519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3EEF8-7C1D-4171-8D4D-548A843BE836}"/>
                </a:ext>
              </a:extLst>
            </p:cNvPr>
            <p:cNvSpPr/>
            <p:nvPr/>
          </p:nvSpPr>
          <p:spPr>
            <a:xfrm>
              <a:off x="8440193" y="2563995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F61F9-FC76-484A-8C79-73A602E4716A}"/>
                </a:ext>
              </a:extLst>
            </p:cNvPr>
            <p:cNvSpPr/>
            <p:nvPr/>
          </p:nvSpPr>
          <p:spPr>
            <a:xfrm>
              <a:off x="8440193" y="3409471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ED5CBB-E600-4D33-853D-97581C2A3AF8}"/>
                </a:ext>
              </a:extLst>
            </p:cNvPr>
            <p:cNvSpPr/>
            <p:nvPr/>
          </p:nvSpPr>
          <p:spPr>
            <a:xfrm>
              <a:off x="8440192" y="4254947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D1190-EDB4-443A-A273-952D568C552F}"/>
              </a:ext>
            </a:extLst>
          </p:cNvPr>
          <p:cNvGrpSpPr/>
          <p:nvPr/>
        </p:nvGrpSpPr>
        <p:grpSpPr>
          <a:xfrm>
            <a:off x="2015783" y="2152055"/>
            <a:ext cx="2191803" cy="4075743"/>
            <a:chOff x="1833395" y="1089009"/>
            <a:chExt cx="2191803" cy="40757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BF8B19-4ED9-46C2-B195-70503A6E7618}"/>
                </a:ext>
              </a:extLst>
            </p:cNvPr>
            <p:cNvSpPr/>
            <p:nvPr/>
          </p:nvSpPr>
          <p:spPr>
            <a:xfrm>
              <a:off x="1833395" y="1089009"/>
              <a:ext cx="2191803" cy="407574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Master Config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FF5DE-8A4D-4D1D-BF40-C54221E3A31A}"/>
                </a:ext>
              </a:extLst>
            </p:cNvPr>
            <p:cNvSpPr/>
            <p:nvPr/>
          </p:nvSpPr>
          <p:spPr>
            <a:xfrm>
              <a:off x="2066962" y="1718518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379A3B-1731-4230-996F-185FDD44D82D}"/>
                </a:ext>
              </a:extLst>
            </p:cNvPr>
            <p:cNvSpPr/>
            <p:nvPr/>
          </p:nvSpPr>
          <p:spPr>
            <a:xfrm>
              <a:off x="2066961" y="2563995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975A6E-4F38-4052-A7AA-ABD67D01F8D0}"/>
                </a:ext>
              </a:extLst>
            </p:cNvPr>
            <p:cNvSpPr/>
            <p:nvPr/>
          </p:nvSpPr>
          <p:spPr>
            <a:xfrm>
              <a:off x="2066961" y="3400737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BC6D7B-B27F-481E-8D22-F9B71065B825}"/>
                </a:ext>
              </a:extLst>
            </p:cNvPr>
            <p:cNvSpPr/>
            <p:nvPr/>
          </p:nvSpPr>
          <p:spPr>
            <a:xfrm>
              <a:off x="2084019" y="4237479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763730C-EB6B-4F6F-97C9-77FD15F705F1}"/>
              </a:ext>
            </a:extLst>
          </p:cNvPr>
          <p:cNvSpPr/>
          <p:nvPr/>
        </p:nvSpPr>
        <p:spPr>
          <a:xfrm>
            <a:off x="4297893" y="3005565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DD977FE-5A46-4F49-9336-6F0E59E94767}"/>
              </a:ext>
            </a:extLst>
          </p:cNvPr>
          <p:cNvSpPr/>
          <p:nvPr/>
        </p:nvSpPr>
        <p:spPr>
          <a:xfrm rot="1476943">
            <a:off x="7683391" y="3034841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DCADCD9-B753-4354-B2E5-0536BA32D23C}"/>
              </a:ext>
            </a:extLst>
          </p:cNvPr>
          <p:cNvSpPr/>
          <p:nvPr/>
        </p:nvSpPr>
        <p:spPr>
          <a:xfrm rot="1476943">
            <a:off x="7683390" y="3847242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2FDF0DA-8B66-45B4-B9F9-6B00959F52A5}"/>
              </a:ext>
            </a:extLst>
          </p:cNvPr>
          <p:cNvSpPr/>
          <p:nvPr/>
        </p:nvSpPr>
        <p:spPr>
          <a:xfrm rot="1476943">
            <a:off x="7686575" y="4659641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3C0046F-4A91-4BB6-84BE-1655CDDA9CBD}"/>
              </a:ext>
            </a:extLst>
          </p:cNvPr>
          <p:cNvSpPr/>
          <p:nvPr/>
        </p:nvSpPr>
        <p:spPr>
          <a:xfrm rot="1476943">
            <a:off x="7695304" y="5514148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4B31985-E1AA-4587-8CE3-9C5DECD5AF4F}"/>
              </a:ext>
            </a:extLst>
          </p:cNvPr>
          <p:cNvSpPr/>
          <p:nvPr/>
        </p:nvSpPr>
        <p:spPr>
          <a:xfrm rot="10800000">
            <a:off x="7649643" y="3399128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1163701-664E-4DEA-9F2F-90F401CE7AD5}"/>
              </a:ext>
            </a:extLst>
          </p:cNvPr>
          <p:cNvSpPr/>
          <p:nvPr/>
        </p:nvSpPr>
        <p:spPr>
          <a:xfrm rot="10800000">
            <a:off x="7649643" y="4189927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4AD0F09-9269-479A-BAB6-287CFE53AFA1}"/>
              </a:ext>
            </a:extLst>
          </p:cNvPr>
          <p:cNvSpPr/>
          <p:nvPr/>
        </p:nvSpPr>
        <p:spPr>
          <a:xfrm rot="10800000">
            <a:off x="7649642" y="5003558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3573DCB-1D6A-4660-A390-3BB22AE3B631}"/>
              </a:ext>
            </a:extLst>
          </p:cNvPr>
          <p:cNvSpPr/>
          <p:nvPr/>
        </p:nvSpPr>
        <p:spPr>
          <a:xfrm rot="10800000">
            <a:off x="7644816" y="5857929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2F734AC-C8E7-47B4-805F-DDB1048D9256}"/>
              </a:ext>
            </a:extLst>
          </p:cNvPr>
          <p:cNvSpPr/>
          <p:nvPr/>
        </p:nvSpPr>
        <p:spPr>
          <a:xfrm>
            <a:off x="4296032" y="3855526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0FA00E4-07BB-4EF1-92A3-9134ADC353AE}"/>
              </a:ext>
            </a:extLst>
          </p:cNvPr>
          <p:cNvSpPr/>
          <p:nvPr/>
        </p:nvSpPr>
        <p:spPr>
          <a:xfrm>
            <a:off x="4282843" y="4764637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4707DDA-1E49-4BDE-B23B-B7FCCF6B7611}"/>
              </a:ext>
            </a:extLst>
          </p:cNvPr>
          <p:cNvSpPr/>
          <p:nvPr/>
        </p:nvSpPr>
        <p:spPr>
          <a:xfrm>
            <a:off x="4284542" y="5529010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4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BE21-60A7-4680-B432-E9E509F3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7FBD9-A128-4834-8340-003C361E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379AD-B5BD-4CD6-991C-2431DBF208DD}"/>
              </a:ext>
            </a:extLst>
          </p:cNvPr>
          <p:cNvSpPr/>
          <p:nvPr/>
        </p:nvSpPr>
        <p:spPr>
          <a:xfrm>
            <a:off x="5116937" y="2182611"/>
            <a:ext cx="2393210" cy="41262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 Detector Construction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67A7A3-D024-4030-987C-561F104B2B7B}"/>
              </a:ext>
            </a:extLst>
          </p:cNvPr>
          <p:cNvGrpSpPr/>
          <p:nvPr/>
        </p:nvGrpSpPr>
        <p:grpSpPr>
          <a:xfrm>
            <a:off x="8587232" y="2845200"/>
            <a:ext cx="1728482" cy="3280813"/>
            <a:chOff x="8440192" y="1718519"/>
            <a:chExt cx="1728482" cy="32808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9BBE0-D008-45F1-8214-9466A4FF01D1}"/>
                </a:ext>
              </a:extLst>
            </p:cNvPr>
            <p:cNvSpPr/>
            <p:nvPr/>
          </p:nvSpPr>
          <p:spPr>
            <a:xfrm>
              <a:off x="8440193" y="1718519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3EEF8-7C1D-4171-8D4D-548A843BE836}"/>
                </a:ext>
              </a:extLst>
            </p:cNvPr>
            <p:cNvSpPr/>
            <p:nvPr/>
          </p:nvSpPr>
          <p:spPr>
            <a:xfrm>
              <a:off x="8440193" y="2563995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F61F9-FC76-484A-8C79-73A602E4716A}"/>
                </a:ext>
              </a:extLst>
            </p:cNvPr>
            <p:cNvSpPr/>
            <p:nvPr/>
          </p:nvSpPr>
          <p:spPr>
            <a:xfrm>
              <a:off x="8440193" y="3409471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ED5CBB-E600-4D33-853D-97581C2A3AF8}"/>
                </a:ext>
              </a:extLst>
            </p:cNvPr>
            <p:cNvSpPr/>
            <p:nvPr/>
          </p:nvSpPr>
          <p:spPr>
            <a:xfrm>
              <a:off x="8440192" y="4254947"/>
              <a:ext cx="1728481" cy="74438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Subdetector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D1190-EDB4-443A-A273-952D568C552F}"/>
              </a:ext>
            </a:extLst>
          </p:cNvPr>
          <p:cNvGrpSpPr/>
          <p:nvPr/>
        </p:nvGrpSpPr>
        <p:grpSpPr>
          <a:xfrm>
            <a:off x="2015783" y="2152055"/>
            <a:ext cx="2191803" cy="4075743"/>
            <a:chOff x="1833395" y="1089009"/>
            <a:chExt cx="2191803" cy="40757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BF8B19-4ED9-46C2-B195-70503A6E7618}"/>
                </a:ext>
              </a:extLst>
            </p:cNvPr>
            <p:cNvSpPr/>
            <p:nvPr/>
          </p:nvSpPr>
          <p:spPr>
            <a:xfrm>
              <a:off x="1833395" y="1089009"/>
              <a:ext cx="2191803" cy="407574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Master Config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FF5DE-8A4D-4D1D-BF40-C54221E3A31A}"/>
                </a:ext>
              </a:extLst>
            </p:cNvPr>
            <p:cNvSpPr/>
            <p:nvPr/>
          </p:nvSpPr>
          <p:spPr>
            <a:xfrm>
              <a:off x="2066962" y="1718518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379A3B-1731-4230-996F-185FDD44D82D}"/>
                </a:ext>
              </a:extLst>
            </p:cNvPr>
            <p:cNvSpPr/>
            <p:nvPr/>
          </p:nvSpPr>
          <p:spPr>
            <a:xfrm>
              <a:off x="2066961" y="2563995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975A6E-4F38-4052-A7AA-ABD67D01F8D0}"/>
                </a:ext>
              </a:extLst>
            </p:cNvPr>
            <p:cNvSpPr/>
            <p:nvPr/>
          </p:nvSpPr>
          <p:spPr>
            <a:xfrm>
              <a:off x="2066961" y="3400737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BC6D7B-B27F-481E-8D22-F9B71065B825}"/>
                </a:ext>
              </a:extLst>
            </p:cNvPr>
            <p:cNvSpPr/>
            <p:nvPr/>
          </p:nvSpPr>
          <p:spPr>
            <a:xfrm>
              <a:off x="2084019" y="4237479"/>
              <a:ext cx="1728481" cy="7443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subConifg</a:t>
              </a:r>
              <a:endParaRPr lang="en-US" dirty="0"/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763730C-EB6B-4F6F-97C9-77FD15F705F1}"/>
              </a:ext>
            </a:extLst>
          </p:cNvPr>
          <p:cNvSpPr/>
          <p:nvPr/>
        </p:nvSpPr>
        <p:spPr>
          <a:xfrm>
            <a:off x="4297893" y="3005565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DD977FE-5A46-4F49-9336-6F0E59E94767}"/>
              </a:ext>
            </a:extLst>
          </p:cNvPr>
          <p:cNvSpPr/>
          <p:nvPr/>
        </p:nvSpPr>
        <p:spPr>
          <a:xfrm rot="1476943">
            <a:off x="7683391" y="3034841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DCADCD9-B753-4354-B2E5-0536BA32D23C}"/>
              </a:ext>
            </a:extLst>
          </p:cNvPr>
          <p:cNvSpPr/>
          <p:nvPr/>
        </p:nvSpPr>
        <p:spPr>
          <a:xfrm rot="1476943">
            <a:off x="7683390" y="3847242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2FDF0DA-8B66-45B4-B9F9-6B00959F52A5}"/>
              </a:ext>
            </a:extLst>
          </p:cNvPr>
          <p:cNvSpPr/>
          <p:nvPr/>
        </p:nvSpPr>
        <p:spPr>
          <a:xfrm rot="1476943">
            <a:off x="7686575" y="4659641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3C0046F-4A91-4BB6-84BE-1655CDDA9CBD}"/>
              </a:ext>
            </a:extLst>
          </p:cNvPr>
          <p:cNvSpPr/>
          <p:nvPr/>
        </p:nvSpPr>
        <p:spPr>
          <a:xfrm rot="1476943">
            <a:off x="7695304" y="5514148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4B31985-E1AA-4587-8CE3-9C5DECD5AF4F}"/>
              </a:ext>
            </a:extLst>
          </p:cNvPr>
          <p:cNvSpPr/>
          <p:nvPr/>
        </p:nvSpPr>
        <p:spPr>
          <a:xfrm rot="10800000">
            <a:off x="7649643" y="3399128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1163701-664E-4DEA-9F2F-90F401CE7AD5}"/>
              </a:ext>
            </a:extLst>
          </p:cNvPr>
          <p:cNvSpPr/>
          <p:nvPr/>
        </p:nvSpPr>
        <p:spPr>
          <a:xfrm rot="10800000">
            <a:off x="7649643" y="4189927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4AD0F09-9269-479A-BAB6-287CFE53AFA1}"/>
              </a:ext>
            </a:extLst>
          </p:cNvPr>
          <p:cNvSpPr/>
          <p:nvPr/>
        </p:nvSpPr>
        <p:spPr>
          <a:xfrm rot="10800000">
            <a:off x="7649642" y="5003558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3573DCB-1D6A-4660-A390-3BB22AE3B631}"/>
              </a:ext>
            </a:extLst>
          </p:cNvPr>
          <p:cNvSpPr/>
          <p:nvPr/>
        </p:nvSpPr>
        <p:spPr>
          <a:xfrm rot="10800000">
            <a:off x="7644816" y="5857929"/>
            <a:ext cx="730598" cy="2874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2F734AC-C8E7-47B4-805F-DDB1048D9256}"/>
              </a:ext>
            </a:extLst>
          </p:cNvPr>
          <p:cNvSpPr/>
          <p:nvPr/>
        </p:nvSpPr>
        <p:spPr>
          <a:xfrm>
            <a:off x="4296032" y="3855526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0FA00E4-07BB-4EF1-92A3-9134ADC353AE}"/>
              </a:ext>
            </a:extLst>
          </p:cNvPr>
          <p:cNvSpPr/>
          <p:nvPr/>
        </p:nvSpPr>
        <p:spPr>
          <a:xfrm>
            <a:off x="4282843" y="4764637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4707DDA-1E49-4BDE-B23B-B7FCCF6B7611}"/>
              </a:ext>
            </a:extLst>
          </p:cNvPr>
          <p:cNvSpPr/>
          <p:nvPr/>
        </p:nvSpPr>
        <p:spPr>
          <a:xfrm>
            <a:off x="4284542" y="5529010"/>
            <a:ext cx="730598" cy="2874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A6517-A4B6-4B8B-AC47-D96957ABD2FB}"/>
              </a:ext>
            </a:extLst>
          </p:cNvPr>
          <p:cNvSpPr/>
          <p:nvPr/>
        </p:nvSpPr>
        <p:spPr>
          <a:xfrm>
            <a:off x="5116937" y="997110"/>
            <a:ext cx="5198776" cy="7901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InitializationContext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0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9C28-AA3F-4EFB-9061-9F96DD11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BC38-CCBA-4927-BC15-A58BCBE3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C694F-BA4B-419A-8A29-3A020E97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FC90-2B03-413A-8D4B-7E1C9FB3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docker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2DEBF-8A01-4876-81F7-00309CCE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FBB44-5B43-4B71-9B8B-F518FEA1C932}"/>
              </a:ext>
            </a:extLst>
          </p:cNvPr>
          <p:cNvSpPr/>
          <p:nvPr/>
        </p:nvSpPr>
        <p:spPr>
          <a:xfrm>
            <a:off x="4166664" y="4100983"/>
            <a:ext cx="377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eic.gitlab.io / documents / </a:t>
            </a:r>
            <a:r>
              <a:rPr lang="en-US" err="1"/>
              <a:t>quickstart</a:t>
            </a:r>
            <a:r>
              <a:rPr lang="en-US"/>
              <a:t> /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7A2D36-25AA-4318-9EC5-8D13EE351269}"/>
              </a:ext>
            </a:extLst>
          </p:cNvPr>
          <p:cNvSpPr txBox="1">
            <a:spLocks/>
          </p:cNvSpPr>
          <p:nvPr/>
        </p:nvSpPr>
        <p:spPr>
          <a:xfrm>
            <a:off x="2854167" y="2145183"/>
            <a:ext cx="7139306" cy="132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docker pull </a:t>
            </a:r>
            <a:r>
              <a:rPr lang="en-US" sz="3200" dirty="0" err="1"/>
              <a:t>electronioncollider</a:t>
            </a:r>
            <a:r>
              <a:rPr lang="en-US" sz="3200" dirty="0"/>
              <a:t>/epic-</a:t>
            </a:r>
            <a:r>
              <a:rPr lang="en-US" sz="3200" dirty="0" err="1"/>
              <a:t>gui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61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CAA6-83A5-4250-A1E8-2B9CCA77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save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CD8F2-56F5-428D-B245-E6207B62A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3" y="1172998"/>
            <a:ext cx="11285837" cy="53816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Remove “remove” flag!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project is a git repository. </a:t>
            </a:r>
            <a:r>
              <a:rPr lang="en-US" dirty="0" err="1"/>
              <a:t>Jupyterlab</a:t>
            </a:r>
            <a:r>
              <a:rPr lang="en-US" dirty="0"/>
              <a:t>-git is installed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84BB-7698-4D6A-967B-B363E4F7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6FB29F-2B44-4597-942E-43D7620ECF3C}"/>
              </a:ext>
            </a:extLst>
          </p:cNvPr>
          <p:cNvGrpSpPr/>
          <p:nvPr/>
        </p:nvGrpSpPr>
        <p:grpSpPr>
          <a:xfrm>
            <a:off x="1029274" y="1524345"/>
            <a:ext cx="9952149" cy="828941"/>
            <a:chOff x="1029274" y="1524345"/>
            <a:chExt cx="9952149" cy="828941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0E8DC95-D934-4782-AE5A-1846D720EE74}"/>
                </a:ext>
              </a:extLst>
            </p:cNvPr>
            <p:cNvSpPr txBox="1">
              <a:spLocks/>
            </p:cNvSpPr>
            <p:nvPr/>
          </p:nvSpPr>
          <p:spPr>
            <a:xfrm>
              <a:off x="1029274" y="1670904"/>
              <a:ext cx="9952149" cy="6823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/>
                <a:t>docker run </a:t>
              </a:r>
              <a:r>
                <a:rPr lang="en-US" sz="3200" dirty="0">
                  <a:solidFill>
                    <a:srgbClr val="0070C0"/>
                  </a:solidFill>
                </a:rPr>
                <a:t>--rm</a:t>
              </a:r>
              <a:r>
                <a:rPr lang="en-US" sz="3200" dirty="0"/>
                <a:t> -it -p 8888:8888 </a:t>
              </a:r>
              <a:r>
                <a:rPr lang="en-US" sz="3200" dirty="0" err="1"/>
                <a:t>electronioncollider</a:t>
              </a:r>
              <a:r>
                <a:rPr lang="en-US" sz="3200" dirty="0"/>
                <a:t>/epic-</a:t>
              </a:r>
              <a:r>
                <a:rPr lang="en-US" sz="3200" dirty="0" err="1"/>
                <a:t>gui</a:t>
              </a:r>
              <a:br>
                <a:rPr lang="en-US" sz="3200" dirty="0"/>
              </a:br>
              <a:endParaRPr lang="en-US" sz="3200" dirty="0"/>
            </a:p>
            <a:p>
              <a:endParaRPr lang="en-US" sz="32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327DFD-7BDD-4E06-9005-097E28672B92}"/>
                </a:ext>
              </a:extLst>
            </p:cNvPr>
            <p:cNvCxnSpPr>
              <a:cxnSpLocks/>
            </p:cNvCxnSpPr>
            <p:nvPr/>
          </p:nvCxnSpPr>
          <p:spPr>
            <a:xfrm>
              <a:off x="2927014" y="1524345"/>
              <a:ext cx="505326" cy="62463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80508D-BE77-4DA3-BAC2-B34BF6DA41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7014" y="1564011"/>
              <a:ext cx="505326" cy="65831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52C79AB-0012-4339-A74E-A465A532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677" y="3311091"/>
            <a:ext cx="6359354" cy="28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0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4B25-A107-44F7-BD01-80272A86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process your file with this docker?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EED13-17A0-4670-80F1-086A85A6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75" y="969176"/>
            <a:ext cx="11433270" cy="5381694"/>
          </a:xfrm>
        </p:spPr>
        <p:txBody>
          <a:bodyPr>
            <a:normAutofit/>
          </a:bodyPr>
          <a:lstStyle/>
          <a:p>
            <a:r>
              <a:rPr lang="en-US" dirty="0"/>
              <a:t>docker run -it --rm -p 8888:8888 -p 6080:6080 \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-v </a:t>
            </a:r>
            <a:r>
              <a:rPr lang="en-US" dirty="0" err="1">
                <a:solidFill>
                  <a:srgbClr val="FF0000"/>
                </a:solidFill>
              </a:rPr>
              <a:t>my_folder</a:t>
            </a:r>
            <a:r>
              <a:rPr lang="en-US" dirty="0">
                <a:solidFill>
                  <a:srgbClr val="FF0000"/>
                </a:solidFill>
              </a:rPr>
              <a:t>:/home/</a:t>
            </a:r>
            <a:r>
              <a:rPr lang="en-US" dirty="0" err="1">
                <a:solidFill>
                  <a:srgbClr val="FF0000"/>
                </a:solidFill>
              </a:rPr>
              <a:t>eicuser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epw</a:t>
            </a:r>
            <a:r>
              <a:rPr lang="en-US" dirty="0">
                <a:solidFill>
                  <a:srgbClr val="FF0000"/>
                </a:solidFill>
              </a:rPr>
              <a:t>/share \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electronioncollider</a:t>
            </a:r>
            <a:r>
              <a:rPr lang="en-US" dirty="0"/>
              <a:t>/epic-</a:t>
            </a:r>
            <a:r>
              <a:rPr lang="en-US" dirty="0" err="1"/>
              <a:t>gui</a:t>
            </a:r>
            <a:br>
              <a:rPr lang="en-US" dirty="0"/>
            </a:br>
            <a:endParaRPr lang="en-US" dirty="0"/>
          </a:p>
          <a:p>
            <a:r>
              <a:rPr lang="en-US" dirty="0"/>
              <a:t>-v </a:t>
            </a:r>
            <a:r>
              <a:rPr lang="en-US" dirty="0" err="1"/>
              <a:t>source:destination</a:t>
            </a:r>
            <a:r>
              <a:rPr lang="en-US" dirty="0"/>
              <a:t> – flag to bind your and docker directories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/home/</a:t>
            </a:r>
            <a:r>
              <a:rPr lang="en-US" dirty="0" err="1"/>
              <a:t>eicuser</a:t>
            </a:r>
            <a:r>
              <a:rPr lang="en-US" dirty="0"/>
              <a:t>/</a:t>
            </a:r>
            <a:r>
              <a:rPr lang="en-US" dirty="0" err="1"/>
              <a:t>epw</a:t>
            </a:r>
            <a:r>
              <a:rPr lang="en-US" dirty="0"/>
              <a:t>/share – to instantly see in the default </a:t>
            </a:r>
            <a:r>
              <a:rPr lang="en-US" dirty="0" err="1"/>
              <a:t>JupyterLab</a:t>
            </a:r>
            <a:r>
              <a:rPr lang="en-US" dirty="0"/>
              <a:t> directory</a:t>
            </a:r>
          </a:p>
          <a:p>
            <a:endParaRPr lang="en-US" dirty="0"/>
          </a:p>
          <a:p>
            <a:r>
              <a:rPr lang="en-US" dirty="0"/>
              <a:t>Windows – you will need</a:t>
            </a:r>
          </a:p>
          <a:p>
            <a:pPr lvl="1"/>
            <a:r>
              <a:rPr lang="en-US" dirty="0"/>
              <a:t>sharing a drive or… </a:t>
            </a:r>
          </a:p>
          <a:p>
            <a:pPr lvl="1"/>
            <a:r>
              <a:rPr lang="en-US" dirty="0"/>
              <a:t>use WSL2 or… </a:t>
            </a:r>
          </a:p>
          <a:p>
            <a:pPr lvl="1"/>
            <a:r>
              <a:rPr lang="en-US" dirty="0" err="1"/>
              <a:t>Virtualbox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8EC61-BB73-4A7F-9792-E3347455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F7C405-1521-4CCC-8D43-7E6653AAE07F}"/>
              </a:ext>
            </a:extLst>
          </p:cNvPr>
          <p:cNvCxnSpPr>
            <a:cxnSpLocks/>
          </p:cNvCxnSpPr>
          <p:nvPr/>
        </p:nvCxnSpPr>
        <p:spPr>
          <a:xfrm>
            <a:off x="2590800" y="1006008"/>
            <a:ext cx="277906" cy="3541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395E-198F-4975-8E01-0CC6F024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docker run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5F24-4B24-432D-99AF-5F770EE4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 run -it --rm -p8888:8888 -p 6080:6080 -p 5901:5901 --cap-add=SYS_PTRACE --security-opt </a:t>
            </a:r>
            <a:r>
              <a:rPr lang="en-US" dirty="0" err="1"/>
              <a:t>seccomp</a:t>
            </a:r>
            <a:r>
              <a:rPr lang="en-US" dirty="0"/>
              <a:t>=unconfined </a:t>
            </a:r>
            <a:r>
              <a:rPr lang="en-US" dirty="0" err="1"/>
              <a:t>electronioncollider</a:t>
            </a:r>
            <a:r>
              <a:rPr lang="en-US" dirty="0"/>
              <a:t>/epic-</a:t>
            </a:r>
            <a:r>
              <a:rPr lang="en-US" dirty="0" err="1"/>
              <a:t>gui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1943-0941-438E-A20D-400D27EC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E1727A-B22B-4F10-9586-46E8702F31FD}"/>
              </a:ext>
            </a:extLst>
          </p:cNvPr>
          <p:cNvCxnSpPr>
            <a:cxnSpLocks/>
          </p:cNvCxnSpPr>
          <p:nvPr/>
        </p:nvCxnSpPr>
        <p:spPr>
          <a:xfrm>
            <a:off x="2590800" y="1006008"/>
            <a:ext cx="277906" cy="3541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B3DF10C-F2A3-45EA-A191-E64A728678CC}"/>
              </a:ext>
            </a:extLst>
          </p:cNvPr>
          <p:cNvSpPr/>
          <p:nvPr/>
        </p:nvSpPr>
        <p:spPr>
          <a:xfrm>
            <a:off x="785378" y="2062125"/>
            <a:ext cx="852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--cap-add</a:t>
            </a:r>
            <a:r>
              <a:rPr lang="en-US" dirty="0"/>
              <a:t>=SYS_PTRACE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--security-opt</a:t>
            </a:r>
            <a:r>
              <a:rPr lang="en-US" dirty="0"/>
              <a:t> </a:t>
            </a:r>
            <a:r>
              <a:rPr lang="en-US" dirty="0" err="1"/>
              <a:t>seccomp</a:t>
            </a:r>
            <a:r>
              <a:rPr lang="en-US" dirty="0"/>
              <a:t>=unconfined - enables debugging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8888 – </a:t>
            </a:r>
            <a:r>
              <a:rPr lang="en-US" dirty="0" err="1"/>
              <a:t>JupyterLab</a:t>
            </a:r>
            <a:r>
              <a:rPr lang="en-US" dirty="0"/>
              <a:t>,  6080 – </a:t>
            </a:r>
            <a:r>
              <a:rPr lang="en-US" dirty="0" err="1"/>
              <a:t>noVNC</a:t>
            </a:r>
            <a:r>
              <a:rPr lang="en-US" dirty="0"/>
              <a:t>,  5901 – any VNC client </a:t>
            </a:r>
          </a:p>
        </p:txBody>
      </p:sp>
    </p:spTree>
    <p:extLst>
      <p:ext uri="{BB962C8B-B14F-4D97-AF65-F5344CB8AC3E}">
        <p14:creationId xmlns:p14="http://schemas.microsoft.com/office/powerpoint/2010/main" val="34713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7476-EED6-457F-A1B3-3468226C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install things on my machine?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D2ACA-A2DC-4DFE-8AB5-CD20EBA3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AFEFF-0388-4643-8D48-E74E6B0C3A60}"/>
              </a:ext>
            </a:extLst>
          </p:cNvPr>
          <p:cNvSpPr txBox="1"/>
          <p:nvPr/>
        </p:nvSpPr>
        <p:spPr>
          <a:xfrm>
            <a:off x="1674159" y="853089"/>
            <a:ext cx="19096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NO EFFORT AT ALL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Novice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655EA-D069-463E-AFCF-F38CA5BB0021}"/>
              </a:ext>
            </a:extLst>
          </p:cNvPr>
          <p:cNvSpPr txBox="1"/>
          <p:nvPr/>
        </p:nvSpPr>
        <p:spPr>
          <a:xfrm>
            <a:off x="8885911" y="825048"/>
            <a:ext cx="2436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Some effort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Experts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20D52B-13C9-4B49-A3E7-F3CC8B0F9B28}"/>
              </a:ext>
            </a:extLst>
          </p:cNvPr>
          <p:cNvCxnSpPr>
            <a:cxnSpLocks/>
          </p:cNvCxnSpPr>
          <p:nvPr/>
        </p:nvCxnSpPr>
        <p:spPr>
          <a:xfrm>
            <a:off x="1674159" y="1565515"/>
            <a:ext cx="928926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CA4AD8-B4BF-485F-897D-579DD091A5AB}"/>
              </a:ext>
            </a:extLst>
          </p:cNvPr>
          <p:cNvSpPr txBox="1"/>
          <p:nvPr/>
        </p:nvSpPr>
        <p:spPr>
          <a:xfrm>
            <a:off x="4979511" y="1626649"/>
            <a:ext cx="21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Efforts required axis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25E9B-9DA5-4AFA-8B07-900567430DB6}"/>
              </a:ext>
            </a:extLst>
          </p:cNvPr>
          <p:cNvSpPr/>
          <p:nvPr/>
        </p:nvSpPr>
        <p:spPr>
          <a:xfrm>
            <a:off x="1674159" y="2305357"/>
            <a:ext cx="1683434" cy="23258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Containers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9ADEC-8C6F-4835-830C-DB4596119F55}"/>
              </a:ext>
            </a:extLst>
          </p:cNvPr>
          <p:cNvSpPr/>
          <p:nvPr/>
        </p:nvSpPr>
        <p:spPr>
          <a:xfrm>
            <a:off x="8885450" y="2328192"/>
            <a:ext cx="1683434" cy="23258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Workstation</a:t>
            </a:r>
            <a:br>
              <a:rPr lang="en-US"/>
            </a:br>
            <a:r>
              <a:rPr lang="en-US"/>
              <a:t>Compilation</a:t>
            </a:r>
            <a:br>
              <a:rPr lang="en-US"/>
            </a:br>
            <a:br>
              <a:rPr lang="en-US"/>
            </a:br>
            <a:r>
              <a:rPr lang="en-US" b="1"/>
              <a:t>EJPM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E7D32-1057-4B67-A894-A1B04554EF09}"/>
              </a:ext>
            </a:extLst>
          </p:cNvPr>
          <p:cNvSpPr/>
          <p:nvPr/>
        </p:nvSpPr>
        <p:spPr>
          <a:xfrm>
            <a:off x="6481687" y="2328193"/>
            <a:ext cx="1683434" cy="232584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Precompiled</a:t>
            </a:r>
            <a:br>
              <a:rPr lang="en-US"/>
            </a:br>
            <a:r>
              <a:rPr lang="en-US"/>
              <a:t>Binaries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BCE62-F80B-4B02-8886-3E215C2F6AF9}"/>
              </a:ext>
            </a:extLst>
          </p:cNvPr>
          <p:cNvSpPr/>
          <p:nvPr/>
        </p:nvSpPr>
        <p:spPr>
          <a:xfrm>
            <a:off x="4077923" y="2328194"/>
            <a:ext cx="1683434" cy="2325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Farms</a:t>
            </a:r>
            <a:br>
              <a:rPr lang="en-US"/>
            </a:br>
            <a:r>
              <a:rPr lang="en-US"/>
              <a:t>(BNL, </a:t>
            </a:r>
            <a:r>
              <a:rPr lang="en-US" err="1"/>
              <a:t>Jlab</a:t>
            </a:r>
            <a:r>
              <a:rPr lang="en-US"/>
              <a:t>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3F4F6F5-CBCC-4EA5-A686-08845EEDED20}"/>
              </a:ext>
            </a:extLst>
          </p:cNvPr>
          <p:cNvSpPr/>
          <p:nvPr/>
        </p:nvSpPr>
        <p:spPr>
          <a:xfrm rot="10800000">
            <a:off x="2185512" y="4735512"/>
            <a:ext cx="660728" cy="9320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37318-1B82-4437-90CA-AA28010DC4D1}"/>
              </a:ext>
            </a:extLst>
          </p:cNvPr>
          <p:cNvSpPr txBox="1"/>
          <p:nvPr/>
        </p:nvSpPr>
        <p:spPr>
          <a:xfrm>
            <a:off x="1817927" y="5679698"/>
            <a:ext cx="13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tutorials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C7807-F024-4F4F-86B6-C69EE88B9E84}"/>
              </a:ext>
            </a:extLst>
          </p:cNvPr>
          <p:cNvSpPr txBox="1"/>
          <p:nvPr/>
        </p:nvSpPr>
        <p:spPr>
          <a:xfrm>
            <a:off x="8831445" y="4986248"/>
            <a:ext cx="254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EIC Jana </a:t>
            </a:r>
            <a:r>
              <a:rPr lang="en-US" b="1" strike="sngStrike" dirty="0">
                <a:solidFill>
                  <a:schemeClr val="bg1">
                    <a:lumMod val="50000"/>
                  </a:schemeClr>
                </a:solidFill>
              </a:rPr>
              <a:t>Packet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Build </a:t>
            </a: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Managaer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en-US" b="1" dirty="0" err="1">
                <a:solidFill>
                  <a:srgbClr val="C00000"/>
                </a:solidFill>
              </a:rPr>
              <a:t>ejpm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B26BE-361E-4709-9C24-4EF9B234334A}"/>
              </a:ext>
            </a:extLst>
          </p:cNvPr>
          <p:cNvSpPr txBox="1"/>
          <p:nvPr/>
        </p:nvSpPr>
        <p:spPr>
          <a:xfrm>
            <a:off x="6523940" y="4986248"/>
            <a:ext cx="182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Conda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, CVMFS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0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7D46-8FBB-401D-8AE1-EC9A93C8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tutorials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D5224-7C91-429A-97A4-97627412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420E1-B6C9-4974-BB12-A6D333B7DD0B}"/>
              </a:ext>
            </a:extLst>
          </p:cNvPr>
          <p:cNvSpPr/>
          <p:nvPr/>
        </p:nvSpPr>
        <p:spPr>
          <a:xfrm>
            <a:off x="2698377" y="4518674"/>
            <a:ext cx="9354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Topics not covered in planned tutorials: </a:t>
            </a:r>
          </a:p>
          <a:p>
            <a:r>
              <a:rPr lang="en-US"/>
              <a:t>EIC Smear, Jana2 / </a:t>
            </a:r>
            <a:r>
              <a:rPr lang="en-US" err="1"/>
              <a:t>eJANA</a:t>
            </a:r>
            <a:r>
              <a:rPr lang="en-US"/>
              <a:t>, ROOT7, OSG, Data science tools, </a:t>
            </a:r>
            <a:r>
              <a:rPr lang="en-US" err="1"/>
              <a:t>JupyterLab</a:t>
            </a:r>
            <a:r>
              <a:rPr lang="en-US"/>
              <a:t>, Reconstruction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C917E6-4A1C-4208-B400-D4316645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63" y="934679"/>
            <a:ext cx="11285837" cy="3377345"/>
          </a:xfrm>
        </p:spPr>
        <p:txBody>
          <a:bodyPr>
            <a:normAutofit/>
          </a:bodyPr>
          <a:lstStyle/>
          <a:p>
            <a:r>
              <a:rPr lang="en-US" b="1" dirty="0"/>
              <a:t>Detector Full Simulation Tutorials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tutorial will cover </a:t>
            </a:r>
            <a:r>
              <a:rPr lang="en-US" b="1" dirty="0"/>
              <a:t>Geant4 simulations of EIC detectors</a:t>
            </a:r>
            <a:r>
              <a:rPr lang="en-US" dirty="0"/>
              <a:t> and will show how to modify existing detector concepts and how to integrate a new detector into one of the existing detector concepts. 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Thursday, February 6</a:t>
            </a:r>
            <a:r>
              <a:rPr lang="en-US" dirty="0"/>
              <a:t> (TBC). Please stay tuned for the final date.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Remote access for both tutorials will be provided via </a:t>
            </a:r>
            <a:r>
              <a:rPr lang="en-US" dirty="0" err="1"/>
              <a:t>BlueJeans</a:t>
            </a:r>
            <a:r>
              <a:rPr lang="en-US" dirty="0"/>
              <a:t>.</a:t>
            </a:r>
          </a:p>
          <a:p>
            <a:r>
              <a:rPr lang="en-US" b="1" dirty="0"/>
              <a:t>Please register </a:t>
            </a:r>
            <a:r>
              <a:rPr lang="en-US" dirty="0"/>
              <a:t>for the tutorials!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2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9C34-D913-4770-B4C9-331C0ADF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Users input needed!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FB22-F092-4A79-B4D5-7DF76F83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403" y="5547052"/>
            <a:ext cx="6547173" cy="578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>
                <a:solidFill>
                  <a:schemeClr val="accent3">
                    <a:lumMod val="75000"/>
                  </a:schemeClr>
                </a:solidFill>
              </a:rPr>
              <a:t>We’ve built a base for our software stack. </a:t>
            </a:r>
            <a:br>
              <a:rPr lang="en-US" i="1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i="1">
                <a:solidFill>
                  <a:schemeClr val="accent3">
                    <a:lumMod val="75000"/>
                  </a:schemeClr>
                </a:solidFill>
              </a:rPr>
              <a:t>Users are welcome to steer and drive the further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92F87-1287-4C77-9008-FA36AB42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CFC1774-9811-46C4-A7C5-166413E69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b="9578"/>
          <a:stretch/>
        </p:blipFill>
        <p:spPr bwMode="auto">
          <a:xfrm>
            <a:off x="2684062" y="955309"/>
            <a:ext cx="6741496" cy="44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41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A7AF-7F89-4155-B3EB-B8521569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 with user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0A697-486E-4B8F-BAE9-B2A22274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84C71-4005-4D46-A1BB-8F9455B96388}"/>
              </a:ext>
            </a:extLst>
          </p:cNvPr>
          <p:cNvGrpSpPr/>
          <p:nvPr/>
        </p:nvGrpSpPr>
        <p:grpSpPr>
          <a:xfrm>
            <a:off x="2822605" y="1832030"/>
            <a:ext cx="7577730" cy="2740019"/>
            <a:chOff x="2023470" y="1855068"/>
            <a:chExt cx="7577730" cy="2740019"/>
          </a:xfrm>
        </p:grpSpPr>
        <p:sp>
          <p:nvSpPr>
            <p:cNvPr id="6" name="Subtitle 7">
              <a:extLst>
                <a:ext uri="{FF2B5EF4-FFF2-40B4-BE49-F238E27FC236}">
                  <a16:creationId xmlns:a16="http://schemas.microsoft.com/office/drawing/2014/main" id="{36BC8C0D-0BEA-434B-AFF1-9C167480F931}"/>
                </a:ext>
              </a:extLst>
            </p:cNvPr>
            <p:cNvSpPr txBox="1">
              <a:spLocks/>
            </p:cNvSpPr>
            <p:nvPr/>
          </p:nvSpPr>
          <p:spPr>
            <a:xfrm>
              <a:off x="2023470" y="1855068"/>
              <a:ext cx="7577730" cy="12755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>
                  <a:latin typeface="+mn-lt"/>
                </a:rPr>
                <a:t>Workflow environment for EICUG </a:t>
              </a:r>
            </a:p>
            <a:p>
              <a:r>
                <a:rPr lang="en-US" sz="2400" b="1">
                  <a:latin typeface="+mn-lt"/>
                </a:rPr>
                <a:t>to use </a:t>
              </a:r>
              <a:r>
                <a:rPr lang="en-US" sz="2400">
                  <a:latin typeface="+mn-lt"/>
                </a:rPr>
                <a:t>(tools, documentation, support) </a:t>
              </a:r>
              <a:r>
                <a:rPr lang="en-US" sz="2400" b="1">
                  <a:latin typeface="+mn-lt"/>
                </a:rPr>
                <a:t>and </a:t>
              </a:r>
            </a:p>
            <a:p>
              <a:r>
                <a:rPr lang="en-US" sz="2400" b="1">
                  <a:latin typeface="+mn-lt"/>
                </a:rPr>
                <a:t>to grow with user input </a:t>
              </a:r>
              <a:r>
                <a:rPr lang="en-US" sz="2400">
                  <a:latin typeface="+mn-lt"/>
                </a:rPr>
                <a:t>(direction, documentation, tools)</a:t>
              </a:r>
            </a:p>
          </p:txBody>
        </p:sp>
        <p:sp>
          <p:nvSpPr>
            <p:cNvPr id="7" name="Up Arrow 7">
              <a:extLst>
                <a:ext uri="{FF2B5EF4-FFF2-40B4-BE49-F238E27FC236}">
                  <a16:creationId xmlns:a16="http://schemas.microsoft.com/office/drawing/2014/main" id="{BF09765D-A1B8-4C93-B573-37D7A188C370}"/>
                </a:ext>
              </a:extLst>
            </p:cNvPr>
            <p:cNvSpPr/>
            <p:nvPr/>
          </p:nvSpPr>
          <p:spPr>
            <a:xfrm>
              <a:off x="5845276" y="3249384"/>
              <a:ext cx="295810" cy="489857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8">
              <a:extLst>
                <a:ext uri="{FF2B5EF4-FFF2-40B4-BE49-F238E27FC236}">
                  <a16:creationId xmlns:a16="http://schemas.microsoft.com/office/drawing/2014/main" id="{992F6CFC-147D-4F4F-B29B-ABDFE7C831AB}"/>
                </a:ext>
              </a:extLst>
            </p:cNvPr>
            <p:cNvSpPr/>
            <p:nvPr/>
          </p:nvSpPr>
          <p:spPr>
            <a:xfrm>
              <a:off x="7394647" y="3243942"/>
              <a:ext cx="295810" cy="489857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9">
              <a:extLst>
                <a:ext uri="{FF2B5EF4-FFF2-40B4-BE49-F238E27FC236}">
                  <a16:creationId xmlns:a16="http://schemas.microsoft.com/office/drawing/2014/main" id="{4E338F33-A7CF-4D9C-8D5C-4D1A78F95BAA}"/>
                </a:ext>
              </a:extLst>
            </p:cNvPr>
            <p:cNvSpPr/>
            <p:nvPr/>
          </p:nvSpPr>
          <p:spPr>
            <a:xfrm>
              <a:off x="8944019" y="3243942"/>
              <a:ext cx="295810" cy="489857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2FE4DA-B88B-4D03-AF47-EC557E47E65C}"/>
                </a:ext>
              </a:extLst>
            </p:cNvPr>
            <p:cNvSpPr/>
            <p:nvPr/>
          </p:nvSpPr>
          <p:spPr>
            <a:xfrm>
              <a:off x="5421086" y="3920173"/>
              <a:ext cx="3995057" cy="67491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</a:rPr>
                <a:t>Involvement from EICUG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477739F-5E1F-4F42-AD59-CDC4DF7B4480}"/>
              </a:ext>
            </a:extLst>
          </p:cNvPr>
          <p:cNvSpPr/>
          <p:nvPr/>
        </p:nvSpPr>
        <p:spPr>
          <a:xfrm>
            <a:off x="927362" y="2690591"/>
            <a:ext cx="1438679" cy="5303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>
                    <a:lumMod val="95000"/>
                  </a:schemeClr>
                </a:solidFill>
              </a:rPr>
              <a:t>Support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5A3A2-3DFD-48E9-9FDB-ADF60A1C0F70}"/>
              </a:ext>
            </a:extLst>
          </p:cNvPr>
          <p:cNvSpPr/>
          <p:nvPr/>
        </p:nvSpPr>
        <p:spPr>
          <a:xfrm>
            <a:off x="927361" y="1832030"/>
            <a:ext cx="1438679" cy="5303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>
                    <a:lumMod val="95000"/>
                  </a:schemeClr>
                </a:solidFill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1169992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D9CD-981F-B441-B7D6-8CB5C4C8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D5316-68C4-7148-B5E4-09CFC07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93F54-1563-E84C-8029-07B6DBD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0A9AC-D746-8C40-9DD5-F6EF48EFB4C7}"/>
              </a:ext>
            </a:extLst>
          </p:cNvPr>
          <p:cNvSpPr/>
          <p:nvPr/>
        </p:nvSpPr>
        <p:spPr>
          <a:xfrm>
            <a:off x="10287000" y="6257925"/>
            <a:ext cx="19050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10533-6824-FB49-9CB7-C26911626040}"/>
              </a:ext>
            </a:extLst>
          </p:cNvPr>
          <p:cNvGrpSpPr/>
          <p:nvPr/>
        </p:nvGrpSpPr>
        <p:grpSpPr>
          <a:xfrm>
            <a:off x="495054" y="2764619"/>
            <a:ext cx="11660186" cy="3644689"/>
            <a:chOff x="531814" y="1566406"/>
            <a:chExt cx="11660186" cy="36446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CA30E3-A0AF-3A4D-B2A2-47F3000C607D}"/>
                </a:ext>
              </a:extLst>
            </p:cNvPr>
            <p:cNvGrpSpPr/>
            <p:nvPr/>
          </p:nvGrpSpPr>
          <p:grpSpPr>
            <a:xfrm>
              <a:off x="6471769" y="1566406"/>
              <a:ext cx="5720231" cy="1162871"/>
              <a:chOff x="4287187" y="1554910"/>
              <a:chExt cx="5720231" cy="116287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0EDECB-2B99-7A45-836A-AF6BDB71DFD4}"/>
                  </a:ext>
                </a:extLst>
              </p:cNvPr>
              <p:cNvGrpSpPr/>
              <p:nvPr/>
            </p:nvGrpSpPr>
            <p:grpSpPr>
              <a:xfrm>
                <a:off x="4287187" y="1554910"/>
                <a:ext cx="5585361" cy="652137"/>
                <a:chOff x="411892" y="1449241"/>
                <a:chExt cx="11721568" cy="1990100"/>
              </a:xfrm>
            </p:grpSpPr>
            <p:sp>
              <p:nvSpPr>
                <p:cNvPr id="25" name="Triangle 24">
                  <a:extLst>
                    <a:ext uri="{FF2B5EF4-FFF2-40B4-BE49-F238E27FC236}">
                      <a16:creationId xmlns:a16="http://schemas.microsoft.com/office/drawing/2014/main" id="{CF8B52E3-FA93-864E-BAA9-FE4A4B7002DE}"/>
                    </a:ext>
                  </a:extLst>
                </p:cNvPr>
                <p:cNvSpPr/>
                <p:nvPr/>
              </p:nvSpPr>
              <p:spPr>
                <a:xfrm rot="5400000">
                  <a:off x="3988842" y="-2127709"/>
                  <a:ext cx="1990100" cy="91440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riangle 25">
                  <a:extLst>
                    <a:ext uri="{FF2B5EF4-FFF2-40B4-BE49-F238E27FC236}">
                      <a16:creationId xmlns:a16="http://schemas.microsoft.com/office/drawing/2014/main" id="{CAF0BC1E-EFC4-5E4C-9C6D-537BAB89B119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736666" y="-2122470"/>
                  <a:ext cx="1990100" cy="9133522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2D7B268-5B8E-0E44-BC49-3EFF867CF2D5}"/>
                    </a:ext>
                  </a:extLst>
                </p:cNvPr>
                <p:cNvSpPr txBox="1"/>
                <p:nvPr/>
              </p:nvSpPr>
              <p:spPr>
                <a:xfrm>
                  <a:off x="8000018" y="1880752"/>
                  <a:ext cx="4133442" cy="112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</a:rPr>
                    <a:t>Developers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5C9F0F-ED8E-2C41-9269-25F9D381D616}"/>
                    </a:ext>
                  </a:extLst>
                </p:cNvPr>
                <p:cNvSpPr txBox="1"/>
                <p:nvPr/>
              </p:nvSpPr>
              <p:spPr>
                <a:xfrm>
                  <a:off x="443350" y="1880752"/>
                  <a:ext cx="1753064" cy="112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</a:rPr>
                    <a:t>Users</a:t>
                  </a:r>
                  <a:endParaRPr lang="en-US" sz="24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67D4C-9A48-CE48-ACDA-13F9B3072728}"/>
                  </a:ext>
                </a:extLst>
              </p:cNvPr>
              <p:cNvGrpSpPr/>
              <p:nvPr/>
            </p:nvGrpSpPr>
            <p:grpSpPr>
              <a:xfrm>
                <a:off x="4287187" y="2348449"/>
                <a:ext cx="5720231" cy="369332"/>
                <a:chOff x="4287187" y="2534689"/>
                <a:chExt cx="5720231" cy="369332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5F1A1772-1D6F-6944-89FC-2EB872875BA9}"/>
                    </a:ext>
                  </a:extLst>
                </p:cNvPr>
                <p:cNvCxnSpPr/>
                <p:nvPr/>
              </p:nvCxnSpPr>
              <p:spPr>
                <a:xfrm>
                  <a:off x="4287187" y="2563318"/>
                  <a:ext cx="51874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4F35C3B-7A34-F445-AEFF-0D6C463A4BB9}"/>
                    </a:ext>
                  </a:extLst>
                </p:cNvPr>
                <p:cNvSpPr txBox="1"/>
                <p:nvPr/>
              </p:nvSpPr>
              <p:spPr>
                <a:xfrm>
                  <a:off x="8254785" y="2534689"/>
                  <a:ext cx="17526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experience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20BB79-E6B4-A149-8F59-7D5FCD1BA366}"/>
                </a:ext>
              </a:extLst>
            </p:cNvPr>
            <p:cNvGrpSpPr/>
            <p:nvPr/>
          </p:nvGrpSpPr>
          <p:grpSpPr>
            <a:xfrm>
              <a:off x="531814" y="1646906"/>
              <a:ext cx="11285836" cy="3564189"/>
              <a:chOff x="531814" y="1566407"/>
              <a:chExt cx="11285836" cy="356418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04AB3C0-F22E-7740-B203-106E982944F3}"/>
                  </a:ext>
                </a:extLst>
              </p:cNvPr>
              <p:cNvGrpSpPr/>
              <p:nvPr/>
            </p:nvGrpSpPr>
            <p:grpSpPr>
              <a:xfrm>
                <a:off x="531814" y="3033928"/>
                <a:ext cx="11285836" cy="629146"/>
                <a:chOff x="411892" y="1605718"/>
                <a:chExt cx="11285836" cy="629146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6C89C75-1D65-AA41-A795-363B19324BC6}"/>
                    </a:ext>
                  </a:extLst>
                </p:cNvPr>
                <p:cNvSpPr/>
                <p:nvPr/>
              </p:nvSpPr>
              <p:spPr>
                <a:xfrm>
                  <a:off x="411892" y="1605719"/>
                  <a:ext cx="3511953" cy="629145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err="1">
                      <a:solidFill>
                        <a:schemeClr val="bg1">
                          <a:lumMod val="95000"/>
                        </a:schemeClr>
                      </a:solidFill>
                    </a:rPr>
                    <a:t>software-support@eicug.org</a:t>
                  </a:r>
                  <a:endParaRPr lang="en-US" sz="20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E658C8-09D8-504B-8827-723464E1E5A4}"/>
                    </a:ext>
                  </a:extLst>
                </p:cNvPr>
                <p:cNvSpPr/>
                <p:nvPr/>
              </p:nvSpPr>
              <p:spPr>
                <a:xfrm>
                  <a:off x="4062333" y="1605718"/>
                  <a:ext cx="7635395" cy="6291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b="1">
                      <a:solidFill>
                        <a:schemeClr val="tx1"/>
                      </a:solidFill>
                    </a:rPr>
                    <a:t>Mailing list </a:t>
                  </a:r>
                  <a:r>
                    <a:rPr lang="en-US">
                      <a:solidFill>
                        <a:schemeClr val="tx1"/>
                      </a:solidFill>
                    </a:rPr>
                    <a:t>(anyone can contact)</a:t>
                  </a:r>
                </a:p>
                <a:p>
                  <a:r>
                    <a:rPr lang="en-US" sz="2000" b="1">
                      <a:solidFill>
                        <a:schemeClr val="tx1"/>
                      </a:solidFill>
                    </a:rPr>
                    <a:t>Google forum </a:t>
                  </a:r>
                  <a:r>
                    <a:rPr lang="en-US">
                      <a:solidFill>
                        <a:schemeClr val="tx1"/>
                      </a:solidFill>
                    </a:rPr>
                    <a:t>(for archive of support requests and start of knowledge base)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C088132-127B-2248-BCB9-A8B0ACADF830}"/>
                  </a:ext>
                </a:extLst>
              </p:cNvPr>
              <p:cNvGrpSpPr/>
              <p:nvPr/>
            </p:nvGrpSpPr>
            <p:grpSpPr>
              <a:xfrm>
                <a:off x="531814" y="4501450"/>
                <a:ext cx="11285836" cy="629146"/>
                <a:chOff x="411892" y="2653963"/>
                <a:chExt cx="11285836" cy="62914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4C7C56D-8A1A-AD4D-8D40-0B11E2A7A1B5}"/>
                    </a:ext>
                  </a:extLst>
                </p:cNvPr>
                <p:cNvSpPr/>
                <p:nvPr/>
              </p:nvSpPr>
              <p:spPr>
                <a:xfrm>
                  <a:off x="411892" y="2653964"/>
                  <a:ext cx="3511953" cy="629145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>
                      <a:solidFill>
                        <a:schemeClr val="bg1">
                          <a:lumMod val="95000"/>
                        </a:schemeClr>
                      </a:solidFill>
                    </a:rPr>
                    <a:t>http://</a:t>
                  </a:r>
                  <a:r>
                    <a:rPr lang="en-US" sz="2000" b="1" err="1">
                      <a:solidFill>
                        <a:schemeClr val="bg1">
                          <a:lumMod val="95000"/>
                        </a:schemeClr>
                      </a:solidFill>
                    </a:rPr>
                    <a:t>eicug.slack.com</a:t>
                  </a:r>
                  <a:r>
                    <a:rPr lang="en-US" sz="2000" b="1">
                      <a:solidFill>
                        <a:schemeClr val="bg1">
                          <a:lumMod val="95000"/>
                        </a:schemeClr>
                      </a:solidFill>
                    </a:rPr>
                    <a:t>/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1B782C5-0D6B-504C-8129-592BC7902298}"/>
                    </a:ext>
                  </a:extLst>
                </p:cNvPr>
                <p:cNvSpPr/>
                <p:nvPr/>
              </p:nvSpPr>
              <p:spPr>
                <a:xfrm>
                  <a:off x="4062333" y="2653963"/>
                  <a:ext cx="7635395" cy="6291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b="1">
                      <a:solidFill>
                        <a:schemeClr val="tx1"/>
                      </a:solidFill>
                    </a:rPr>
                    <a:t>EICUG Slack workspace with software-support channel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D560837-0D48-124A-AC4F-FA5C2336E670}"/>
                  </a:ext>
                </a:extLst>
              </p:cNvPr>
              <p:cNvGrpSpPr/>
              <p:nvPr/>
            </p:nvGrpSpPr>
            <p:grpSpPr>
              <a:xfrm>
                <a:off x="531814" y="1566407"/>
                <a:ext cx="11285836" cy="640639"/>
                <a:chOff x="411892" y="1605719"/>
                <a:chExt cx="11285836" cy="64063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2BC78E2-57D9-864B-9B37-7398A3DA5379}"/>
                    </a:ext>
                  </a:extLst>
                </p:cNvPr>
                <p:cNvSpPr/>
                <p:nvPr/>
              </p:nvSpPr>
              <p:spPr>
                <a:xfrm>
                  <a:off x="411892" y="1605719"/>
                  <a:ext cx="3511953" cy="629145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>
                      <a:solidFill>
                        <a:schemeClr val="bg1">
                          <a:lumMod val="95000"/>
                        </a:schemeClr>
                      </a:solidFill>
                    </a:rPr>
                    <a:t>support team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DC1E5C8-4F45-6A4E-8815-CF19F9B7F3CD}"/>
                    </a:ext>
                  </a:extLst>
                </p:cNvPr>
                <p:cNvSpPr/>
                <p:nvPr/>
              </p:nvSpPr>
              <p:spPr>
                <a:xfrm>
                  <a:off x="4062333" y="1617213"/>
                  <a:ext cx="7635395" cy="6291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b="1">
                      <a:solidFill>
                        <a:schemeClr val="tx1"/>
                      </a:solidFill>
                    </a:rPr>
                    <a:t>weekly shifts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EE502650-5A03-4174-B7DF-515C71EB92C4}"/>
              </a:ext>
            </a:extLst>
          </p:cNvPr>
          <p:cNvSpPr txBox="1">
            <a:spLocks/>
          </p:cNvSpPr>
          <p:nvPr/>
        </p:nvSpPr>
        <p:spPr>
          <a:xfrm>
            <a:off x="4149232" y="94034"/>
            <a:ext cx="4613296" cy="2104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5400"/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EEC8C6-274E-441E-87E7-3C6C21B8B9B7}"/>
              </a:ext>
            </a:extLst>
          </p:cNvPr>
          <p:cNvSpPr/>
          <p:nvPr/>
        </p:nvSpPr>
        <p:spPr>
          <a:xfrm>
            <a:off x="4444267" y="1966336"/>
            <a:ext cx="280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https://gitlab.com/eic/ejpm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84D84-7B75-419F-BC71-F9F3841527CD}"/>
              </a:ext>
            </a:extLst>
          </p:cNvPr>
          <p:cNvSpPr/>
          <p:nvPr/>
        </p:nvSpPr>
        <p:spPr>
          <a:xfrm>
            <a:off x="4304228" y="1537386"/>
            <a:ext cx="30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https://gitlab.com/jlab-eic/g4e</a:t>
            </a:r>
          </a:p>
        </p:txBody>
      </p:sp>
    </p:spTree>
    <p:extLst>
      <p:ext uri="{BB962C8B-B14F-4D97-AF65-F5344CB8AC3E}">
        <p14:creationId xmlns:p14="http://schemas.microsoft.com/office/powerpoint/2010/main" val="95829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A10A-0761-4656-A6DB-23764A86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</a:t>
            </a:r>
            <a:r>
              <a:rPr lang="en-US" baseline="30000" err="1"/>
              <a:t>JANA</a:t>
            </a:r>
            <a:endParaRPr lang="en-US" baseline="300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50DAC8-6CFA-46A0-863C-7AB89549F430}"/>
              </a:ext>
            </a:extLst>
          </p:cNvPr>
          <p:cNvGrpSpPr/>
          <p:nvPr/>
        </p:nvGrpSpPr>
        <p:grpSpPr>
          <a:xfrm>
            <a:off x="5890530" y="1953929"/>
            <a:ext cx="5781900" cy="3922302"/>
            <a:chOff x="5935434" y="2043736"/>
            <a:chExt cx="5781900" cy="392230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07338D5-682C-4411-AFBD-4E0096E81012}"/>
                </a:ext>
              </a:extLst>
            </p:cNvPr>
            <p:cNvGrpSpPr/>
            <p:nvPr/>
          </p:nvGrpSpPr>
          <p:grpSpPr>
            <a:xfrm>
              <a:off x="5935434" y="2043736"/>
              <a:ext cx="4943476" cy="2944644"/>
              <a:chOff x="5433331" y="2358061"/>
              <a:chExt cx="4943476" cy="29446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F262CE4-41D8-4048-AA5B-BB5B21BE5AA5}"/>
                  </a:ext>
                </a:extLst>
              </p:cNvPr>
              <p:cNvSpPr/>
              <p:nvPr/>
            </p:nvSpPr>
            <p:spPr>
              <a:xfrm>
                <a:off x="5433332" y="3027650"/>
                <a:ext cx="4943475" cy="227505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err="1">
                    <a:solidFill>
                      <a:srgbClr val="FF0000"/>
                    </a:solidFill>
                  </a:rPr>
                  <a:t>eJANA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D79018-591C-4617-8B89-8B5835BADF45}"/>
                  </a:ext>
                </a:extLst>
              </p:cNvPr>
              <p:cNvSpPr/>
              <p:nvPr/>
            </p:nvSpPr>
            <p:spPr>
              <a:xfrm>
                <a:off x="8663761" y="3391578"/>
                <a:ext cx="1637722" cy="1377043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/>
                  <a:t>Reconstruction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68E570-A818-4614-98F6-16CAC5E0FA63}"/>
                  </a:ext>
                </a:extLst>
              </p:cNvPr>
              <p:cNvGrpSpPr/>
              <p:nvPr/>
            </p:nvGrpSpPr>
            <p:grpSpPr>
              <a:xfrm>
                <a:off x="5433331" y="2358061"/>
                <a:ext cx="4943476" cy="2883410"/>
                <a:chOff x="5433331" y="2358061"/>
                <a:chExt cx="4943476" cy="288341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C4F8A42A-DE1E-4598-B5BD-637A70FE5A34}"/>
                    </a:ext>
                  </a:extLst>
                </p:cNvPr>
                <p:cNvGrpSpPr/>
                <p:nvPr/>
              </p:nvGrpSpPr>
              <p:grpSpPr>
                <a:xfrm>
                  <a:off x="5433331" y="2358061"/>
                  <a:ext cx="4943476" cy="2883410"/>
                  <a:chOff x="3228975" y="1713082"/>
                  <a:chExt cx="4943476" cy="2883410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EC2F9DCF-8D7A-4E01-AAD6-3CB00E57653B}"/>
                      </a:ext>
                    </a:extLst>
                  </p:cNvPr>
                  <p:cNvSpPr/>
                  <p:nvPr/>
                </p:nvSpPr>
                <p:spPr>
                  <a:xfrm>
                    <a:off x="3228975" y="1713082"/>
                    <a:ext cx="2445202" cy="415131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/>
                      <a:t>Generators</a:t>
                    </a:r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C2026C15-1CAA-4696-B00D-A76B7354186A}"/>
                      </a:ext>
                    </a:extLst>
                  </p:cNvPr>
                  <p:cNvSpPr/>
                  <p:nvPr/>
                </p:nvSpPr>
                <p:spPr>
                  <a:xfrm>
                    <a:off x="4734504" y="2746601"/>
                    <a:ext cx="1637722" cy="137704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/>
                      <a:t>Fast simulation</a:t>
                    </a:r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7D1709E7-8ED0-4D70-B4C2-F7250ECBFD41}"/>
                      </a:ext>
                    </a:extLst>
                  </p:cNvPr>
                  <p:cNvSpPr/>
                  <p:nvPr/>
                </p:nvSpPr>
                <p:spPr>
                  <a:xfrm>
                    <a:off x="3293954" y="4192361"/>
                    <a:ext cx="4803173" cy="404131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/>
                      <a:t>Analysis in (multithreaded C++)</a:t>
                    </a:r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5FBFF7C2-C9CE-4265-8C17-3B893E14E3A2}"/>
                      </a:ext>
                    </a:extLst>
                  </p:cNvPr>
                  <p:cNvSpPr/>
                  <p:nvPr/>
                </p:nvSpPr>
                <p:spPr>
                  <a:xfrm>
                    <a:off x="5957833" y="1713082"/>
                    <a:ext cx="2214618" cy="415131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Full simulation </a:t>
                    </a: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2D63AA3-6961-49F3-8E12-12D99A98EAA1}"/>
                      </a:ext>
                    </a:extLst>
                  </p:cNvPr>
                  <p:cNvSpPr/>
                  <p:nvPr/>
                </p:nvSpPr>
                <p:spPr>
                  <a:xfrm>
                    <a:off x="4905174" y="3164689"/>
                    <a:ext cx="1289956" cy="766414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err="1"/>
                      <a:t>Eic</a:t>
                    </a:r>
                    <a:r>
                      <a:rPr lang="en-US"/>
                      <a:t> smear</a:t>
                    </a:r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6AB0024-CF49-46D4-90F3-A95FA0CEC2AB}"/>
                    </a:ext>
                  </a:extLst>
                </p:cNvPr>
                <p:cNvSpPr/>
                <p:nvPr/>
              </p:nvSpPr>
              <p:spPr>
                <a:xfrm>
                  <a:off x="5498310" y="3386178"/>
                  <a:ext cx="1356086" cy="1377043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Directly opens various </a:t>
                  </a:r>
                </a:p>
                <a:p>
                  <a:pPr algn="ctr"/>
                  <a:r>
                    <a:rPr lang="en-US"/>
                    <a:t>MC formats</a:t>
                  </a: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3157F49-AEFD-4C5A-A42C-8E9A84818A3F}"/>
                  </a:ext>
                </a:extLst>
              </p:cNvPr>
              <p:cNvSpPr/>
              <p:nvPr/>
            </p:nvSpPr>
            <p:spPr>
              <a:xfrm>
                <a:off x="8837644" y="3809668"/>
                <a:ext cx="1289956" cy="76641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err="1"/>
                  <a:t>Genfit</a:t>
                </a:r>
                <a:br>
                  <a:rPr lang="en-US"/>
                </a:br>
                <a:r>
                  <a:rPr lang="en-US"/>
                  <a:t>Rave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4521C9-69B4-447C-88D9-598D7EE8B91F}"/>
                </a:ext>
              </a:extLst>
            </p:cNvPr>
            <p:cNvSpPr/>
            <p:nvPr/>
          </p:nvSpPr>
          <p:spPr>
            <a:xfrm rot="5400000">
              <a:off x="9998170" y="3269218"/>
              <a:ext cx="2941244" cy="497084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ROOT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475C9A-3215-4BD5-8765-9EF2C964BB70}"/>
                </a:ext>
              </a:extLst>
            </p:cNvPr>
            <p:cNvSpPr/>
            <p:nvPr/>
          </p:nvSpPr>
          <p:spPr>
            <a:xfrm>
              <a:off x="5935435" y="5310868"/>
              <a:ext cx="5780315" cy="28841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Python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5066F9-0210-41F5-A99C-63724D63F89B}"/>
                </a:ext>
              </a:extLst>
            </p:cNvPr>
            <p:cNvSpPr/>
            <p:nvPr/>
          </p:nvSpPr>
          <p:spPr>
            <a:xfrm>
              <a:off x="5935435" y="5677621"/>
              <a:ext cx="5780315" cy="28841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/>
                <a:t>Jupyter</a:t>
              </a:r>
              <a:endParaRPr lang="en-US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06E88CB9-5CB0-46AD-9F18-8AD2B5F8C079}"/>
                </a:ext>
              </a:extLst>
            </p:cNvPr>
            <p:cNvSpPr/>
            <p:nvPr/>
          </p:nvSpPr>
          <p:spPr>
            <a:xfrm>
              <a:off x="6572390" y="2482110"/>
              <a:ext cx="220436" cy="335286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A11EFCFE-5D01-4A4B-B19D-1489228B8612}"/>
                </a:ext>
              </a:extLst>
            </p:cNvPr>
            <p:cNvSpPr/>
            <p:nvPr/>
          </p:nvSpPr>
          <p:spPr>
            <a:xfrm>
              <a:off x="7728927" y="2480301"/>
              <a:ext cx="220436" cy="337095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7A09C437-D01D-406A-93F7-BB793D5D7B0B}"/>
                </a:ext>
              </a:extLst>
            </p:cNvPr>
            <p:cNvSpPr/>
            <p:nvPr/>
          </p:nvSpPr>
          <p:spPr>
            <a:xfrm rot="16200000">
              <a:off x="8412246" y="2145266"/>
              <a:ext cx="220436" cy="2115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96C5E675-54A0-4C09-B7F6-F90CA6D746F1}"/>
                </a:ext>
              </a:extLst>
            </p:cNvPr>
            <p:cNvSpPr/>
            <p:nvPr/>
          </p:nvSpPr>
          <p:spPr>
            <a:xfrm>
              <a:off x="9870196" y="2482109"/>
              <a:ext cx="220436" cy="335287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B3D3586E-D797-4E89-B595-3EC20CFDB015}"/>
                </a:ext>
              </a:extLst>
            </p:cNvPr>
            <p:cNvSpPr/>
            <p:nvPr/>
          </p:nvSpPr>
          <p:spPr>
            <a:xfrm rot="5400000">
              <a:off x="10939361" y="2717748"/>
              <a:ext cx="220436" cy="2115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98F5BE4D-3EED-4F5D-8D9E-0430FFBDA7BD}"/>
                </a:ext>
              </a:extLst>
            </p:cNvPr>
            <p:cNvSpPr/>
            <p:nvPr/>
          </p:nvSpPr>
          <p:spPr>
            <a:xfrm>
              <a:off x="11358574" y="5040340"/>
              <a:ext cx="220436" cy="2115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70F90D3-B813-4614-9814-8DAEBD789DE3}"/>
                </a:ext>
              </a:extLst>
            </p:cNvPr>
            <p:cNvGrpSpPr/>
            <p:nvPr/>
          </p:nvGrpSpPr>
          <p:grpSpPr>
            <a:xfrm>
              <a:off x="8302028" y="5040340"/>
              <a:ext cx="440872" cy="211590"/>
              <a:chOff x="8256611" y="5020942"/>
              <a:chExt cx="440872" cy="211590"/>
            </a:xfrm>
          </p:grpSpPr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58976C50-E998-4463-8DBD-20AFBF61053A}"/>
                  </a:ext>
                </a:extLst>
              </p:cNvPr>
              <p:cNvSpPr/>
              <p:nvPr/>
            </p:nvSpPr>
            <p:spPr>
              <a:xfrm>
                <a:off x="8256611" y="5020942"/>
                <a:ext cx="220436" cy="21159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483F310A-79E1-47BB-A073-9A77C4224CE1}"/>
                  </a:ext>
                </a:extLst>
              </p:cNvPr>
              <p:cNvSpPr/>
              <p:nvPr/>
            </p:nvSpPr>
            <p:spPr>
              <a:xfrm rot="10800000">
                <a:off x="8477047" y="5020942"/>
                <a:ext cx="220436" cy="21159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4F3DDA-DB6E-46B3-A2D3-FA5252D7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82" y="1825625"/>
            <a:ext cx="5366452" cy="4351338"/>
          </a:xfrm>
        </p:spPr>
        <p:txBody>
          <a:bodyPr/>
          <a:lstStyle/>
          <a:p>
            <a:pPr marL="0" indent="0">
              <a:buNone/>
            </a:pPr>
            <a:r>
              <a:rPr lang="en-US" err="1"/>
              <a:t>e</a:t>
            </a:r>
            <a:r>
              <a:rPr lang="en-US" baseline="30000" err="1"/>
              <a:t>JANA</a:t>
            </a:r>
            <a:r>
              <a:rPr lang="en-US" baseline="30000"/>
              <a:t> </a:t>
            </a:r>
            <a:r>
              <a:rPr lang="en-US" b="1"/>
              <a:t>is JANA + plugins </a:t>
            </a:r>
            <a:r>
              <a:rPr lang="en-US"/>
              <a:t>for EIC data reconstruction and analysis</a:t>
            </a:r>
            <a:br>
              <a:rPr lang="en-US"/>
            </a:br>
            <a:br>
              <a:rPr lang="en-US"/>
            </a:br>
            <a:r>
              <a:rPr lang="en-US" sz="2400"/>
              <a:t>But also:</a:t>
            </a:r>
            <a:br>
              <a:rPr lang="en-US" sz="2400"/>
            </a:br>
            <a:endParaRPr lang="en-US" sz="2400"/>
          </a:p>
          <a:p>
            <a:r>
              <a:rPr lang="en-US" sz="2400"/>
              <a:t>tools to manage dependencies and run </a:t>
            </a:r>
            <a:r>
              <a:rPr lang="en-US" sz="2400" err="1"/>
              <a:t>eJANA</a:t>
            </a:r>
            <a:r>
              <a:rPr lang="en-US" sz="2400"/>
              <a:t> in different environments</a:t>
            </a:r>
            <a:br>
              <a:rPr lang="en-US" sz="2400"/>
            </a:br>
            <a:endParaRPr lang="en-US" sz="2400"/>
          </a:p>
          <a:p>
            <a:r>
              <a:rPr lang="en-US" sz="2400"/>
              <a:t>Integration with python and extensions to </a:t>
            </a:r>
            <a:r>
              <a:rPr lang="en-US" sz="2400" err="1"/>
              <a:t>Jupyter</a:t>
            </a:r>
            <a:r>
              <a:rPr lang="en-US" sz="2400"/>
              <a:t> Lab </a:t>
            </a:r>
          </a:p>
          <a:p>
            <a:pPr marL="457200" lvl="1" indent="0">
              <a:buNone/>
            </a:pP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err="1">
                <a:solidFill>
                  <a:schemeClr val="bg1">
                    <a:lumMod val="50000"/>
                  </a:schemeClr>
                </a:solidFill>
              </a:rPr>
              <a:t>ejpm</a:t>
            </a: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err="1">
                <a:solidFill>
                  <a:schemeClr val="bg1">
                    <a:lumMod val="50000"/>
                  </a:schemeClr>
                </a:solidFill>
              </a:rPr>
              <a:t>edock</a:t>
            </a: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err="1">
                <a:solidFill>
                  <a:schemeClr val="bg1">
                    <a:lumMod val="50000"/>
                  </a:schemeClr>
                </a:solidFill>
              </a:rPr>
              <a:t>pyjano</a:t>
            </a: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, and others..)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7D5253A-CB28-49AE-8732-764C7CF9A679}"/>
              </a:ext>
            </a:extLst>
          </p:cNvPr>
          <p:cNvSpPr txBox="1">
            <a:spLocks/>
          </p:cNvSpPr>
          <p:nvPr/>
        </p:nvSpPr>
        <p:spPr>
          <a:xfrm>
            <a:off x="7095684" y="6333505"/>
            <a:ext cx="3803196" cy="474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err="1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i="1" baseline="30000" err="1">
                <a:solidFill>
                  <a:schemeClr val="bg1">
                    <a:lumMod val="50000"/>
                  </a:schemeClr>
                </a:solidFill>
              </a:rPr>
              <a:t>JANA</a:t>
            </a:r>
            <a:r>
              <a:rPr lang="en-US" i="1" baseline="30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stands for EIC JANA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FC90-2B03-413A-8D4B-7E1C9FB3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docker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2DEBF-8A01-4876-81F7-00309CCE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E66DCC-0B98-47F1-808B-0B28B64AE7DB}"/>
              </a:ext>
            </a:extLst>
          </p:cNvPr>
          <p:cNvSpPr txBox="1">
            <a:spLocks/>
          </p:cNvSpPr>
          <p:nvPr/>
        </p:nvSpPr>
        <p:spPr>
          <a:xfrm>
            <a:off x="2755642" y="2796139"/>
            <a:ext cx="11285837" cy="2946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</a:rPr>
              <a:t>Plan: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Short introduction to our software</a:t>
            </a:r>
          </a:p>
          <a:p>
            <a:r>
              <a:rPr lang="en-US" b="1" dirty="0"/>
              <a:t>1. Hands on tutorial – running a simulation</a:t>
            </a:r>
          </a:p>
          <a:p>
            <a:r>
              <a:rPr lang="en-US" b="1" dirty="0"/>
              <a:t>2. Hands on tutorial – adding a detector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Answering most common questions (presentation)</a:t>
            </a:r>
          </a:p>
          <a:p>
            <a:r>
              <a:rPr lang="en-US" dirty="0"/>
              <a:t>Adjourn!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Answering most tricky questions,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showing some advanced stuff with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Jupyter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our setup.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E89AF0-6B8D-47CA-B513-5C7C6297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F4D235-4320-4EDB-96B9-AD2C860B2E26}"/>
              </a:ext>
            </a:extLst>
          </p:cNvPr>
          <p:cNvSpPr txBox="1">
            <a:spLocks/>
          </p:cNvSpPr>
          <p:nvPr/>
        </p:nvSpPr>
        <p:spPr>
          <a:xfrm>
            <a:off x="2647393" y="1233355"/>
            <a:ext cx="7139306" cy="132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docker pull </a:t>
            </a:r>
            <a:r>
              <a:rPr lang="en-US" sz="3200" dirty="0" err="1"/>
              <a:t>electronioncollider</a:t>
            </a:r>
            <a:r>
              <a:rPr lang="en-US" sz="3200" dirty="0"/>
              <a:t>/epic-</a:t>
            </a:r>
            <a:r>
              <a:rPr lang="en-US" sz="3200" dirty="0" err="1"/>
              <a:t>gui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96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3469-1AFE-474A-B3B8-0BB651AE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8354-3240-2943-8323-16AA3CA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741D8C-AF79-4473-BFA8-1BABE817DDAB}"/>
              </a:ext>
            </a:extLst>
          </p:cNvPr>
          <p:cNvSpPr/>
          <p:nvPr/>
        </p:nvSpPr>
        <p:spPr>
          <a:xfrm>
            <a:off x="4208584" y="3046242"/>
            <a:ext cx="2236710" cy="13770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Fast </a:t>
            </a:r>
          </a:p>
          <a:p>
            <a:pPr algn="ctr"/>
            <a:r>
              <a:rPr lang="en-US"/>
              <a:t>detector </a:t>
            </a:r>
          </a:p>
          <a:p>
            <a:pPr algn="ctr"/>
            <a:r>
              <a:rPr lang="en-US"/>
              <a:t>simulation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8072D1-682B-4949-AE7F-AFDFFBB2ACE4}"/>
              </a:ext>
            </a:extLst>
          </p:cNvPr>
          <p:cNvSpPr/>
          <p:nvPr/>
        </p:nvSpPr>
        <p:spPr>
          <a:xfrm>
            <a:off x="6674338" y="3046243"/>
            <a:ext cx="2236710" cy="13770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Full </a:t>
            </a:r>
          </a:p>
          <a:p>
            <a:pPr algn="ctr"/>
            <a:r>
              <a:rPr lang="en-US"/>
              <a:t>detector </a:t>
            </a:r>
          </a:p>
          <a:p>
            <a:pPr algn="ctr"/>
            <a:r>
              <a:rPr lang="en-US"/>
              <a:t>simulation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B393-B5CC-40F9-9918-32CF26F378B4}"/>
              </a:ext>
            </a:extLst>
          </p:cNvPr>
          <p:cNvSpPr/>
          <p:nvPr/>
        </p:nvSpPr>
        <p:spPr>
          <a:xfrm>
            <a:off x="3182775" y="4700565"/>
            <a:ext cx="5756110" cy="865413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Reconstruction and analysis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E5841-EB81-4862-B892-B0031078889E}"/>
              </a:ext>
            </a:extLst>
          </p:cNvPr>
          <p:cNvSpPr/>
          <p:nvPr/>
        </p:nvSpPr>
        <p:spPr>
          <a:xfrm>
            <a:off x="3182775" y="1840843"/>
            <a:ext cx="5764237" cy="928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MC generators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5D116BF-2207-4A66-83F6-A9FFE1CA4402}"/>
              </a:ext>
            </a:extLst>
          </p:cNvPr>
          <p:cNvSpPr/>
          <p:nvPr/>
        </p:nvSpPr>
        <p:spPr>
          <a:xfrm>
            <a:off x="5229246" y="280963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CF6CCAF-E778-4755-8C9C-5D7C966033EE}"/>
              </a:ext>
            </a:extLst>
          </p:cNvPr>
          <p:cNvSpPr/>
          <p:nvPr/>
        </p:nvSpPr>
        <p:spPr>
          <a:xfrm>
            <a:off x="7695000" y="2817258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9518773-A93D-49D6-8387-5F96E54180E4}"/>
              </a:ext>
            </a:extLst>
          </p:cNvPr>
          <p:cNvSpPr/>
          <p:nvPr/>
        </p:nvSpPr>
        <p:spPr>
          <a:xfrm>
            <a:off x="5229245" y="4475954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05A2584-EF1F-4084-91D5-1B8003DC6D78}"/>
              </a:ext>
            </a:extLst>
          </p:cNvPr>
          <p:cNvSpPr/>
          <p:nvPr/>
        </p:nvSpPr>
        <p:spPr>
          <a:xfrm>
            <a:off x="7695000" y="447986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3EF39BD-7FF7-434A-9955-763E365E6EFF}"/>
              </a:ext>
            </a:extLst>
          </p:cNvPr>
          <p:cNvSpPr/>
          <p:nvPr/>
        </p:nvSpPr>
        <p:spPr>
          <a:xfrm>
            <a:off x="3572384" y="2809630"/>
            <a:ext cx="195385" cy="1853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3469-1AFE-474A-B3B8-0BB651AE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8354-3240-2943-8323-16AA3CA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741D8C-AF79-4473-BFA8-1BABE817DDAB}"/>
              </a:ext>
            </a:extLst>
          </p:cNvPr>
          <p:cNvSpPr/>
          <p:nvPr/>
        </p:nvSpPr>
        <p:spPr>
          <a:xfrm>
            <a:off x="4208584" y="3046242"/>
            <a:ext cx="2236710" cy="13770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Fast </a:t>
            </a:r>
          </a:p>
          <a:p>
            <a:pPr algn="ctr"/>
            <a:r>
              <a:rPr lang="en-US"/>
              <a:t>detector </a:t>
            </a:r>
          </a:p>
          <a:p>
            <a:pPr algn="ctr"/>
            <a:r>
              <a:rPr lang="en-US"/>
              <a:t>simulation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8072D1-682B-4949-AE7F-AFDFFBB2ACE4}"/>
              </a:ext>
            </a:extLst>
          </p:cNvPr>
          <p:cNvSpPr/>
          <p:nvPr/>
        </p:nvSpPr>
        <p:spPr>
          <a:xfrm>
            <a:off x="6674338" y="3046243"/>
            <a:ext cx="2236710" cy="13770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Full simulation</a:t>
            </a:r>
            <a:br>
              <a:rPr lang="en-US"/>
            </a:br>
            <a:r>
              <a:rPr lang="en-US" b="1" i="1">
                <a:solidFill>
                  <a:srgbClr val="FFC000"/>
                </a:solidFill>
              </a:rPr>
              <a:t>Tutorials:</a:t>
            </a:r>
          </a:p>
          <a:p>
            <a:pPr algn="ctr"/>
            <a:r>
              <a:rPr lang="en-US" i="1">
                <a:solidFill>
                  <a:srgbClr val="FFC000"/>
                </a:solidFill>
              </a:rPr>
              <a:t>January 29</a:t>
            </a:r>
            <a:br>
              <a:rPr lang="en-US" i="1">
                <a:solidFill>
                  <a:srgbClr val="FFC000"/>
                </a:solidFill>
              </a:rPr>
            </a:br>
            <a:r>
              <a:rPr lang="en-US" i="1">
                <a:solidFill>
                  <a:srgbClr val="FFC000"/>
                </a:solidFill>
              </a:rPr>
              <a:t>February 6</a:t>
            </a:r>
          </a:p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B393-B5CC-40F9-9918-32CF26F378B4}"/>
              </a:ext>
            </a:extLst>
          </p:cNvPr>
          <p:cNvSpPr/>
          <p:nvPr/>
        </p:nvSpPr>
        <p:spPr>
          <a:xfrm>
            <a:off x="3182775" y="4700565"/>
            <a:ext cx="5756110" cy="865413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Reconstruction and analysis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E5841-EB81-4862-B892-B0031078889E}"/>
              </a:ext>
            </a:extLst>
          </p:cNvPr>
          <p:cNvSpPr/>
          <p:nvPr/>
        </p:nvSpPr>
        <p:spPr>
          <a:xfrm>
            <a:off x="3182775" y="1840843"/>
            <a:ext cx="5764237" cy="928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MC generators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5D116BF-2207-4A66-83F6-A9FFE1CA4402}"/>
              </a:ext>
            </a:extLst>
          </p:cNvPr>
          <p:cNvSpPr/>
          <p:nvPr/>
        </p:nvSpPr>
        <p:spPr>
          <a:xfrm>
            <a:off x="5229246" y="280963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CF6CCAF-E778-4755-8C9C-5D7C966033EE}"/>
              </a:ext>
            </a:extLst>
          </p:cNvPr>
          <p:cNvSpPr/>
          <p:nvPr/>
        </p:nvSpPr>
        <p:spPr>
          <a:xfrm>
            <a:off x="7695000" y="2817258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9518773-A93D-49D6-8387-5F96E54180E4}"/>
              </a:ext>
            </a:extLst>
          </p:cNvPr>
          <p:cNvSpPr/>
          <p:nvPr/>
        </p:nvSpPr>
        <p:spPr>
          <a:xfrm>
            <a:off x="5229245" y="4475954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05A2584-EF1F-4084-91D5-1B8003DC6D78}"/>
              </a:ext>
            </a:extLst>
          </p:cNvPr>
          <p:cNvSpPr/>
          <p:nvPr/>
        </p:nvSpPr>
        <p:spPr>
          <a:xfrm>
            <a:off x="7695000" y="447986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3EF39BD-7FF7-434A-9955-763E365E6EFF}"/>
              </a:ext>
            </a:extLst>
          </p:cNvPr>
          <p:cNvSpPr/>
          <p:nvPr/>
        </p:nvSpPr>
        <p:spPr>
          <a:xfrm>
            <a:off x="3572384" y="2809630"/>
            <a:ext cx="195385" cy="1853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5DF108D-9F06-473D-B0AE-A43F5E8BBC57}"/>
              </a:ext>
            </a:extLst>
          </p:cNvPr>
          <p:cNvSpPr/>
          <p:nvPr/>
        </p:nvSpPr>
        <p:spPr>
          <a:xfrm>
            <a:off x="6931220" y="2426676"/>
            <a:ext cx="2007665" cy="2432674"/>
          </a:xfrm>
          <a:prstGeom prst="cloud">
            <a:avLst/>
          </a:prstGeom>
          <a:solidFill>
            <a:srgbClr val="E2E2D0">
              <a:alpha val="45098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This tutorial coverage</a:t>
            </a:r>
          </a:p>
        </p:txBody>
      </p:sp>
    </p:spTree>
    <p:extLst>
      <p:ext uri="{BB962C8B-B14F-4D97-AF65-F5344CB8AC3E}">
        <p14:creationId xmlns:p14="http://schemas.microsoft.com/office/powerpoint/2010/main" val="146178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3469-1AFE-474A-B3B8-0BB651AE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software is in the docker container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8354-3240-2943-8323-16AA3CA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741D8C-AF79-4473-BFA8-1BABE817DDAB}"/>
              </a:ext>
            </a:extLst>
          </p:cNvPr>
          <p:cNvSpPr/>
          <p:nvPr/>
        </p:nvSpPr>
        <p:spPr>
          <a:xfrm>
            <a:off x="4208584" y="3046242"/>
            <a:ext cx="2236710" cy="13770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Fast simulation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8072D1-682B-4949-AE7F-AFDFFBB2ACE4}"/>
              </a:ext>
            </a:extLst>
          </p:cNvPr>
          <p:cNvSpPr/>
          <p:nvPr/>
        </p:nvSpPr>
        <p:spPr>
          <a:xfrm>
            <a:off x="6674338" y="3046243"/>
            <a:ext cx="2236710" cy="13770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Full simulation</a:t>
            </a:r>
            <a:br>
              <a:rPr lang="en-US"/>
            </a:br>
            <a:r>
              <a:rPr lang="en-US" b="1" i="1">
                <a:solidFill>
                  <a:srgbClr val="FFC000"/>
                </a:solidFill>
              </a:rPr>
              <a:t>Tutorials:</a:t>
            </a:r>
          </a:p>
          <a:p>
            <a:pPr algn="ctr"/>
            <a:r>
              <a:rPr lang="en-US" i="1">
                <a:solidFill>
                  <a:srgbClr val="FFC000"/>
                </a:solidFill>
              </a:rPr>
              <a:t>January 29</a:t>
            </a:r>
            <a:br>
              <a:rPr lang="en-US" i="1">
                <a:solidFill>
                  <a:srgbClr val="FFC000"/>
                </a:solidFill>
              </a:rPr>
            </a:br>
            <a:r>
              <a:rPr lang="en-US" i="1">
                <a:solidFill>
                  <a:srgbClr val="FFC000"/>
                </a:solidFill>
              </a:rPr>
              <a:t>February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B393-B5CC-40F9-9918-32CF26F378B4}"/>
              </a:ext>
            </a:extLst>
          </p:cNvPr>
          <p:cNvSpPr/>
          <p:nvPr/>
        </p:nvSpPr>
        <p:spPr>
          <a:xfrm>
            <a:off x="3182775" y="4700565"/>
            <a:ext cx="5756110" cy="865413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Analysis &amp; reconstruction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E5841-EB81-4862-B892-B0031078889E}"/>
              </a:ext>
            </a:extLst>
          </p:cNvPr>
          <p:cNvSpPr/>
          <p:nvPr/>
        </p:nvSpPr>
        <p:spPr>
          <a:xfrm>
            <a:off x="3182775" y="1840843"/>
            <a:ext cx="5764237" cy="928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/>
              <a:t>MC sample files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5D116BF-2207-4A66-83F6-A9FFE1CA4402}"/>
              </a:ext>
            </a:extLst>
          </p:cNvPr>
          <p:cNvSpPr/>
          <p:nvPr/>
        </p:nvSpPr>
        <p:spPr>
          <a:xfrm>
            <a:off x="5229246" y="280963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CF6CCAF-E778-4755-8C9C-5D7C966033EE}"/>
              </a:ext>
            </a:extLst>
          </p:cNvPr>
          <p:cNvSpPr/>
          <p:nvPr/>
        </p:nvSpPr>
        <p:spPr>
          <a:xfrm>
            <a:off x="7695000" y="2817258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9518773-A93D-49D6-8387-5F96E54180E4}"/>
              </a:ext>
            </a:extLst>
          </p:cNvPr>
          <p:cNvSpPr/>
          <p:nvPr/>
        </p:nvSpPr>
        <p:spPr>
          <a:xfrm>
            <a:off x="5229245" y="4475954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05A2584-EF1F-4084-91D5-1B8003DC6D78}"/>
              </a:ext>
            </a:extLst>
          </p:cNvPr>
          <p:cNvSpPr/>
          <p:nvPr/>
        </p:nvSpPr>
        <p:spPr>
          <a:xfrm>
            <a:off x="7695000" y="447986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3EF39BD-7FF7-434A-9955-763E365E6EFF}"/>
              </a:ext>
            </a:extLst>
          </p:cNvPr>
          <p:cNvSpPr/>
          <p:nvPr/>
        </p:nvSpPr>
        <p:spPr>
          <a:xfrm>
            <a:off x="3572384" y="2809630"/>
            <a:ext cx="195385" cy="1853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9F63D-7D26-42B7-98E5-FDA2D607FD79}"/>
              </a:ext>
            </a:extLst>
          </p:cNvPr>
          <p:cNvSpPr/>
          <p:nvPr/>
        </p:nvSpPr>
        <p:spPr>
          <a:xfrm>
            <a:off x="4057049" y="2168534"/>
            <a:ext cx="1222513" cy="425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Pythia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02878-29B0-4660-9DDC-B7A0638D4F2C}"/>
              </a:ext>
            </a:extLst>
          </p:cNvPr>
          <p:cNvSpPr/>
          <p:nvPr/>
        </p:nvSpPr>
        <p:spPr>
          <a:xfrm>
            <a:off x="5451825" y="2168534"/>
            <a:ext cx="1222513" cy="425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Beagle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41420-F78C-49CD-8F14-EA6EDAF0C4D2}"/>
              </a:ext>
            </a:extLst>
          </p:cNvPr>
          <p:cNvSpPr/>
          <p:nvPr/>
        </p:nvSpPr>
        <p:spPr>
          <a:xfrm>
            <a:off x="6846601" y="2168534"/>
            <a:ext cx="1222513" cy="425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Herwig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38FC9-8F04-4196-B661-88E1D3C04DAD}"/>
              </a:ext>
            </a:extLst>
          </p:cNvPr>
          <p:cNvSpPr/>
          <p:nvPr/>
        </p:nvSpPr>
        <p:spPr>
          <a:xfrm>
            <a:off x="4613089" y="3508056"/>
            <a:ext cx="1427695" cy="68257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EIC Smear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4ACD33-D148-457B-8C24-A4442C2D2E57}"/>
              </a:ext>
            </a:extLst>
          </p:cNvPr>
          <p:cNvSpPr/>
          <p:nvPr/>
        </p:nvSpPr>
        <p:spPr>
          <a:xfrm>
            <a:off x="4165572" y="4999904"/>
            <a:ext cx="4180765" cy="3504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eJANA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3469-1AFE-474A-B3B8-0BB651AE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software is in the docker container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8354-3240-2943-8323-16AA3CA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741D8C-AF79-4473-BFA8-1BABE817DDAB}"/>
              </a:ext>
            </a:extLst>
          </p:cNvPr>
          <p:cNvSpPr/>
          <p:nvPr/>
        </p:nvSpPr>
        <p:spPr>
          <a:xfrm>
            <a:off x="4208584" y="3046242"/>
            <a:ext cx="2236710" cy="13770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Fast simulation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8072D1-682B-4949-AE7F-AFDFFBB2ACE4}"/>
              </a:ext>
            </a:extLst>
          </p:cNvPr>
          <p:cNvSpPr/>
          <p:nvPr/>
        </p:nvSpPr>
        <p:spPr>
          <a:xfrm>
            <a:off x="6674338" y="3046243"/>
            <a:ext cx="2236710" cy="13770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G4E</a:t>
            </a:r>
            <a:br>
              <a:rPr lang="en-US" sz="3200" dirty="0"/>
            </a:br>
            <a:r>
              <a:rPr lang="en-US" sz="2000" dirty="0"/>
              <a:t>(Geant4)</a:t>
            </a:r>
            <a:endParaRPr lang="en-US" sz="3200" i="1" dirty="0">
              <a:solidFill>
                <a:srgbClr val="FFC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B393-B5CC-40F9-9918-32CF26F378B4}"/>
              </a:ext>
            </a:extLst>
          </p:cNvPr>
          <p:cNvSpPr/>
          <p:nvPr/>
        </p:nvSpPr>
        <p:spPr>
          <a:xfrm>
            <a:off x="3182775" y="4700565"/>
            <a:ext cx="5756110" cy="865413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Analysis &amp; reconstruction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E5841-EB81-4862-B892-B0031078889E}"/>
              </a:ext>
            </a:extLst>
          </p:cNvPr>
          <p:cNvSpPr/>
          <p:nvPr/>
        </p:nvSpPr>
        <p:spPr>
          <a:xfrm>
            <a:off x="3182775" y="1840843"/>
            <a:ext cx="5764237" cy="928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/>
              <a:t>MC sample files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5D116BF-2207-4A66-83F6-A9FFE1CA4402}"/>
              </a:ext>
            </a:extLst>
          </p:cNvPr>
          <p:cNvSpPr/>
          <p:nvPr/>
        </p:nvSpPr>
        <p:spPr>
          <a:xfrm>
            <a:off x="5229246" y="280963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CF6CCAF-E778-4755-8C9C-5D7C966033EE}"/>
              </a:ext>
            </a:extLst>
          </p:cNvPr>
          <p:cNvSpPr/>
          <p:nvPr/>
        </p:nvSpPr>
        <p:spPr>
          <a:xfrm>
            <a:off x="7695000" y="2817258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9518773-A93D-49D6-8387-5F96E54180E4}"/>
              </a:ext>
            </a:extLst>
          </p:cNvPr>
          <p:cNvSpPr/>
          <p:nvPr/>
        </p:nvSpPr>
        <p:spPr>
          <a:xfrm>
            <a:off x="5229245" y="4475954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05A2584-EF1F-4084-91D5-1B8003DC6D78}"/>
              </a:ext>
            </a:extLst>
          </p:cNvPr>
          <p:cNvSpPr/>
          <p:nvPr/>
        </p:nvSpPr>
        <p:spPr>
          <a:xfrm>
            <a:off x="7695000" y="4479860"/>
            <a:ext cx="195385" cy="18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3EF39BD-7FF7-434A-9955-763E365E6EFF}"/>
              </a:ext>
            </a:extLst>
          </p:cNvPr>
          <p:cNvSpPr/>
          <p:nvPr/>
        </p:nvSpPr>
        <p:spPr>
          <a:xfrm>
            <a:off x="3572384" y="2809630"/>
            <a:ext cx="195385" cy="1853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9F63D-7D26-42B7-98E5-FDA2D607FD79}"/>
              </a:ext>
            </a:extLst>
          </p:cNvPr>
          <p:cNvSpPr/>
          <p:nvPr/>
        </p:nvSpPr>
        <p:spPr>
          <a:xfrm>
            <a:off x="4057049" y="2168534"/>
            <a:ext cx="1222513" cy="425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Pythia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02878-29B0-4660-9DDC-B7A0638D4F2C}"/>
              </a:ext>
            </a:extLst>
          </p:cNvPr>
          <p:cNvSpPr/>
          <p:nvPr/>
        </p:nvSpPr>
        <p:spPr>
          <a:xfrm>
            <a:off x="5451825" y="2168534"/>
            <a:ext cx="1222513" cy="425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Beagle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41420-F78C-49CD-8F14-EA6EDAF0C4D2}"/>
              </a:ext>
            </a:extLst>
          </p:cNvPr>
          <p:cNvSpPr/>
          <p:nvPr/>
        </p:nvSpPr>
        <p:spPr>
          <a:xfrm>
            <a:off x="6846601" y="2168534"/>
            <a:ext cx="1222513" cy="425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Herwig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38FC9-8F04-4196-B661-88E1D3C04DAD}"/>
              </a:ext>
            </a:extLst>
          </p:cNvPr>
          <p:cNvSpPr/>
          <p:nvPr/>
        </p:nvSpPr>
        <p:spPr>
          <a:xfrm>
            <a:off x="4613089" y="3508056"/>
            <a:ext cx="1427695" cy="68257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EIC Smear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4ACD33-D148-457B-8C24-A4442C2D2E57}"/>
              </a:ext>
            </a:extLst>
          </p:cNvPr>
          <p:cNvSpPr/>
          <p:nvPr/>
        </p:nvSpPr>
        <p:spPr>
          <a:xfrm>
            <a:off x="4165572" y="4999904"/>
            <a:ext cx="4180765" cy="3504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eJANA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0DEEC-86D6-411D-A206-CB0F59A9B27C}"/>
              </a:ext>
            </a:extLst>
          </p:cNvPr>
          <p:cNvGrpSpPr/>
          <p:nvPr/>
        </p:nvGrpSpPr>
        <p:grpSpPr>
          <a:xfrm>
            <a:off x="290362" y="2122633"/>
            <a:ext cx="11740929" cy="2742576"/>
            <a:chOff x="290362" y="2122633"/>
            <a:chExt cx="11740929" cy="27425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52AA5C-62F4-4009-9D7A-5711B8911A79}"/>
                </a:ext>
              </a:extLst>
            </p:cNvPr>
            <p:cNvSpPr txBox="1"/>
            <p:nvPr/>
          </p:nvSpPr>
          <p:spPr>
            <a:xfrm>
              <a:off x="9119275" y="2122633"/>
              <a:ext cx="291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Geant4Eic</a:t>
              </a:r>
            </a:p>
            <a:p>
              <a:r>
                <a:rPr lang="en-US" dirty="0"/>
                <a:t>Pure Geant4 implementation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5E2155B-D293-444F-AF7D-4395D586B4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7221" y="2862473"/>
              <a:ext cx="1785304" cy="54859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F7E717-58C2-4240-B84E-478B3DF1369A}"/>
                </a:ext>
              </a:extLst>
            </p:cNvPr>
            <p:cNvSpPr txBox="1"/>
            <p:nvPr/>
          </p:nvSpPr>
          <p:spPr>
            <a:xfrm>
              <a:off x="290362" y="3543086"/>
              <a:ext cx="228036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err="1">
                  <a:solidFill>
                    <a:srgbClr val="002060"/>
                  </a:solidFill>
                </a:rPr>
                <a:t>ejana</a:t>
              </a:r>
              <a:r>
                <a:rPr lang="en-US" b="1">
                  <a:solidFill>
                    <a:srgbClr val="002060"/>
                  </a:solidFill>
                </a:rPr>
                <a:t> = EIC Jana</a:t>
              </a:r>
            </a:p>
            <a:p>
              <a:r>
                <a:rPr lang="en-US"/>
                <a:t>Community reference </a:t>
              </a:r>
              <a:br>
                <a:rPr lang="en-US"/>
              </a:br>
              <a:r>
                <a:rPr lang="en-US"/>
                <a:t>reconstruction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DEBB2D-FCE3-46BE-B308-6EC085D4D270}"/>
                </a:ext>
              </a:extLst>
            </p:cNvPr>
            <p:cNvCxnSpPr>
              <a:cxnSpLocks/>
            </p:cNvCxnSpPr>
            <p:nvPr/>
          </p:nvCxnSpPr>
          <p:spPr>
            <a:xfrm>
              <a:off x="2627697" y="4378503"/>
              <a:ext cx="1742172" cy="4867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72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5816-BB87-4DD0-BFA2-119EB79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4095646" cy="189954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G4E – </a:t>
            </a:r>
            <a:r>
              <a:rPr lang="en-US" sz="4000" dirty="0" err="1"/>
              <a:t>Geant</a:t>
            </a:r>
            <a:r>
              <a:rPr lang="en-US" sz="4000" dirty="0"/>
              <a:t> 4 EIC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3824AE-D1DB-46B4-B26D-84793EFD9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4904" y="1118930"/>
          <a:ext cx="6374299" cy="512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8A3BFA-9F84-4538-9761-084EABC15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15" y="2339472"/>
            <a:ext cx="4488883" cy="34771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F11D14-493F-41D4-A67B-32F56A19E8B4}"/>
              </a:ext>
            </a:extLst>
          </p:cNvPr>
          <p:cNvSpPr/>
          <p:nvPr/>
        </p:nvSpPr>
        <p:spPr>
          <a:xfrm>
            <a:off x="1247164" y="5900553"/>
            <a:ext cx="30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https://gitlab.com/jlab-eic/g4e</a:t>
            </a:r>
          </a:p>
        </p:txBody>
      </p:sp>
    </p:spTree>
    <p:extLst>
      <p:ext uri="{BB962C8B-B14F-4D97-AF65-F5344CB8AC3E}">
        <p14:creationId xmlns:p14="http://schemas.microsoft.com/office/powerpoint/2010/main" val="5968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1559</Words>
  <Application>Microsoft Office PowerPoint</Application>
  <PresentationFormat>Widescreen</PresentationFormat>
  <Paragraphs>334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.PingFangSC-Regular</vt:lpstr>
      <vt:lpstr>Arial</vt:lpstr>
      <vt:lpstr>Calibri</vt:lpstr>
      <vt:lpstr>Calibri Light</vt:lpstr>
      <vt:lpstr>Calisto MT</vt:lpstr>
      <vt:lpstr>Comic Sans MS</vt:lpstr>
      <vt:lpstr>Consolas</vt:lpstr>
      <vt:lpstr>PingFangSC-Regular</vt:lpstr>
      <vt:lpstr>Office Theme</vt:lpstr>
      <vt:lpstr>Start the docker</vt:lpstr>
      <vt:lpstr>Entry point for EIC software</vt:lpstr>
      <vt:lpstr>Start the docker</vt:lpstr>
      <vt:lpstr>Start the docker</vt:lpstr>
      <vt:lpstr>Software chain</vt:lpstr>
      <vt:lpstr>Software chain</vt:lpstr>
      <vt:lpstr>What software is in the docker container</vt:lpstr>
      <vt:lpstr>What software is in the docker container</vt:lpstr>
      <vt:lpstr>G4E – Geant 4 EIC</vt:lpstr>
      <vt:lpstr>Jupyterlab new interface to Jupyter</vt:lpstr>
      <vt:lpstr>Start the docker</vt:lpstr>
      <vt:lpstr>Jupyter lab, Jupyter notebooks, EPW, epic…</vt:lpstr>
      <vt:lpstr>Do we hide complexity?</vt:lpstr>
      <vt:lpstr>Transparency between layers</vt:lpstr>
      <vt:lpstr>Working with ROOT and CLI</vt:lpstr>
      <vt:lpstr>Run on Open Science Grid</vt:lpstr>
      <vt:lpstr>Ways to interact G4E with the docker</vt:lpstr>
      <vt:lpstr>Part 2 – Importing a ready detector to G4E</vt:lpstr>
      <vt:lpstr>Geant4Eic (g4e)</vt:lpstr>
      <vt:lpstr>Main detectors – sub detectors</vt:lpstr>
      <vt:lpstr>How one can add subdetecors to G4E</vt:lpstr>
      <vt:lpstr>Naming convention</vt:lpstr>
      <vt:lpstr>Naming sum up</vt:lpstr>
      <vt:lpstr>Volumes hierarchy</vt:lpstr>
      <vt:lpstr>Detector design interface</vt:lpstr>
      <vt:lpstr>Final improvements</vt:lpstr>
      <vt:lpstr>Configuration</vt:lpstr>
      <vt:lpstr>Configuration</vt:lpstr>
      <vt:lpstr>PowerPoint Presentation</vt:lpstr>
      <vt:lpstr>How can I save data? </vt:lpstr>
      <vt:lpstr>How to process your file with this docker?</vt:lpstr>
      <vt:lpstr>Full docker run string</vt:lpstr>
      <vt:lpstr>How to install things on my machine?</vt:lpstr>
      <vt:lpstr>Upcoming tutorials</vt:lpstr>
      <vt:lpstr>Users input needed!</vt:lpstr>
      <vt:lpstr>Grow with user input</vt:lpstr>
      <vt:lpstr>Support</vt:lpstr>
      <vt:lpstr>eJANA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JLEIC Advances &amp; Opportunities</dc:title>
  <dc:subject/>
  <dc:creator>Andrei Seryi</dc:creator>
  <cp:keywords/>
  <dc:description/>
  <cp:lastModifiedBy>Dmitry Romanov</cp:lastModifiedBy>
  <cp:revision>1</cp:revision>
  <dcterms:created xsi:type="dcterms:W3CDTF">2018-09-06T13:32:58Z</dcterms:created>
  <dcterms:modified xsi:type="dcterms:W3CDTF">2020-01-29T17:47:10Z</dcterms:modified>
  <cp:category/>
</cp:coreProperties>
</file>